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4.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5.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8"/>
    <p:sldMasterId id="2147483669" r:id="rId9"/>
    <p:sldMasterId id="2147483690" r:id="rId10"/>
    <p:sldMasterId id="2147483711" r:id="rId11"/>
    <p:sldMasterId id="2147483759" r:id="rId12"/>
    <p:sldMasterId id="2147483791" r:id="rId13"/>
  </p:sldMasterIdLst>
  <p:notesMasterIdLst>
    <p:notesMasterId r:id="rId28"/>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73" r:id="rId25"/>
    <p:sldId id="268" r:id="rId26"/>
    <p:sldId id="269" r:id="rId27"/>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
      <p:font typeface="Inter" panose="02000803000000020004" pitchFamily="50" charset="0"/>
      <p:regular r:id="rId33"/>
      <p:bold r:id="rId34"/>
      <p:italic r:id="rId35"/>
      <p:boldItalic r:id="rId36"/>
    </p:embeddedFont>
    <p:embeddedFont>
      <p:font typeface="Inter Black" panose="02000A03000000020004" pitchFamily="50" charset="0"/>
      <p:bold r:id="rId37"/>
      <p:boldItalic r:id="rId38"/>
    </p:embeddedFont>
    <p:embeddedFont>
      <p:font typeface="Inter ExtraBold" panose="020B0604020202020204" charset="0"/>
      <p:bold r:id="rId39"/>
      <p:boldItalic r:id="rId40"/>
    </p:embeddedFont>
    <p:embeddedFont>
      <p:font typeface="Inter Medium" panose="02000603000000020004" pitchFamily="50" charset="0"/>
      <p:regular r:id="rId41"/>
      <p:bold r:id="rId42"/>
      <p:italic r:id="rId43"/>
      <p:boldItalic r:id="rId44"/>
    </p:embeddedFont>
    <p:embeddedFont>
      <p:font typeface="Roboto Condensed" panose="02000000000000000000" pitchFamily="2" charset="0"/>
      <p:regular r:id="rId45"/>
      <p:bold r:id="rId46"/>
      <p:italic r:id="rId47"/>
      <p:boldItalic r:id="rId48"/>
    </p:embeddedFont>
  </p:embeddedFontLst>
  <p:custDataLst>
    <p:custData r:id="rId4"/>
    <p:custData r:id="rId6"/>
    <p:custData r:id="rId7"/>
    <p:custData r:id="rId5"/>
    <p:custData r:id="rId1"/>
    <p:custData r:id="rId3"/>
    <p:custData r:id="rId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hLtfWprM0DXJlkG3zQg1I0uTMhY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rin Web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210" autoAdjust="0"/>
  </p:normalViewPr>
  <p:slideViewPr>
    <p:cSldViewPr snapToGrid="0">
      <p:cViewPr varScale="1">
        <p:scale>
          <a:sx n="91" d="100"/>
          <a:sy n="91" d="100"/>
        </p:scale>
        <p:origin x="2184" y="6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6.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font" Target="fonts/font11.fntdata"/><Relationship Id="rId21" Type="http://schemas.openxmlformats.org/officeDocument/2006/relationships/slide" Target="slides/slide8.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commentAuthors" Target="commentAuthor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font" Target="fonts/font1.fntdata"/><Relationship Id="rId11" Type="http://schemas.openxmlformats.org/officeDocument/2006/relationships/slideMaster" Target="slideMasters/slideMaster4.xml"/><Relationship Id="rId24" Type="http://schemas.openxmlformats.org/officeDocument/2006/relationships/slide" Target="slides/slide1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theme" Target="theme/theme1.xml"/><Relationship Id="rId5" Type="http://schemas.openxmlformats.org/officeDocument/2006/relationships/customXml" Target="../customXml/item5.xml"/><Relationship Id="rId10" Type="http://schemas.openxmlformats.org/officeDocument/2006/relationships/slideMaster" Target="slideMasters/slideMaster3.xml"/><Relationship Id="rId19" Type="http://schemas.openxmlformats.org/officeDocument/2006/relationships/slide" Target="slides/slide6.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Master" Target="slideMasters/slideMaster1.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5.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7.xml"/><Relationship Id="rId41" Type="http://schemas.openxmlformats.org/officeDocument/2006/relationships/font" Target="fonts/font13.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notesMaster" Target="notesMasters/notesMaster1.xml"/><Relationship Id="rId36" Type="http://schemas.openxmlformats.org/officeDocument/2006/relationships/font" Target="fonts/font8.fntdata"/><Relationship Id="rId49" Type="http://customschemas.google.com/relationships/presentationmetadata" Target="meta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3-11-21T15:48:42.832" idx="1">
    <p:pos x="190" y="838"/>
    <p:text>Deductible amounts family:
example: $500</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BDk5MB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wexinc.com"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exhealthinc.my.site.com/WEXbenefitscontactus/s/" TargetMode="External"/><Relationship Id="rId4" Type="http://schemas.openxmlformats.org/officeDocument/2006/relationships/hyperlink" Target="https://url.us.m.mimecastprotect.com/s/8bJ3CKrkXQSDvmLZPcMf0C54Bab?domain=wexhealthinc.my.site.com/"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0"/>
        <p:cNvGrpSpPr/>
        <p:nvPr/>
      </p:nvGrpSpPr>
      <p:grpSpPr>
        <a:xfrm>
          <a:off x="0" y="0"/>
          <a:ext cx="0" cy="0"/>
          <a:chOff x="0" y="0"/>
          <a:chExt cx="0" cy="0"/>
        </a:xfrm>
      </p:grpSpPr>
      <p:sp>
        <p:nvSpPr>
          <p:cNvPr id="9061" name="Google Shape;90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62" name="Google Shape;906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Thank you for joining us as we cover your company’s Health Reimbursement Arrangement.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This presentation is being presented by WEX. My name is ____________ and I am happy to be here with you today! </a:t>
            </a:r>
            <a:endParaRP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5"/>
        <p:cNvGrpSpPr/>
        <p:nvPr/>
      </p:nvGrpSpPr>
      <p:grpSpPr>
        <a:xfrm>
          <a:off x="0" y="0"/>
          <a:ext cx="0" cy="0"/>
          <a:chOff x="0" y="0"/>
          <a:chExt cx="0" cy="0"/>
        </a:xfrm>
      </p:grpSpPr>
      <p:sp>
        <p:nvSpPr>
          <p:cNvPr id="9186" name="Google Shape;9186;p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87" name="Google Shape;9187;p1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sz="1200">
                <a:solidFill>
                  <a:schemeClr val="dk1"/>
                </a:solidFill>
              </a:rPr>
              <a:t>Now let’s end with a highlight of how you can access all of your accounts with us. </a:t>
            </a:r>
            <a:endParaRPr sz="1200">
              <a:solidFill>
                <a:schemeClr val="dk1"/>
              </a:solidFill>
            </a:endParaRPr>
          </a:p>
          <a:p>
            <a:pPr marL="0" lvl="0" indent="0" algn="l" rtl="0">
              <a:lnSpc>
                <a:spcPct val="100000"/>
              </a:lnSpc>
              <a:spcBef>
                <a:spcPts val="0"/>
              </a:spcBef>
              <a:spcAft>
                <a:spcPts val="0"/>
              </a:spcAft>
              <a:buClr>
                <a:schemeClr val="dk1"/>
              </a:buClr>
              <a:buSzPts val="12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200">
                <a:solidFill>
                  <a:schemeClr val="dk1"/>
                </a:solidFill>
              </a:rPr>
              <a:t>You can get access your account information by logging into your online account. Here you see details and balances of any accounts with us, transactions, and complete any tasks you’d like or need to take on your account. We also have the free WEX benefits mobile app. </a:t>
            </a:r>
            <a:endParaRPr sz="1200">
              <a:solidFill>
                <a:schemeClr val="dk1"/>
              </a:solidFill>
            </a:endParaRPr>
          </a:p>
          <a:p>
            <a:pPr marL="0" marR="0" lvl="0" indent="0" algn="l" rtl="0">
              <a:lnSpc>
                <a:spcPct val="100000"/>
              </a:lnSpc>
              <a:spcBef>
                <a:spcPts val="0"/>
              </a:spcBef>
              <a:spcAft>
                <a:spcPts val="0"/>
              </a:spcAft>
              <a:buClr>
                <a:srgbClr val="000000"/>
              </a:buClr>
              <a:buSzPts val="1200"/>
              <a:buFont typeface="Calibri"/>
              <a:buNone/>
            </a:pPr>
            <a:endParaRPr>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8"/>
        <p:cNvGrpSpPr/>
        <p:nvPr/>
      </p:nvGrpSpPr>
      <p:grpSpPr>
        <a:xfrm>
          <a:off x="0" y="0"/>
          <a:ext cx="0" cy="0"/>
          <a:chOff x="0" y="0"/>
          <a:chExt cx="0" cy="0"/>
        </a:xfrm>
      </p:grpSpPr>
      <p:sp>
        <p:nvSpPr>
          <p:cNvPr id="9219" name="Google Shape;9219;p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20" name="Google Shape;9220;p1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sz="1200">
                <a:solidFill>
                  <a:schemeClr val="dk1"/>
                </a:solidFill>
              </a:rPr>
              <a:t>The WEX mobile app provides you with quick easy access to your online account. After logging in the first time, you can set up fingerprint access right from your phone. </a:t>
            </a:r>
            <a:endParaRPr sz="1200">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SzPts val="1100"/>
              <a:buNone/>
            </a:pPr>
            <a:r>
              <a:rPr lang="en" sz="1200">
                <a:solidFill>
                  <a:schemeClr val="dk1"/>
                </a:solidFill>
              </a:rPr>
              <a:t>Other great features include: </a:t>
            </a:r>
            <a:endParaRPr sz="1200">
              <a:solidFill>
                <a:schemeClr val="dk1"/>
              </a:solidFill>
            </a:endParaRPr>
          </a:p>
          <a:p>
            <a:pPr marL="181240" lvl="0" indent="-181240" algn="l" rtl="0">
              <a:lnSpc>
                <a:spcPct val="115000"/>
              </a:lnSpc>
              <a:spcBef>
                <a:spcPts val="0"/>
              </a:spcBef>
              <a:spcAft>
                <a:spcPts val="0"/>
              </a:spcAft>
              <a:buClr>
                <a:schemeClr val="dk1"/>
              </a:buClr>
              <a:buSzPts val="1200"/>
              <a:buChar char="•"/>
            </a:pPr>
            <a:r>
              <a:rPr lang="en" sz="1200">
                <a:solidFill>
                  <a:schemeClr val="dk1"/>
                </a:solidFill>
              </a:rPr>
              <a:t>Take a photo of your explanation of benefits or itemized receipt in order to submit documentation for any outstanding claims. This saves a ton of time since you don’t have to scan an email receipt and upload it manually. </a:t>
            </a:r>
            <a:endParaRPr sz="1200">
              <a:solidFill>
                <a:schemeClr val="dk1"/>
              </a:solidFill>
            </a:endParaRPr>
          </a:p>
          <a:p>
            <a:pPr marL="181240" lvl="0" indent="-181240" algn="l" rtl="0">
              <a:lnSpc>
                <a:spcPct val="115000"/>
              </a:lnSpc>
              <a:spcBef>
                <a:spcPts val="0"/>
              </a:spcBef>
              <a:spcAft>
                <a:spcPts val="0"/>
              </a:spcAft>
              <a:buClr>
                <a:schemeClr val="dk1"/>
              </a:buClr>
              <a:buSzPts val="1200"/>
              <a:buChar char="•"/>
            </a:pPr>
            <a:r>
              <a:rPr lang="en" sz="1200">
                <a:solidFill>
                  <a:schemeClr val="dk1"/>
                </a:solidFill>
              </a:rPr>
              <a:t>Easily check your account balance while standing in line at the store, making it easy to decide if you want to use your plan dollars to cover a purchase.</a:t>
            </a:r>
            <a:endParaRPr sz="1200">
              <a:latin typeface="Calibri"/>
              <a:ea typeface="Calibri"/>
              <a:cs typeface="Calibri"/>
              <a:sym typeface="Calibri"/>
            </a:endParaRPr>
          </a:p>
        </p:txBody>
      </p:sp>
      <p:sp>
        <p:nvSpPr>
          <p:cNvPr id="9221" name="Google Shape;9221;p18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2"/>
        <p:cNvGrpSpPr/>
        <p:nvPr/>
      </p:nvGrpSpPr>
      <p:grpSpPr>
        <a:xfrm>
          <a:off x="0" y="0"/>
          <a:ext cx="0" cy="0"/>
          <a:chOff x="0" y="0"/>
          <a:chExt cx="0" cy="0"/>
        </a:xfrm>
      </p:grpSpPr>
      <p:sp>
        <p:nvSpPr>
          <p:cNvPr id="10963" name="Google Shape;10963;g2f8901c3363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64" name="Google Shape;10964;g2f8901c3363_1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dirty="0">
                <a:latin typeface="Arial"/>
                <a:ea typeface="Arial"/>
                <a:cs typeface="Arial"/>
                <a:sym typeface="Arial"/>
              </a:rPr>
              <a:t>For any questions or assistance you may need, our participant services team is available to you Monday through Friday from 6 am to 9 pm Central time. </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r>
              <a:rPr lang="en" dirty="0">
                <a:latin typeface="Arial"/>
                <a:ea typeface="Arial"/>
                <a:cs typeface="Arial"/>
                <a:sym typeface="Arial"/>
              </a:rPr>
              <a:t>You have a variety of options to contact us.  You can </a:t>
            </a:r>
            <a:r>
              <a:rPr lang="en" dirty="0"/>
              <a:t>get support on our</a:t>
            </a:r>
            <a:r>
              <a:rPr lang="en" dirty="0">
                <a:latin typeface="Arial"/>
                <a:ea typeface="Arial"/>
                <a:cs typeface="Arial"/>
                <a:sym typeface="Arial"/>
              </a:rPr>
              <a:t> website at www.wexinc.com or call to speak to a participant services representative. </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 i="1" dirty="0"/>
              <a:t>If participates ask for instructions…</a:t>
            </a:r>
            <a:endParaRPr i="1" dirty="0"/>
          </a:p>
          <a:p>
            <a:pPr marL="0" lvl="0" indent="0" algn="l" rtl="0">
              <a:lnSpc>
                <a:spcPct val="100000"/>
              </a:lnSpc>
              <a:spcBef>
                <a:spcPts val="0"/>
              </a:spcBef>
              <a:spcAft>
                <a:spcPts val="0"/>
              </a:spcAft>
              <a:buClr>
                <a:schemeClr val="dk1"/>
              </a:buClr>
              <a:buSzPts val="1200"/>
              <a:buFont typeface="Calibri"/>
              <a:buNone/>
            </a:pPr>
            <a:endParaRPr i="1" dirty="0"/>
          </a:p>
          <a:p>
            <a:pPr marL="0" lvl="0" indent="0" algn="l" rtl="0">
              <a:lnSpc>
                <a:spcPct val="100000"/>
              </a:lnSpc>
              <a:spcBef>
                <a:spcPts val="0"/>
              </a:spcBef>
              <a:spcAft>
                <a:spcPts val="0"/>
              </a:spcAft>
              <a:buClr>
                <a:schemeClr val="dk1"/>
              </a:buClr>
              <a:buSzPts val="1200"/>
              <a:buFont typeface="Calibri"/>
              <a:buNone/>
            </a:pPr>
            <a:r>
              <a:rPr lang="en" i="1" dirty="0"/>
              <a:t>Support on Website: </a:t>
            </a:r>
            <a:r>
              <a:rPr lang="en" i="1" dirty="0">
                <a:solidFill>
                  <a:schemeClr val="dk1"/>
                </a:solidFill>
              </a:rPr>
              <a:t>To access the form, follow the below steps:</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i="1" dirty="0">
                <a:solidFill>
                  <a:schemeClr val="dk1"/>
                </a:solidFill>
              </a:rPr>
              <a:t>Navigate to</a:t>
            </a:r>
            <a:r>
              <a:rPr lang="en" i="1" dirty="0">
                <a:solidFill>
                  <a:schemeClr val="dk1"/>
                </a:solidFill>
                <a:uFill>
                  <a:noFill/>
                </a:uFill>
                <a:hlinkClick r:id="rId3">
                  <a:extLst>
                    <a:ext uri="{A12FA001-AC4F-418D-AE19-62706E023703}">
                      <ahyp:hlinkClr xmlns:ahyp="http://schemas.microsoft.com/office/drawing/2018/hyperlinkcolor" val="tx"/>
                    </a:ext>
                  </a:extLst>
                </a:hlinkClick>
              </a:rPr>
              <a:t> </a:t>
            </a:r>
            <a:r>
              <a:rPr lang="en" i="1" dirty="0">
                <a:solidFill>
                  <a:schemeClr val="hlink"/>
                </a:solidFill>
                <a:uFill>
                  <a:noFill/>
                </a:uFill>
                <a:hlinkClick r:id="rId3"/>
              </a:rPr>
              <a:t>www.wexinc.com</a:t>
            </a:r>
            <a:r>
              <a:rPr lang="en" i="1" dirty="0">
                <a:solidFill>
                  <a:schemeClr val="dk1"/>
                </a:solidFill>
              </a:rPr>
              <a:t> &gt; Support &gt; Contact customer service team &gt; Contact WEX benefits.</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i="1" dirty="0">
                <a:solidFill>
                  <a:schemeClr val="dk1"/>
                </a:solidFill>
              </a:rPr>
              <a:t>Select the following:</a:t>
            </a:r>
            <a:endParaRPr i="1" dirty="0">
              <a:solidFill>
                <a:schemeClr val="dk1"/>
              </a:solidFill>
            </a:endParaRPr>
          </a:p>
          <a:p>
            <a:pPr marL="457200" lvl="0" indent="0" algn="l" rtl="0">
              <a:lnSpc>
                <a:spcPct val="115000"/>
              </a:lnSpc>
              <a:spcBef>
                <a:spcPts val="1200"/>
              </a:spcBef>
              <a:spcAft>
                <a:spcPts val="0"/>
              </a:spcAft>
              <a:buNone/>
            </a:pPr>
            <a:r>
              <a:rPr lang="en" i="1" dirty="0">
                <a:solidFill>
                  <a:schemeClr val="dk1"/>
                </a:solidFill>
              </a:rPr>
              <a:t>a.</a:t>
            </a:r>
            <a:r>
              <a:rPr lang="en" sz="700" i="1" dirty="0">
                <a:solidFill>
                  <a:schemeClr val="dk1"/>
                </a:solidFill>
                <a:latin typeface="Times New Roman"/>
                <a:ea typeface="Times New Roman"/>
                <a:cs typeface="Times New Roman"/>
                <a:sym typeface="Times New Roman"/>
              </a:rPr>
              <a:t>            </a:t>
            </a:r>
            <a:r>
              <a:rPr lang="en" i="1" dirty="0">
                <a:solidFill>
                  <a:schemeClr val="dk1"/>
                </a:solidFill>
              </a:rPr>
              <a:t>Type of Inquiry: Customer Service</a:t>
            </a:r>
            <a:endParaRPr i="1" dirty="0">
              <a:solidFill>
                <a:schemeClr val="dk1"/>
              </a:solidFill>
            </a:endParaRPr>
          </a:p>
          <a:p>
            <a:pPr marL="457200" lvl="0" indent="0" algn="l" rtl="0">
              <a:lnSpc>
                <a:spcPct val="115000"/>
              </a:lnSpc>
              <a:spcBef>
                <a:spcPts val="1200"/>
              </a:spcBef>
              <a:spcAft>
                <a:spcPts val="0"/>
              </a:spcAft>
              <a:buNone/>
            </a:pPr>
            <a:r>
              <a:rPr lang="en" i="1" dirty="0">
                <a:solidFill>
                  <a:schemeClr val="dk1"/>
                </a:solidFill>
              </a:rPr>
              <a:t>b.</a:t>
            </a:r>
            <a:r>
              <a:rPr lang="en" sz="700" i="1" dirty="0">
                <a:solidFill>
                  <a:schemeClr val="dk1"/>
                </a:solidFill>
                <a:latin typeface="Times New Roman"/>
                <a:ea typeface="Times New Roman"/>
                <a:cs typeface="Times New Roman"/>
                <a:sym typeface="Times New Roman"/>
              </a:rPr>
              <a:t>            </a:t>
            </a:r>
            <a:r>
              <a:rPr lang="en" i="1" dirty="0">
                <a:solidFill>
                  <a:schemeClr val="dk1"/>
                </a:solidFill>
              </a:rPr>
              <a:t>I am a: Employee/Participant</a:t>
            </a:r>
            <a:endParaRPr i="1" dirty="0">
              <a:solidFill>
                <a:schemeClr val="dk1"/>
              </a:solidFill>
            </a:endParaRPr>
          </a:p>
          <a:p>
            <a:pPr marL="457200" lvl="0" indent="-298450" algn="l" rtl="0">
              <a:lnSpc>
                <a:spcPct val="115000"/>
              </a:lnSpc>
              <a:spcBef>
                <a:spcPts val="1200"/>
              </a:spcBef>
              <a:spcAft>
                <a:spcPts val="0"/>
              </a:spcAft>
              <a:buClr>
                <a:schemeClr val="dk1"/>
              </a:buClr>
              <a:buSzPts val="1100"/>
              <a:buAutoNum type="arabicPeriod" startAt="3"/>
            </a:pPr>
            <a:r>
              <a:rPr lang="en" i="1" dirty="0">
                <a:solidFill>
                  <a:schemeClr val="dk1"/>
                </a:solidFill>
              </a:rPr>
              <a:t>Select “</a:t>
            </a:r>
            <a:r>
              <a:rPr lang="en" i="1" dirty="0">
                <a:solidFill>
                  <a:schemeClr val="hlink"/>
                </a:solidFill>
                <a:uFill>
                  <a:noFill/>
                </a:uFill>
                <a:hlinkClick r:id="rId4"/>
              </a:rPr>
              <a:t>WEX Benefits Support Center</a:t>
            </a:r>
            <a:r>
              <a:rPr lang="en" i="1" dirty="0">
                <a:solidFill>
                  <a:schemeClr val="dk1"/>
                </a:solidFill>
              </a:rPr>
              <a:t>”.</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startAt="3"/>
            </a:pPr>
            <a:r>
              <a:rPr lang="en" i="1" dirty="0">
                <a:solidFill>
                  <a:schemeClr val="dk1"/>
                </a:solidFill>
              </a:rPr>
              <a:t>Complete the form.</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startAt="3"/>
            </a:pPr>
            <a:r>
              <a:rPr lang="en" i="1" dirty="0">
                <a:solidFill>
                  <a:schemeClr val="dk1"/>
                </a:solidFill>
              </a:rPr>
              <a:t>A successful submission message will appear indicating that we'll be in touch.</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startAt="3"/>
            </a:pPr>
            <a:r>
              <a:rPr lang="en" i="1" dirty="0">
                <a:solidFill>
                  <a:schemeClr val="dk1"/>
                </a:solidFill>
              </a:rPr>
              <a:t>The employee/participant will receive an email response with additional details or resolution to their inquiry.</a:t>
            </a:r>
            <a:endParaRPr dirty="0"/>
          </a:p>
          <a:p>
            <a:pPr marL="0" lvl="0" indent="0" algn="l" rtl="0">
              <a:lnSpc>
                <a:spcPct val="100000"/>
              </a:lnSpc>
              <a:spcBef>
                <a:spcPts val="1200"/>
              </a:spcBef>
              <a:spcAft>
                <a:spcPts val="0"/>
              </a:spcAft>
              <a:buClr>
                <a:schemeClr val="dk1"/>
              </a:buClr>
              <a:buSzPts val="1200"/>
              <a:buFont typeface="Calibri"/>
              <a:buNone/>
            </a:pPr>
            <a:r>
              <a:rPr lang="en" i="1" dirty="0"/>
              <a:t>Form URL: </a:t>
            </a:r>
            <a:r>
              <a:rPr lang="en" i="1" u="sng" dirty="0">
                <a:solidFill>
                  <a:schemeClr val="hlink"/>
                </a:solidFill>
                <a:hlinkClick r:id="rId5"/>
              </a:rPr>
              <a:t>https://wexhealthinc.my.site.com/WEXbenefitscontactus/s/</a:t>
            </a:r>
            <a:endParaRPr i="1" dirty="0"/>
          </a:p>
          <a:p>
            <a:pPr marL="0" lvl="0" indent="0" algn="l" rtl="0">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6"/>
        <p:cNvGrpSpPr/>
        <p:nvPr/>
      </p:nvGrpSpPr>
      <p:grpSpPr>
        <a:xfrm>
          <a:off x="0" y="0"/>
          <a:ext cx="0" cy="0"/>
          <a:chOff x="0" y="0"/>
          <a:chExt cx="0" cy="0"/>
        </a:xfrm>
      </p:grpSpPr>
      <p:sp>
        <p:nvSpPr>
          <p:cNvPr id="9297" name="Google Shape;929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98" name="Google Shape;929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0"/>
        <p:cNvGrpSpPr/>
        <p:nvPr/>
      </p:nvGrpSpPr>
      <p:grpSpPr>
        <a:xfrm>
          <a:off x="0" y="0"/>
          <a:ext cx="0" cy="0"/>
          <a:chOff x="0" y="0"/>
          <a:chExt cx="0" cy="0"/>
        </a:xfrm>
      </p:grpSpPr>
      <p:sp>
        <p:nvSpPr>
          <p:cNvPr id="9301" name="Google Shape;930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02" name="Google Shape;9302;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5"/>
        <p:cNvGrpSpPr/>
        <p:nvPr/>
      </p:nvGrpSpPr>
      <p:grpSpPr>
        <a:xfrm>
          <a:off x="0" y="0"/>
          <a:ext cx="0" cy="0"/>
          <a:chOff x="0" y="0"/>
          <a:chExt cx="0" cy="0"/>
        </a:xfrm>
      </p:grpSpPr>
      <p:sp>
        <p:nvSpPr>
          <p:cNvPr id="9066" name="Google Shape;906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67" name="Google Shape;906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During our presentation today, I will be reviewing what a health reimbursement arrangement, or HRA, is and why you should consider enrolling in an HRA.</a:t>
            </a:r>
            <a:endParaRPr sz="1200">
              <a:solidFill>
                <a:schemeClr val="dk1"/>
              </a:solidFill>
            </a:endParaRPr>
          </a:p>
          <a:p>
            <a:pPr marL="0" marR="0" lvl="0" indent="0" algn="l" rtl="0">
              <a:lnSpc>
                <a:spcPct val="100000"/>
              </a:lnSpc>
              <a:spcBef>
                <a:spcPts val="0"/>
              </a:spcBef>
              <a:spcAft>
                <a:spcPts val="0"/>
              </a:spcAft>
              <a:buClr>
                <a:srgbClr val="000000"/>
              </a:buClr>
              <a:buSzPts val="1100"/>
              <a:buFont typeface="Arial"/>
              <a:buNone/>
            </a:pP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1"/>
        <p:cNvGrpSpPr/>
        <p:nvPr/>
      </p:nvGrpSpPr>
      <p:grpSpPr>
        <a:xfrm>
          <a:off x="0" y="0"/>
          <a:ext cx="0" cy="0"/>
          <a:chOff x="0" y="0"/>
          <a:chExt cx="0" cy="0"/>
        </a:xfrm>
      </p:grpSpPr>
      <p:sp>
        <p:nvSpPr>
          <p:cNvPr id="9072" name="Google Shape;907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73" name="Google Shape;907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sz="1200">
                <a:solidFill>
                  <a:schemeClr val="dk1"/>
                </a:solidFill>
              </a:rPr>
              <a:t>A health reimbursement arrangement (or HRA) is a benefits plan that reimburses you for eligible expenses to help offset costs not covered by your group health plan. </a:t>
            </a:r>
            <a:endParaRPr sz="1200">
              <a:solidFill>
                <a:schemeClr val="dk1"/>
              </a:solidFill>
            </a:endParaRPr>
          </a:p>
          <a:p>
            <a:pPr marL="0" lvl="0" indent="0" algn="l" rtl="0">
              <a:lnSpc>
                <a:spcPct val="100000"/>
              </a:lnSpc>
              <a:spcBef>
                <a:spcPts val="0"/>
              </a:spcBef>
              <a:spcAft>
                <a:spcPts val="0"/>
              </a:spcAft>
              <a:buClr>
                <a:schemeClr val="dk1"/>
              </a:buClr>
              <a:buSzPts val="1200"/>
              <a:buFont typeface="Calibri"/>
              <a:buNone/>
            </a:pPr>
            <a:endParaRPr sz="120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200">
                <a:solidFill>
                  <a:schemeClr val="dk1"/>
                </a:solidFill>
              </a:rPr>
              <a:t>What makes an HRA different from a Health Savings Account or a Flexible Spending Account is that an HRA is entirely funded by your employer. Because of this, your involvement in an HRA does not count against your taxable income.</a:t>
            </a:r>
            <a:endParaRPr sz="1200">
              <a:solidFill>
                <a:schemeClr val="dk1"/>
              </a:solidFill>
            </a:endParaRPr>
          </a:p>
          <a:p>
            <a:pPr marL="0" lvl="0" indent="0" algn="l" rtl="0">
              <a:lnSpc>
                <a:spcPct val="100000"/>
              </a:lnSpc>
              <a:spcBef>
                <a:spcPts val="0"/>
              </a:spcBef>
              <a:spcAft>
                <a:spcPts val="0"/>
              </a:spcAft>
              <a:buClr>
                <a:schemeClr val="dk1"/>
              </a:buClr>
              <a:buSzPts val="1200"/>
              <a:buFont typeface="Calibri"/>
              <a:buNone/>
            </a:pPr>
            <a:endParaRPr sz="120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200">
                <a:solidFill>
                  <a:schemeClr val="dk1"/>
                </a:solidFill>
              </a:rPr>
              <a:t>After your employer contributes funds to your HRA, you can start spending those funds on eligible expenses, set by your employer’s plan design.</a:t>
            </a:r>
            <a:endParaRPr sz="1200">
              <a:solidFill>
                <a:schemeClr val="dk1"/>
              </a:solidFill>
            </a:endParaRPr>
          </a:p>
          <a:p>
            <a:pPr marL="0" lvl="0" indent="0" algn="l" rtl="0">
              <a:lnSpc>
                <a:spcPct val="100000"/>
              </a:lnSpc>
              <a:spcBef>
                <a:spcPts val="0"/>
              </a:spcBef>
              <a:spcAft>
                <a:spcPts val="0"/>
              </a:spcAft>
              <a:buClr>
                <a:schemeClr val="dk1"/>
              </a:buClr>
              <a:buSzPts val="1200"/>
              <a:buFont typeface="Calibri"/>
              <a:buNone/>
            </a:pPr>
            <a:endParaRPr sz="120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200">
                <a:solidFill>
                  <a:schemeClr val="dk1"/>
                </a:solidFill>
              </a:rPr>
              <a:t>Unused amounts cannot be cashed out. Your employer may have a rollover amount, where a portion of the funds can be carried over to the next year’s plan.</a:t>
            </a: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2"/>
        <p:cNvGrpSpPr/>
        <p:nvPr/>
      </p:nvGrpSpPr>
      <p:grpSpPr>
        <a:xfrm>
          <a:off x="0" y="0"/>
          <a:ext cx="0" cy="0"/>
          <a:chOff x="0" y="0"/>
          <a:chExt cx="0" cy="0"/>
        </a:xfrm>
      </p:grpSpPr>
      <p:sp>
        <p:nvSpPr>
          <p:cNvPr id="9103" name="Google Shape;9103;g280de3d4a38_0_19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04" name="Google Shape;9104;g280de3d4a38_0_19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a:solidFill>
                  <a:schemeClr val="dk1"/>
                </a:solidFill>
              </a:rPr>
              <a:t>Because HRAs are so customizable, no two plans look the same! Here are some of the ways your employer could customize the design of an HRA. </a:t>
            </a:r>
            <a:endParaRPr sz="1200">
              <a:solidFill>
                <a:schemeClr val="dk1"/>
              </a:solidFill>
            </a:endParaRPr>
          </a:p>
          <a:p>
            <a:pPr marL="457200" lvl="0" indent="0" algn="l" rtl="0">
              <a:lnSpc>
                <a:spcPct val="100000"/>
              </a:lnSpc>
              <a:spcBef>
                <a:spcPts val="0"/>
              </a:spcBef>
              <a:spcAft>
                <a:spcPts val="0"/>
              </a:spcAft>
              <a:buSzPts val="1100"/>
              <a:buNone/>
            </a:pPr>
            <a:endParaRPr sz="1200">
              <a:solidFill>
                <a:schemeClr val="dk1"/>
              </a:solidFill>
            </a:endParaRPr>
          </a:p>
          <a:p>
            <a:pPr marL="0" lvl="0" indent="0" algn="l" rtl="0">
              <a:lnSpc>
                <a:spcPct val="100000"/>
              </a:lnSpc>
              <a:spcBef>
                <a:spcPts val="0"/>
              </a:spcBef>
              <a:spcAft>
                <a:spcPts val="0"/>
              </a:spcAft>
              <a:buSzPts val="1100"/>
              <a:buNone/>
            </a:pPr>
            <a:r>
              <a:rPr lang="en" sz="1200">
                <a:solidFill>
                  <a:schemeClr val="dk1"/>
                </a:solidFill>
              </a:rPr>
              <a:t>Your employer has control over how much they contribute to the plan and whether any funds carry over to the next plan year. </a:t>
            </a:r>
            <a:endParaRPr sz="1200">
              <a:solidFill>
                <a:schemeClr val="dk1"/>
              </a:solidFill>
            </a:endParaRPr>
          </a:p>
          <a:p>
            <a:pPr marL="457200" lvl="0" indent="0" algn="l" rtl="0">
              <a:lnSpc>
                <a:spcPct val="100000"/>
              </a:lnSpc>
              <a:spcBef>
                <a:spcPts val="0"/>
              </a:spcBef>
              <a:spcAft>
                <a:spcPts val="0"/>
              </a:spcAft>
              <a:buSzPts val="1100"/>
              <a:buNone/>
            </a:pPr>
            <a:endParaRPr sz="1200">
              <a:solidFill>
                <a:schemeClr val="dk1"/>
              </a:solidFill>
            </a:endParaRPr>
          </a:p>
          <a:p>
            <a:pPr marL="0" lvl="0" indent="0" algn="l" rtl="0">
              <a:lnSpc>
                <a:spcPct val="100000"/>
              </a:lnSpc>
              <a:spcBef>
                <a:spcPts val="0"/>
              </a:spcBef>
              <a:spcAft>
                <a:spcPts val="0"/>
              </a:spcAft>
              <a:buSzPts val="1100"/>
              <a:buNone/>
            </a:pPr>
            <a:r>
              <a:rPr lang="en" sz="1200">
                <a:solidFill>
                  <a:schemeClr val="dk1"/>
                </a:solidFill>
              </a:rPr>
              <a:t>Your employer also determines when contributions become available. This could be 100% at the beginning of the plan year, scheduled throughout the year, or after criteria has been met, like hitting a deductible. </a:t>
            </a:r>
            <a:endParaRPr sz="1200">
              <a:solidFill>
                <a:schemeClr val="dk1"/>
              </a:solidFill>
            </a:endParaRPr>
          </a:p>
          <a:p>
            <a:pPr marL="457200" lvl="0" indent="0" algn="l" rtl="0">
              <a:lnSpc>
                <a:spcPct val="100000"/>
              </a:lnSpc>
              <a:spcBef>
                <a:spcPts val="0"/>
              </a:spcBef>
              <a:spcAft>
                <a:spcPts val="0"/>
              </a:spcAft>
              <a:buSzPts val="1100"/>
              <a:buNone/>
            </a:pPr>
            <a:endParaRPr sz="1200">
              <a:solidFill>
                <a:schemeClr val="dk1"/>
              </a:solidFill>
            </a:endParaRPr>
          </a:p>
          <a:p>
            <a:pPr marL="0" lvl="0" indent="0" algn="l" rtl="0">
              <a:lnSpc>
                <a:spcPct val="100000"/>
              </a:lnSpc>
              <a:spcBef>
                <a:spcPts val="0"/>
              </a:spcBef>
              <a:spcAft>
                <a:spcPts val="0"/>
              </a:spcAft>
              <a:buSzPts val="1100"/>
              <a:buNone/>
            </a:pPr>
            <a:r>
              <a:rPr lang="en" sz="1200">
                <a:solidFill>
                  <a:schemeClr val="dk1"/>
                </a:solidFill>
              </a:rPr>
              <a:t>Your employer also determines the expenses eligible for reimbursement. Depending on the HRA’s eligible expenses, you may or may not be able to participate in a Health Savings Account (HSA). </a:t>
            </a:r>
            <a:endParaRPr sz="1200">
              <a:solidFill>
                <a:schemeClr val="dk1"/>
              </a:solidFill>
            </a:endParaRPr>
          </a:p>
          <a:p>
            <a:pPr marL="457200" lvl="0" indent="0" algn="l" rtl="0">
              <a:lnSpc>
                <a:spcPct val="100000"/>
              </a:lnSpc>
              <a:spcBef>
                <a:spcPts val="0"/>
              </a:spcBef>
              <a:spcAft>
                <a:spcPts val="0"/>
              </a:spcAft>
              <a:buSzPts val="1100"/>
              <a:buNone/>
            </a:pPr>
            <a:endParaRPr sz="1200">
              <a:solidFill>
                <a:schemeClr val="dk1"/>
              </a:solidFill>
            </a:endParaRPr>
          </a:p>
          <a:p>
            <a:pPr marL="0" lvl="0" indent="0" algn="l" rtl="0">
              <a:lnSpc>
                <a:spcPct val="100000"/>
              </a:lnSpc>
              <a:spcBef>
                <a:spcPts val="0"/>
              </a:spcBef>
              <a:spcAft>
                <a:spcPts val="0"/>
              </a:spcAft>
              <a:buSzPts val="1100"/>
              <a:buNone/>
            </a:pPr>
            <a:r>
              <a:rPr lang="en" sz="1200">
                <a:solidFill>
                  <a:schemeClr val="dk1"/>
                </a:solidFill>
              </a:rPr>
              <a:t>Be sure to ask a representative from your human resources team for the specifics of your HRA plan.</a:t>
            </a:r>
            <a:endParaRPr sz="1200" b="1">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1"/>
        <p:cNvGrpSpPr/>
        <p:nvPr/>
      </p:nvGrpSpPr>
      <p:grpSpPr>
        <a:xfrm>
          <a:off x="0" y="0"/>
          <a:ext cx="0" cy="0"/>
          <a:chOff x="0" y="0"/>
          <a:chExt cx="0" cy="0"/>
        </a:xfrm>
      </p:grpSpPr>
      <p:sp>
        <p:nvSpPr>
          <p:cNvPr id="9112" name="Google Shape;9112;g280de3d4a38_0_56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13" name="Google Shape;9113;g280de3d4a38_0_56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sz="1200" b="1">
                <a:solidFill>
                  <a:schemeClr val="dk1"/>
                </a:solidFill>
              </a:rPr>
              <a:t>***Insert eligible expenses for client’s specific HRA on both slide and script *** </a:t>
            </a:r>
            <a:endParaRPr sz="1200" b="1">
              <a:solidFill>
                <a:schemeClr val="dk1"/>
              </a:solidFill>
            </a:endParaRPr>
          </a:p>
          <a:p>
            <a:pPr marL="0" lvl="0" indent="0" algn="l" rtl="0">
              <a:lnSpc>
                <a:spcPct val="100000"/>
              </a:lnSpc>
              <a:spcBef>
                <a:spcPts val="0"/>
              </a:spcBef>
              <a:spcAft>
                <a:spcPts val="0"/>
              </a:spcAft>
              <a:buClr>
                <a:schemeClr val="dk1"/>
              </a:buClr>
              <a:buSzPts val="1200"/>
              <a:buFont typeface="Calibri"/>
              <a:buNone/>
            </a:pPr>
            <a:endParaRPr sz="1200">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200">
                <a:solidFill>
                  <a:schemeClr val="dk1"/>
                </a:solidFill>
              </a:rPr>
              <a:t>Your employer also determines what expenses are eligible for reimbursement. Check out the list on the screen to see some of the items eligible for reimbursement through your HRA. </a:t>
            </a:r>
            <a:endParaRPr sz="1200" b="1">
              <a:solidFill>
                <a:schemeClr val="dk1"/>
              </a:solidFill>
              <a:highlight>
                <a:schemeClr val="lt1"/>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9"/>
        <p:cNvGrpSpPr/>
        <p:nvPr/>
      </p:nvGrpSpPr>
      <p:grpSpPr>
        <a:xfrm>
          <a:off x="0" y="0"/>
          <a:ext cx="0" cy="0"/>
          <a:chOff x="0" y="0"/>
          <a:chExt cx="0" cy="0"/>
        </a:xfrm>
      </p:grpSpPr>
      <p:sp>
        <p:nvSpPr>
          <p:cNvPr id="9120" name="Google Shape;9120;g280de3d4a38_0_7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21" name="Google Shape;9121;g280de3d4a38_0_75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b="1">
                <a:solidFill>
                  <a:schemeClr val="dk1"/>
                </a:solidFill>
              </a:rPr>
              <a:t>****If the client has a threshold HRA can use this slide and modify to what your client has*** </a:t>
            </a:r>
            <a:endParaRPr sz="1200" b="1">
              <a:solidFill>
                <a:schemeClr val="dk1"/>
              </a:solidFill>
            </a:endParaRPr>
          </a:p>
          <a:p>
            <a:pPr marL="15875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Your employer has designed your HRA with a threshold. It works like this: you pay the first portion of your healthcare expenses, up to an amount pre-determined by your employer. This is called the deductible. After the deductible has been paid, the HRA picks up the remainder. </a:t>
            </a:r>
            <a:endParaRPr sz="1200">
              <a:solidFill>
                <a:schemeClr val="dk1"/>
              </a:solidFill>
            </a:endParaRPr>
          </a:p>
          <a:p>
            <a:pPr marL="15875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The deductible amounts for your HRA are </a:t>
            </a:r>
            <a:r>
              <a:rPr lang="en" sz="1200" b="1">
                <a:solidFill>
                  <a:schemeClr val="dk1"/>
                </a:solidFill>
              </a:rPr>
              <a:t>$xxx for an employee only, or $xxxx if your whole family</a:t>
            </a:r>
            <a:r>
              <a:rPr lang="en" sz="1200">
                <a:solidFill>
                  <a:schemeClr val="dk1"/>
                </a:solidFill>
              </a:rPr>
              <a:t> is covered by the HRA.</a:t>
            </a:r>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6"/>
        <p:cNvGrpSpPr/>
        <p:nvPr/>
      </p:nvGrpSpPr>
      <p:grpSpPr>
        <a:xfrm>
          <a:off x="0" y="0"/>
          <a:ext cx="0" cy="0"/>
          <a:chOff x="0" y="0"/>
          <a:chExt cx="0" cy="0"/>
        </a:xfrm>
      </p:grpSpPr>
      <p:sp>
        <p:nvSpPr>
          <p:cNvPr id="9127" name="Google Shape;912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28" name="Google Shape;912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r>
              <a:rPr lang="en" sz="1200"/>
              <a:t>Your enrollment in any of our plans includes our free benefits debit card. This allows you to easily access your funds right from your wallet to help you minimize the amount of out of pocket spending.</a:t>
            </a:r>
            <a:endParaRPr sz="1200"/>
          </a:p>
          <a:p>
            <a:pPr marL="0" lvl="0" indent="0" algn="l" rtl="0">
              <a:lnSpc>
                <a:spcPct val="100000"/>
              </a:lnSpc>
              <a:spcBef>
                <a:spcPts val="0"/>
              </a:spcBef>
              <a:spcAft>
                <a:spcPts val="0"/>
              </a:spcAft>
              <a:buSzPts val="1100"/>
              <a:buFont typeface="Arial"/>
              <a:buNone/>
            </a:pPr>
            <a:endParaRPr sz="1200"/>
          </a:p>
          <a:p>
            <a:pPr marL="0" lvl="0" indent="0" algn="l" rtl="0">
              <a:lnSpc>
                <a:spcPct val="100000"/>
              </a:lnSpc>
              <a:spcBef>
                <a:spcPts val="0"/>
              </a:spcBef>
              <a:spcAft>
                <a:spcPts val="0"/>
              </a:spcAft>
              <a:buSzPts val="1100"/>
              <a:buFont typeface="Arial"/>
              <a:buNone/>
            </a:pPr>
            <a:r>
              <a:rPr lang="en" sz="1200"/>
              <a:t>If you already have our debit card, they are good for 3 years, so if you received one within the last 2 years you will not get a new one again next year. We will mail you a new debit card 90 days before the expiration date of your current debit card. All new cards will be good for 4 years. </a:t>
            </a:r>
            <a:endParaRPr sz="1200"/>
          </a:p>
          <a:p>
            <a:pPr marL="0" lvl="0" indent="0" algn="l" rtl="0">
              <a:lnSpc>
                <a:spcPct val="100000"/>
              </a:lnSpc>
              <a:spcBef>
                <a:spcPts val="0"/>
              </a:spcBef>
              <a:spcAft>
                <a:spcPts val="0"/>
              </a:spcAft>
              <a:buSzPts val="1100"/>
              <a:buFont typeface="Arial"/>
              <a:buNone/>
            </a:pPr>
            <a:endParaRPr sz="1200"/>
          </a:p>
          <a:p>
            <a:pPr marL="0" lvl="0" indent="0" algn="l" rtl="0">
              <a:lnSpc>
                <a:spcPct val="100000"/>
              </a:lnSpc>
              <a:spcBef>
                <a:spcPts val="0"/>
              </a:spcBef>
              <a:spcAft>
                <a:spcPts val="0"/>
              </a:spcAft>
              <a:buSzPts val="1100"/>
              <a:buFont typeface="Arial"/>
              <a:buNone/>
            </a:pPr>
            <a:r>
              <a:rPr lang="en" sz="1200"/>
              <a:t>Regardless if you are enrolled in a FSA, DCA, or other WEX benefits you will use the same card. </a:t>
            </a:r>
            <a:endParaRPr sz="1200"/>
          </a:p>
          <a:p>
            <a:pPr marL="0" lvl="0" indent="0" algn="l" rtl="0">
              <a:lnSpc>
                <a:spcPct val="100000"/>
              </a:lnSpc>
              <a:spcBef>
                <a:spcPts val="0"/>
              </a:spcBef>
              <a:spcAft>
                <a:spcPts val="0"/>
              </a:spcAft>
              <a:buSzPts val="1100"/>
              <a:buFont typeface="Arial"/>
              <a:buNone/>
            </a:pPr>
            <a:endParaRPr sz="1200"/>
          </a:p>
          <a:p>
            <a:pPr marL="0" lvl="0" indent="0" algn="l" rtl="0">
              <a:lnSpc>
                <a:spcPct val="100000"/>
              </a:lnSpc>
              <a:spcBef>
                <a:spcPts val="0"/>
              </a:spcBef>
              <a:spcAft>
                <a:spcPts val="0"/>
              </a:spcAft>
              <a:buSzPts val="1100"/>
              <a:buFont typeface="Arial"/>
              <a:buNone/>
            </a:pPr>
            <a:r>
              <a:rPr lang="en" sz="1200"/>
              <a:t>If your card is lost or stolen, you can order a new card free of charge from the benefits mobile app or by going through your online account. </a:t>
            </a:r>
            <a:endParaRPr sz="1200"/>
          </a:p>
          <a:p>
            <a:pPr marL="0" marR="0" lvl="0" indent="0" algn="l" rtl="0">
              <a:lnSpc>
                <a:spcPct val="100000"/>
              </a:lnSpc>
              <a:spcBef>
                <a:spcPts val="0"/>
              </a:spcBef>
              <a:spcAft>
                <a:spcPts val="0"/>
              </a:spcAft>
              <a:buClr>
                <a:srgbClr val="000000"/>
              </a:buClr>
              <a:buSzPts val="1100"/>
              <a:buFont typeface="Arial"/>
              <a:buNone/>
            </a:pPr>
            <a:endParaRPr sz="1200"/>
          </a:p>
          <a:p>
            <a:pPr marL="0" marR="0" lvl="0" indent="0" algn="l" rtl="0">
              <a:lnSpc>
                <a:spcPct val="100000"/>
              </a:lnSpc>
              <a:spcBef>
                <a:spcPts val="0"/>
              </a:spcBef>
              <a:spcAft>
                <a:spcPts val="0"/>
              </a:spcAft>
              <a:buClr>
                <a:srgbClr val="000000"/>
              </a:buClr>
              <a:buSzPts val="1100"/>
              <a:buFont typeface="Arial"/>
              <a:buNone/>
            </a:pPr>
            <a:r>
              <a:rPr lang="en" sz="1200"/>
              <a:t>The WEX Benefits Debit Card is the most common way that claims against your plan are filed. </a:t>
            </a:r>
            <a:endParaRP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8"/>
        <p:cNvGrpSpPr/>
        <p:nvPr/>
      </p:nvGrpSpPr>
      <p:grpSpPr>
        <a:xfrm>
          <a:off x="0" y="0"/>
          <a:ext cx="0" cy="0"/>
          <a:chOff x="0" y="0"/>
          <a:chExt cx="0" cy="0"/>
        </a:xfrm>
      </p:grpSpPr>
      <p:sp>
        <p:nvSpPr>
          <p:cNvPr id="9139" name="Google Shape;913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40" name="Google Shape;914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a:solidFill>
                  <a:schemeClr val="dk1"/>
                </a:solidFill>
              </a:rPr>
              <a:t>Let's talk a bit about documentation! </a:t>
            </a:r>
            <a:r>
              <a:rPr lang="en" sz="1200" i="1">
                <a:solidFill>
                  <a:schemeClr val="dk1"/>
                </a:solidFill>
              </a:rPr>
              <a:t>(say jokingly) </a:t>
            </a:r>
            <a:r>
              <a:rPr lang="en" sz="1200">
                <a:solidFill>
                  <a:schemeClr val="dk1"/>
                </a:solidFill>
              </a:rPr>
              <a:t>Everyone loves providing documentation, right? </a:t>
            </a:r>
            <a:endParaRPr sz="1200">
              <a:solidFill>
                <a:schemeClr val="dk1"/>
              </a:solidFill>
            </a:endParaRPr>
          </a:p>
          <a:p>
            <a:pPr marL="0" lvl="0" indent="0" algn="l" rtl="0">
              <a:lnSpc>
                <a:spcPct val="100000"/>
              </a:lnSpc>
              <a:spcBef>
                <a:spcPts val="0"/>
              </a:spcBef>
              <a:spcAft>
                <a:spcPts val="0"/>
              </a:spcAft>
              <a:buSzPts val="1100"/>
              <a:buNone/>
            </a:pPr>
            <a:endParaRPr sz="1200">
              <a:solidFill>
                <a:schemeClr val="dk1"/>
              </a:solidFill>
            </a:endParaRPr>
          </a:p>
          <a:p>
            <a:pPr marL="0" lvl="0" indent="0" algn="l" rtl="0">
              <a:lnSpc>
                <a:spcPct val="100000"/>
              </a:lnSpc>
              <a:spcBef>
                <a:spcPts val="0"/>
              </a:spcBef>
              <a:spcAft>
                <a:spcPts val="0"/>
              </a:spcAft>
              <a:buSzPts val="1100"/>
              <a:buNone/>
            </a:pPr>
            <a:r>
              <a:rPr lang="en" sz="1200">
                <a:solidFill>
                  <a:schemeClr val="dk1"/>
                </a:solidFill>
              </a:rPr>
              <a:t>Now, there are instances where we will reach out to you requesting documentation for your debit card purchase. This is not because we want to keep bothering you, it is because it is an IRS regulation. </a:t>
            </a:r>
            <a:endParaRPr sz="1200">
              <a:solidFill>
                <a:schemeClr val="dk1"/>
              </a:solidFill>
            </a:endParaRPr>
          </a:p>
          <a:p>
            <a:pPr marL="0" lvl="0" indent="0" algn="l" rtl="0">
              <a:lnSpc>
                <a:spcPct val="100000"/>
              </a:lnSpc>
              <a:spcBef>
                <a:spcPts val="0"/>
              </a:spcBef>
              <a:spcAft>
                <a:spcPts val="0"/>
              </a:spcAft>
              <a:buSzPts val="1100"/>
              <a:buNone/>
            </a:pPr>
            <a:endParaRPr sz="1200">
              <a:solidFill>
                <a:schemeClr val="dk1"/>
              </a:solidFill>
            </a:endParaRPr>
          </a:p>
          <a:p>
            <a:pPr marL="0" lvl="0" indent="0" algn="l" rtl="0">
              <a:lnSpc>
                <a:spcPct val="100000"/>
              </a:lnSpc>
              <a:spcBef>
                <a:spcPts val="0"/>
              </a:spcBef>
              <a:spcAft>
                <a:spcPts val="0"/>
              </a:spcAft>
              <a:buSzPts val="1100"/>
              <a:buNone/>
            </a:pPr>
            <a:r>
              <a:rPr lang="en" sz="1200">
                <a:solidFill>
                  <a:schemeClr val="dk1"/>
                </a:solidFill>
              </a:rPr>
              <a:t>Also, if you are submitting a claim via your mobile app, your online account or manually via the mail the best form of receipt or documentation is an Explanation of Benefits as it contains all of the necessary information for WEX to approve your claim. You receive your explanation of benefits (or EOB) from your medical, dental or vision carriers. </a:t>
            </a:r>
            <a:endParaRPr sz="1200">
              <a:solidFill>
                <a:schemeClr val="dk1"/>
              </a:solidFill>
            </a:endParaRPr>
          </a:p>
          <a:p>
            <a:pPr marL="0" lvl="0" indent="0" algn="l" rtl="0">
              <a:lnSpc>
                <a:spcPct val="100000"/>
              </a:lnSpc>
              <a:spcBef>
                <a:spcPts val="0"/>
              </a:spcBef>
              <a:spcAft>
                <a:spcPts val="0"/>
              </a:spcAft>
              <a:buSzPts val="1100"/>
              <a:buNone/>
            </a:pPr>
            <a:endParaRPr sz="1200">
              <a:solidFill>
                <a:schemeClr val="dk1"/>
              </a:solidFill>
            </a:endParaRPr>
          </a:p>
          <a:p>
            <a:pPr marL="0" lvl="0" indent="0" algn="l" rtl="0">
              <a:lnSpc>
                <a:spcPct val="100000"/>
              </a:lnSpc>
              <a:spcBef>
                <a:spcPts val="0"/>
              </a:spcBef>
              <a:spcAft>
                <a:spcPts val="0"/>
              </a:spcAft>
              <a:buSzPts val="1100"/>
              <a:buNone/>
            </a:pPr>
            <a:r>
              <a:rPr lang="en" sz="1200">
                <a:solidFill>
                  <a:schemeClr val="dk1"/>
                </a:solidFill>
              </a:rPr>
              <a:t>Any documentation provided must contain the following information:</a:t>
            </a:r>
            <a:endParaRPr sz="1200">
              <a:solidFill>
                <a:schemeClr val="dk1"/>
              </a:solidFill>
            </a:endParaRPr>
          </a:p>
          <a:p>
            <a:pPr marL="0" lvl="0" indent="0" algn="l" rtl="0">
              <a:lnSpc>
                <a:spcPct val="100000"/>
              </a:lnSpc>
              <a:spcBef>
                <a:spcPts val="0"/>
              </a:spcBef>
              <a:spcAft>
                <a:spcPts val="0"/>
              </a:spcAft>
              <a:buSzPts val="1100"/>
              <a:buNone/>
            </a:pPr>
            <a:endParaRPr sz="1200">
              <a:solidFill>
                <a:schemeClr val="dk1"/>
              </a:solidFill>
            </a:endParaRPr>
          </a:p>
          <a:p>
            <a:pPr marL="171450" lvl="0" indent="-171450" algn="l" rtl="0">
              <a:lnSpc>
                <a:spcPct val="100000"/>
              </a:lnSpc>
              <a:spcBef>
                <a:spcPts val="0"/>
              </a:spcBef>
              <a:spcAft>
                <a:spcPts val="0"/>
              </a:spcAft>
              <a:buClr>
                <a:schemeClr val="dk1"/>
              </a:buClr>
              <a:buSzPts val="1200"/>
              <a:buChar char="-"/>
            </a:pPr>
            <a:r>
              <a:rPr lang="en" sz="1200">
                <a:solidFill>
                  <a:schemeClr val="dk1"/>
                </a:solidFill>
              </a:rPr>
              <a:t>When the service was received</a:t>
            </a:r>
            <a:endParaRPr sz="1200">
              <a:solidFill>
                <a:schemeClr val="dk1"/>
              </a:solidFill>
            </a:endParaRPr>
          </a:p>
          <a:p>
            <a:pPr marL="171450" lvl="0" indent="-171450" algn="l" rtl="0">
              <a:lnSpc>
                <a:spcPct val="100000"/>
              </a:lnSpc>
              <a:spcBef>
                <a:spcPts val="0"/>
              </a:spcBef>
              <a:spcAft>
                <a:spcPts val="0"/>
              </a:spcAft>
              <a:buClr>
                <a:schemeClr val="dk1"/>
              </a:buClr>
              <a:buSzPts val="1200"/>
              <a:buChar char="-"/>
            </a:pPr>
            <a:r>
              <a:rPr lang="en" sz="1200">
                <a:solidFill>
                  <a:schemeClr val="dk1"/>
                </a:solidFill>
              </a:rPr>
              <a:t>Where the service was received</a:t>
            </a:r>
            <a:endParaRPr sz="1200">
              <a:solidFill>
                <a:schemeClr val="dk1"/>
              </a:solidFill>
            </a:endParaRPr>
          </a:p>
          <a:p>
            <a:pPr marL="171450" lvl="0" indent="-171450" algn="l" rtl="0">
              <a:lnSpc>
                <a:spcPct val="100000"/>
              </a:lnSpc>
              <a:spcBef>
                <a:spcPts val="0"/>
              </a:spcBef>
              <a:spcAft>
                <a:spcPts val="0"/>
              </a:spcAft>
              <a:buClr>
                <a:schemeClr val="dk1"/>
              </a:buClr>
              <a:buSzPts val="1200"/>
              <a:buChar char="-"/>
            </a:pPr>
            <a:r>
              <a:rPr lang="en" sz="1200">
                <a:solidFill>
                  <a:schemeClr val="dk1"/>
                </a:solidFill>
              </a:rPr>
              <a:t>What service was received</a:t>
            </a:r>
            <a:endParaRPr sz="1200">
              <a:solidFill>
                <a:schemeClr val="dk1"/>
              </a:solidFill>
            </a:endParaRPr>
          </a:p>
          <a:p>
            <a:pPr marL="171450" lvl="0" indent="-171450" algn="l" rtl="0">
              <a:lnSpc>
                <a:spcPct val="100000"/>
              </a:lnSpc>
              <a:spcBef>
                <a:spcPts val="0"/>
              </a:spcBef>
              <a:spcAft>
                <a:spcPts val="0"/>
              </a:spcAft>
              <a:buClr>
                <a:schemeClr val="dk1"/>
              </a:buClr>
              <a:buSzPts val="1200"/>
              <a:buChar char="-"/>
            </a:pPr>
            <a:r>
              <a:rPr lang="en" sz="1200">
                <a:solidFill>
                  <a:schemeClr val="dk1"/>
                </a:solidFill>
              </a:rPr>
              <a:t>The amount/cost of the service received</a:t>
            </a:r>
            <a:endParaRPr sz="1200">
              <a:solidFill>
                <a:schemeClr val="dk1"/>
              </a:solidFill>
            </a:endParaRPr>
          </a:p>
          <a:p>
            <a:pPr marL="171450" lvl="0" indent="-171450" algn="l" rtl="0">
              <a:lnSpc>
                <a:spcPct val="100000"/>
              </a:lnSpc>
              <a:spcBef>
                <a:spcPts val="0"/>
              </a:spcBef>
              <a:spcAft>
                <a:spcPts val="0"/>
              </a:spcAft>
              <a:buClr>
                <a:schemeClr val="dk1"/>
              </a:buClr>
              <a:buSzPts val="1200"/>
              <a:buChar char="-"/>
            </a:pPr>
            <a:r>
              <a:rPr lang="en" sz="1200">
                <a:solidFill>
                  <a:schemeClr val="dk1"/>
                </a:solidFill>
              </a:rPr>
              <a:t>Who received the service</a:t>
            </a:r>
            <a:endParaRPr sz="1200" i="0" u="none" strike="noStrike" cap="none">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7"/>
        <p:cNvGrpSpPr/>
        <p:nvPr/>
      </p:nvGrpSpPr>
      <p:grpSpPr>
        <a:xfrm>
          <a:off x="0" y="0"/>
          <a:ext cx="0" cy="0"/>
          <a:chOff x="0" y="0"/>
          <a:chExt cx="0" cy="0"/>
        </a:xfrm>
      </p:grpSpPr>
      <p:sp>
        <p:nvSpPr>
          <p:cNvPr id="9158" name="Google Shape;9158;p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59" name="Google Shape;9159;p1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 sz="1200" i="0" u="none" strike="noStrike" cap="none">
                <a:solidFill>
                  <a:srgbClr val="000000"/>
                </a:solidFill>
              </a:rPr>
              <a:t>For anything you’ve paid out of pocket, you can also submit claims to be reimbursed by using your mobile app – simply login, select File a Claim and use the easy to follow steps. You can even take a picture of your explanation of benefits or itemized receipt right from your mobile phone!</a:t>
            </a:r>
            <a:endParaRPr sz="1200"/>
          </a:p>
          <a:p>
            <a:pPr marL="0" marR="0" lvl="0" indent="0" algn="l" rtl="0">
              <a:lnSpc>
                <a:spcPct val="100000"/>
              </a:lnSpc>
              <a:spcBef>
                <a:spcPts val="0"/>
              </a:spcBef>
              <a:spcAft>
                <a:spcPts val="0"/>
              </a:spcAft>
              <a:buClr>
                <a:srgbClr val="000000"/>
              </a:buClr>
              <a:buSzPts val="1200"/>
              <a:buFont typeface="Arial"/>
              <a:buNone/>
            </a:pPr>
            <a:endParaRPr sz="1200" i="0" u="none" strike="noStrike" cap="none">
              <a:solidFill>
                <a:srgbClr val="000000"/>
              </a:solidFill>
            </a:endParaRPr>
          </a:p>
          <a:p>
            <a:pPr marL="0" marR="0" lvl="0" indent="0" algn="l" rtl="0">
              <a:lnSpc>
                <a:spcPct val="100000"/>
              </a:lnSpc>
              <a:spcBef>
                <a:spcPts val="0"/>
              </a:spcBef>
              <a:spcAft>
                <a:spcPts val="0"/>
              </a:spcAft>
              <a:buClr>
                <a:srgbClr val="000000"/>
              </a:buClr>
              <a:buSzPts val="1200"/>
              <a:buFont typeface="Calibri"/>
              <a:buNone/>
            </a:pPr>
            <a:r>
              <a:rPr lang="en" sz="1200" i="0" u="none" strike="noStrike" cap="none">
                <a:solidFill>
                  <a:srgbClr val="000000"/>
                </a:solidFill>
              </a:rPr>
              <a:t>And of course you can submit a claim thru you online account by following similar steps and uploading your documentation or by submitting the</a:t>
            </a:r>
            <a:r>
              <a:rPr lang="en" sz="1200"/>
              <a:t> Claim</a:t>
            </a:r>
            <a:r>
              <a:rPr lang="en" sz="1200" i="0" u="none" strike="noStrike" cap="none">
                <a:solidFill>
                  <a:srgbClr val="000000"/>
                </a:solidFill>
              </a:rPr>
              <a:t> form. </a:t>
            </a:r>
            <a:endParaRPr sz="1200"/>
          </a:p>
          <a:p>
            <a:pPr marL="0" marR="0" lvl="0" indent="0" algn="l" rtl="0">
              <a:lnSpc>
                <a:spcPct val="100000"/>
              </a:lnSpc>
              <a:spcBef>
                <a:spcPts val="0"/>
              </a:spcBef>
              <a:spcAft>
                <a:spcPts val="0"/>
              </a:spcAft>
              <a:buClr>
                <a:srgbClr val="000000"/>
              </a:buClr>
              <a:buSzPts val="1200"/>
              <a:buFont typeface="Arial"/>
              <a:buNone/>
            </a:pPr>
            <a:endParaRPr sz="1200" i="0" u="none" strike="noStrike" cap="none">
              <a:solidFill>
                <a:srgbClr val="000000"/>
              </a:solidFill>
            </a:endParaRPr>
          </a:p>
          <a:p>
            <a:pPr marL="0" marR="0" lvl="0" indent="0" algn="l" rtl="0">
              <a:lnSpc>
                <a:spcPct val="100000"/>
              </a:lnSpc>
              <a:spcBef>
                <a:spcPts val="0"/>
              </a:spcBef>
              <a:spcAft>
                <a:spcPts val="0"/>
              </a:spcAft>
              <a:buClr>
                <a:srgbClr val="000000"/>
              </a:buClr>
              <a:buSzPts val="1200"/>
              <a:buFont typeface="Calibri"/>
              <a:buNone/>
            </a:pPr>
            <a:r>
              <a:rPr lang="en" sz="1200" i="0" u="none" strike="noStrike" cap="none">
                <a:solidFill>
                  <a:srgbClr val="000000"/>
                </a:solidFill>
              </a:rPr>
              <a:t>All claims are processed within 2 business days. You can choose to be reimbursed thru direct deposit right to your bank account or have a check mailed to you. Direct deposit is provided free of charge and is a quick and easy way to get your reimbursement! </a:t>
            </a:r>
            <a:endParaRPr sz="1200"/>
          </a:p>
          <a:p>
            <a:pPr marL="0" lvl="0" indent="0" algn="l" rtl="0">
              <a:lnSpc>
                <a:spcPct val="100000"/>
              </a:lnSpc>
              <a:spcBef>
                <a:spcPts val="0"/>
              </a:spcBef>
              <a:spcAft>
                <a:spcPts val="0"/>
              </a:spcAft>
              <a:buSzPts val="1100"/>
              <a:buNone/>
            </a:pP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5.xml"/><Relationship Id="rId4" Type="http://schemas.openxmlformats.org/officeDocument/2006/relationships/image" Target="../media/image25.jp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5.xml"/><Relationship Id="rId4" Type="http://schemas.openxmlformats.org/officeDocument/2006/relationships/image" Target="../media/image28.jpg"/></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lt title w/shapes &amp; imgs 1">
  <p:cSld name="TITLE_1_1_1_1_1_1">
    <p:bg>
      <p:bgPr>
        <a:solidFill>
          <a:schemeClr val="dk1"/>
        </a:solidFill>
        <a:effectLst/>
      </p:bgPr>
    </p:bg>
    <p:spTree>
      <p:nvGrpSpPr>
        <p:cNvPr id="1" name="Shape 9"/>
        <p:cNvGrpSpPr/>
        <p:nvPr/>
      </p:nvGrpSpPr>
      <p:grpSpPr>
        <a:xfrm>
          <a:off x="0" y="0"/>
          <a:ext cx="0" cy="0"/>
          <a:chOff x="0" y="0"/>
          <a:chExt cx="0" cy="0"/>
        </a:xfrm>
      </p:grpSpPr>
      <p:sp>
        <p:nvSpPr>
          <p:cNvPr id="10" name="Google Shape;10;p73"/>
          <p:cNvSpPr/>
          <p:nvPr/>
        </p:nvSpPr>
        <p:spPr>
          <a:xfrm>
            <a:off x="5715144" y="-25"/>
            <a:ext cx="1714800" cy="17148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 name="Google Shape;11;p73"/>
          <p:cNvPicPr preferRelativeResize="0"/>
          <p:nvPr/>
        </p:nvPicPr>
        <p:blipFill rotWithShape="1">
          <a:blip r:embed="rId2">
            <a:alphaModFix/>
          </a:blip>
          <a:srcRect t="18090" r="4251" b="18089"/>
          <a:stretch/>
        </p:blipFill>
        <p:spPr>
          <a:xfrm>
            <a:off x="5715122" y="8"/>
            <a:ext cx="1714800" cy="1714800"/>
          </a:xfrm>
          <a:prstGeom prst="ellipse">
            <a:avLst/>
          </a:prstGeom>
          <a:noFill/>
          <a:ln>
            <a:noFill/>
          </a:ln>
        </p:spPr>
      </p:pic>
      <p:sp>
        <p:nvSpPr>
          <p:cNvPr id="12" name="Google Shape;12;p73"/>
          <p:cNvSpPr txBox="1">
            <a:spLocks noGrp="1"/>
          </p:cNvSpPr>
          <p:nvPr>
            <p:ph type="ctrTitle"/>
          </p:nvPr>
        </p:nvSpPr>
        <p:spPr>
          <a:xfrm>
            <a:off x="311700" y="1521701"/>
            <a:ext cx="4725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a:endParaRPr/>
          </a:p>
        </p:txBody>
      </p:sp>
      <p:sp>
        <p:nvSpPr>
          <p:cNvPr id="13" name="Google Shape;13;p73"/>
          <p:cNvSpPr txBox="1">
            <a:spLocks noGrp="1"/>
          </p:cNvSpPr>
          <p:nvPr>
            <p:ph type="subTitle" idx="1"/>
          </p:nvPr>
        </p:nvSpPr>
        <p:spPr>
          <a:xfrm>
            <a:off x="311700" y="3032101"/>
            <a:ext cx="4725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a:endParaRPr/>
          </a:p>
        </p:txBody>
      </p:sp>
      <p:sp>
        <p:nvSpPr>
          <p:cNvPr id="14" name="Google Shape;14;p73"/>
          <p:cNvSpPr/>
          <p:nvPr/>
        </p:nvSpPr>
        <p:spPr>
          <a:xfrm>
            <a:off x="5715197" y="3428806"/>
            <a:ext cx="3429300" cy="1714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73"/>
          <p:cNvSpPr/>
          <p:nvPr/>
        </p:nvSpPr>
        <p:spPr>
          <a:xfrm>
            <a:off x="7429717" y="-25"/>
            <a:ext cx="1714800" cy="1714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 name="Google Shape;16;p73"/>
          <p:cNvPicPr preferRelativeResize="0"/>
          <p:nvPr/>
        </p:nvPicPr>
        <p:blipFill rotWithShape="1">
          <a:blip r:embed="rId3">
            <a:alphaModFix/>
          </a:blip>
          <a:srcRect l="33473" t="11983" r="24193" b="24544"/>
          <a:stretch/>
        </p:blipFill>
        <p:spPr>
          <a:xfrm>
            <a:off x="7429711" y="1714197"/>
            <a:ext cx="1714514" cy="1714668"/>
          </a:xfrm>
          <a:prstGeom prst="rect">
            <a:avLst/>
          </a:prstGeom>
          <a:noFill/>
          <a:ln>
            <a:noFill/>
          </a:ln>
        </p:spPr>
      </p:pic>
      <p:pic>
        <p:nvPicPr>
          <p:cNvPr id="17" name="Google Shape;17;p73"/>
          <p:cNvPicPr preferRelativeResize="0"/>
          <p:nvPr/>
        </p:nvPicPr>
        <p:blipFill rotWithShape="1">
          <a:blip r:embed="rId4">
            <a:alphaModFix/>
          </a:blip>
          <a:srcRect/>
          <a:stretch/>
        </p:blipFill>
        <p:spPr>
          <a:xfrm>
            <a:off x="5714566" y="3279784"/>
            <a:ext cx="3429325" cy="1863691"/>
          </a:xfrm>
          <a:prstGeom prst="rect">
            <a:avLst/>
          </a:prstGeom>
          <a:noFill/>
          <a:ln>
            <a:noFill/>
          </a:ln>
        </p:spPr>
      </p:pic>
      <p:grpSp>
        <p:nvGrpSpPr>
          <p:cNvPr id="18" name="Google Shape;18;p73"/>
          <p:cNvGrpSpPr/>
          <p:nvPr/>
        </p:nvGrpSpPr>
        <p:grpSpPr>
          <a:xfrm>
            <a:off x="5714586" y="1714973"/>
            <a:ext cx="1714747" cy="1713968"/>
            <a:chOff x="1189450" y="238125"/>
            <a:chExt cx="5177375" cy="5175025"/>
          </a:xfrm>
        </p:grpSpPr>
        <p:sp>
          <p:nvSpPr>
            <p:cNvPr id="19" name="Google Shape;19;p73"/>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73"/>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73"/>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73"/>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73"/>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73"/>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73"/>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73"/>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73"/>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73"/>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73"/>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73"/>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73"/>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73"/>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73"/>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73"/>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73"/>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73"/>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73"/>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73"/>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73"/>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73"/>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73"/>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73"/>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73"/>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73"/>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73"/>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73"/>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73"/>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73"/>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73"/>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73"/>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73"/>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73"/>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73"/>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73"/>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73"/>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73"/>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73"/>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73"/>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73"/>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73"/>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73"/>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73"/>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73"/>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73"/>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73"/>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73"/>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73"/>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73"/>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73"/>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73"/>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73"/>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73"/>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73"/>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73"/>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73"/>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73"/>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73"/>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73"/>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73"/>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73"/>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73"/>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73"/>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73"/>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73"/>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73"/>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73"/>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73"/>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73"/>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73"/>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73"/>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73"/>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73"/>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73"/>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73"/>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73"/>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73"/>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73"/>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73"/>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73"/>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73"/>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73"/>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73"/>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73"/>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73"/>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73"/>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73"/>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73"/>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73"/>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73"/>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73"/>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73"/>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73"/>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73"/>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73"/>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73"/>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73"/>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73"/>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73"/>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73"/>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73"/>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73"/>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73"/>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73"/>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73"/>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73"/>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73"/>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73"/>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73"/>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73"/>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73"/>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73"/>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73"/>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73"/>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73"/>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73"/>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73"/>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73"/>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73"/>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73"/>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73"/>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73"/>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73"/>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73"/>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73"/>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73"/>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73"/>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73"/>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73"/>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73"/>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73"/>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73"/>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73"/>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73"/>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73"/>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73"/>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73"/>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73"/>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73"/>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73"/>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73"/>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73"/>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73"/>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73"/>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73"/>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73"/>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73"/>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73"/>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73"/>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73"/>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73"/>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73"/>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73"/>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73"/>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73"/>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73"/>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73"/>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73"/>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73"/>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73"/>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73"/>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73"/>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Google Shape;182;p73"/>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p73"/>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73"/>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73"/>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73"/>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73"/>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73"/>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73"/>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73"/>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73"/>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73"/>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73"/>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73"/>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73"/>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73"/>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73"/>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73"/>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73"/>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73"/>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73"/>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73"/>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73"/>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73"/>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73"/>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73"/>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73"/>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73"/>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73"/>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73"/>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73"/>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73"/>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73"/>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73"/>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73"/>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73"/>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73"/>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73"/>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73"/>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73"/>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73"/>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73"/>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73"/>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73"/>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73"/>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73"/>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73"/>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73"/>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73"/>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73"/>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73"/>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73"/>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73"/>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73"/>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73"/>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73"/>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73"/>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73"/>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73"/>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73"/>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73"/>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73"/>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73"/>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73"/>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73"/>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73"/>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73"/>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73"/>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73"/>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73"/>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73"/>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73"/>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73"/>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73"/>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73"/>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73"/>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73"/>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73"/>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73"/>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73"/>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73"/>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73"/>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73"/>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73"/>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73"/>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73"/>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73"/>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73"/>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73"/>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73"/>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73"/>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73"/>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73"/>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73"/>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73"/>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73"/>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73"/>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73"/>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73"/>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73"/>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73"/>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73"/>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73"/>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73"/>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73"/>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73"/>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73"/>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73"/>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73"/>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73"/>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73"/>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73"/>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73"/>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73"/>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73"/>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73"/>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73"/>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73"/>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73"/>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73"/>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73"/>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73"/>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73"/>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73"/>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73"/>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73"/>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73"/>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73"/>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73"/>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73"/>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73"/>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73"/>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73"/>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73"/>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73"/>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73"/>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73"/>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73"/>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73"/>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73"/>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73"/>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73"/>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73"/>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73"/>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73"/>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73"/>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73"/>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73"/>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73"/>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73"/>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73"/>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73"/>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73"/>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73"/>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73"/>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73"/>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73"/>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73"/>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73"/>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73"/>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73"/>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73"/>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73"/>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73"/>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73"/>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73"/>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73"/>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73"/>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73"/>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73"/>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73"/>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73"/>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73"/>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73"/>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73"/>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73"/>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73"/>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73"/>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73"/>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73"/>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73"/>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73"/>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73"/>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73"/>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73"/>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73"/>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73"/>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73"/>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73"/>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73"/>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73"/>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73"/>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73"/>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73"/>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73"/>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73"/>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73"/>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73"/>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73"/>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73"/>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73"/>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73"/>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73"/>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73"/>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73"/>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73"/>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73"/>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73"/>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73"/>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73"/>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73"/>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73"/>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73"/>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73"/>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73"/>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73"/>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73"/>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73"/>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73"/>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73"/>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73"/>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73"/>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73"/>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73"/>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73"/>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73"/>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73"/>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73"/>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73"/>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73"/>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73"/>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73"/>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73"/>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73"/>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73"/>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73"/>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73"/>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73"/>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73"/>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73"/>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73"/>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73"/>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73"/>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73"/>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73"/>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73"/>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73"/>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73"/>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73"/>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73"/>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73"/>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73"/>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73"/>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73"/>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73"/>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73"/>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73"/>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73"/>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73"/>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73"/>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73"/>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73"/>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73"/>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73"/>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73"/>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73"/>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73"/>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73"/>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73"/>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73"/>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73"/>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73"/>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73"/>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73"/>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73"/>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73"/>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73"/>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73"/>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73"/>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73"/>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73"/>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73"/>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73"/>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73"/>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73"/>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73"/>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73"/>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73"/>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73"/>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73"/>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73"/>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73"/>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73"/>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73"/>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73"/>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73"/>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73"/>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73"/>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73"/>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73"/>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73"/>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73"/>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73"/>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73"/>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73"/>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73"/>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73"/>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73"/>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73"/>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73"/>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73"/>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73"/>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73"/>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73"/>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73"/>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73"/>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73"/>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73"/>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73"/>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73"/>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73"/>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73"/>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73"/>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73"/>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73"/>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73"/>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73"/>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73"/>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73"/>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73"/>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73"/>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73"/>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73"/>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73"/>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73"/>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73"/>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73"/>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73"/>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73"/>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73"/>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73"/>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73"/>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73"/>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73"/>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73"/>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73"/>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73"/>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73"/>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73"/>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73"/>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73"/>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73"/>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73"/>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73"/>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73"/>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73"/>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73"/>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73"/>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73"/>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73"/>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73"/>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73"/>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73"/>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73"/>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73"/>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73"/>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73"/>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73"/>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73"/>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73"/>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73"/>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73"/>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73"/>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73"/>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73"/>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73"/>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73"/>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73"/>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73"/>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73"/>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73"/>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73"/>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73"/>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73"/>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73"/>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73"/>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73"/>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73"/>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73"/>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73"/>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73"/>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73"/>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73"/>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73"/>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73"/>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73"/>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73"/>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73"/>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73"/>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73"/>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73"/>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73"/>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73"/>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73"/>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73"/>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73"/>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587" name="Google Shape;587;p73"/>
          <p:cNvPicPr preferRelativeResize="0"/>
          <p:nvPr/>
        </p:nvPicPr>
        <p:blipFill rotWithShape="1">
          <a:blip r:embed="rId5">
            <a:alphaModFix/>
          </a:blip>
          <a:srcRect/>
          <a:stretch/>
        </p:blipFill>
        <p:spPr>
          <a:xfrm>
            <a:off x="455004" y="401901"/>
            <a:ext cx="908399" cy="25903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lt title w/shapes &amp; imgs">
  <p:cSld name="TITLE_1_1_1_1_1">
    <p:bg>
      <p:bgPr>
        <a:solidFill>
          <a:schemeClr val="dk1"/>
        </a:solidFill>
        <a:effectLst/>
      </p:bgPr>
    </p:bg>
    <p:spTree>
      <p:nvGrpSpPr>
        <p:cNvPr id="1" name="Shape 1001"/>
        <p:cNvGrpSpPr/>
        <p:nvPr/>
      </p:nvGrpSpPr>
      <p:grpSpPr>
        <a:xfrm>
          <a:off x="0" y="0"/>
          <a:ext cx="0" cy="0"/>
          <a:chOff x="0" y="0"/>
          <a:chExt cx="0" cy="0"/>
        </a:xfrm>
      </p:grpSpPr>
      <p:sp>
        <p:nvSpPr>
          <p:cNvPr id="1002" name="Google Shape;1002;p101"/>
          <p:cNvSpPr/>
          <p:nvPr/>
        </p:nvSpPr>
        <p:spPr>
          <a:xfrm>
            <a:off x="6292681" y="-27"/>
            <a:ext cx="1425900" cy="1425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03" name="Google Shape;1003;p101"/>
          <p:cNvPicPr preferRelativeResize="0"/>
          <p:nvPr/>
        </p:nvPicPr>
        <p:blipFill rotWithShape="1">
          <a:blip r:embed="rId2">
            <a:alphaModFix/>
          </a:blip>
          <a:srcRect t="18090" r="4251" b="18089"/>
          <a:stretch/>
        </p:blipFill>
        <p:spPr>
          <a:xfrm>
            <a:off x="6292663" y="0"/>
            <a:ext cx="1425900" cy="1425900"/>
          </a:xfrm>
          <a:prstGeom prst="ellipse">
            <a:avLst/>
          </a:prstGeom>
          <a:noFill/>
          <a:ln>
            <a:noFill/>
          </a:ln>
        </p:spPr>
      </p:pic>
      <p:sp>
        <p:nvSpPr>
          <p:cNvPr id="1004" name="Google Shape;1004;p101"/>
          <p:cNvSpPr txBox="1">
            <a:spLocks noGrp="1"/>
          </p:cNvSpPr>
          <p:nvPr>
            <p:ph type="ctrTitle"/>
          </p:nvPr>
        </p:nvSpPr>
        <p:spPr>
          <a:xfrm>
            <a:off x="311700" y="1521701"/>
            <a:ext cx="4725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a:endParaRPr/>
          </a:p>
        </p:txBody>
      </p:sp>
      <p:sp>
        <p:nvSpPr>
          <p:cNvPr id="1005" name="Google Shape;1005;p101"/>
          <p:cNvSpPr txBox="1">
            <a:spLocks noGrp="1"/>
          </p:cNvSpPr>
          <p:nvPr>
            <p:ph type="subTitle" idx="1"/>
          </p:nvPr>
        </p:nvSpPr>
        <p:spPr>
          <a:xfrm>
            <a:off x="311700" y="3032101"/>
            <a:ext cx="4725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a:endParaRPr/>
          </a:p>
        </p:txBody>
      </p:sp>
      <p:sp>
        <p:nvSpPr>
          <p:cNvPr id="1006" name="Google Shape;1006;p101"/>
          <p:cNvSpPr/>
          <p:nvPr/>
        </p:nvSpPr>
        <p:spPr>
          <a:xfrm>
            <a:off x="6292725" y="2851350"/>
            <a:ext cx="2851800" cy="14259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7" name="Google Shape;1007;p101"/>
          <p:cNvSpPr/>
          <p:nvPr/>
        </p:nvSpPr>
        <p:spPr>
          <a:xfrm>
            <a:off x="7718506" y="-27"/>
            <a:ext cx="1425900" cy="1425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8" name="Google Shape;1008;p101"/>
          <p:cNvSpPr/>
          <p:nvPr/>
        </p:nvSpPr>
        <p:spPr>
          <a:xfrm>
            <a:off x="0" y="4272050"/>
            <a:ext cx="9144000" cy="871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09" name="Google Shape;1009;p101"/>
          <p:cNvPicPr preferRelativeResize="0"/>
          <p:nvPr/>
        </p:nvPicPr>
        <p:blipFill rotWithShape="1">
          <a:blip r:embed="rId3">
            <a:alphaModFix/>
          </a:blip>
          <a:srcRect l="33473" t="11983" r="24193" b="24544"/>
          <a:stretch/>
        </p:blipFill>
        <p:spPr>
          <a:xfrm>
            <a:off x="7718500" y="1425500"/>
            <a:ext cx="1425777" cy="1425899"/>
          </a:xfrm>
          <a:prstGeom prst="rect">
            <a:avLst/>
          </a:prstGeom>
          <a:noFill/>
          <a:ln>
            <a:noFill/>
          </a:ln>
        </p:spPr>
      </p:pic>
      <p:pic>
        <p:nvPicPr>
          <p:cNvPr id="1010" name="Google Shape;1010;p101"/>
          <p:cNvPicPr preferRelativeResize="0"/>
          <p:nvPr/>
        </p:nvPicPr>
        <p:blipFill rotWithShape="1">
          <a:blip r:embed="rId4">
            <a:alphaModFix/>
          </a:blip>
          <a:srcRect/>
          <a:stretch/>
        </p:blipFill>
        <p:spPr>
          <a:xfrm>
            <a:off x="6292200" y="2727425"/>
            <a:ext cx="2851799" cy="1549825"/>
          </a:xfrm>
          <a:prstGeom prst="rect">
            <a:avLst/>
          </a:prstGeom>
          <a:noFill/>
          <a:ln>
            <a:noFill/>
          </a:ln>
        </p:spPr>
      </p:pic>
      <p:grpSp>
        <p:nvGrpSpPr>
          <p:cNvPr id="1011" name="Google Shape;1011;p101"/>
          <p:cNvGrpSpPr/>
          <p:nvPr/>
        </p:nvGrpSpPr>
        <p:grpSpPr>
          <a:xfrm>
            <a:off x="5825945" y="3085919"/>
            <a:ext cx="1376700" cy="330600"/>
            <a:chOff x="5457350" y="2701375"/>
            <a:chExt cx="1376700" cy="330600"/>
          </a:xfrm>
        </p:grpSpPr>
        <p:sp>
          <p:nvSpPr>
            <p:cNvPr id="1012" name="Google Shape;1012;p101"/>
            <p:cNvSpPr/>
            <p:nvPr/>
          </p:nvSpPr>
          <p:spPr>
            <a:xfrm>
              <a:off x="5457350" y="2701375"/>
              <a:ext cx="1376700" cy="330600"/>
            </a:xfrm>
            <a:prstGeom prst="roundRect">
              <a:avLst>
                <a:gd name="adj" fmla="val 12757"/>
              </a:avLst>
            </a:prstGeom>
            <a:solidFill>
              <a:srgbClr val="F2F8FC"/>
            </a:solidFill>
            <a:ln>
              <a:noFill/>
            </a:ln>
          </p:spPr>
          <p:txBody>
            <a:bodyPr spcFirstLastPara="1" wrap="square" lIns="329175" tIns="82275" rIns="0"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HSA Setup Complete</a:t>
              </a:r>
              <a:endParaRPr sz="700" b="0" i="0" u="none" strike="noStrike" cap="none">
                <a:solidFill>
                  <a:schemeClr val="dk2"/>
                </a:solidFill>
                <a:latin typeface="Inter Medium"/>
                <a:ea typeface="Inter Medium"/>
                <a:cs typeface="Inter Medium"/>
                <a:sym typeface="Inter Medium"/>
              </a:endParaRPr>
            </a:p>
          </p:txBody>
        </p:sp>
        <p:grpSp>
          <p:nvGrpSpPr>
            <p:cNvPr id="1013" name="Google Shape;1013;p101"/>
            <p:cNvGrpSpPr/>
            <p:nvPr/>
          </p:nvGrpSpPr>
          <p:grpSpPr>
            <a:xfrm>
              <a:off x="5541202" y="2774463"/>
              <a:ext cx="183000" cy="183000"/>
              <a:chOff x="5541202" y="2774463"/>
              <a:chExt cx="183000" cy="183000"/>
            </a:xfrm>
          </p:grpSpPr>
          <p:sp>
            <p:nvSpPr>
              <p:cNvPr id="1014" name="Google Shape;1014;p101"/>
              <p:cNvSpPr/>
              <p:nvPr/>
            </p:nvSpPr>
            <p:spPr>
              <a:xfrm>
                <a:off x="5541202" y="2774463"/>
                <a:ext cx="183000" cy="1830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p101"/>
              <p:cNvSpPr/>
              <p:nvPr/>
            </p:nvSpPr>
            <p:spPr>
              <a:xfrm>
                <a:off x="5589189" y="2832432"/>
                <a:ext cx="91335" cy="60919"/>
              </a:xfrm>
              <a:custGeom>
                <a:avLst/>
                <a:gdLst/>
                <a:ahLst/>
                <a:cxnLst/>
                <a:rect l="l" t="t" r="r" b="b"/>
                <a:pathLst>
                  <a:path w="86573" h="60919" extrusionOk="0">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1016" name="Google Shape;1016;p101"/>
          <p:cNvSpPr/>
          <p:nvPr/>
        </p:nvSpPr>
        <p:spPr>
          <a:xfrm>
            <a:off x="1455724" y="4566256"/>
            <a:ext cx="431416" cy="266843"/>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17" name="Google Shape;1017;p101"/>
          <p:cNvGrpSpPr/>
          <p:nvPr/>
        </p:nvGrpSpPr>
        <p:grpSpPr>
          <a:xfrm>
            <a:off x="2446251" y="4626183"/>
            <a:ext cx="845188" cy="162953"/>
            <a:chOff x="3701600" y="2570125"/>
            <a:chExt cx="1503625" cy="289900"/>
          </a:xfrm>
        </p:grpSpPr>
        <p:sp>
          <p:nvSpPr>
            <p:cNvPr id="1018" name="Google Shape;1018;p101"/>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9" name="Google Shape;1019;p101"/>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0" name="Google Shape;1020;p101"/>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1" name="Google Shape;1021;p101"/>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2" name="Google Shape;1022;p101"/>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3" name="Google Shape;1023;p101"/>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4" name="Google Shape;1024;p101"/>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5" name="Google Shape;1025;p101"/>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6" name="Google Shape;1026;p101"/>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7" name="Google Shape;1027;p101"/>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8" name="Google Shape;1028;p101"/>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9" name="Google Shape;1029;p101"/>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30" name="Google Shape;1030;p101"/>
          <p:cNvGrpSpPr/>
          <p:nvPr/>
        </p:nvGrpSpPr>
        <p:grpSpPr>
          <a:xfrm>
            <a:off x="5267232" y="4595310"/>
            <a:ext cx="908377" cy="201300"/>
            <a:chOff x="5577025" y="2564875"/>
            <a:chExt cx="1764525" cy="390950"/>
          </a:xfrm>
        </p:grpSpPr>
        <p:sp>
          <p:nvSpPr>
            <p:cNvPr id="1031" name="Google Shape;1031;p101"/>
            <p:cNvSpPr/>
            <p:nvPr/>
          </p:nvSpPr>
          <p:spPr>
            <a:xfrm>
              <a:off x="5938750" y="2654575"/>
              <a:ext cx="3800" cy="7575"/>
            </a:xfrm>
            <a:custGeom>
              <a:avLst/>
              <a:gdLst/>
              <a:ahLst/>
              <a:cxnLst/>
              <a:rect l="l" t="t" r="r" b="b"/>
              <a:pathLst>
                <a:path w="152" h="303" extrusionOk="0">
                  <a:moveTo>
                    <a:pt x="0" y="0"/>
                  </a:moveTo>
                  <a:cubicBezTo>
                    <a:pt x="51" y="101"/>
                    <a:pt x="101" y="202"/>
                    <a:pt x="152" y="303"/>
                  </a:cubicBezTo>
                  <a:cubicBezTo>
                    <a:pt x="101" y="202"/>
                    <a:pt x="51" y="101"/>
                    <a:pt x="0"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2" name="Google Shape;1032;p101"/>
            <p:cNvSpPr/>
            <p:nvPr/>
          </p:nvSpPr>
          <p:spPr>
            <a:xfrm>
              <a:off x="5612300" y="2854975"/>
              <a:ext cx="1300" cy="2525"/>
            </a:xfrm>
            <a:custGeom>
              <a:avLst/>
              <a:gdLst/>
              <a:ahLst/>
              <a:cxnLst/>
              <a:rect l="l" t="t" r="r" b="b"/>
              <a:pathLst>
                <a:path w="52" h="101" extrusionOk="0">
                  <a:moveTo>
                    <a:pt x="51" y="101"/>
                  </a:moveTo>
                  <a:cubicBezTo>
                    <a:pt x="1" y="101"/>
                    <a:pt x="1" y="51"/>
                    <a:pt x="1" y="0"/>
                  </a:cubicBezTo>
                  <a:cubicBezTo>
                    <a:pt x="1" y="51"/>
                    <a:pt x="1" y="101"/>
                    <a:pt x="51" y="10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3" name="Google Shape;1033;p101"/>
            <p:cNvSpPr/>
            <p:nvPr/>
          </p:nvSpPr>
          <p:spPr>
            <a:xfrm>
              <a:off x="5577025" y="2564875"/>
              <a:ext cx="360475" cy="281300"/>
            </a:xfrm>
            <a:custGeom>
              <a:avLst/>
              <a:gdLst/>
              <a:ahLst/>
              <a:cxnLst/>
              <a:rect l="l" t="t" r="r" b="b"/>
              <a:pathLst>
                <a:path w="14419" h="11252" extrusionOk="0">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4" name="Google Shape;1034;p101"/>
            <p:cNvSpPr/>
            <p:nvPr/>
          </p:nvSpPr>
          <p:spPr>
            <a:xfrm>
              <a:off x="5613575" y="2668425"/>
              <a:ext cx="361750" cy="279925"/>
            </a:xfrm>
            <a:custGeom>
              <a:avLst/>
              <a:gdLst/>
              <a:ahLst/>
              <a:cxnLst/>
              <a:rect l="l" t="t" r="r" b="b"/>
              <a:pathLst>
                <a:path w="14470" h="11197" extrusionOk="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5" name="Google Shape;1035;p101"/>
            <p:cNvSpPr/>
            <p:nvPr/>
          </p:nvSpPr>
          <p:spPr>
            <a:xfrm>
              <a:off x="5613575" y="2857500"/>
              <a:ext cx="25" cy="1275"/>
            </a:xfrm>
            <a:custGeom>
              <a:avLst/>
              <a:gdLst/>
              <a:ahLst/>
              <a:cxnLst/>
              <a:rect l="l" t="t" r="r" b="b"/>
              <a:pathLst>
                <a:path w="1" h="51" extrusionOk="0">
                  <a:moveTo>
                    <a:pt x="0" y="50"/>
                  </a:moveTo>
                  <a:lnTo>
                    <a:pt x="0" y="50"/>
                  </a:lnTo>
                  <a:cubicBezTo>
                    <a:pt x="0" y="50"/>
                    <a:pt x="0" y="0"/>
                    <a:pt x="0" y="0"/>
                  </a:cubicBezTo>
                  <a:cubicBezTo>
                    <a:pt x="0" y="50"/>
                    <a:pt x="0" y="50"/>
                    <a:pt x="0" y="5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6" name="Google Shape;1036;p101"/>
            <p:cNvSpPr/>
            <p:nvPr/>
          </p:nvSpPr>
          <p:spPr>
            <a:xfrm>
              <a:off x="5607275" y="2846150"/>
              <a:ext cx="5050" cy="8850"/>
            </a:xfrm>
            <a:custGeom>
              <a:avLst/>
              <a:gdLst/>
              <a:ahLst/>
              <a:cxnLst/>
              <a:rect l="l" t="t" r="r" b="b"/>
              <a:pathLst>
                <a:path w="202" h="354" extrusionOk="0">
                  <a:moveTo>
                    <a:pt x="0" y="0"/>
                  </a:moveTo>
                  <a:lnTo>
                    <a:pt x="0" y="0"/>
                  </a:lnTo>
                  <a:cubicBezTo>
                    <a:pt x="51" y="152"/>
                    <a:pt x="101" y="252"/>
                    <a:pt x="202" y="353"/>
                  </a:cubicBezTo>
                  <a:cubicBezTo>
                    <a:pt x="101" y="252"/>
                    <a:pt x="51" y="101"/>
                    <a:pt x="0"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7" name="Google Shape;1037;p101"/>
            <p:cNvSpPr/>
            <p:nvPr/>
          </p:nvSpPr>
          <p:spPr>
            <a:xfrm>
              <a:off x="5942525" y="2662150"/>
              <a:ext cx="3800" cy="6300"/>
            </a:xfrm>
            <a:custGeom>
              <a:avLst/>
              <a:gdLst/>
              <a:ahLst/>
              <a:cxnLst/>
              <a:rect l="l" t="t" r="r" b="b"/>
              <a:pathLst>
                <a:path w="152" h="252" extrusionOk="0">
                  <a:moveTo>
                    <a:pt x="1" y="0"/>
                  </a:moveTo>
                  <a:cubicBezTo>
                    <a:pt x="51" y="101"/>
                    <a:pt x="101" y="202"/>
                    <a:pt x="152" y="252"/>
                  </a:cubicBezTo>
                  <a:cubicBezTo>
                    <a:pt x="101" y="151"/>
                    <a:pt x="51" y="101"/>
                    <a:pt x="1"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8" name="Google Shape;1038;p101"/>
            <p:cNvSpPr/>
            <p:nvPr/>
          </p:nvSpPr>
          <p:spPr>
            <a:xfrm>
              <a:off x="5937475" y="2653325"/>
              <a:ext cx="1300" cy="1275"/>
            </a:xfrm>
            <a:custGeom>
              <a:avLst/>
              <a:gdLst/>
              <a:ahLst/>
              <a:cxnLst/>
              <a:rect l="l" t="t" r="r" b="b"/>
              <a:pathLst>
                <a:path w="52" h="51" extrusionOk="0">
                  <a:moveTo>
                    <a:pt x="1" y="0"/>
                  </a:moveTo>
                  <a:lnTo>
                    <a:pt x="1" y="0"/>
                  </a:lnTo>
                  <a:lnTo>
                    <a:pt x="51" y="50"/>
                  </a:lnTo>
                  <a:cubicBezTo>
                    <a:pt x="51" y="50"/>
                    <a:pt x="1" y="0"/>
                    <a:pt x="1"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9" name="Google Shape;1039;p101"/>
            <p:cNvSpPr/>
            <p:nvPr/>
          </p:nvSpPr>
          <p:spPr>
            <a:xfrm>
              <a:off x="7153725" y="2688600"/>
              <a:ext cx="187825" cy="200425"/>
            </a:xfrm>
            <a:custGeom>
              <a:avLst/>
              <a:gdLst/>
              <a:ahLst/>
              <a:cxnLst/>
              <a:rect l="l" t="t" r="r" b="b"/>
              <a:pathLst>
                <a:path w="7513" h="8017" extrusionOk="0">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0" name="Google Shape;1040;p101"/>
            <p:cNvSpPr/>
            <p:nvPr/>
          </p:nvSpPr>
          <p:spPr>
            <a:xfrm>
              <a:off x="7076850" y="2616775"/>
              <a:ext cx="52975" cy="54200"/>
            </a:xfrm>
            <a:custGeom>
              <a:avLst/>
              <a:gdLst/>
              <a:ahLst/>
              <a:cxnLst/>
              <a:rect l="l" t="t" r="r" b="b"/>
              <a:pathLst>
                <a:path w="2119" h="2168" extrusionOk="0">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1" name="Google Shape;1041;p101"/>
            <p:cNvSpPr/>
            <p:nvPr/>
          </p:nvSpPr>
          <p:spPr>
            <a:xfrm>
              <a:off x="7084425" y="2692375"/>
              <a:ext cx="39075" cy="192875"/>
            </a:xfrm>
            <a:custGeom>
              <a:avLst/>
              <a:gdLst/>
              <a:ahLst/>
              <a:cxnLst/>
              <a:rect l="l" t="t" r="r" b="b"/>
              <a:pathLst>
                <a:path w="1563" h="7715" extrusionOk="0">
                  <a:moveTo>
                    <a:pt x="0" y="7714"/>
                  </a:moveTo>
                  <a:lnTo>
                    <a:pt x="1563" y="7714"/>
                  </a:lnTo>
                  <a:lnTo>
                    <a:pt x="1563" y="1"/>
                  </a:lnTo>
                  <a:lnTo>
                    <a:pt x="0"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2" name="Google Shape;1042;p101"/>
            <p:cNvSpPr/>
            <p:nvPr/>
          </p:nvSpPr>
          <p:spPr>
            <a:xfrm>
              <a:off x="6857550" y="2621800"/>
              <a:ext cx="187825" cy="267225"/>
            </a:xfrm>
            <a:custGeom>
              <a:avLst/>
              <a:gdLst/>
              <a:ahLst/>
              <a:cxnLst/>
              <a:rect l="l" t="t" r="r" b="b"/>
              <a:pathLst>
                <a:path w="7513" h="10689" extrusionOk="0">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3" name="Google Shape;1043;p101"/>
            <p:cNvSpPr/>
            <p:nvPr/>
          </p:nvSpPr>
          <p:spPr>
            <a:xfrm>
              <a:off x="6647075" y="2687350"/>
              <a:ext cx="189075" cy="201675"/>
            </a:xfrm>
            <a:custGeom>
              <a:avLst/>
              <a:gdLst/>
              <a:ahLst/>
              <a:cxnLst/>
              <a:rect l="l" t="t" r="r" b="b"/>
              <a:pathLst>
                <a:path w="7563" h="8067" extrusionOk="0">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4" name="Google Shape;1044;p101"/>
            <p:cNvSpPr/>
            <p:nvPr/>
          </p:nvSpPr>
          <p:spPr>
            <a:xfrm>
              <a:off x="6440375" y="2688600"/>
              <a:ext cx="187825" cy="267225"/>
            </a:xfrm>
            <a:custGeom>
              <a:avLst/>
              <a:gdLst/>
              <a:ahLst/>
              <a:cxnLst/>
              <a:rect l="l" t="t" r="r" b="b"/>
              <a:pathLst>
                <a:path w="7513" h="10689" extrusionOk="0">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5" name="Google Shape;1045;p101"/>
            <p:cNvSpPr/>
            <p:nvPr/>
          </p:nvSpPr>
          <p:spPr>
            <a:xfrm>
              <a:off x="6231150" y="2693650"/>
              <a:ext cx="191600" cy="191600"/>
            </a:xfrm>
            <a:custGeom>
              <a:avLst/>
              <a:gdLst/>
              <a:ahLst/>
              <a:cxnLst/>
              <a:rect l="l" t="t" r="r" b="b"/>
              <a:pathLst>
                <a:path w="7664" h="7664" extrusionOk="0">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6" name="Google Shape;1046;p101"/>
            <p:cNvSpPr/>
            <p:nvPr/>
          </p:nvSpPr>
          <p:spPr>
            <a:xfrm>
              <a:off x="6063525" y="2628100"/>
              <a:ext cx="152525" cy="257150"/>
            </a:xfrm>
            <a:custGeom>
              <a:avLst/>
              <a:gdLst/>
              <a:ahLst/>
              <a:cxnLst/>
              <a:rect l="l" t="t" r="r" b="b"/>
              <a:pathLst>
                <a:path w="6101" h="10286" extrusionOk="0">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47" name="Google Shape;1047;p101"/>
          <p:cNvGrpSpPr/>
          <p:nvPr/>
        </p:nvGrpSpPr>
        <p:grpSpPr>
          <a:xfrm>
            <a:off x="3882459" y="4590170"/>
            <a:ext cx="682107" cy="266863"/>
            <a:chOff x="238125" y="2500825"/>
            <a:chExt cx="1678825" cy="656650"/>
          </a:xfrm>
        </p:grpSpPr>
        <p:sp>
          <p:nvSpPr>
            <p:cNvPr id="1048" name="Google Shape;1048;p101"/>
            <p:cNvSpPr/>
            <p:nvPr/>
          </p:nvSpPr>
          <p:spPr>
            <a:xfrm>
              <a:off x="238125" y="2592825"/>
              <a:ext cx="429800" cy="274775"/>
            </a:xfrm>
            <a:custGeom>
              <a:avLst/>
              <a:gdLst/>
              <a:ahLst/>
              <a:cxnLst/>
              <a:rect l="l" t="t" r="r" b="b"/>
              <a:pathLst>
                <a:path w="17192" h="10991" extrusionOk="0">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9" name="Google Shape;1049;p101"/>
            <p:cNvSpPr/>
            <p:nvPr/>
          </p:nvSpPr>
          <p:spPr>
            <a:xfrm>
              <a:off x="651500" y="2669700"/>
              <a:ext cx="215550" cy="201675"/>
            </a:xfrm>
            <a:custGeom>
              <a:avLst/>
              <a:gdLst/>
              <a:ahLst/>
              <a:cxnLst/>
              <a:rect l="l" t="t" r="r" b="b"/>
              <a:pathLst>
                <a:path w="8622" h="8067" extrusionOk="0">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0" name="Google Shape;1050;p101"/>
            <p:cNvSpPr/>
            <p:nvPr/>
          </p:nvSpPr>
          <p:spPr>
            <a:xfrm>
              <a:off x="851900" y="2592825"/>
              <a:ext cx="228150" cy="274775"/>
            </a:xfrm>
            <a:custGeom>
              <a:avLst/>
              <a:gdLst/>
              <a:ahLst/>
              <a:cxnLst/>
              <a:rect l="l" t="t" r="r" b="b"/>
              <a:pathLst>
                <a:path w="9126" h="10991" extrusionOk="0">
                  <a:moveTo>
                    <a:pt x="2018" y="0"/>
                  </a:moveTo>
                  <a:lnTo>
                    <a:pt x="1" y="10990"/>
                  </a:lnTo>
                  <a:lnTo>
                    <a:pt x="8471" y="10990"/>
                  </a:lnTo>
                  <a:lnTo>
                    <a:pt x="9126" y="7461"/>
                  </a:lnTo>
                  <a:lnTo>
                    <a:pt x="5244" y="7461"/>
                  </a:lnTo>
                  <a:lnTo>
                    <a:pt x="6605" y="0"/>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1" name="Google Shape;1051;p101"/>
            <p:cNvSpPr/>
            <p:nvPr/>
          </p:nvSpPr>
          <p:spPr>
            <a:xfrm>
              <a:off x="1039700" y="2669675"/>
              <a:ext cx="316100" cy="201700"/>
            </a:xfrm>
            <a:custGeom>
              <a:avLst/>
              <a:gdLst/>
              <a:ahLst/>
              <a:cxnLst/>
              <a:rect l="l" t="t" r="r" b="b"/>
              <a:pathLst>
                <a:path w="12644" h="8068" extrusionOk="0">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2" name="Google Shape;1052;p101"/>
            <p:cNvSpPr/>
            <p:nvPr/>
          </p:nvSpPr>
          <p:spPr>
            <a:xfrm>
              <a:off x="1323275" y="2669700"/>
              <a:ext cx="318900" cy="201675"/>
            </a:xfrm>
            <a:custGeom>
              <a:avLst/>
              <a:gdLst/>
              <a:ahLst/>
              <a:cxnLst/>
              <a:rect l="l" t="t" r="r" b="b"/>
              <a:pathLst>
                <a:path w="12756" h="8067" extrusionOk="0">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3" name="Google Shape;1053;p101"/>
            <p:cNvSpPr/>
            <p:nvPr/>
          </p:nvSpPr>
          <p:spPr>
            <a:xfrm>
              <a:off x="1605600" y="2571400"/>
              <a:ext cx="311350" cy="299975"/>
            </a:xfrm>
            <a:custGeom>
              <a:avLst/>
              <a:gdLst/>
              <a:ahLst/>
              <a:cxnLst/>
              <a:rect l="l" t="t" r="r" b="b"/>
              <a:pathLst>
                <a:path w="12454" h="11999" extrusionOk="0">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4" name="Google Shape;1054;p101"/>
            <p:cNvSpPr/>
            <p:nvPr/>
          </p:nvSpPr>
          <p:spPr>
            <a:xfrm>
              <a:off x="758650" y="2907900"/>
              <a:ext cx="307550" cy="249575"/>
            </a:xfrm>
            <a:custGeom>
              <a:avLst/>
              <a:gdLst/>
              <a:ahLst/>
              <a:cxnLst/>
              <a:rect l="l" t="t" r="r" b="b"/>
              <a:pathLst>
                <a:path w="12302" h="9983" extrusionOk="0">
                  <a:moveTo>
                    <a:pt x="7915" y="1"/>
                  </a:moveTo>
                  <a:lnTo>
                    <a:pt x="0" y="9982"/>
                  </a:lnTo>
                  <a:lnTo>
                    <a:pt x="5344" y="9982"/>
                  </a:lnTo>
                  <a:lnTo>
                    <a:pt x="12301"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5" name="Google Shape;1055;p101"/>
            <p:cNvSpPr/>
            <p:nvPr/>
          </p:nvSpPr>
          <p:spPr>
            <a:xfrm>
              <a:off x="1189700" y="2590300"/>
              <a:ext cx="92025" cy="54225"/>
            </a:xfrm>
            <a:custGeom>
              <a:avLst/>
              <a:gdLst/>
              <a:ahLst/>
              <a:cxnLst/>
              <a:rect l="l" t="t" r="r" b="b"/>
              <a:pathLst>
                <a:path w="3681" h="2169" extrusionOk="0">
                  <a:moveTo>
                    <a:pt x="1865" y="0"/>
                  </a:moveTo>
                  <a:lnTo>
                    <a:pt x="0" y="2168"/>
                  </a:lnTo>
                  <a:lnTo>
                    <a:pt x="1765" y="2168"/>
                  </a:lnTo>
                  <a:lnTo>
                    <a:pt x="3680" y="0"/>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6" name="Google Shape;1056;p101"/>
            <p:cNvSpPr/>
            <p:nvPr/>
          </p:nvSpPr>
          <p:spPr>
            <a:xfrm>
              <a:off x="1256500" y="2542400"/>
              <a:ext cx="60500" cy="22725"/>
            </a:xfrm>
            <a:custGeom>
              <a:avLst/>
              <a:gdLst/>
              <a:ahLst/>
              <a:cxnLst/>
              <a:rect l="l" t="t" r="r" b="b"/>
              <a:pathLst>
                <a:path w="2420" h="909" extrusionOk="0">
                  <a:moveTo>
                    <a:pt x="1008" y="1"/>
                  </a:moveTo>
                  <a:lnTo>
                    <a:pt x="0" y="908"/>
                  </a:lnTo>
                  <a:lnTo>
                    <a:pt x="1613" y="908"/>
                  </a:lnTo>
                  <a:lnTo>
                    <a:pt x="2420"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7" name="Google Shape;1057;p101"/>
            <p:cNvSpPr/>
            <p:nvPr/>
          </p:nvSpPr>
          <p:spPr>
            <a:xfrm>
              <a:off x="1294300" y="2500825"/>
              <a:ext cx="49175" cy="18925"/>
            </a:xfrm>
            <a:custGeom>
              <a:avLst/>
              <a:gdLst/>
              <a:ahLst/>
              <a:cxnLst/>
              <a:rect l="l" t="t" r="r" b="b"/>
              <a:pathLst>
                <a:path w="1967" h="757" extrusionOk="0">
                  <a:moveTo>
                    <a:pt x="807" y="0"/>
                  </a:moveTo>
                  <a:lnTo>
                    <a:pt x="0" y="756"/>
                  </a:lnTo>
                  <a:lnTo>
                    <a:pt x="1311" y="756"/>
                  </a:lnTo>
                  <a:lnTo>
                    <a:pt x="1967" y="0"/>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8" name="Google Shape;1058;p101"/>
            <p:cNvSpPr/>
            <p:nvPr/>
          </p:nvSpPr>
          <p:spPr>
            <a:xfrm>
              <a:off x="1077525" y="2905300"/>
              <a:ext cx="89500" cy="102275"/>
            </a:xfrm>
            <a:custGeom>
              <a:avLst/>
              <a:gdLst/>
              <a:ahLst/>
              <a:cxnLst/>
              <a:rect l="l" t="t" r="r" b="b"/>
              <a:pathLst>
                <a:path w="3580" h="4091" extrusionOk="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9" name="Google Shape;1059;p101"/>
            <p:cNvSpPr/>
            <p:nvPr/>
          </p:nvSpPr>
          <p:spPr>
            <a:xfrm>
              <a:off x="1169525" y="2906650"/>
              <a:ext cx="108425" cy="101050"/>
            </a:xfrm>
            <a:custGeom>
              <a:avLst/>
              <a:gdLst/>
              <a:ahLst/>
              <a:cxnLst/>
              <a:rect l="l" t="t" r="r" b="b"/>
              <a:pathLst>
                <a:path w="4337" h="4042" extrusionOk="0">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0" name="Google Shape;1060;p101"/>
            <p:cNvSpPr/>
            <p:nvPr/>
          </p:nvSpPr>
          <p:spPr>
            <a:xfrm>
              <a:off x="1279175" y="2907900"/>
              <a:ext cx="79425" cy="97075"/>
            </a:xfrm>
            <a:custGeom>
              <a:avLst/>
              <a:gdLst/>
              <a:ahLst/>
              <a:cxnLst/>
              <a:rect l="l" t="t" r="r" b="b"/>
              <a:pathLst>
                <a:path w="3177" h="3883" extrusionOk="0">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1" name="Google Shape;1061;p101"/>
            <p:cNvSpPr/>
            <p:nvPr/>
          </p:nvSpPr>
          <p:spPr>
            <a:xfrm>
              <a:off x="1361100" y="2907900"/>
              <a:ext cx="75650" cy="97075"/>
            </a:xfrm>
            <a:custGeom>
              <a:avLst/>
              <a:gdLst/>
              <a:ahLst/>
              <a:cxnLst/>
              <a:rect l="l" t="t" r="r" b="b"/>
              <a:pathLst>
                <a:path w="3026" h="3883" extrusionOk="0">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2" name="Google Shape;1062;p101"/>
            <p:cNvSpPr/>
            <p:nvPr/>
          </p:nvSpPr>
          <p:spPr>
            <a:xfrm>
              <a:off x="1443025" y="2907900"/>
              <a:ext cx="150000" cy="97075"/>
            </a:xfrm>
            <a:custGeom>
              <a:avLst/>
              <a:gdLst/>
              <a:ahLst/>
              <a:cxnLst/>
              <a:rect l="l" t="t" r="r" b="b"/>
              <a:pathLst>
                <a:path w="6000" h="3883" extrusionOk="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3" name="Google Shape;1063;p101"/>
            <p:cNvSpPr/>
            <p:nvPr/>
          </p:nvSpPr>
          <p:spPr>
            <a:xfrm>
              <a:off x="1560225" y="2907900"/>
              <a:ext cx="102125" cy="97075"/>
            </a:xfrm>
            <a:custGeom>
              <a:avLst/>
              <a:gdLst/>
              <a:ahLst/>
              <a:cxnLst/>
              <a:rect l="l" t="t" r="r" b="b"/>
              <a:pathLst>
                <a:path w="4085" h="3883" extrusionOk="0">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4" name="Google Shape;1064;p101"/>
            <p:cNvSpPr/>
            <p:nvPr/>
          </p:nvSpPr>
          <p:spPr>
            <a:xfrm>
              <a:off x="1672400" y="2907575"/>
              <a:ext cx="97075" cy="97400"/>
            </a:xfrm>
            <a:custGeom>
              <a:avLst/>
              <a:gdLst/>
              <a:ahLst/>
              <a:cxnLst/>
              <a:rect l="l" t="t" r="r" b="b"/>
              <a:pathLst>
                <a:path w="3883" h="3896" extrusionOk="0">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5" name="Google Shape;1065;p101"/>
            <p:cNvSpPr/>
            <p:nvPr/>
          </p:nvSpPr>
          <p:spPr>
            <a:xfrm>
              <a:off x="1773225" y="2907900"/>
              <a:ext cx="81950" cy="97075"/>
            </a:xfrm>
            <a:custGeom>
              <a:avLst/>
              <a:gdLst/>
              <a:ahLst/>
              <a:cxnLst/>
              <a:rect l="l" t="t" r="r" b="b"/>
              <a:pathLst>
                <a:path w="3278" h="3883" extrusionOk="0">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6" name="Google Shape;1066;p101"/>
            <p:cNvSpPr/>
            <p:nvPr/>
          </p:nvSpPr>
          <p:spPr>
            <a:xfrm>
              <a:off x="1865250" y="2909150"/>
              <a:ext cx="20175" cy="20200"/>
            </a:xfrm>
            <a:custGeom>
              <a:avLst/>
              <a:gdLst/>
              <a:ahLst/>
              <a:cxnLst/>
              <a:rect l="l" t="t" r="r" b="b"/>
              <a:pathLst>
                <a:path w="807" h="808" extrusionOk="0">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067" name="Google Shape;1067;p101"/>
          <p:cNvGrpSpPr/>
          <p:nvPr/>
        </p:nvGrpSpPr>
        <p:grpSpPr>
          <a:xfrm>
            <a:off x="6779579" y="4626183"/>
            <a:ext cx="845188" cy="162953"/>
            <a:chOff x="3701600" y="2570125"/>
            <a:chExt cx="1503625" cy="289900"/>
          </a:xfrm>
        </p:grpSpPr>
        <p:sp>
          <p:nvSpPr>
            <p:cNvPr id="1068" name="Google Shape;1068;p101"/>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9" name="Google Shape;1069;p101"/>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0" name="Google Shape;1070;p101"/>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1" name="Google Shape;1071;p101"/>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2" name="Google Shape;1072;p101"/>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3" name="Google Shape;1073;p101"/>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4" name="Google Shape;1074;p101"/>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5" name="Google Shape;1075;p101"/>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6" name="Google Shape;1076;p101"/>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7" name="Google Shape;1077;p101"/>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8" name="Google Shape;1078;p101"/>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9" name="Google Shape;1079;p101"/>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80" name="Google Shape;1080;p101"/>
          <p:cNvSpPr/>
          <p:nvPr/>
        </p:nvSpPr>
        <p:spPr>
          <a:xfrm>
            <a:off x="8227998" y="4566256"/>
            <a:ext cx="431416" cy="266843"/>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1" name="Google Shape;1081;p101"/>
          <p:cNvSpPr txBox="1"/>
          <p:nvPr/>
        </p:nvSpPr>
        <p:spPr>
          <a:xfrm>
            <a:off x="327649" y="4545776"/>
            <a:ext cx="1012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2"/>
                </a:solidFill>
                <a:latin typeface="Inter Medium"/>
                <a:ea typeface="Inter Medium"/>
                <a:cs typeface="Inter Medium"/>
                <a:sym typeface="Inter Medium"/>
              </a:rPr>
              <a:t>Trusted by:</a:t>
            </a:r>
            <a:endParaRPr sz="800" b="0" i="0" u="none" strike="noStrike" cap="none">
              <a:solidFill>
                <a:schemeClr val="dk2"/>
              </a:solidFill>
              <a:latin typeface="Inter Medium"/>
              <a:ea typeface="Inter Medium"/>
              <a:cs typeface="Inter Medium"/>
              <a:sym typeface="Inter Medium"/>
            </a:endParaRPr>
          </a:p>
        </p:txBody>
      </p:sp>
      <p:grpSp>
        <p:nvGrpSpPr>
          <p:cNvPr id="1082" name="Google Shape;1082;p101"/>
          <p:cNvGrpSpPr/>
          <p:nvPr/>
        </p:nvGrpSpPr>
        <p:grpSpPr>
          <a:xfrm>
            <a:off x="6292189" y="1426141"/>
            <a:ext cx="1425849" cy="1425202"/>
            <a:chOff x="1189450" y="238125"/>
            <a:chExt cx="5177375" cy="5175025"/>
          </a:xfrm>
        </p:grpSpPr>
        <p:sp>
          <p:nvSpPr>
            <p:cNvPr id="1083" name="Google Shape;1083;p101"/>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4" name="Google Shape;1084;p101"/>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p101"/>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6" name="Google Shape;1086;p101"/>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7" name="Google Shape;1087;p101"/>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8" name="Google Shape;1088;p101"/>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9" name="Google Shape;1089;p101"/>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0" name="Google Shape;1090;p101"/>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1" name="Google Shape;1091;p101"/>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2" name="Google Shape;1092;p101"/>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3" name="Google Shape;1093;p101"/>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4" name="Google Shape;1094;p101"/>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5" name="Google Shape;1095;p101"/>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6" name="Google Shape;1096;p101"/>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7" name="Google Shape;1097;p101"/>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8" name="Google Shape;1098;p101"/>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9" name="Google Shape;1099;p101"/>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0" name="Google Shape;1100;p101"/>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1" name="Google Shape;1101;p101"/>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2" name="Google Shape;1102;p101"/>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3" name="Google Shape;1103;p101"/>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4" name="Google Shape;1104;p101"/>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5" name="Google Shape;1105;p101"/>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6" name="Google Shape;1106;p101"/>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7" name="Google Shape;1107;p101"/>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8" name="Google Shape;1108;p101"/>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9" name="Google Shape;1109;p101"/>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0" name="Google Shape;1110;p101"/>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1" name="Google Shape;1111;p101"/>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2" name="Google Shape;1112;p101"/>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3" name="Google Shape;1113;p101"/>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4" name="Google Shape;1114;p101"/>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5" name="Google Shape;1115;p101"/>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6" name="Google Shape;1116;p101"/>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7" name="Google Shape;1117;p101"/>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8" name="Google Shape;1118;p101"/>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9" name="Google Shape;1119;p101"/>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0" name="Google Shape;1120;p101"/>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1" name="Google Shape;1121;p101"/>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2" name="Google Shape;1122;p101"/>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3" name="Google Shape;1123;p101"/>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4" name="Google Shape;1124;p101"/>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5" name="Google Shape;1125;p101"/>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6" name="Google Shape;1126;p101"/>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7" name="Google Shape;1127;p101"/>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8" name="Google Shape;1128;p101"/>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9" name="Google Shape;1129;p101"/>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0" name="Google Shape;1130;p101"/>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1" name="Google Shape;1131;p101"/>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2" name="Google Shape;1132;p101"/>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3" name="Google Shape;1133;p101"/>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4" name="Google Shape;1134;p101"/>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5" name="Google Shape;1135;p101"/>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6" name="Google Shape;1136;p101"/>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7" name="Google Shape;1137;p101"/>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8" name="Google Shape;1138;p101"/>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9" name="Google Shape;1139;p101"/>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0" name="Google Shape;1140;p101"/>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1" name="Google Shape;1141;p101"/>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2" name="Google Shape;1142;p101"/>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3" name="Google Shape;1143;p101"/>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4" name="Google Shape;1144;p101"/>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5" name="Google Shape;1145;p101"/>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6" name="Google Shape;1146;p101"/>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7" name="Google Shape;1147;p101"/>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8" name="Google Shape;1148;p101"/>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9" name="Google Shape;1149;p101"/>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0" name="Google Shape;1150;p101"/>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1" name="Google Shape;1151;p101"/>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2" name="Google Shape;1152;p101"/>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3" name="Google Shape;1153;p101"/>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4" name="Google Shape;1154;p101"/>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5" name="Google Shape;1155;p101"/>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6" name="Google Shape;1156;p101"/>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7" name="Google Shape;1157;p101"/>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8" name="Google Shape;1158;p101"/>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9" name="Google Shape;1159;p101"/>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0" name="Google Shape;1160;p101"/>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1" name="Google Shape;1161;p101"/>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2" name="Google Shape;1162;p101"/>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3" name="Google Shape;1163;p101"/>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p101"/>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5" name="Google Shape;1165;p101"/>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6" name="Google Shape;1166;p101"/>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7" name="Google Shape;1167;p101"/>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8" name="Google Shape;1168;p101"/>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9" name="Google Shape;1169;p101"/>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0" name="Google Shape;1170;p101"/>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1" name="Google Shape;1171;p101"/>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2" name="Google Shape;1172;p101"/>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3" name="Google Shape;1173;p101"/>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4" name="Google Shape;1174;p101"/>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5" name="Google Shape;1175;p101"/>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6" name="Google Shape;1176;p101"/>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7" name="Google Shape;1177;p101"/>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8" name="Google Shape;1178;p101"/>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9" name="Google Shape;1179;p101"/>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0" name="Google Shape;1180;p101"/>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1" name="Google Shape;1181;p101"/>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2" name="Google Shape;1182;p101"/>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3" name="Google Shape;1183;p101"/>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4" name="Google Shape;1184;p101"/>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5" name="Google Shape;1185;p101"/>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6" name="Google Shape;1186;p101"/>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7" name="Google Shape;1187;p101"/>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8" name="Google Shape;1188;p101"/>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9" name="Google Shape;1189;p101"/>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0" name="Google Shape;1190;p101"/>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1" name="Google Shape;1191;p101"/>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2" name="Google Shape;1192;p101"/>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3" name="Google Shape;1193;p101"/>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4" name="Google Shape;1194;p101"/>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5" name="Google Shape;1195;p101"/>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6" name="Google Shape;1196;p101"/>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7" name="Google Shape;1197;p101"/>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8" name="Google Shape;1198;p101"/>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9" name="Google Shape;1199;p101"/>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0" name="Google Shape;1200;p101"/>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1" name="Google Shape;1201;p101"/>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2" name="Google Shape;1202;p101"/>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3" name="Google Shape;1203;p101"/>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4" name="Google Shape;1204;p101"/>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5" name="Google Shape;1205;p101"/>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6" name="Google Shape;1206;p101"/>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7" name="Google Shape;1207;p101"/>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8" name="Google Shape;1208;p101"/>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9" name="Google Shape;1209;p101"/>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0" name="Google Shape;1210;p101"/>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1" name="Google Shape;1211;p101"/>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2" name="Google Shape;1212;p101"/>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3" name="Google Shape;1213;p101"/>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4" name="Google Shape;1214;p101"/>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5" name="Google Shape;1215;p101"/>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6" name="Google Shape;1216;p101"/>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7" name="Google Shape;1217;p101"/>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8" name="Google Shape;1218;p101"/>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9" name="Google Shape;1219;p101"/>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0" name="Google Shape;1220;p101"/>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1" name="Google Shape;1221;p101"/>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2" name="Google Shape;1222;p101"/>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3" name="Google Shape;1223;p101"/>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4" name="Google Shape;1224;p101"/>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5" name="Google Shape;1225;p101"/>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6" name="Google Shape;1226;p101"/>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7" name="Google Shape;1227;p101"/>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8" name="Google Shape;1228;p101"/>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9" name="Google Shape;1229;p101"/>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0" name="Google Shape;1230;p101"/>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1" name="Google Shape;1231;p101"/>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2" name="Google Shape;1232;p101"/>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3" name="Google Shape;1233;p101"/>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4" name="Google Shape;1234;p101"/>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5" name="Google Shape;1235;p101"/>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6" name="Google Shape;1236;p101"/>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7" name="Google Shape;1237;p101"/>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8" name="Google Shape;1238;p101"/>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9" name="Google Shape;1239;p101"/>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0" name="Google Shape;1240;p101"/>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1" name="Google Shape;1241;p101"/>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2" name="Google Shape;1242;p101"/>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3" name="Google Shape;1243;p101"/>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4" name="Google Shape;1244;p101"/>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5" name="Google Shape;1245;p101"/>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6" name="Google Shape;1246;p101"/>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7" name="Google Shape;1247;p101"/>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8" name="Google Shape;1248;p101"/>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9" name="Google Shape;1249;p101"/>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0" name="Google Shape;1250;p101"/>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1" name="Google Shape;1251;p101"/>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2" name="Google Shape;1252;p101"/>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3" name="Google Shape;1253;p101"/>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4" name="Google Shape;1254;p101"/>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5" name="Google Shape;1255;p101"/>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6" name="Google Shape;1256;p101"/>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7" name="Google Shape;1257;p101"/>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8" name="Google Shape;1258;p101"/>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9" name="Google Shape;1259;p101"/>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0" name="Google Shape;1260;p101"/>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1" name="Google Shape;1261;p101"/>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2" name="Google Shape;1262;p101"/>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3" name="Google Shape;1263;p101"/>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4" name="Google Shape;1264;p101"/>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5" name="Google Shape;1265;p101"/>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6" name="Google Shape;1266;p101"/>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7" name="Google Shape;1267;p101"/>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8" name="Google Shape;1268;p101"/>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9" name="Google Shape;1269;p101"/>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0" name="Google Shape;1270;p101"/>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1" name="Google Shape;1271;p101"/>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2" name="Google Shape;1272;p101"/>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3" name="Google Shape;1273;p101"/>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4" name="Google Shape;1274;p101"/>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5" name="Google Shape;1275;p101"/>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6" name="Google Shape;1276;p101"/>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7" name="Google Shape;1277;p101"/>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8" name="Google Shape;1278;p101"/>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9" name="Google Shape;1279;p101"/>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0" name="Google Shape;1280;p101"/>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1" name="Google Shape;1281;p101"/>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2" name="Google Shape;1282;p101"/>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3" name="Google Shape;1283;p101"/>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4" name="Google Shape;1284;p101"/>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5" name="Google Shape;1285;p101"/>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6" name="Google Shape;1286;p101"/>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7" name="Google Shape;1287;p101"/>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8" name="Google Shape;1288;p101"/>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9" name="Google Shape;1289;p101"/>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0" name="Google Shape;1290;p101"/>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1" name="Google Shape;1291;p101"/>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2" name="Google Shape;1292;p101"/>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3" name="Google Shape;1293;p101"/>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4" name="Google Shape;1294;p101"/>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5" name="Google Shape;1295;p101"/>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6" name="Google Shape;1296;p101"/>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7" name="Google Shape;1297;p101"/>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8" name="Google Shape;1298;p101"/>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9" name="Google Shape;1299;p101"/>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0" name="Google Shape;1300;p101"/>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1" name="Google Shape;1301;p101"/>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2" name="Google Shape;1302;p101"/>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3" name="Google Shape;1303;p101"/>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4" name="Google Shape;1304;p101"/>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5" name="Google Shape;1305;p101"/>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6" name="Google Shape;1306;p101"/>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7" name="Google Shape;1307;p101"/>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8" name="Google Shape;1308;p101"/>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9" name="Google Shape;1309;p101"/>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0" name="Google Shape;1310;p101"/>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1" name="Google Shape;1311;p101"/>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2" name="Google Shape;1312;p101"/>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3" name="Google Shape;1313;p101"/>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4" name="Google Shape;1314;p101"/>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5" name="Google Shape;1315;p101"/>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6" name="Google Shape;1316;p101"/>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7" name="Google Shape;1317;p101"/>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8" name="Google Shape;1318;p101"/>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9" name="Google Shape;1319;p101"/>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0" name="Google Shape;1320;p101"/>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1" name="Google Shape;1321;p101"/>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2" name="Google Shape;1322;p101"/>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3" name="Google Shape;1323;p101"/>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4" name="Google Shape;1324;p101"/>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5" name="Google Shape;1325;p101"/>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6" name="Google Shape;1326;p101"/>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7" name="Google Shape;1327;p101"/>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8" name="Google Shape;1328;p101"/>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9" name="Google Shape;1329;p101"/>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0" name="Google Shape;1330;p101"/>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1" name="Google Shape;1331;p101"/>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2" name="Google Shape;1332;p101"/>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3" name="Google Shape;1333;p101"/>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4" name="Google Shape;1334;p101"/>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5" name="Google Shape;1335;p101"/>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6" name="Google Shape;1336;p101"/>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7" name="Google Shape;1337;p101"/>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8" name="Google Shape;1338;p101"/>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9" name="Google Shape;1339;p101"/>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0" name="Google Shape;1340;p101"/>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1" name="Google Shape;1341;p101"/>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2" name="Google Shape;1342;p101"/>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3" name="Google Shape;1343;p101"/>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4" name="Google Shape;1344;p101"/>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5" name="Google Shape;1345;p101"/>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6" name="Google Shape;1346;p101"/>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7" name="Google Shape;1347;p101"/>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8" name="Google Shape;1348;p101"/>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9" name="Google Shape;1349;p101"/>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0" name="Google Shape;1350;p101"/>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1" name="Google Shape;1351;p101"/>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2" name="Google Shape;1352;p101"/>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3" name="Google Shape;1353;p101"/>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4" name="Google Shape;1354;p101"/>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5" name="Google Shape;1355;p101"/>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6" name="Google Shape;1356;p101"/>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7" name="Google Shape;1357;p101"/>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8" name="Google Shape;1358;p101"/>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9" name="Google Shape;1359;p101"/>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0" name="Google Shape;1360;p101"/>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1" name="Google Shape;1361;p101"/>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2" name="Google Shape;1362;p101"/>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3" name="Google Shape;1363;p101"/>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4" name="Google Shape;1364;p101"/>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5" name="Google Shape;1365;p101"/>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6" name="Google Shape;1366;p101"/>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7" name="Google Shape;1367;p101"/>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8" name="Google Shape;1368;p101"/>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9" name="Google Shape;1369;p101"/>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0" name="Google Shape;1370;p101"/>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1" name="Google Shape;1371;p101"/>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2" name="Google Shape;1372;p101"/>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3" name="Google Shape;1373;p101"/>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4" name="Google Shape;1374;p101"/>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5" name="Google Shape;1375;p101"/>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6" name="Google Shape;1376;p101"/>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7" name="Google Shape;1377;p101"/>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8" name="Google Shape;1378;p101"/>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9" name="Google Shape;1379;p101"/>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0" name="Google Shape;1380;p101"/>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1" name="Google Shape;1381;p101"/>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2" name="Google Shape;1382;p101"/>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3" name="Google Shape;1383;p101"/>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4" name="Google Shape;1384;p101"/>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5" name="Google Shape;1385;p101"/>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6" name="Google Shape;1386;p101"/>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7" name="Google Shape;1387;p101"/>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8" name="Google Shape;1388;p101"/>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9" name="Google Shape;1389;p101"/>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0" name="Google Shape;1390;p101"/>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1" name="Google Shape;1391;p101"/>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2" name="Google Shape;1392;p101"/>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3" name="Google Shape;1393;p101"/>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4" name="Google Shape;1394;p101"/>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5" name="Google Shape;1395;p101"/>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6" name="Google Shape;1396;p101"/>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7" name="Google Shape;1397;p101"/>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8" name="Google Shape;1398;p101"/>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9" name="Google Shape;1399;p101"/>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0" name="Google Shape;1400;p101"/>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1" name="Google Shape;1401;p101"/>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2" name="Google Shape;1402;p101"/>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3" name="Google Shape;1403;p101"/>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4" name="Google Shape;1404;p101"/>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5" name="Google Shape;1405;p101"/>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6" name="Google Shape;1406;p101"/>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7" name="Google Shape;1407;p101"/>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8" name="Google Shape;1408;p101"/>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9" name="Google Shape;1409;p101"/>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0" name="Google Shape;1410;p101"/>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1" name="Google Shape;1411;p101"/>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2" name="Google Shape;1412;p101"/>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3" name="Google Shape;1413;p101"/>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4" name="Google Shape;1414;p101"/>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5" name="Google Shape;1415;p101"/>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6" name="Google Shape;1416;p101"/>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7" name="Google Shape;1417;p101"/>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8" name="Google Shape;1418;p101"/>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9" name="Google Shape;1419;p101"/>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0" name="Google Shape;1420;p101"/>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1" name="Google Shape;1421;p101"/>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2" name="Google Shape;1422;p101"/>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3" name="Google Shape;1423;p101"/>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4" name="Google Shape;1424;p101"/>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5" name="Google Shape;1425;p101"/>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6" name="Google Shape;1426;p101"/>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7" name="Google Shape;1427;p101"/>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8" name="Google Shape;1428;p101"/>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9" name="Google Shape;1429;p101"/>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0" name="Google Shape;1430;p101"/>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1" name="Google Shape;1431;p101"/>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2" name="Google Shape;1432;p101"/>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3" name="Google Shape;1433;p101"/>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4" name="Google Shape;1434;p101"/>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5" name="Google Shape;1435;p101"/>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6" name="Google Shape;1436;p101"/>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7" name="Google Shape;1437;p101"/>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8" name="Google Shape;1438;p101"/>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9" name="Google Shape;1439;p101"/>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0" name="Google Shape;1440;p101"/>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1" name="Google Shape;1441;p101"/>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2" name="Google Shape;1442;p101"/>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3" name="Google Shape;1443;p101"/>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4" name="Google Shape;1444;p101"/>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5" name="Google Shape;1445;p101"/>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6" name="Google Shape;1446;p101"/>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7" name="Google Shape;1447;p101"/>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8" name="Google Shape;1448;p101"/>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9" name="Google Shape;1449;p101"/>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0" name="Google Shape;1450;p101"/>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1" name="Google Shape;1451;p101"/>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2" name="Google Shape;1452;p101"/>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3" name="Google Shape;1453;p101"/>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4" name="Google Shape;1454;p101"/>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5" name="Google Shape;1455;p101"/>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6" name="Google Shape;1456;p101"/>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7" name="Google Shape;1457;p101"/>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8" name="Google Shape;1458;p101"/>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9" name="Google Shape;1459;p101"/>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0" name="Google Shape;1460;p101"/>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1" name="Google Shape;1461;p101"/>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2" name="Google Shape;1462;p101"/>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3" name="Google Shape;1463;p101"/>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4" name="Google Shape;1464;p101"/>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5" name="Google Shape;1465;p101"/>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6" name="Google Shape;1466;p101"/>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7" name="Google Shape;1467;p101"/>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8" name="Google Shape;1468;p101"/>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9" name="Google Shape;1469;p101"/>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0" name="Google Shape;1470;p101"/>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1" name="Google Shape;1471;p101"/>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2" name="Google Shape;1472;p101"/>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3" name="Google Shape;1473;p101"/>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4" name="Google Shape;1474;p101"/>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5" name="Google Shape;1475;p101"/>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6" name="Google Shape;1476;p101"/>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7" name="Google Shape;1477;p101"/>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8" name="Google Shape;1478;p101"/>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9" name="Google Shape;1479;p101"/>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0" name="Google Shape;1480;p101"/>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1" name="Google Shape;1481;p101"/>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2" name="Google Shape;1482;p101"/>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3" name="Google Shape;1483;p101"/>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4" name="Google Shape;1484;p101"/>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5" name="Google Shape;1485;p101"/>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6" name="Google Shape;1486;p101"/>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7" name="Google Shape;1487;p101"/>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8" name="Google Shape;1488;p101"/>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9" name="Google Shape;1489;p101"/>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0" name="Google Shape;1490;p101"/>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1" name="Google Shape;1491;p101"/>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2" name="Google Shape;1492;p101"/>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3" name="Google Shape;1493;p101"/>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4" name="Google Shape;1494;p101"/>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5" name="Google Shape;1495;p101"/>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6" name="Google Shape;1496;p101"/>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7" name="Google Shape;1497;p101"/>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8" name="Google Shape;1498;p101"/>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9" name="Google Shape;1499;p101"/>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0" name="Google Shape;1500;p101"/>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1" name="Google Shape;1501;p101"/>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2" name="Google Shape;1502;p101"/>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3" name="Google Shape;1503;p101"/>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4" name="Google Shape;1504;p101"/>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5" name="Google Shape;1505;p101"/>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6" name="Google Shape;1506;p101"/>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7" name="Google Shape;1507;p101"/>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8" name="Google Shape;1508;p101"/>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9" name="Google Shape;1509;p101"/>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0" name="Google Shape;1510;p101"/>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1" name="Google Shape;1511;p101"/>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2" name="Google Shape;1512;p101"/>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3" name="Google Shape;1513;p101"/>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4" name="Google Shape;1514;p101"/>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5" name="Google Shape;1515;p101"/>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6" name="Google Shape;1516;p101"/>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7" name="Google Shape;1517;p101"/>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8" name="Google Shape;1518;p101"/>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9" name="Google Shape;1519;p101"/>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0" name="Google Shape;1520;p101"/>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1" name="Google Shape;1521;p101"/>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2" name="Google Shape;1522;p101"/>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3" name="Google Shape;1523;p101"/>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4" name="Google Shape;1524;p101"/>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5" name="Google Shape;1525;p101"/>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6" name="Google Shape;1526;p101"/>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7" name="Google Shape;1527;p101"/>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8" name="Google Shape;1528;p101"/>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9" name="Google Shape;1529;p101"/>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0" name="Google Shape;1530;p101"/>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1" name="Google Shape;1531;p101"/>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2" name="Google Shape;1532;p101"/>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3" name="Google Shape;1533;p101"/>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4" name="Google Shape;1534;p101"/>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5" name="Google Shape;1535;p101"/>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6" name="Google Shape;1536;p101"/>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7" name="Google Shape;1537;p101"/>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8" name="Google Shape;1538;p101"/>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9" name="Google Shape;1539;p101"/>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0" name="Google Shape;1540;p101"/>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1" name="Google Shape;1541;p101"/>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2" name="Google Shape;1542;p101"/>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3" name="Google Shape;1543;p101"/>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4" name="Google Shape;1544;p101"/>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5" name="Google Shape;1545;p101"/>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6" name="Google Shape;1546;p101"/>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7" name="Google Shape;1547;p101"/>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8" name="Google Shape;1548;p101"/>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9" name="Google Shape;1549;p101"/>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0" name="Google Shape;1550;p101"/>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1" name="Google Shape;1551;p101"/>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2" name="Google Shape;1552;p101"/>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3" name="Google Shape;1553;p101"/>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4" name="Google Shape;1554;p101"/>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5" name="Google Shape;1555;p101"/>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6" name="Google Shape;1556;p101"/>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7" name="Google Shape;1557;p101"/>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8" name="Google Shape;1558;p101"/>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9" name="Google Shape;1559;p101"/>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0" name="Google Shape;1560;p101"/>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1" name="Google Shape;1561;p101"/>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2" name="Google Shape;1562;p101"/>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3" name="Google Shape;1563;p101"/>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4" name="Google Shape;1564;p101"/>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5" name="Google Shape;1565;p101"/>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6" name="Google Shape;1566;p101"/>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7" name="Google Shape;1567;p101"/>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8" name="Google Shape;1568;p101"/>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9" name="Google Shape;1569;p101"/>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0" name="Google Shape;1570;p101"/>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1" name="Google Shape;1571;p101"/>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2" name="Google Shape;1572;p101"/>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3" name="Google Shape;1573;p101"/>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4" name="Google Shape;1574;p101"/>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5" name="Google Shape;1575;p101"/>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6" name="Google Shape;1576;p101"/>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7" name="Google Shape;1577;p101"/>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8" name="Google Shape;1578;p101"/>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9" name="Google Shape;1579;p101"/>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0" name="Google Shape;1580;p101"/>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1" name="Google Shape;1581;p101"/>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2" name="Google Shape;1582;p101"/>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3" name="Google Shape;1583;p101"/>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4" name="Google Shape;1584;p101"/>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5" name="Google Shape;1585;p101"/>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6" name="Google Shape;1586;p101"/>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7" name="Google Shape;1587;p101"/>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8" name="Google Shape;1588;p101"/>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9" name="Google Shape;1589;p101"/>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0" name="Google Shape;1590;p101"/>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1" name="Google Shape;1591;p101"/>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2" name="Google Shape;1592;p101"/>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3" name="Google Shape;1593;p101"/>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4" name="Google Shape;1594;p101"/>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5" name="Google Shape;1595;p101"/>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6" name="Google Shape;1596;p101"/>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7" name="Google Shape;1597;p101"/>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8" name="Google Shape;1598;p101"/>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9" name="Google Shape;1599;p101"/>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0" name="Google Shape;1600;p101"/>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1" name="Google Shape;1601;p101"/>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2" name="Google Shape;1602;p101"/>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3" name="Google Shape;1603;p101"/>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4" name="Google Shape;1604;p101"/>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5" name="Google Shape;1605;p101"/>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6" name="Google Shape;1606;p101"/>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7" name="Google Shape;1607;p101"/>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8" name="Google Shape;1608;p101"/>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9" name="Google Shape;1609;p101"/>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0" name="Google Shape;1610;p101"/>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1" name="Google Shape;1611;p101"/>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2" name="Google Shape;1612;p101"/>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3" name="Google Shape;1613;p101"/>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4" name="Google Shape;1614;p101"/>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5" name="Google Shape;1615;p101"/>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6" name="Google Shape;1616;p101"/>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7" name="Google Shape;1617;p101"/>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8" name="Google Shape;1618;p101"/>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9" name="Google Shape;1619;p101"/>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0" name="Google Shape;1620;p101"/>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1" name="Google Shape;1621;p101"/>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2" name="Google Shape;1622;p101"/>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3" name="Google Shape;1623;p101"/>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4" name="Google Shape;1624;p101"/>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5" name="Google Shape;1625;p101"/>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6" name="Google Shape;1626;p101"/>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7" name="Google Shape;1627;p101"/>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8" name="Google Shape;1628;p101"/>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9" name="Google Shape;1629;p101"/>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0" name="Google Shape;1630;p101"/>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1" name="Google Shape;1631;p101"/>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2" name="Google Shape;1632;p101"/>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3" name="Google Shape;1633;p101"/>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4" name="Google Shape;1634;p101"/>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5" name="Google Shape;1635;p101"/>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6" name="Google Shape;1636;p101"/>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7" name="Google Shape;1637;p101"/>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8" name="Google Shape;1638;p101"/>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9" name="Google Shape;1639;p101"/>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0" name="Google Shape;1640;p101"/>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1" name="Google Shape;1641;p101"/>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2" name="Google Shape;1642;p101"/>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3" name="Google Shape;1643;p101"/>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4" name="Google Shape;1644;p101"/>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5" name="Google Shape;1645;p101"/>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6" name="Google Shape;1646;p101"/>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7" name="Google Shape;1647;p101"/>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8" name="Google Shape;1648;p101"/>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9" name="Google Shape;1649;p101"/>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0" name="Google Shape;1650;p101"/>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51" name="Google Shape;1651;p101"/>
          <p:cNvSpPr/>
          <p:nvPr/>
        </p:nvSpPr>
        <p:spPr>
          <a:xfrm>
            <a:off x="324500" y="4426700"/>
            <a:ext cx="8499900" cy="585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52" name="Google Shape;1652;p101"/>
          <p:cNvPicPr preferRelativeResize="0"/>
          <p:nvPr/>
        </p:nvPicPr>
        <p:blipFill rotWithShape="1">
          <a:blip r:embed="rId5">
            <a:alphaModFix/>
          </a:blip>
          <a:srcRect/>
          <a:stretch/>
        </p:blipFill>
        <p:spPr>
          <a:xfrm>
            <a:off x="455004" y="401901"/>
            <a:ext cx="908399" cy="259033"/>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869"/>
        <p:cNvGrpSpPr/>
        <p:nvPr/>
      </p:nvGrpSpPr>
      <p:grpSpPr>
        <a:xfrm>
          <a:off x="0" y="0"/>
          <a:ext cx="0" cy="0"/>
          <a:chOff x="0" y="0"/>
          <a:chExt cx="0" cy="0"/>
        </a:xfrm>
      </p:grpSpPr>
      <p:sp>
        <p:nvSpPr>
          <p:cNvPr id="5870" name="Google Shape;5870;p261"/>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871" name="Google Shape;5871;p261"/>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872" name="Google Shape;5872;p261"/>
          <p:cNvSpPr txBox="1">
            <a:spLocks noGrp="1"/>
          </p:cNvSpPr>
          <p:nvPr>
            <p:ph type="body" idx="1"/>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_White">
  <p:cSld name="Title Only_White">
    <p:bg>
      <p:bgPr>
        <a:solidFill>
          <a:srgbClr val="FFFFFF"/>
        </a:solidFill>
        <a:effectLst/>
      </p:bgPr>
    </p:bg>
    <p:spTree>
      <p:nvGrpSpPr>
        <p:cNvPr id="1" name="Shape 5873"/>
        <p:cNvGrpSpPr/>
        <p:nvPr/>
      </p:nvGrpSpPr>
      <p:grpSpPr>
        <a:xfrm>
          <a:off x="0" y="0"/>
          <a:ext cx="0" cy="0"/>
          <a:chOff x="0" y="0"/>
          <a:chExt cx="0" cy="0"/>
        </a:xfrm>
      </p:grpSpPr>
      <p:sp>
        <p:nvSpPr>
          <p:cNvPr id="5874" name="Google Shape;5874;p262"/>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875" name="Google Shape;5875;p262"/>
          <p:cNvSpPr txBox="1">
            <a:spLocks noGrp="1"/>
          </p:cNvSpPr>
          <p:nvPr>
            <p:ph type="title"/>
          </p:nvPr>
        </p:nvSpPr>
        <p:spPr>
          <a:xfrm>
            <a:off x="413099" y="301210"/>
            <a:ext cx="8317802" cy="50305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876" name="Google Shape;5876;p262"/>
          <p:cNvSpPr txBox="1">
            <a:spLocks noGrp="1"/>
          </p:cNvSpPr>
          <p:nvPr>
            <p:ph type="body" idx="1"/>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Demo">
  <p:cSld name="Demo">
    <p:bg>
      <p:bgPr>
        <a:blipFill>
          <a:blip r:embed="rId2">
            <a:alphaModFix/>
          </a:blip>
          <a:stretch>
            <a:fillRect/>
          </a:stretch>
        </a:blipFill>
        <a:effectLst/>
      </p:bgPr>
    </p:bg>
    <p:spTree>
      <p:nvGrpSpPr>
        <p:cNvPr id="1" name="Shape 5877"/>
        <p:cNvGrpSpPr/>
        <p:nvPr/>
      </p:nvGrpSpPr>
      <p:grpSpPr>
        <a:xfrm>
          <a:off x="0" y="0"/>
          <a:ext cx="0" cy="0"/>
          <a:chOff x="0" y="0"/>
          <a:chExt cx="0" cy="0"/>
        </a:xfrm>
      </p:grpSpPr>
      <p:sp>
        <p:nvSpPr>
          <p:cNvPr id="5878" name="Google Shape;5878;p263"/>
          <p:cNvSpPr txBox="1">
            <a:spLocks noGrp="1"/>
          </p:cNvSpPr>
          <p:nvPr>
            <p:ph type="title"/>
          </p:nvPr>
        </p:nvSpPr>
        <p:spPr>
          <a:xfrm>
            <a:off x="413099" y="2189157"/>
            <a:ext cx="8317802" cy="50305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879" name="Google Shape;5879;p263"/>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880" name="Google Shape;5880;p263"/>
          <p:cNvSpPr txBox="1">
            <a:spLocks noGrp="1"/>
          </p:cNvSpPr>
          <p:nvPr>
            <p:ph type="body" idx="1"/>
          </p:nvPr>
        </p:nvSpPr>
        <p:spPr>
          <a:xfrm>
            <a:off x="413099" y="2665691"/>
            <a:ext cx="8317802" cy="324608"/>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lt1"/>
              </a:buClr>
              <a:buSzPts val="1687"/>
              <a:buFont typeface="Inter"/>
              <a:buNone/>
              <a:defRPr sz="1687" b="0">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81" name="Google Shape;5881;p263"/>
          <p:cNvSpPr txBox="1"/>
          <p:nvPr/>
        </p:nvSpPr>
        <p:spPr>
          <a:xfrm>
            <a:off x="1015723" y="1378015"/>
            <a:ext cx="7112556" cy="270428"/>
          </a:xfrm>
          <a:prstGeom prst="rect">
            <a:avLst/>
          </a:prstGeom>
          <a:noFill/>
          <a:ln>
            <a:noFill/>
          </a:ln>
        </p:spPr>
        <p:txBody>
          <a:bodyPr spcFirstLastPara="1" wrap="square" lIns="26775" tIns="26775" rIns="26775" bIns="26775" anchor="ctr" anchorCtr="0">
            <a:spAutoFit/>
          </a:bodyPr>
          <a:lstStyle/>
          <a:p>
            <a:pPr marL="0" marR="0" lvl="0" indent="0" algn="ctr" rtl="0">
              <a:lnSpc>
                <a:spcPct val="100000"/>
              </a:lnSpc>
              <a:spcBef>
                <a:spcPts val="0"/>
              </a:spcBef>
              <a:spcAft>
                <a:spcPts val="0"/>
              </a:spcAft>
              <a:buClr>
                <a:schemeClr val="accent5"/>
              </a:buClr>
              <a:buSzPts val="1406"/>
              <a:buFont typeface="Arial"/>
              <a:buNone/>
            </a:pPr>
            <a:r>
              <a:rPr lang="en" sz="1406" b="0" i="0" u="none" strike="noStrike" cap="none">
                <a:solidFill>
                  <a:schemeClr val="accent5"/>
                </a:solidFill>
                <a:latin typeface="Calibri"/>
                <a:ea typeface="Calibri"/>
                <a:cs typeface="Calibri"/>
                <a:sym typeface="Calibri"/>
              </a:rPr>
              <a:t>DEMO</a:t>
            </a:r>
            <a:endParaRPr sz="1400" b="0" i="0" u="none" strike="noStrike" cap="none">
              <a:solidFill>
                <a:srgbClr val="000000"/>
              </a:solidFill>
              <a:latin typeface="Arial"/>
              <a:ea typeface="Arial"/>
              <a:cs typeface="Arial"/>
              <a:sym typeface="Arial"/>
            </a:endParaRPr>
          </a:p>
        </p:txBody>
      </p:sp>
      <p:grpSp>
        <p:nvGrpSpPr>
          <p:cNvPr id="5882" name="Google Shape;5882;p263"/>
          <p:cNvGrpSpPr/>
          <p:nvPr/>
        </p:nvGrpSpPr>
        <p:grpSpPr>
          <a:xfrm>
            <a:off x="4431688" y="1128144"/>
            <a:ext cx="280624" cy="244421"/>
            <a:chOff x="9439275" y="6796088"/>
            <a:chExt cx="639763" cy="557212"/>
          </a:xfrm>
        </p:grpSpPr>
        <p:sp>
          <p:nvSpPr>
            <p:cNvPr id="5883" name="Google Shape;5883;p263"/>
            <p:cNvSpPr/>
            <p:nvPr/>
          </p:nvSpPr>
          <p:spPr>
            <a:xfrm>
              <a:off x="9737725" y="7158038"/>
              <a:ext cx="150813" cy="195262"/>
            </a:xfrm>
            <a:custGeom>
              <a:avLst/>
              <a:gdLst/>
              <a:ahLst/>
              <a:cxnLst/>
              <a:rect l="l" t="t" r="r" b="b"/>
              <a:pathLst>
                <a:path w="52" h="67" extrusionOk="0">
                  <a:moveTo>
                    <a:pt x="46" y="67"/>
                  </a:moveTo>
                  <a:cubicBezTo>
                    <a:pt x="45" y="67"/>
                    <a:pt x="44" y="66"/>
                    <a:pt x="43" y="66"/>
                  </a:cubicBezTo>
                  <a:cubicBezTo>
                    <a:pt x="2" y="38"/>
                    <a:pt x="2" y="38"/>
                    <a:pt x="2" y="38"/>
                  </a:cubicBezTo>
                  <a:cubicBezTo>
                    <a:pt x="1" y="37"/>
                    <a:pt x="0" y="35"/>
                    <a:pt x="0" y="33"/>
                  </a:cubicBezTo>
                  <a:cubicBezTo>
                    <a:pt x="0" y="31"/>
                    <a:pt x="1" y="30"/>
                    <a:pt x="2" y="29"/>
                  </a:cubicBezTo>
                  <a:cubicBezTo>
                    <a:pt x="43" y="1"/>
                    <a:pt x="43" y="1"/>
                    <a:pt x="43" y="1"/>
                  </a:cubicBezTo>
                  <a:cubicBezTo>
                    <a:pt x="45" y="0"/>
                    <a:pt x="47" y="0"/>
                    <a:pt x="49" y="1"/>
                  </a:cubicBezTo>
                  <a:cubicBezTo>
                    <a:pt x="51" y="2"/>
                    <a:pt x="52" y="4"/>
                    <a:pt x="52" y="6"/>
                  </a:cubicBezTo>
                  <a:cubicBezTo>
                    <a:pt x="52" y="61"/>
                    <a:pt x="52" y="61"/>
                    <a:pt x="52" y="61"/>
                  </a:cubicBezTo>
                  <a:cubicBezTo>
                    <a:pt x="52" y="63"/>
                    <a:pt x="51" y="65"/>
                    <a:pt x="49" y="66"/>
                  </a:cubicBezTo>
                  <a:cubicBezTo>
                    <a:pt x="48" y="66"/>
                    <a:pt x="47" y="67"/>
                    <a:pt x="46" y="67"/>
                  </a:cubicBezTo>
                  <a:close/>
                  <a:moveTo>
                    <a:pt x="16" y="33"/>
                  </a:moveTo>
                  <a:cubicBezTo>
                    <a:pt x="41" y="50"/>
                    <a:pt x="41" y="50"/>
                    <a:pt x="41" y="50"/>
                  </a:cubicBezTo>
                  <a:cubicBezTo>
                    <a:pt x="41" y="17"/>
                    <a:pt x="41" y="17"/>
                    <a:pt x="41" y="17"/>
                  </a:cubicBezTo>
                  <a:lnTo>
                    <a:pt x="16" y="33"/>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rgbClr val="000000"/>
                </a:solidFill>
                <a:latin typeface="Arial"/>
                <a:ea typeface="Arial"/>
                <a:cs typeface="Arial"/>
                <a:sym typeface="Arial"/>
              </a:endParaRPr>
            </a:p>
          </p:txBody>
        </p:sp>
        <p:sp>
          <p:nvSpPr>
            <p:cNvPr id="5884" name="Google Shape;5884;p263"/>
            <p:cNvSpPr/>
            <p:nvPr/>
          </p:nvSpPr>
          <p:spPr>
            <a:xfrm>
              <a:off x="9439275" y="6796088"/>
              <a:ext cx="639763" cy="476250"/>
            </a:xfrm>
            <a:custGeom>
              <a:avLst/>
              <a:gdLst/>
              <a:ahLst/>
              <a:cxnLst/>
              <a:rect l="l" t="t" r="r" b="b"/>
              <a:pathLst>
                <a:path w="221" h="164" extrusionOk="0">
                  <a:moveTo>
                    <a:pt x="194" y="164"/>
                  </a:moveTo>
                  <a:cubicBezTo>
                    <a:pt x="150" y="164"/>
                    <a:pt x="150" y="164"/>
                    <a:pt x="150" y="164"/>
                  </a:cubicBezTo>
                  <a:cubicBezTo>
                    <a:pt x="147" y="164"/>
                    <a:pt x="145" y="161"/>
                    <a:pt x="145" y="158"/>
                  </a:cubicBezTo>
                  <a:cubicBezTo>
                    <a:pt x="145" y="155"/>
                    <a:pt x="147" y="153"/>
                    <a:pt x="150" y="153"/>
                  </a:cubicBezTo>
                  <a:cubicBezTo>
                    <a:pt x="194" y="153"/>
                    <a:pt x="194" y="153"/>
                    <a:pt x="194" y="153"/>
                  </a:cubicBezTo>
                  <a:cubicBezTo>
                    <a:pt x="203" y="153"/>
                    <a:pt x="210" y="145"/>
                    <a:pt x="210" y="137"/>
                  </a:cubicBezTo>
                  <a:cubicBezTo>
                    <a:pt x="210" y="27"/>
                    <a:pt x="210" y="27"/>
                    <a:pt x="210" y="27"/>
                  </a:cubicBezTo>
                  <a:cubicBezTo>
                    <a:pt x="210" y="18"/>
                    <a:pt x="203" y="11"/>
                    <a:pt x="194" y="11"/>
                  </a:cubicBezTo>
                  <a:cubicBezTo>
                    <a:pt x="27" y="11"/>
                    <a:pt x="27" y="11"/>
                    <a:pt x="27" y="11"/>
                  </a:cubicBezTo>
                  <a:cubicBezTo>
                    <a:pt x="18" y="11"/>
                    <a:pt x="11" y="18"/>
                    <a:pt x="11" y="27"/>
                  </a:cubicBezTo>
                  <a:cubicBezTo>
                    <a:pt x="11" y="137"/>
                    <a:pt x="11" y="137"/>
                    <a:pt x="11" y="137"/>
                  </a:cubicBezTo>
                  <a:cubicBezTo>
                    <a:pt x="11" y="145"/>
                    <a:pt x="18" y="153"/>
                    <a:pt x="27" y="153"/>
                  </a:cubicBezTo>
                  <a:cubicBezTo>
                    <a:pt x="71" y="153"/>
                    <a:pt x="71" y="153"/>
                    <a:pt x="71" y="153"/>
                  </a:cubicBezTo>
                  <a:cubicBezTo>
                    <a:pt x="74" y="153"/>
                    <a:pt x="77" y="155"/>
                    <a:pt x="77" y="158"/>
                  </a:cubicBezTo>
                  <a:cubicBezTo>
                    <a:pt x="77" y="161"/>
                    <a:pt x="74" y="164"/>
                    <a:pt x="71" y="164"/>
                  </a:cubicBezTo>
                  <a:cubicBezTo>
                    <a:pt x="27" y="164"/>
                    <a:pt x="27" y="164"/>
                    <a:pt x="27" y="164"/>
                  </a:cubicBezTo>
                  <a:cubicBezTo>
                    <a:pt x="12" y="164"/>
                    <a:pt x="0" y="152"/>
                    <a:pt x="0" y="137"/>
                  </a:cubicBezTo>
                  <a:cubicBezTo>
                    <a:pt x="0" y="27"/>
                    <a:pt x="0" y="27"/>
                    <a:pt x="0" y="27"/>
                  </a:cubicBezTo>
                  <a:cubicBezTo>
                    <a:pt x="0" y="12"/>
                    <a:pt x="12" y="0"/>
                    <a:pt x="27" y="0"/>
                  </a:cubicBezTo>
                  <a:cubicBezTo>
                    <a:pt x="194" y="0"/>
                    <a:pt x="194" y="0"/>
                    <a:pt x="194" y="0"/>
                  </a:cubicBezTo>
                  <a:cubicBezTo>
                    <a:pt x="209" y="0"/>
                    <a:pt x="221" y="12"/>
                    <a:pt x="221" y="27"/>
                  </a:cubicBezTo>
                  <a:cubicBezTo>
                    <a:pt x="221" y="137"/>
                    <a:pt x="221" y="137"/>
                    <a:pt x="221" y="137"/>
                  </a:cubicBezTo>
                  <a:cubicBezTo>
                    <a:pt x="221" y="152"/>
                    <a:pt x="209" y="164"/>
                    <a:pt x="194" y="164"/>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rgbClr val="000000"/>
                </a:solidFill>
                <a:latin typeface="Arial"/>
                <a:ea typeface="Arial"/>
                <a:cs typeface="Arial"/>
                <a:sym typeface="Arial"/>
              </a:endParaRPr>
            </a:p>
          </p:txBody>
        </p:sp>
      </p:grpSp>
      <p:sp>
        <p:nvSpPr>
          <p:cNvPr id="5885" name="Google Shape;5885;p263"/>
          <p:cNvSpPr txBox="1"/>
          <p:nvPr/>
        </p:nvSpPr>
        <p:spPr>
          <a:xfrm>
            <a:off x="1824594" y="770029"/>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Announcing">
  <p:cSld name="Announcing">
    <p:bg>
      <p:bgPr>
        <a:blipFill>
          <a:blip r:embed="rId2">
            <a:alphaModFix/>
          </a:blip>
          <a:stretch>
            <a:fillRect/>
          </a:stretch>
        </a:blipFill>
        <a:effectLst/>
      </p:bgPr>
    </p:bg>
    <p:spTree>
      <p:nvGrpSpPr>
        <p:cNvPr id="1" name="Shape 5886"/>
        <p:cNvGrpSpPr/>
        <p:nvPr/>
      </p:nvGrpSpPr>
      <p:grpSpPr>
        <a:xfrm>
          <a:off x="0" y="0"/>
          <a:ext cx="0" cy="0"/>
          <a:chOff x="0" y="0"/>
          <a:chExt cx="0" cy="0"/>
        </a:xfrm>
      </p:grpSpPr>
      <p:sp>
        <p:nvSpPr>
          <p:cNvPr id="5887" name="Google Shape;5887;p264"/>
          <p:cNvSpPr txBox="1">
            <a:spLocks noGrp="1"/>
          </p:cNvSpPr>
          <p:nvPr>
            <p:ph type="title"/>
          </p:nvPr>
        </p:nvSpPr>
        <p:spPr>
          <a:xfrm>
            <a:off x="413100" y="2189157"/>
            <a:ext cx="8317801" cy="50305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888" name="Google Shape;5888;p264"/>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grpSp>
        <p:nvGrpSpPr>
          <p:cNvPr id="5889" name="Google Shape;5889;p264"/>
          <p:cNvGrpSpPr/>
          <p:nvPr/>
        </p:nvGrpSpPr>
        <p:grpSpPr>
          <a:xfrm>
            <a:off x="4430992" y="1128143"/>
            <a:ext cx="282016" cy="205426"/>
            <a:chOff x="12003088" y="6784975"/>
            <a:chExt cx="642937" cy="468313"/>
          </a:xfrm>
        </p:grpSpPr>
        <p:sp>
          <p:nvSpPr>
            <p:cNvPr id="5890" name="Google Shape;5890;p264"/>
            <p:cNvSpPr/>
            <p:nvPr/>
          </p:nvSpPr>
          <p:spPr>
            <a:xfrm>
              <a:off x="12058650" y="6784975"/>
              <a:ext cx="587375" cy="442913"/>
            </a:xfrm>
            <a:custGeom>
              <a:avLst/>
              <a:gdLst/>
              <a:ahLst/>
              <a:cxnLst/>
              <a:rect l="l" t="t" r="r" b="b"/>
              <a:pathLst>
                <a:path w="203" h="152" extrusionOk="0">
                  <a:moveTo>
                    <a:pt x="197" y="152"/>
                  </a:moveTo>
                  <a:cubicBezTo>
                    <a:pt x="197" y="152"/>
                    <a:pt x="196" y="152"/>
                    <a:pt x="196" y="152"/>
                  </a:cubicBezTo>
                  <a:cubicBezTo>
                    <a:pt x="5" y="116"/>
                    <a:pt x="5" y="116"/>
                    <a:pt x="5" y="116"/>
                  </a:cubicBezTo>
                  <a:cubicBezTo>
                    <a:pt x="2" y="115"/>
                    <a:pt x="0" y="113"/>
                    <a:pt x="0" y="110"/>
                  </a:cubicBezTo>
                  <a:cubicBezTo>
                    <a:pt x="0" y="42"/>
                    <a:pt x="0" y="42"/>
                    <a:pt x="0" y="42"/>
                  </a:cubicBezTo>
                  <a:cubicBezTo>
                    <a:pt x="0" y="40"/>
                    <a:pt x="2" y="37"/>
                    <a:pt x="5" y="37"/>
                  </a:cubicBezTo>
                  <a:cubicBezTo>
                    <a:pt x="196" y="0"/>
                    <a:pt x="196" y="0"/>
                    <a:pt x="196" y="0"/>
                  </a:cubicBezTo>
                  <a:cubicBezTo>
                    <a:pt x="198" y="0"/>
                    <a:pt x="199" y="0"/>
                    <a:pt x="201" y="1"/>
                  </a:cubicBezTo>
                  <a:cubicBezTo>
                    <a:pt x="202" y="3"/>
                    <a:pt x="203" y="4"/>
                    <a:pt x="203" y="6"/>
                  </a:cubicBezTo>
                  <a:cubicBezTo>
                    <a:pt x="203" y="147"/>
                    <a:pt x="203" y="147"/>
                    <a:pt x="203" y="147"/>
                  </a:cubicBezTo>
                  <a:cubicBezTo>
                    <a:pt x="203" y="148"/>
                    <a:pt x="202" y="150"/>
                    <a:pt x="201" y="151"/>
                  </a:cubicBezTo>
                  <a:cubicBezTo>
                    <a:pt x="200" y="152"/>
                    <a:pt x="198" y="152"/>
                    <a:pt x="197" y="152"/>
                  </a:cubicBezTo>
                  <a:close/>
                  <a:moveTo>
                    <a:pt x="11" y="105"/>
                  </a:moveTo>
                  <a:cubicBezTo>
                    <a:pt x="191" y="140"/>
                    <a:pt x="191" y="140"/>
                    <a:pt x="191" y="140"/>
                  </a:cubicBezTo>
                  <a:cubicBezTo>
                    <a:pt x="191" y="13"/>
                    <a:pt x="191" y="13"/>
                    <a:pt x="191" y="13"/>
                  </a:cubicBezTo>
                  <a:cubicBezTo>
                    <a:pt x="11" y="47"/>
                    <a:pt x="11" y="47"/>
                    <a:pt x="11" y="47"/>
                  </a:cubicBezTo>
                  <a:lnTo>
                    <a:pt x="11" y="105"/>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rgbClr val="000000"/>
                </a:solidFill>
                <a:latin typeface="Arial"/>
                <a:ea typeface="Arial"/>
                <a:cs typeface="Arial"/>
                <a:sym typeface="Arial"/>
              </a:endParaRPr>
            </a:p>
          </p:txBody>
        </p:sp>
        <p:sp>
          <p:nvSpPr>
            <p:cNvPr id="5891" name="Google Shape;5891;p264"/>
            <p:cNvSpPr/>
            <p:nvPr/>
          </p:nvSpPr>
          <p:spPr>
            <a:xfrm>
              <a:off x="12003088" y="6869113"/>
              <a:ext cx="87312" cy="276225"/>
            </a:xfrm>
            <a:custGeom>
              <a:avLst/>
              <a:gdLst/>
              <a:ahLst/>
              <a:cxnLst/>
              <a:rect l="l" t="t" r="r" b="b"/>
              <a:pathLst>
                <a:path w="30" h="95" extrusionOk="0">
                  <a:moveTo>
                    <a:pt x="6" y="95"/>
                  </a:moveTo>
                  <a:cubicBezTo>
                    <a:pt x="5" y="95"/>
                    <a:pt x="3" y="94"/>
                    <a:pt x="2" y="94"/>
                  </a:cubicBezTo>
                  <a:cubicBezTo>
                    <a:pt x="1" y="93"/>
                    <a:pt x="0" y="91"/>
                    <a:pt x="0" y="89"/>
                  </a:cubicBezTo>
                  <a:cubicBezTo>
                    <a:pt x="0" y="6"/>
                    <a:pt x="0" y="6"/>
                    <a:pt x="0" y="6"/>
                  </a:cubicBezTo>
                  <a:cubicBezTo>
                    <a:pt x="0" y="4"/>
                    <a:pt x="1" y="2"/>
                    <a:pt x="2" y="1"/>
                  </a:cubicBezTo>
                  <a:cubicBezTo>
                    <a:pt x="4" y="0"/>
                    <a:pt x="6" y="0"/>
                    <a:pt x="8" y="0"/>
                  </a:cubicBezTo>
                  <a:cubicBezTo>
                    <a:pt x="27" y="8"/>
                    <a:pt x="27" y="8"/>
                    <a:pt x="27" y="8"/>
                  </a:cubicBezTo>
                  <a:cubicBezTo>
                    <a:pt x="29" y="9"/>
                    <a:pt x="30" y="11"/>
                    <a:pt x="30" y="13"/>
                  </a:cubicBezTo>
                  <a:cubicBezTo>
                    <a:pt x="30" y="81"/>
                    <a:pt x="30" y="81"/>
                    <a:pt x="30" y="81"/>
                  </a:cubicBezTo>
                  <a:cubicBezTo>
                    <a:pt x="30" y="84"/>
                    <a:pt x="29" y="86"/>
                    <a:pt x="27" y="87"/>
                  </a:cubicBezTo>
                  <a:cubicBezTo>
                    <a:pt x="8" y="94"/>
                    <a:pt x="8" y="94"/>
                    <a:pt x="8" y="94"/>
                  </a:cubicBezTo>
                  <a:cubicBezTo>
                    <a:pt x="7" y="95"/>
                    <a:pt x="6" y="95"/>
                    <a:pt x="6" y="95"/>
                  </a:cubicBezTo>
                  <a:close/>
                  <a:moveTo>
                    <a:pt x="11" y="14"/>
                  </a:moveTo>
                  <a:cubicBezTo>
                    <a:pt x="11" y="81"/>
                    <a:pt x="11" y="81"/>
                    <a:pt x="11" y="81"/>
                  </a:cubicBezTo>
                  <a:cubicBezTo>
                    <a:pt x="19" y="77"/>
                    <a:pt x="19" y="77"/>
                    <a:pt x="19" y="77"/>
                  </a:cubicBezTo>
                  <a:cubicBezTo>
                    <a:pt x="19" y="17"/>
                    <a:pt x="19" y="17"/>
                    <a:pt x="19" y="17"/>
                  </a:cubicBezTo>
                  <a:lnTo>
                    <a:pt x="11" y="14"/>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rgbClr val="000000"/>
                </a:solidFill>
                <a:latin typeface="Arial"/>
                <a:ea typeface="Arial"/>
                <a:cs typeface="Arial"/>
                <a:sym typeface="Arial"/>
              </a:endParaRPr>
            </a:p>
          </p:txBody>
        </p:sp>
        <p:sp>
          <p:nvSpPr>
            <p:cNvPr id="5892" name="Google Shape;5892;p264"/>
            <p:cNvSpPr/>
            <p:nvPr/>
          </p:nvSpPr>
          <p:spPr>
            <a:xfrm>
              <a:off x="12084050" y="7096125"/>
              <a:ext cx="252412" cy="157163"/>
            </a:xfrm>
            <a:custGeom>
              <a:avLst/>
              <a:gdLst/>
              <a:ahLst/>
              <a:cxnLst/>
              <a:rect l="l" t="t" r="r" b="b"/>
              <a:pathLst>
                <a:path w="87" h="54" extrusionOk="0">
                  <a:moveTo>
                    <a:pt x="45" y="54"/>
                  </a:moveTo>
                  <a:cubicBezTo>
                    <a:pt x="42" y="54"/>
                    <a:pt x="40" y="54"/>
                    <a:pt x="37" y="54"/>
                  </a:cubicBezTo>
                  <a:cubicBezTo>
                    <a:pt x="15" y="50"/>
                    <a:pt x="0" y="28"/>
                    <a:pt x="4" y="5"/>
                  </a:cubicBezTo>
                  <a:cubicBezTo>
                    <a:pt x="4" y="2"/>
                    <a:pt x="7" y="0"/>
                    <a:pt x="11" y="0"/>
                  </a:cubicBezTo>
                  <a:cubicBezTo>
                    <a:pt x="14" y="1"/>
                    <a:pt x="16" y="4"/>
                    <a:pt x="15" y="7"/>
                  </a:cubicBezTo>
                  <a:cubicBezTo>
                    <a:pt x="12" y="24"/>
                    <a:pt x="23" y="39"/>
                    <a:pt x="39" y="43"/>
                  </a:cubicBezTo>
                  <a:cubicBezTo>
                    <a:pt x="56" y="46"/>
                    <a:pt x="72" y="35"/>
                    <a:pt x="75" y="18"/>
                  </a:cubicBezTo>
                  <a:cubicBezTo>
                    <a:pt x="75" y="15"/>
                    <a:pt x="78" y="13"/>
                    <a:pt x="81" y="14"/>
                  </a:cubicBezTo>
                  <a:cubicBezTo>
                    <a:pt x="85" y="14"/>
                    <a:pt x="87" y="17"/>
                    <a:pt x="86" y="20"/>
                  </a:cubicBezTo>
                  <a:cubicBezTo>
                    <a:pt x="82" y="40"/>
                    <a:pt x="65" y="54"/>
                    <a:pt x="45" y="54"/>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rgbClr val="000000"/>
                </a:solidFill>
                <a:latin typeface="Arial"/>
                <a:ea typeface="Arial"/>
                <a:cs typeface="Arial"/>
                <a:sym typeface="Arial"/>
              </a:endParaRPr>
            </a:p>
          </p:txBody>
        </p:sp>
      </p:grpSp>
      <p:sp>
        <p:nvSpPr>
          <p:cNvPr id="5893" name="Google Shape;5893;p264"/>
          <p:cNvSpPr txBox="1"/>
          <p:nvPr/>
        </p:nvSpPr>
        <p:spPr>
          <a:xfrm>
            <a:off x="1015723" y="1378015"/>
            <a:ext cx="7112556" cy="270428"/>
          </a:xfrm>
          <a:prstGeom prst="rect">
            <a:avLst/>
          </a:prstGeom>
          <a:noFill/>
          <a:ln>
            <a:noFill/>
          </a:ln>
        </p:spPr>
        <p:txBody>
          <a:bodyPr spcFirstLastPara="1" wrap="square" lIns="26775" tIns="26775" rIns="26775" bIns="26775" anchor="ctr" anchorCtr="0">
            <a:spAutoFit/>
          </a:bodyPr>
          <a:lstStyle/>
          <a:p>
            <a:pPr marL="0" marR="0" lvl="0" indent="0" algn="ctr" rtl="0">
              <a:lnSpc>
                <a:spcPct val="100000"/>
              </a:lnSpc>
              <a:spcBef>
                <a:spcPts val="0"/>
              </a:spcBef>
              <a:spcAft>
                <a:spcPts val="0"/>
              </a:spcAft>
              <a:buClr>
                <a:schemeClr val="accent5"/>
              </a:buClr>
              <a:buSzPts val="1406"/>
              <a:buFont typeface="Arial"/>
              <a:buNone/>
            </a:pPr>
            <a:r>
              <a:rPr lang="en" sz="1406" b="0" i="0" u="none" strike="noStrike" cap="none">
                <a:solidFill>
                  <a:schemeClr val="accent5"/>
                </a:solidFill>
                <a:latin typeface="Calibri"/>
                <a:ea typeface="Calibri"/>
                <a:cs typeface="Calibri"/>
                <a:sym typeface="Calibri"/>
              </a:rPr>
              <a:t>ANNOUNCING</a:t>
            </a:r>
            <a:endParaRPr sz="1400" b="0" i="0" u="none" strike="noStrike" cap="none">
              <a:solidFill>
                <a:srgbClr val="000000"/>
              </a:solidFill>
              <a:latin typeface="Arial"/>
              <a:ea typeface="Arial"/>
              <a:cs typeface="Arial"/>
              <a:sym typeface="Arial"/>
            </a:endParaRPr>
          </a:p>
        </p:txBody>
      </p:sp>
      <p:sp>
        <p:nvSpPr>
          <p:cNvPr id="5894" name="Google Shape;5894;p264"/>
          <p:cNvSpPr txBox="1">
            <a:spLocks noGrp="1"/>
          </p:cNvSpPr>
          <p:nvPr>
            <p:ph type="body" idx="1"/>
          </p:nvPr>
        </p:nvSpPr>
        <p:spPr>
          <a:xfrm>
            <a:off x="413099" y="2665691"/>
            <a:ext cx="8317802" cy="324608"/>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lt1"/>
              </a:buClr>
              <a:buSzPts val="1687"/>
              <a:buFont typeface="Inter"/>
              <a:buNone/>
              <a:defRPr sz="1687" b="0">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Video">
  <p:cSld name="Video">
    <p:bg>
      <p:bgPr>
        <a:blipFill>
          <a:blip r:embed="rId2">
            <a:alphaModFix/>
          </a:blip>
          <a:stretch>
            <a:fillRect/>
          </a:stretch>
        </a:blipFill>
        <a:effectLst/>
      </p:bgPr>
    </p:bg>
    <p:spTree>
      <p:nvGrpSpPr>
        <p:cNvPr id="1" name="Shape 5895"/>
        <p:cNvGrpSpPr/>
        <p:nvPr/>
      </p:nvGrpSpPr>
      <p:grpSpPr>
        <a:xfrm>
          <a:off x="0" y="0"/>
          <a:ext cx="0" cy="0"/>
          <a:chOff x="0" y="0"/>
          <a:chExt cx="0" cy="0"/>
        </a:xfrm>
      </p:grpSpPr>
      <p:sp>
        <p:nvSpPr>
          <p:cNvPr id="5896" name="Google Shape;5896;p265"/>
          <p:cNvSpPr txBox="1">
            <a:spLocks noGrp="1"/>
          </p:cNvSpPr>
          <p:nvPr>
            <p:ph type="title"/>
          </p:nvPr>
        </p:nvSpPr>
        <p:spPr>
          <a:xfrm>
            <a:off x="413099" y="2189157"/>
            <a:ext cx="8317802" cy="50305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897" name="Google Shape;5897;p265"/>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898" name="Google Shape;5898;p265"/>
          <p:cNvSpPr txBox="1"/>
          <p:nvPr/>
        </p:nvSpPr>
        <p:spPr>
          <a:xfrm>
            <a:off x="1015723" y="1378015"/>
            <a:ext cx="7112556" cy="270428"/>
          </a:xfrm>
          <a:prstGeom prst="rect">
            <a:avLst/>
          </a:prstGeom>
          <a:noFill/>
          <a:ln>
            <a:noFill/>
          </a:ln>
        </p:spPr>
        <p:txBody>
          <a:bodyPr spcFirstLastPara="1" wrap="square" lIns="26775" tIns="26775" rIns="26775" bIns="26775" anchor="ctr" anchorCtr="0">
            <a:spAutoFit/>
          </a:bodyPr>
          <a:lstStyle/>
          <a:p>
            <a:pPr marL="0" marR="0" lvl="0" indent="0" algn="ctr" rtl="0">
              <a:lnSpc>
                <a:spcPct val="100000"/>
              </a:lnSpc>
              <a:spcBef>
                <a:spcPts val="0"/>
              </a:spcBef>
              <a:spcAft>
                <a:spcPts val="0"/>
              </a:spcAft>
              <a:buClr>
                <a:schemeClr val="accent5"/>
              </a:buClr>
              <a:buSzPts val="1406"/>
              <a:buFont typeface="Arial"/>
              <a:buNone/>
            </a:pPr>
            <a:r>
              <a:rPr lang="en" sz="1406" b="0" i="0" u="none" strike="noStrike" cap="none">
                <a:solidFill>
                  <a:schemeClr val="accent5"/>
                </a:solidFill>
                <a:latin typeface="Calibri"/>
                <a:ea typeface="Calibri"/>
                <a:cs typeface="Calibri"/>
                <a:sym typeface="Calibri"/>
              </a:rPr>
              <a:t>VIDEO</a:t>
            </a:r>
            <a:endParaRPr sz="1400" b="0" i="0" u="none" strike="noStrike" cap="none">
              <a:solidFill>
                <a:srgbClr val="000000"/>
              </a:solidFill>
              <a:latin typeface="Arial"/>
              <a:ea typeface="Arial"/>
              <a:cs typeface="Arial"/>
              <a:sym typeface="Arial"/>
            </a:endParaRPr>
          </a:p>
        </p:txBody>
      </p:sp>
      <p:grpSp>
        <p:nvGrpSpPr>
          <p:cNvPr id="5899" name="Google Shape;5899;p265"/>
          <p:cNvGrpSpPr/>
          <p:nvPr/>
        </p:nvGrpSpPr>
        <p:grpSpPr>
          <a:xfrm>
            <a:off x="4409714" y="1126654"/>
            <a:ext cx="324571" cy="198462"/>
            <a:chOff x="7391400" y="6900863"/>
            <a:chExt cx="804863" cy="492125"/>
          </a:xfrm>
        </p:grpSpPr>
        <p:sp>
          <p:nvSpPr>
            <p:cNvPr id="5900" name="Google Shape;5900;p265"/>
            <p:cNvSpPr/>
            <p:nvPr/>
          </p:nvSpPr>
          <p:spPr>
            <a:xfrm>
              <a:off x="7391400" y="6900863"/>
              <a:ext cx="617538" cy="492125"/>
            </a:xfrm>
            <a:custGeom>
              <a:avLst/>
              <a:gdLst/>
              <a:ahLst/>
              <a:cxnLst/>
              <a:rect l="l" t="t" r="r" b="b"/>
              <a:pathLst>
                <a:path w="214" h="170" extrusionOk="0">
                  <a:moveTo>
                    <a:pt x="198" y="170"/>
                  </a:moveTo>
                  <a:cubicBezTo>
                    <a:pt x="16" y="170"/>
                    <a:pt x="16" y="170"/>
                    <a:pt x="16" y="170"/>
                  </a:cubicBezTo>
                  <a:cubicBezTo>
                    <a:pt x="7" y="170"/>
                    <a:pt x="0" y="163"/>
                    <a:pt x="0" y="154"/>
                  </a:cubicBezTo>
                  <a:cubicBezTo>
                    <a:pt x="0" y="16"/>
                    <a:pt x="0" y="16"/>
                    <a:pt x="0" y="16"/>
                  </a:cubicBezTo>
                  <a:cubicBezTo>
                    <a:pt x="0" y="7"/>
                    <a:pt x="7" y="0"/>
                    <a:pt x="16" y="0"/>
                  </a:cubicBezTo>
                  <a:cubicBezTo>
                    <a:pt x="198" y="0"/>
                    <a:pt x="198" y="0"/>
                    <a:pt x="198" y="0"/>
                  </a:cubicBezTo>
                  <a:cubicBezTo>
                    <a:pt x="207" y="0"/>
                    <a:pt x="214" y="7"/>
                    <a:pt x="214" y="16"/>
                  </a:cubicBezTo>
                  <a:cubicBezTo>
                    <a:pt x="214" y="154"/>
                    <a:pt x="214" y="154"/>
                    <a:pt x="214" y="154"/>
                  </a:cubicBezTo>
                  <a:cubicBezTo>
                    <a:pt x="214" y="163"/>
                    <a:pt x="207" y="170"/>
                    <a:pt x="198" y="170"/>
                  </a:cubicBezTo>
                  <a:close/>
                  <a:moveTo>
                    <a:pt x="16" y="12"/>
                  </a:moveTo>
                  <a:cubicBezTo>
                    <a:pt x="14" y="12"/>
                    <a:pt x="12" y="13"/>
                    <a:pt x="12" y="16"/>
                  </a:cubicBezTo>
                  <a:cubicBezTo>
                    <a:pt x="12" y="154"/>
                    <a:pt x="12" y="154"/>
                    <a:pt x="12" y="154"/>
                  </a:cubicBezTo>
                  <a:cubicBezTo>
                    <a:pt x="12" y="156"/>
                    <a:pt x="14" y="158"/>
                    <a:pt x="16" y="158"/>
                  </a:cubicBezTo>
                  <a:cubicBezTo>
                    <a:pt x="198" y="158"/>
                    <a:pt x="198" y="158"/>
                    <a:pt x="198" y="158"/>
                  </a:cubicBezTo>
                  <a:cubicBezTo>
                    <a:pt x="200" y="158"/>
                    <a:pt x="202" y="156"/>
                    <a:pt x="202" y="154"/>
                  </a:cubicBezTo>
                  <a:cubicBezTo>
                    <a:pt x="202" y="16"/>
                    <a:pt x="202" y="16"/>
                    <a:pt x="202" y="16"/>
                  </a:cubicBezTo>
                  <a:cubicBezTo>
                    <a:pt x="202" y="13"/>
                    <a:pt x="200" y="12"/>
                    <a:pt x="198" y="12"/>
                  </a:cubicBezTo>
                  <a:lnTo>
                    <a:pt x="16" y="12"/>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rgbClr val="000000"/>
                </a:solidFill>
                <a:latin typeface="Arial"/>
                <a:ea typeface="Arial"/>
                <a:cs typeface="Arial"/>
                <a:sym typeface="Arial"/>
              </a:endParaRPr>
            </a:p>
          </p:txBody>
        </p:sp>
        <p:sp>
          <p:nvSpPr>
            <p:cNvPr id="5901" name="Google Shape;5901;p265"/>
            <p:cNvSpPr/>
            <p:nvPr/>
          </p:nvSpPr>
          <p:spPr>
            <a:xfrm>
              <a:off x="7977188" y="6943726"/>
              <a:ext cx="219075" cy="406400"/>
            </a:xfrm>
            <a:custGeom>
              <a:avLst/>
              <a:gdLst/>
              <a:ahLst/>
              <a:cxnLst/>
              <a:rect l="l" t="t" r="r" b="b"/>
              <a:pathLst>
                <a:path w="76" h="140" extrusionOk="0">
                  <a:moveTo>
                    <a:pt x="70" y="140"/>
                  </a:moveTo>
                  <a:cubicBezTo>
                    <a:pt x="69" y="140"/>
                    <a:pt x="68" y="140"/>
                    <a:pt x="67" y="139"/>
                  </a:cubicBezTo>
                  <a:cubicBezTo>
                    <a:pt x="3" y="100"/>
                    <a:pt x="3" y="100"/>
                    <a:pt x="3" y="100"/>
                  </a:cubicBezTo>
                  <a:cubicBezTo>
                    <a:pt x="0" y="98"/>
                    <a:pt x="0" y="95"/>
                    <a:pt x="1" y="92"/>
                  </a:cubicBezTo>
                  <a:cubicBezTo>
                    <a:pt x="3" y="89"/>
                    <a:pt x="7" y="88"/>
                    <a:pt x="9" y="90"/>
                  </a:cubicBezTo>
                  <a:cubicBezTo>
                    <a:pt x="64" y="123"/>
                    <a:pt x="64" y="123"/>
                    <a:pt x="64" y="123"/>
                  </a:cubicBezTo>
                  <a:cubicBezTo>
                    <a:pt x="64" y="17"/>
                    <a:pt x="64" y="17"/>
                    <a:pt x="64" y="17"/>
                  </a:cubicBezTo>
                  <a:cubicBezTo>
                    <a:pt x="9" y="50"/>
                    <a:pt x="9" y="50"/>
                    <a:pt x="9" y="50"/>
                  </a:cubicBezTo>
                  <a:cubicBezTo>
                    <a:pt x="7" y="52"/>
                    <a:pt x="3" y="51"/>
                    <a:pt x="1" y="48"/>
                  </a:cubicBezTo>
                  <a:cubicBezTo>
                    <a:pt x="0" y="45"/>
                    <a:pt x="0" y="41"/>
                    <a:pt x="3" y="40"/>
                  </a:cubicBezTo>
                  <a:cubicBezTo>
                    <a:pt x="67" y="1"/>
                    <a:pt x="67" y="1"/>
                    <a:pt x="67" y="1"/>
                  </a:cubicBezTo>
                  <a:cubicBezTo>
                    <a:pt x="69" y="0"/>
                    <a:pt x="71" y="0"/>
                    <a:pt x="73" y="1"/>
                  </a:cubicBezTo>
                  <a:cubicBezTo>
                    <a:pt x="75" y="2"/>
                    <a:pt x="76" y="4"/>
                    <a:pt x="76" y="6"/>
                  </a:cubicBezTo>
                  <a:cubicBezTo>
                    <a:pt x="76" y="134"/>
                    <a:pt x="76" y="134"/>
                    <a:pt x="76" y="134"/>
                  </a:cubicBezTo>
                  <a:cubicBezTo>
                    <a:pt x="76" y="136"/>
                    <a:pt x="75" y="138"/>
                    <a:pt x="73" y="139"/>
                  </a:cubicBezTo>
                  <a:cubicBezTo>
                    <a:pt x="72" y="140"/>
                    <a:pt x="71" y="140"/>
                    <a:pt x="70" y="140"/>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rgbClr val="000000"/>
                </a:solidFill>
                <a:latin typeface="Arial"/>
                <a:ea typeface="Arial"/>
                <a:cs typeface="Arial"/>
                <a:sym typeface="Arial"/>
              </a:endParaRPr>
            </a:p>
          </p:txBody>
        </p:sp>
      </p:grpSp>
      <p:sp>
        <p:nvSpPr>
          <p:cNvPr id="5902" name="Google Shape;5902;p265"/>
          <p:cNvSpPr txBox="1">
            <a:spLocks noGrp="1"/>
          </p:cNvSpPr>
          <p:nvPr>
            <p:ph type="body" idx="1"/>
          </p:nvPr>
        </p:nvSpPr>
        <p:spPr>
          <a:xfrm>
            <a:off x="413099" y="2665691"/>
            <a:ext cx="8317802" cy="324608"/>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lt1"/>
              </a:buClr>
              <a:buSzPts val="1687"/>
              <a:buFont typeface="Inter"/>
              <a:buNone/>
              <a:defRPr sz="1687" b="0">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Q&amp;A">
  <p:cSld name="Q&amp;A">
    <p:bg>
      <p:bgPr>
        <a:blipFill>
          <a:blip r:embed="rId2">
            <a:alphaModFix/>
          </a:blip>
          <a:stretch>
            <a:fillRect/>
          </a:stretch>
        </a:blipFill>
        <a:effectLst/>
      </p:bgPr>
    </p:bg>
    <p:spTree>
      <p:nvGrpSpPr>
        <p:cNvPr id="1" name="Shape 5903"/>
        <p:cNvGrpSpPr/>
        <p:nvPr/>
      </p:nvGrpSpPr>
      <p:grpSpPr>
        <a:xfrm>
          <a:off x="0" y="0"/>
          <a:ext cx="0" cy="0"/>
          <a:chOff x="0" y="0"/>
          <a:chExt cx="0" cy="0"/>
        </a:xfrm>
      </p:grpSpPr>
      <p:sp>
        <p:nvSpPr>
          <p:cNvPr id="5904" name="Google Shape;5904;p266"/>
          <p:cNvSpPr txBox="1">
            <a:spLocks noGrp="1"/>
          </p:cNvSpPr>
          <p:nvPr>
            <p:ph type="title"/>
          </p:nvPr>
        </p:nvSpPr>
        <p:spPr>
          <a:xfrm>
            <a:off x="413099" y="2189157"/>
            <a:ext cx="8317802" cy="50305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905" name="Google Shape;5905;p266"/>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906" name="Google Shape;5906;p266"/>
          <p:cNvSpPr txBox="1"/>
          <p:nvPr/>
        </p:nvSpPr>
        <p:spPr>
          <a:xfrm>
            <a:off x="1015723" y="1356373"/>
            <a:ext cx="7112556" cy="313710"/>
          </a:xfrm>
          <a:prstGeom prst="rect">
            <a:avLst/>
          </a:prstGeom>
          <a:noFill/>
          <a:ln>
            <a:noFill/>
          </a:ln>
        </p:spPr>
        <p:txBody>
          <a:bodyPr spcFirstLastPara="1" wrap="square" lIns="26775" tIns="26775" rIns="26775" bIns="26775" anchor="ctr" anchorCtr="0">
            <a:spAutoFit/>
          </a:bodyPr>
          <a:lstStyle/>
          <a:p>
            <a:pPr marL="0" marR="0" lvl="0" indent="0" algn="ctr" rtl="0">
              <a:lnSpc>
                <a:spcPct val="100000"/>
              </a:lnSpc>
              <a:spcBef>
                <a:spcPts val="0"/>
              </a:spcBef>
              <a:spcAft>
                <a:spcPts val="0"/>
              </a:spcAft>
              <a:buClr>
                <a:schemeClr val="accent5"/>
              </a:buClr>
              <a:buSzPts val="1687"/>
              <a:buFont typeface="Arial"/>
              <a:buNone/>
            </a:pPr>
            <a:r>
              <a:rPr lang="en" sz="1687" b="0" i="0" u="none" strike="noStrike" cap="none">
                <a:solidFill>
                  <a:schemeClr val="accent5"/>
                </a:solidFill>
                <a:latin typeface="Calibri"/>
                <a:ea typeface="Calibri"/>
                <a:cs typeface="Calibri"/>
                <a:sym typeface="Calibri"/>
              </a:rPr>
              <a:t>Q&amp;A</a:t>
            </a:r>
            <a:endParaRPr sz="1400" b="0" i="0" u="none" strike="noStrike" cap="none">
              <a:solidFill>
                <a:srgbClr val="000000"/>
              </a:solidFill>
              <a:latin typeface="Arial"/>
              <a:ea typeface="Arial"/>
              <a:cs typeface="Arial"/>
              <a:sym typeface="Arial"/>
            </a:endParaRPr>
          </a:p>
        </p:txBody>
      </p:sp>
      <p:grpSp>
        <p:nvGrpSpPr>
          <p:cNvPr id="5907" name="Google Shape;5907;p266"/>
          <p:cNvGrpSpPr/>
          <p:nvPr/>
        </p:nvGrpSpPr>
        <p:grpSpPr>
          <a:xfrm>
            <a:off x="4409714" y="1108134"/>
            <a:ext cx="324571" cy="261821"/>
            <a:chOff x="3017838" y="2587625"/>
            <a:chExt cx="812801" cy="655638"/>
          </a:xfrm>
        </p:grpSpPr>
        <p:sp>
          <p:nvSpPr>
            <p:cNvPr id="5908" name="Google Shape;5908;p266"/>
            <p:cNvSpPr/>
            <p:nvPr/>
          </p:nvSpPr>
          <p:spPr>
            <a:xfrm>
              <a:off x="3292476" y="2728913"/>
              <a:ext cx="538163" cy="514350"/>
            </a:xfrm>
            <a:custGeom>
              <a:avLst/>
              <a:gdLst/>
              <a:ahLst/>
              <a:cxnLst/>
              <a:rect l="l" t="t" r="r" b="b"/>
              <a:pathLst>
                <a:path w="186" h="178" extrusionOk="0">
                  <a:moveTo>
                    <a:pt x="150" y="178"/>
                  </a:moveTo>
                  <a:cubicBezTo>
                    <a:pt x="148" y="178"/>
                    <a:pt x="147" y="178"/>
                    <a:pt x="146" y="177"/>
                  </a:cubicBezTo>
                  <a:cubicBezTo>
                    <a:pt x="101" y="132"/>
                    <a:pt x="101" y="132"/>
                    <a:pt x="101" y="132"/>
                  </a:cubicBezTo>
                  <a:cubicBezTo>
                    <a:pt x="23" y="132"/>
                    <a:pt x="23" y="132"/>
                    <a:pt x="23" y="132"/>
                  </a:cubicBezTo>
                  <a:cubicBezTo>
                    <a:pt x="10" y="132"/>
                    <a:pt x="0" y="121"/>
                    <a:pt x="0" y="109"/>
                  </a:cubicBezTo>
                  <a:cubicBezTo>
                    <a:pt x="0" y="23"/>
                    <a:pt x="0" y="23"/>
                    <a:pt x="0" y="23"/>
                  </a:cubicBezTo>
                  <a:cubicBezTo>
                    <a:pt x="0" y="10"/>
                    <a:pt x="10" y="0"/>
                    <a:pt x="23" y="0"/>
                  </a:cubicBezTo>
                  <a:cubicBezTo>
                    <a:pt x="163" y="0"/>
                    <a:pt x="163" y="0"/>
                    <a:pt x="163" y="0"/>
                  </a:cubicBezTo>
                  <a:cubicBezTo>
                    <a:pt x="176" y="0"/>
                    <a:pt x="186" y="10"/>
                    <a:pt x="186" y="23"/>
                  </a:cubicBezTo>
                  <a:cubicBezTo>
                    <a:pt x="186" y="109"/>
                    <a:pt x="186" y="109"/>
                    <a:pt x="186" y="109"/>
                  </a:cubicBezTo>
                  <a:cubicBezTo>
                    <a:pt x="186" y="121"/>
                    <a:pt x="176" y="132"/>
                    <a:pt x="163" y="132"/>
                  </a:cubicBezTo>
                  <a:cubicBezTo>
                    <a:pt x="156" y="132"/>
                    <a:pt x="156" y="132"/>
                    <a:pt x="156" y="132"/>
                  </a:cubicBezTo>
                  <a:cubicBezTo>
                    <a:pt x="156" y="172"/>
                    <a:pt x="156" y="172"/>
                    <a:pt x="156" y="172"/>
                  </a:cubicBezTo>
                  <a:cubicBezTo>
                    <a:pt x="156" y="175"/>
                    <a:pt x="154" y="177"/>
                    <a:pt x="152" y="178"/>
                  </a:cubicBezTo>
                  <a:cubicBezTo>
                    <a:pt x="151" y="178"/>
                    <a:pt x="151" y="178"/>
                    <a:pt x="150" y="178"/>
                  </a:cubicBezTo>
                  <a:close/>
                  <a:moveTo>
                    <a:pt x="23" y="12"/>
                  </a:moveTo>
                  <a:cubicBezTo>
                    <a:pt x="17" y="12"/>
                    <a:pt x="12" y="17"/>
                    <a:pt x="12" y="23"/>
                  </a:cubicBezTo>
                  <a:cubicBezTo>
                    <a:pt x="12" y="109"/>
                    <a:pt x="12" y="109"/>
                    <a:pt x="12" y="109"/>
                  </a:cubicBezTo>
                  <a:cubicBezTo>
                    <a:pt x="12" y="115"/>
                    <a:pt x="17" y="120"/>
                    <a:pt x="23" y="120"/>
                  </a:cubicBezTo>
                  <a:cubicBezTo>
                    <a:pt x="103" y="120"/>
                    <a:pt x="103" y="120"/>
                    <a:pt x="103" y="120"/>
                  </a:cubicBezTo>
                  <a:cubicBezTo>
                    <a:pt x="105" y="120"/>
                    <a:pt x="106" y="120"/>
                    <a:pt x="107" y="121"/>
                  </a:cubicBezTo>
                  <a:cubicBezTo>
                    <a:pt x="144" y="158"/>
                    <a:pt x="144" y="158"/>
                    <a:pt x="144" y="158"/>
                  </a:cubicBezTo>
                  <a:cubicBezTo>
                    <a:pt x="144" y="126"/>
                    <a:pt x="144" y="126"/>
                    <a:pt x="144" y="126"/>
                  </a:cubicBezTo>
                  <a:cubicBezTo>
                    <a:pt x="144" y="122"/>
                    <a:pt x="147" y="120"/>
                    <a:pt x="150" y="120"/>
                  </a:cubicBezTo>
                  <a:cubicBezTo>
                    <a:pt x="163" y="120"/>
                    <a:pt x="163" y="120"/>
                    <a:pt x="163" y="120"/>
                  </a:cubicBezTo>
                  <a:cubicBezTo>
                    <a:pt x="169" y="120"/>
                    <a:pt x="174" y="115"/>
                    <a:pt x="174" y="109"/>
                  </a:cubicBezTo>
                  <a:cubicBezTo>
                    <a:pt x="174" y="23"/>
                    <a:pt x="174" y="23"/>
                    <a:pt x="174" y="23"/>
                  </a:cubicBezTo>
                  <a:cubicBezTo>
                    <a:pt x="174" y="17"/>
                    <a:pt x="169" y="12"/>
                    <a:pt x="163" y="12"/>
                  </a:cubicBezTo>
                  <a:lnTo>
                    <a:pt x="23" y="12"/>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rgbClr val="000000"/>
                </a:solidFill>
                <a:latin typeface="Arial"/>
                <a:ea typeface="Arial"/>
                <a:cs typeface="Arial"/>
                <a:sym typeface="Arial"/>
              </a:endParaRPr>
            </a:p>
          </p:txBody>
        </p:sp>
        <p:sp>
          <p:nvSpPr>
            <p:cNvPr id="5909" name="Google Shape;5909;p266"/>
            <p:cNvSpPr/>
            <p:nvPr/>
          </p:nvSpPr>
          <p:spPr>
            <a:xfrm>
              <a:off x="3017838" y="2587625"/>
              <a:ext cx="450850" cy="433388"/>
            </a:xfrm>
            <a:custGeom>
              <a:avLst/>
              <a:gdLst/>
              <a:ahLst/>
              <a:cxnLst/>
              <a:rect l="l" t="t" r="r" b="b"/>
              <a:pathLst>
                <a:path w="156" h="150" extrusionOk="0">
                  <a:moveTo>
                    <a:pt x="31" y="150"/>
                  </a:moveTo>
                  <a:cubicBezTo>
                    <a:pt x="30" y="150"/>
                    <a:pt x="29" y="150"/>
                    <a:pt x="29" y="150"/>
                  </a:cubicBezTo>
                  <a:cubicBezTo>
                    <a:pt x="26" y="149"/>
                    <a:pt x="25" y="147"/>
                    <a:pt x="25" y="144"/>
                  </a:cubicBezTo>
                  <a:cubicBezTo>
                    <a:pt x="25" y="112"/>
                    <a:pt x="25" y="112"/>
                    <a:pt x="25" y="112"/>
                  </a:cubicBezTo>
                  <a:cubicBezTo>
                    <a:pt x="20" y="112"/>
                    <a:pt x="20" y="112"/>
                    <a:pt x="20" y="112"/>
                  </a:cubicBezTo>
                  <a:cubicBezTo>
                    <a:pt x="9" y="112"/>
                    <a:pt x="0" y="103"/>
                    <a:pt x="0" y="91"/>
                  </a:cubicBezTo>
                  <a:cubicBezTo>
                    <a:pt x="0" y="20"/>
                    <a:pt x="0" y="20"/>
                    <a:pt x="0" y="20"/>
                  </a:cubicBezTo>
                  <a:cubicBezTo>
                    <a:pt x="0" y="9"/>
                    <a:pt x="9" y="0"/>
                    <a:pt x="20" y="0"/>
                  </a:cubicBezTo>
                  <a:cubicBezTo>
                    <a:pt x="136" y="0"/>
                    <a:pt x="136" y="0"/>
                    <a:pt x="136" y="0"/>
                  </a:cubicBezTo>
                  <a:cubicBezTo>
                    <a:pt x="147" y="0"/>
                    <a:pt x="156" y="9"/>
                    <a:pt x="156" y="20"/>
                  </a:cubicBezTo>
                  <a:cubicBezTo>
                    <a:pt x="156" y="33"/>
                    <a:pt x="156" y="33"/>
                    <a:pt x="156" y="33"/>
                  </a:cubicBezTo>
                  <a:cubicBezTo>
                    <a:pt x="156" y="36"/>
                    <a:pt x="153" y="39"/>
                    <a:pt x="150" y="39"/>
                  </a:cubicBezTo>
                  <a:cubicBezTo>
                    <a:pt x="147" y="39"/>
                    <a:pt x="144" y="36"/>
                    <a:pt x="144" y="33"/>
                  </a:cubicBezTo>
                  <a:cubicBezTo>
                    <a:pt x="144" y="20"/>
                    <a:pt x="144" y="20"/>
                    <a:pt x="144" y="20"/>
                  </a:cubicBezTo>
                  <a:cubicBezTo>
                    <a:pt x="144" y="16"/>
                    <a:pt x="140" y="12"/>
                    <a:pt x="136" y="12"/>
                  </a:cubicBezTo>
                  <a:cubicBezTo>
                    <a:pt x="20" y="12"/>
                    <a:pt x="20" y="12"/>
                    <a:pt x="20" y="12"/>
                  </a:cubicBezTo>
                  <a:cubicBezTo>
                    <a:pt x="15" y="12"/>
                    <a:pt x="12" y="16"/>
                    <a:pt x="12" y="20"/>
                  </a:cubicBezTo>
                  <a:cubicBezTo>
                    <a:pt x="12" y="91"/>
                    <a:pt x="12" y="91"/>
                    <a:pt x="12" y="91"/>
                  </a:cubicBezTo>
                  <a:cubicBezTo>
                    <a:pt x="12" y="96"/>
                    <a:pt x="15" y="100"/>
                    <a:pt x="20" y="100"/>
                  </a:cubicBezTo>
                  <a:cubicBezTo>
                    <a:pt x="31" y="100"/>
                    <a:pt x="31" y="100"/>
                    <a:pt x="31" y="100"/>
                  </a:cubicBezTo>
                  <a:cubicBezTo>
                    <a:pt x="34" y="100"/>
                    <a:pt x="37" y="102"/>
                    <a:pt x="37" y="106"/>
                  </a:cubicBezTo>
                  <a:cubicBezTo>
                    <a:pt x="37" y="130"/>
                    <a:pt x="37" y="130"/>
                    <a:pt x="37" y="130"/>
                  </a:cubicBezTo>
                  <a:cubicBezTo>
                    <a:pt x="65" y="101"/>
                    <a:pt x="65" y="101"/>
                    <a:pt x="65" y="101"/>
                  </a:cubicBezTo>
                  <a:cubicBezTo>
                    <a:pt x="67" y="100"/>
                    <a:pt x="68" y="100"/>
                    <a:pt x="70" y="100"/>
                  </a:cubicBezTo>
                  <a:cubicBezTo>
                    <a:pt x="79" y="100"/>
                    <a:pt x="79" y="100"/>
                    <a:pt x="79" y="100"/>
                  </a:cubicBezTo>
                  <a:cubicBezTo>
                    <a:pt x="83" y="100"/>
                    <a:pt x="85" y="102"/>
                    <a:pt x="85" y="106"/>
                  </a:cubicBezTo>
                  <a:cubicBezTo>
                    <a:pt x="85" y="109"/>
                    <a:pt x="83" y="112"/>
                    <a:pt x="79" y="112"/>
                  </a:cubicBezTo>
                  <a:cubicBezTo>
                    <a:pt x="72" y="112"/>
                    <a:pt x="72" y="112"/>
                    <a:pt x="72" y="112"/>
                  </a:cubicBezTo>
                  <a:cubicBezTo>
                    <a:pt x="35" y="149"/>
                    <a:pt x="35" y="149"/>
                    <a:pt x="35" y="149"/>
                  </a:cubicBezTo>
                  <a:cubicBezTo>
                    <a:pt x="34" y="150"/>
                    <a:pt x="32" y="150"/>
                    <a:pt x="31" y="150"/>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5"/>
                <a:buFont typeface="Arial"/>
                <a:buNone/>
              </a:pPr>
              <a:endParaRPr sz="1405" b="0" i="0" u="none" strike="noStrike" cap="none">
                <a:solidFill>
                  <a:schemeClr val="accent5"/>
                </a:solidFill>
                <a:latin typeface="Arial"/>
                <a:ea typeface="Arial"/>
                <a:cs typeface="Arial"/>
                <a:sym typeface="Arial"/>
              </a:endParaRPr>
            </a:p>
          </p:txBody>
        </p:sp>
      </p:grpSp>
      <p:sp>
        <p:nvSpPr>
          <p:cNvPr id="5910" name="Google Shape;5910;p266"/>
          <p:cNvSpPr txBox="1">
            <a:spLocks noGrp="1"/>
          </p:cNvSpPr>
          <p:nvPr>
            <p:ph type="body" idx="1"/>
          </p:nvPr>
        </p:nvSpPr>
        <p:spPr>
          <a:xfrm>
            <a:off x="413099" y="2665691"/>
            <a:ext cx="8317802" cy="324608"/>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lt1"/>
              </a:buClr>
              <a:buSzPts val="1687"/>
              <a:buFont typeface="Inter"/>
              <a:buNone/>
              <a:defRPr sz="1687" b="0">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pecial Custom">
  <p:cSld name="Special Custom">
    <p:bg>
      <p:bgPr>
        <a:blipFill>
          <a:blip r:embed="rId2">
            <a:alphaModFix/>
          </a:blip>
          <a:stretch>
            <a:fillRect/>
          </a:stretch>
        </a:blipFill>
        <a:effectLst/>
      </p:bgPr>
    </p:bg>
    <p:spTree>
      <p:nvGrpSpPr>
        <p:cNvPr id="1" name="Shape 5911"/>
        <p:cNvGrpSpPr/>
        <p:nvPr/>
      </p:nvGrpSpPr>
      <p:grpSpPr>
        <a:xfrm>
          <a:off x="0" y="0"/>
          <a:ext cx="0" cy="0"/>
          <a:chOff x="0" y="0"/>
          <a:chExt cx="0" cy="0"/>
        </a:xfrm>
      </p:grpSpPr>
      <p:sp>
        <p:nvSpPr>
          <p:cNvPr id="5912" name="Google Shape;5912;p267"/>
          <p:cNvSpPr txBox="1">
            <a:spLocks noGrp="1"/>
          </p:cNvSpPr>
          <p:nvPr>
            <p:ph type="title"/>
          </p:nvPr>
        </p:nvSpPr>
        <p:spPr>
          <a:xfrm>
            <a:off x="413099" y="2189157"/>
            <a:ext cx="8317802" cy="503052"/>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lt1"/>
              </a:buClr>
              <a:buSzPts val="2812"/>
              <a:buFont typeface="Inter Black"/>
              <a:buNone/>
              <a:defRPr>
                <a:solidFill>
                  <a:schemeClr val="lt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913" name="Google Shape;5913;p267"/>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914" name="Google Shape;5914;p267"/>
          <p:cNvSpPr txBox="1">
            <a:spLocks noGrp="1"/>
          </p:cNvSpPr>
          <p:nvPr>
            <p:ph type="body" idx="1"/>
          </p:nvPr>
        </p:nvSpPr>
        <p:spPr>
          <a:xfrm>
            <a:off x="413099" y="2665691"/>
            <a:ext cx="8317802" cy="324608"/>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lt1"/>
              </a:buClr>
              <a:buSzPts val="1687"/>
              <a:buFont typeface="Inter"/>
              <a:buNone/>
              <a:defRPr sz="1687" b="0">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915" name="Google Shape;5915;p267"/>
          <p:cNvSpPr txBox="1">
            <a:spLocks noGrp="1"/>
          </p:cNvSpPr>
          <p:nvPr>
            <p:ph type="body" idx="2"/>
          </p:nvPr>
        </p:nvSpPr>
        <p:spPr>
          <a:xfrm>
            <a:off x="413099" y="1366243"/>
            <a:ext cx="8317802" cy="275917"/>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0"/>
              </a:spcBef>
              <a:spcAft>
                <a:spcPts val="0"/>
              </a:spcAft>
              <a:buClr>
                <a:schemeClr val="accent5"/>
              </a:buClr>
              <a:buSzPts val="1406"/>
              <a:buFont typeface="Inter"/>
              <a:buNone/>
              <a:defRPr sz="1406" b="0" cap="none">
                <a:solidFill>
                  <a:schemeClr val="accent5"/>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916" name="Google Shape;5916;p267"/>
          <p:cNvSpPr>
            <a:spLocks noGrp="1"/>
          </p:cNvSpPr>
          <p:nvPr>
            <p:ph type="pic" idx="3"/>
          </p:nvPr>
        </p:nvSpPr>
        <p:spPr>
          <a:xfrm>
            <a:off x="4365998" y="1090325"/>
            <a:ext cx="404428" cy="275917"/>
          </a:xfrm>
          <a:prstGeom prst="rect">
            <a:avLst/>
          </a:prstGeom>
          <a:noFill/>
          <a:ln>
            <a:noFill/>
          </a:ln>
        </p:spPr>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losing Slide">
  <p:cSld name="Closing Slide">
    <p:bg>
      <p:bgPr>
        <a:blipFill>
          <a:blip r:embed="rId2">
            <a:alphaModFix/>
          </a:blip>
          <a:stretch>
            <a:fillRect/>
          </a:stretch>
        </a:blipFill>
        <a:effectLst/>
      </p:bgPr>
    </p:bg>
    <p:spTree>
      <p:nvGrpSpPr>
        <p:cNvPr id="1" name="Shape 5917"/>
        <p:cNvGrpSpPr/>
        <p:nvPr/>
      </p:nvGrpSpPr>
      <p:grpSpPr>
        <a:xfrm>
          <a:off x="0" y="0"/>
          <a:ext cx="0" cy="0"/>
          <a:chOff x="0" y="0"/>
          <a:chExt cx="0" cy="0"/>
        </a:xfrm>
      </p:grpSpPr>
      <p:sp>
        <p:nvSpPr>
          <p:cNvPr id="5918" name="Google Shape;5918;p268"/>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919" name="Google Shape;5919;p268"/>
          <p:cNvSpPr/>
          <p:nvPr/>
        </p:nvSpPr>
        <p:spPr>
          <a:xfrm>
            <a:off x="294410" y="4856522"/>
            <a:ext cx="1013419" cy="21127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73"/>
              <a:buFont typeface="Arial"/>
              <a:buNone/>
            </a:pPr>
            <a:r>
              <a:rPr lang="en" sz="773" b="0" i="0" u="none" strike="noStrike" cap="none">
                <a:solidFill>
                  <a:schemeClr val="lt1"/>
                </a:solidFill>
                <a:latin typeface="Inter Black"/>
                <a:ea typeface="Inter Black"/>
                <a:cs typeface="Inter Black"/>
                <a:sym typeface="Inter Black"/>
              </a:rPr>
              <a:t>© 2021 WEX Inc.</a:t>
            </a:r>
            <a:endParaRPr sz="773" b="0" i="0" u="none" strike="noStrike" cap="none">
              <a:solidFill>
                <a:schemeClr val="lt1"/>
              </a:solidFill>
              <a:latin typeface="Arial"/>
              <a:ea typeface="Arial"/>
              <a:cs typeface="Arial"/>
              <a:sym typeface="Arial"/>
            </a:endParaRPr>
          </a:p>
        </p:txBody>
      </p:sp>
      <p:sp>
        <p:nvSpPr>
          <p:cNvPr id="5920" name="Google Shape;5920;p268"/>
          <p:cNvSpPr txBox="1">
            <a:spLocks noGrp="1"/>
          </p:cNvSpPr>
          <p:nvPr>
            <p:ph type="ctrTitle"/>
          </p:nvPr>
        </p:nvSpPr>
        <p:spPr>
          <a:xfrm>
            <a:off x="2493386" y="1166259"/>
            <a:ext cx="4157228" cy="195871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25"/>
        <p:cNvGrpSpPr/>
        <p:nvPr/>
      </p:nvGrpSpPr>
      <p:grpSpPr>
        <a:xfrm>
          <a:off x="0" y="0"/>
          <a:ext cx="0" cy="0"/>
          <a:chOff x="0" y="0"/>
          <a:chExt cx="0" cy="0"/>
        </a:xfrm>
      </p:grpSpPr>
      <p:sp>
        <p:nvSpPr>
          <p:cNvPr id="5926" name="Google Shape;5926;p193"/>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927" name="Google Shape;5927;p19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5928" name="Google Shape;5928;p193"/>
          <p:cNvGrpSpPr/>
          <p:nvPr/>
        </p:nvGrpSpPr>
        <p:grpSpPr>
          <a:xfrm>
            <a:off x="8041173" y="4778596"/>
            <a:ext cx="598277" cy="170409"/>
            <a:chOff x="238125" y="1822850"/>
            <a:chExt cx="7080200" cy="2016675"/>
          </a:xfrm>
        </p:grpSpPr>
        <p:sp>
          <p:nvSpPr>
            <p:cNvPr id="5929" name="Google Shape;5929;p193"/>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0" name="Google Shape;5930;p193"/>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1" name="Google Shape;5931;p193"/>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2" name="Google Shape;5932;p193"/>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3" name="Google Shape;5933;p193"/>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4" name="Google Shape;5934;p193"/>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5" name="Google Shape;5935;p193"/>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936" name="Google Shape;5936;p19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937"/>
        <p:cNvGrpSpPr/>
        <p:nvPr/>
      </p:nvGrpSpPr>
      <p:grpSpPr>
        <a:xfrm>
          <a:off x="0" y="0"/>
          <a:ext cx="0" cy="0"/>
          <a:chOff x="0" y="0"/>
          <a:chExt cx="0" cy="0"/>
        </a:xfrm>
      </p:grpSpPr>
      <p:sp>
        <p:nvSpPr>
          <p:cNvPr id="5938" name="Google Shape;5938;p194"/>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53"/>
        <p:cNvGrpSpPr/>
        <p:nvPr/>
      </p:nvGrpSpPr>
      <p:grpSpPr>
        <a:xfrm>
          <a:off x="0" y="0"/>
          <a:ext cx="0" cy="0"/>
          <a:chOff x="0" y="0"/>
          <a:chExt cx="0" cy="0"/>
        </a:xfrm>
      </p:grpSpPr>
      <p:sp>
        <p:nvSpPr>
          <p:cNvPr id="1654" name="Google Shape;1654;p102"/>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1655" name="Google Shape;1655;p102"/>
          <p:cNvGrpSpPr/>
          <p:nvPr/>
        </p:nvGrpSpPr>
        <p:grpSpPr>
          <a:xfrm>
            <a:off x="8041173" y="4778596"/>
            <a:ext cx="598277" cy="170409"/>
            <a:chOff x="238125" y="1822850"/>
            <a:chExt cx="7080200" cy="2016675"/>
          </a:xfrm>
        </p:grpSpPr>
        <p:sp>
          <p:nvSpPr>
            <p:cNvPr id="1656" name="Google Shape;1656;p102"/>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7" name="Google Shape;1657;p102"/>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8" name="Google Shape;1658;p102"/>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9" name="Google Shape;1659;p102"/>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0" name="Google Shape;1660;p102"/>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1" name="Google Shape;1661;p102"/>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2" name="Google Shape;1662;p102"/>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63" name="Google Shape;1663;p102"/>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64" name="Google Shape;1664;p102"/>
          <p:cNvSpPr txBox="1">
            <a:spLocks noGrp="1"/>
          </p:cNvSpPr>
          <p:nvPr>
            <p:ph type="subTitle" idx="1"/>
          </p:nvPr>
        </p:nvSpPr>
        <p:spPr>
          <a:xfrm>
            <a:off x="375508" y="166466"/>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a:endParaRPr/>
          </a:p>
        </p:txBody>
      </p:sp>
      <p:sp>
        <p:nvSpPr>
          <p:cNvPr id="1665" name="Google Shape;1665;p102"/>
          <p:cNvSpPr/>
          <p:nvPr/>
        </p:nvSpPr>
        <p:spPr>
          <a:xfrm>
            <a:off x="278209" y="272369"/>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6" name="Google Shape;1666;p102"/>
          <p:cNvSpPr txBox="1">
            <a:spLocks noGrp="1"/>
          </p:cNvSpPr>
          <p:nvPr>
            <p:ph type="body" idx="2"/>
          </p:nvPr>
        </p:nvSpPr>
        <p:spPr>
          <a:xfrm>
            <a:off x="244350" y="1256775"/>
            <a:ext cx="8661600" cy="3309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1667" name="Google Shape;1667;p102"/>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body, left justified">
  <p:cSld name="Title and body, left justified">
    <p:spTree>
      <p:nvGrpSpPr>
        <p:cNvPr id="1" name="Shape 5939"/>
        <p:cNvGrpSpPr/>
        <p:nvPr/>
      </p:nvGrpSpPr>
      <p:grpSpPr>
        <a:xfrm>
          <a:off x="0" y="0"/>
          <a:ext cx="0" cy="0"/>
          <a:chOff x="0" y="0"/>
          <a:chExt cx="0" cy="0"/>
        </a:xfrm>
      </p:grpSpPr>
      <p:sp>
        <p:nvSpPr>
          <p:cNvPr id="5940" name="Google Shape;5940;p190"/>
          <p:cNvSpPr txBox="1">
            <a:spLocks noGrp="1"/>
          </p:cNvSpPr>
          <p:nvPr>
            <p:ph type="title"/>
          </p:nvPr>
        </p:nvSpPr>
        <p:spPr>
          <a:xfrm>
            <a:off x="399846" y="797750"/>
            <a:ext cx="4227900" cy="1146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941" name="Google Shape;5941;p190"/>
          <p:cNvSpPr txBox="1">
            <a:spLocks noGrp="1"/>
          </p:cNvSpPr>
          <p:nvPr>
            <p:ph type="body" idx="1"/>
          </p:nvPr>
        </p:nvSpPr>
        <p:spPr>
          <a:xfrm>
            <a:off x="399846" y="1944150"/>
            <a:ext cx="4227900" cy="25557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5942" name="Google Shape;5942;p19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5943" name="Google Shape;5943;p190"/>
          <p:cNvSpPr/>
          <p:nvPr/>
        </p:nvSpPr>
        <p:spPr>
          <a:xfrm>
            <a:off x="550586" y="518675"/>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4" name="Google Shape;5944;p190"/>
          <p:cNvSpPr txBox="1">
            <a:spLocks noGrp="1"/>
          </p:cNvSpPr>
          <p:nvPr>
            <p:ph type="subTitle" idx="2"/>
          </p:nvPr>
        </p:nvSpPr>
        <p:spPr>
          <a:xfrm>
            <a:off x="642621" y="421625"/>
            <a:ext cx="39852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sp>
        <p:nvSpPr>
          <p:cNvPr id="5945" name="Google Shape;5945;p19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5946"/>
        <p:cNvGrpSpPr/>
        <p:nvPr/>
      </p:nvGrpSpPr>
      <p:grpSpPr>
        <a:xfrm>
          <a:off x="0" y="0"/>
          <a:ext cx="0" cy="0"/>
          <a:chOff x="0" y="0"/>
          <a:chExt cx="0" cy="0"/>
        </a:xfrm>
      </p:grpSpPr>
      <p:sp>
        <p:nvSpPr>
          <p:cNvPr id="5947" name="Google Shape;5947;p195"/>
          <p:cNvSpPr txBox="1">
            <a:spLocks noGrp="1"/>
          </p:cNvSpPr>
          <p:nvPr>
            <p:ph type="ctrTitle"/>
          </p:nvPr>
        </p:nvSpPr>
        <p:spPr>
          <a:xfrm>
            <a:off x="311700" y="726875"/>
            <a:ext cx="4716600" cy="2052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a:endParaRPr/>
          </a:p>
        </p:txBody>
      </p:sp>
      <p:sp>
        <p:nvSpPr>
          <p:cNvPr id="5948" name="Google Shape;5948;p195"/>
          <p:cNvSpPr txBox="1">
            <a:spLocks noGrp="1"/>
          </p:cNvSpPr>
          <p:nvPr>
            <p:ph type="subTitle" idx="1"/>
          </p:nvPr>
        </p:nvSpPr>
        <p:spPr>
          <a:xfrm>
            <a:off x="311700" y="2816425"/>
            <a:ext cx="4716600" cy="114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5949" name="Google Shape;5949;p195"/>
          <p:cNvGrpSpPr/>
          <p:nvPr/>
        </p:nvGrpSpPr>
        <p:grpSpPr>
          <a:xfrm>
            <a:off x="7833119" y="4564515"/>
            <a:ext cx="1026629" cy="292418"/>
            <a:chOff x="238125" y="1822850"/>
            <a:chExt cx="7080200" cy="2016675"/>
          </a:xfrm>
        </p:grpSpPr>
        <p:sp>
          <p:nvSpPr>
            <p:cNvPr id="5950" name="Google Shape;5950;p19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1" name="Google Shape;5951;p19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2" name="Google Shape;5952;p19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3" name="Google Shape;5953;p19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4" name="Google Shape;5954;p19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5" name="Google Shape;5955;p19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6" name="Google Shape;5956;p19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w/chevron text container">
  <p:cSld name="Title w/chevron text container">
    <p:bg>
      <p:bgPr>
        <a:solidFill>
          <a:schemeClr val="dk1"/>
        </a:solidFill>
        <a:effectLst/>
      </p:bgPr>
    </p:bg>
    <p:spTree>
      <p:nvGrpSpPr>
        <p:cNvPr id="1" name="Shape 5957"/>
        <p:cNvGrpSpPr/>
        <p:nvPr/>
      </p:nvGrpSpPr>
      <p:grpSpPr>
        <a:xfrm>
          <a:off x="0" y="0"/>
          <a:ext cx="0" cy="0"/>
          <a:chOff x="0" y="0"/>
          <a:chExt cx="0" cy="0"/>
        </a:xfrm>
      </p:grpSpPr>
      <p:sp>
        <p:nvSpPr>
          <p:cNvPr id="5958" name="Google Shape;5958;p196"/>
          <p:cNvSpPr/>
          <p:nvPr/>
        </p:nvSpPr>
        <p:spPr>
          <a:xfrm>
            <a:off x="0" y="0"/>
            <a:ext cx="6410100" cy="5143500"/>
          </a:xfrm>
          <a:prstGeom prst="homePlate">
            <a:avLst>
              <a:gd name="adj" fmla="val 39813"/>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9" name="Google Shape;5959;p196"/>
          <p:cNvSpPr txBox="1">
            <a:spLocks noGrp="1"/>
          </p:cNvSpPr>
          <p:nvPr>
            <p:ph type="ctrTitle"/>
          </p:nvPr>
        </p:nvSpPr>
        <p:spPr>
          <a:xfrm>
            <a:off x="311703" y="727441"/>
            <a:ext cx="4952700" cy="2052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a:endParaRPr/>
          </a:p>
        </p:txBody>
      </p:sp>
      <p:sp>
        <p:nvSpPr>
          <p:cNvPr id="5960" name="Google Shape;5960;p196"/>
          <p:cNvSpPr txBox="1">
            <a:spLocks noGrp="1"/>
          </p:cNvSpPr>
          <p:nvPr>
            <p:ph type="subTitle" idx="1"/>
          </p:nvPr>
        </p:nvSpPr>
        <p:spPr>
          <a:xfrm>
            <a:off x="311700" y="2816991"/>
            <a:ext cx="4336500" cy="114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pic>
        <p:nvPicPr>
          <p:cNvPr id="5961" name="Google Shape;5961;p196"/>
          <p:cNvPicPr preferRelativeResize="0"/>
          <p:nvPr/>
        </p:nvPicPr>
        <p:blipFill rotWithShape="1">
          <a:blip r:embed="rId2">
            <a:alphaModFix/>
          </a:blip>
          <a:srcRect/>
          <a:stretch/>
        </p:blipFill>
        <p:spPr>
          <a:xfrm>
            <a:off x="7834300" y="4564523"/>
            <a:ext cx="1025448" cy="292400"/>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Alt title w/custom img">
  <p:cSld name="Alt title w/custom img">
    <p:bg>
      <p:bgPr>
        <a:solidFill>
          <a:schemeClr val="lt1"/>
        </a:solidFill>
        <a:effectLst/>
      </p:bgPr>
    </p:bg>
    <p:spTree>
      <p:nvGrpSpPr>
        <p:cNvPr id="1" name="Shape 5962"/>
        <p:cNvGrpSpPr/>
        <p:nvPr/>
      </p:nvGrpSpPr>
      <p:grpSpPr>
        <a:xfrm>
          <a:off x="0" y="0"/>
          <a:ext cx="0" cy="0"/>
          <a:chOff x="0" y="0"/>
          <a:chExt cx="0" cy="0"/>
        </a:xfrm>
      </p:grpSpPr>
      <p:sp>
        <p:nvSpPr>
          <p:cNvPr id="5963" name="Google Shape;5963;p197"/>
          <p:cNvSpPr txBox="1">
            <a:spLocks noGrp="1"/>
          </p:cNvSpPr>
          <p:nvPr>
            <p:ph type="ctrTitle"/>
          </p:nvPr>
        </p:nvSpPr>
        <p:spPr>
          <a:xfrm>
            <a:off x="311700" y="1979275"/>
            <a:ext cx="4716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a:endParaRPr/>
          </a:p>
        </p:txBody>
      </p:sp>
      <p:sp>
        <p:nvSpPr>
          <p:cNvPr id="5964" name="Google Shape;5964;p197"/>
          <p:cNvSpPr txBox="1">
            <a:spLocks noGrp="1"/>
          </p:cNvSpPr>
          <p:nvPr>
            <p:ph type="subTitle" idx="1"/>
          </p:nvPr>
        </p:nvSpPr>
        <p:spPr>
          <a:xfrm>
            <a:off x="311700" y="1502250"/>
            <a:ext cx="4716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5965" name="Google Shape;5965;p197"/>
          <p:cNvGrpSpPr/>
          <p:nvPr/>
        </p:nvGrpSpPr>
        <p:grpSpPr>
          <a:xfrm>
            <a:off x="455001" y="401909"/>
            <a:ext cx="908390" cy="258739"/>
            <a:chOff x="238125" y="1822850"/>
            <a:chExt cx="7080200" cy="2016675"/>
          </a:xfrm>
        </p:grpSpPr>
        <p:sp>
          <p:nvSpPr>
            <p:cNvPr id="5966" name="Google Shape;5966;p197"/>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7" name="Google Shape;5967;p197"/>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8" name="Google Shape;5968;p197"/>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9" name="Google Shape;5969;p197"/>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0" name="Google Shape;5970;p197"/>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1" name="Google Shape;5971;p197"/>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2" name="Google Shape;5972;p197"/>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5973" name="Google Shape;5973;p197"/>
          <p:cNvCxnSpPr/>
          <p:nvPr/>
        </p:nvCxnSpPr>
        <p:spPr>
          <a:xfrm>
            <a:off x="1570539" y="306247"/>
            <a:ext cx="0" cy="46320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Alt title w/custom img, no chevron">
  <p:cSld name="Alt title w/custom img, no chevron">
    <p:bg>
      <p:bgPr>
        <a:solidFill>
          <a:schemeClr val="lt1"/>
        </a:solidFill>
        <a:effectLst/>
      </p:bgPr>
    </p:bg>
    <p:spTree>
      <p:nvGrpSpPr>
        <p:cNvPr id="1" name="Shape 5974"/>
        <p:cNvGrpSpPr/>
        <p:nvPr/>
      </p:nvGrpSpPr>
      <p:grpSpPr>
        <a:xfrm>
          <a:off x="0" y="0"/>
          <a:ext cx="0" cy="0"/>
          <a:chOff x="0" y="0"/>
          <a:chExt cx="0" cy="0"/>
        </a:xfrm>
      </p:grpSpPr>
      <p:sp>
        <p:nvSpPr>
          <p:cNvPr id="5975" name="Google Shape;5975;p198"/>
          <p:cNvSpPr txBox="1">
            <a:spLocks noGrp="1"/>
          </p:cNvSpPr>
          <p:nvPr>
            <p:ph type="ctrTitle"/>
          </p:nvPr>
        </p:nvSpPr>
        <p:spPr>
          <a:xfrm>
            <a:off x="311700" y="1979275"/>
            <a:ext cx="4716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a:endParaRPr/>
          </a:p>
        </p:txBody>
      </p:sp>
      <p:sp>
        <p:nvSpPr>
          <p:cNvPr id="5976" name="Google Shape;5976;p198"/>
          <p:cNvSpPr txBox="1">
            <a:spLocks noGrp="1"/>
          </p:cNvSpPr>
          <p:nvPr>
            <p:ph type="subTitle" idx="1"/>
          </p:nvPr>
        </p:nvSpPr>
        <p:spPr>
          <a:xfrm>
            <a:off x="311700" y="1502250"/>
            <a:ext cx="4716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5977" name="Google Shape;5977;p198"/>
          <p:cNvGrpSpPr/>
          <p:nvPr/>
        </p:nvGrpSpPr>
        <p:grpSpPr>
          <a:xfrm>
            <a:off x="455001" y="401909"/>
            <a:ext cx="908390" cy="258739"/>
            <a:chOff x="238125" y="1822850"/>
            <a:chExt cx="7080200" cy="2016675"/>
          </a:xfrm>
        </p:grpSpPr>
        <p:sp>
          <p:nvSpPr>
            <p:cNvPr id="5978" name="Google Shape;5978;p198"/>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9" name="Google Shape;5979;p198"/>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0" name="Google Shape;5980;p198"/>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1" name="Google Shape;5981;p198"/>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2" name="Google Shape;5982;p198"/>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3" name="Google Shape;5983;p198"/>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4" name="Google Shape;5984;p198"/>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5985" name="Google Shape;5985;p198"/>
          <p:cNvCxnSpPr/>
          <p:nvPr/>
        </p:nvCxnSpPr>
        <p:spPr>
          <a:xfrm>
            <a:off x="1570539" y="306247"/>
            <a:ext cx="0" cy="46320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Alt title w/custom img, bg color">
  <p:cSld name="Alt title w/custom img, bg color">
    <p:bg>
      <p:bgPr>
        <a:solidFill>
          <a:schemeClr val="accent6"/>
        </a:solidFill>
        <a:effectLst/>
      </p:bgPr>
    </p:bg>
    <p:spTree>
      <p:nvGrpSpPr>
        <p:cNvPr id="1" name="Shape 5986"/>
        <p:cNvGrpSpPr/>
        <p:nvPr/>
      </p:nvGrpSpPr>
      <p:grpSpPr>
        <a:xfrm>
          <a:off x="0" y="0"/>
          <a:ext cx="0" cy="0"/>
          <a:chOff x="0" y="0"/>
          <a:chExt cx="0" cy="0"/>
        </a:xfrm>
      </p:grpSpPr>
      <p:sp>
        <p:nvSpPr>
          <p:cNvPr id="5987" name="Google Shape;5987;p199"/>
          <p:cNvSpPr/>
          <p:nvPr/>
        </p:nvSpPr>
        <p:spPr>
          <a:xfrm>
            <a:off x="0" y="0"/>
            <a:ext cx="9144000" cy="1079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988" name="Google Shape;5988;p199"/>
          <p:cNvGrpSpPr/>
          <p:nvPr/>
        </p:nvGrpSpPr>
        <p:grpSpPr>
          <a:xfrm>
            <a:off x="2622652" y="3587454"/>
            <a:ext cx="2377550" cy="653782"/>
            <a:chOff x="2159414" y="3486447"/>
            <a:chExt cx="2606105" cy="720500"/>
          </a:xfrm>
        </p:grpSpPr>
        <p:grpSp>
          <p:nvGrpSpPr>
            <p:cNvPr id="5989" name="Google Shape;5989;p199"/>
            <p:cNvGrpSpPr/>
            <p:nvPr/>
          </p:nvGrpSpPr>
          <p:grpSpPr>
            <a:xfrm>
              <a:off x="2159414" y="3486447"/>
              <a:ext cx="2606105" cy="49200"/>
              <a:chOff x="2159414" y="3486447"/>
              <a:chExt cx="2606105" cy="49200"/>
            </a:xfrm>
          </p:grpSpPr>
          <p:sp>
            <p:nvSpPr>
              <p:cNvPr id="5990" name="Google Shape;5990;p199"/>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1" name="Google Shape;5991;p199"/>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2" name="Google Shape;5992;p199"/>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3" name="Google Shape;5993;p199"/>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4" name="Google Shape;5994;p199"/>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5" name="Google Shape;5995;p199"/>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6" name="Google Shape;5996;p199"/>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7" name="Google Shape;5997;p199"/>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8" name="Google Shape;5998;p199"/>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9" name="Google Shape;5999;p199"/>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0" name="Google Shape;6000;p199"/>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1" name="Google Shape;6001;p199"/>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2" name="Google Shape;6002;p199"/>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3" name="Google Shape;6003;p199"/>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4" name="Google Shape;6004;p199"/>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5" name="Google Shape;6005;p199"/>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006" name="Google Shape;6006;p199"/>
            <p:cNvGrpSpPr/>
            <p:nvPr/>
          </p:nvGrpSpPr>
          <p:grpSpPr>
            <a:xfrm>
              <a:off x="2159414" y="3652838"/>
              <a:ext cx="2606105" cy="49200"/>
              <a:chOff x="2159414" y="3486447"/>
              <a:chExt cx="2606105" cy="49200"/>
            </a:xfrm>
          </p:grpSpPr>
          <p:sp>
            <p:nvSpPr>
              <p:cNvPr id="6007" name="Google Shape;6007;p199"/>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8" name="Google Shape;6008;p199"/>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9" name="Google Shape;6009;p199"/>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0" name="Google Shape;6010;p199"/>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1" name="Google Shape;6011;p199"/>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2" name="Google Shape;6012;p199"/>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3" name="Google Shape;6013;p199"/>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4" name="Google Shape;6014;p199"/>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5" name="Google Shape;6015;p199"/>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6" name="Google Shape;6016;p199"/>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7" name="Google Shape;6017;p199"/>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8" name="Google Shape;6018;p199"/>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9" name="Google Shape;6019;p199"/>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0" name="Google Shape;6020;p199"/>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1" name="Google Shape;6021;p199"/>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2" name="Google Shape;6022;p199"/>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023" name="Google Shape;6023;p199"/>
            <p:cNvGrpSpPr/>
            <p:nvPr/>
          </p:nvGrpSpPr>
          <p:grpSpPr>
            <a:xfrm>
              <a:off x="2159414" y="3819188"/>
              <a:ext cx="2606105" cy="49200"/>
              <a:chOff x="2159414" y="3486447"/>
              <a:chExt cx="2606105" cy="49200"/>
            </a:xfrm>
          </p:grpSpPr>
          <p:sp>
            <p:nvSpPr>
              <p:cNvPr id="6024" name="Google Shape;6024;p199"/>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5" name="Google Shape;6025;p199"/>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6" name="Google Shape;6026;p199"/>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7" name="Google Shape;6027;p199"/>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8" name="Google Shape;6028;p199"/>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9" name="Google Shape;6029;p199"/>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0" name="Google Shape;6030;p199"/>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1" name="Google Shape;6031;p199"/>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2" name="Google Shape;6032;p199"/>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3" name="Google Shape;6033;p199"/>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4" name="Google Shape;6034;p199"/>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5" name="Google Shape;6035;p199"/>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6" name="Google Shape;6036;p199"/>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7" name="Google Shape;6037;p199"/>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8" name="Google Shape;6038;p199"/>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9" name="Google Shape;6039;p199"/>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040" name="Google Shape;6040;p199"/>
            <p:cNvGrpSpPr/>
            <p:nvPr/>
          </p:nvGrpSpPr>
          <p:grpSpPr>
            <a:xfrm>
              <a:off x="2159414" y="3983540"/>
              <a:ext cx="2606105" cy="49200"/>
              <a:chOff x="2159414" y="3486447"/>
              <a:chExt cx="2606105" cy="49200"/>
            </a:xfrm>
          </p:grpSpPr>
          <p:sp>
            <p:nvSpPr>
              <p:cNvPr id="6041" name="Google Shape;6041;p199"/>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2" name="Google Shape;6042;p199"/>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3" name="Google Shape;6043;p199"/>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4" name="Google Shape;6044;p199"/>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5" name="Google Shape;6045;p199"/>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6" name="Google Shape;6046;p199"/>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7" name="Google Shape;6047;p199"/>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8" name="Google Shape;6048;p199"/>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9" name="Google Shape;6049;p199"/>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0" name="Google Shape;6050;p199"/>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1" name="Google Shape;6051;p199"/>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2" name="Google Shape;6052;p199"/>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3" name="Google Shape;6053;p199"/>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4" name="Google Shape;6054;p199"/>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5" name="Google Shape;6055;p199"/>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6" name="Google Shape;6056;p199"/>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057" name="Google Shape;6057;p199"/>
            <p:cNvGrpSpPr/>
            <p:nvPr/>
          </p:nvGrpSpPr>
          <p:grpSpPr>
            <a:xfrm>
              <a:off x="2159414" y="4157747"/>
              <a:ext cx="2606105" cy="49200"/>
              <a:chOff x="2159414" y="3486447"/>
              <a:chExt cx="2606105" cy="49200"/>
            </a:xfrm>
          </p:grpSpPr>
          <p:sp>
            <p:nvSpPr>
              <p:cNvPr id="6058" name="Google Shape;6058;p199"/>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9" name="Google Shape;6059;p199"/>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0" name="Google Shape;6060;p199"/>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1" name="Google Shape;6061;p199"/>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2" name="Google Shape;6062;p199"/>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3" name="Google Shape;6063;p199"/>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4" name="Google Shape;6064;p199"/>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5" name="Google Shape;6065;p199"/>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6" name="Google Shape;6066;p199"/>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7" name="Google Shape;6067;p199"/>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8" name="Google Shape;6068;p199"/>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9" name="Google Shape;6069;p199"/>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0" name="Google Shape;6070;p199"/>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1" name="Google Shape;6071;p199"/>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2" name="Google Shape;6072;p199"/>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3" name="Google Shape;6073;p199"/>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6074" name="Google Shape;6074;p199"/>
          <p:cNvSpPr txBox="1">
            <a:spLocks noGrp="1"/>
          </p:cNvSpPr>
          <p:nvPr>
            <p:ph type="ctrTitle"/>
          </p:nvPr>
        </p:nvSpPr>
        <p:spPr>
          <a:xfrm>
            <a:off x="311700" y="1979275"/>
            <a:ext cx="4725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a:endParaRPr/>
          </a:p>
        </p:txBody>
      </p:sp>
      <p:sp>
        <p:nvSpPr>
          <p:cNvPr id="6075" name="Google Shape;6075;p199"/>
          <p:cNvSpPr txBox="1">
            <a:spLocks noGrp="1"/>
          </p:cNvSpPr>
          <p:nvPr>
            <p:ph type="subTitle" idx="1"/>
          </p:nvPr>
        </p:nvSpPr>
        <p:spPr>
          <a:xfrm>
            <a:off x="311700" y="1502250"/>
            <a:ext cx="4725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6076" name="Google Shape;6076;p199"/>
          <p:cNvGrpSpPr/>
          <p:nvPr/>
        </p:nvGrpSpPr>
        <p:grpSpPr>
          <a:xfrm>
            <a:off x="455001" y="401909"/>
            <a:ext cx="908390" cy="258739"/>
            <a:chOff x="238125" y="1822850"/>
            <a:chExt cx="7080200" cy="2016675"/>
          </a:xfrm>
        </p:grpSpPr>
        <p:sp>
          <p:nvSpPr>
            <p:cNvPr id="6077" name="Google Shape;6077;p199"/>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8" name="Google Shape;6078;p199"/>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9" name="Google Shape;6079;p199"/>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0" name="Google Shape;6080;p199"/>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1" name="Google Shape;6081;p199"/>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2" name="Google Shape;6082;p199"/>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3" name="Google Shape;6083;p199"/>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6084" name="Google Shape;6084;p199"/>
          <p:cNvCxnSpPr/>
          <p:nvPr/>
        </p:nvCxnSpPr>
        <p:spPr>
          <a:xfrm>
            <a:off x="1570539" y="306247"/>
            <a:ext cx="0" cy="463200"/>
          </a:xfrm>
          <a:prstGeom prst="straightConnector1">
            <a:avLst/>
          </a:prstGeom>
          <a:noFill/>
          <a:ln w="9525" cap="flat" cmpd="sng">
            <a:solidFill>
              <a:schemeClr val="lt2"/>
            </a:solidFill>
            <a:prstDash val="solid"/>
            <a:round/>
            <a:headEnd type="none" w="sm" len="sm"/>
            <a:tailEnd type="none" w="sm" len="sm"/>
          </a:ln>
        </p:spPr>
      </p:cxnSp>
      <p:sp>
        <p:nvSpPr>
          <p:cNvPr id="6085" name="Google Shape;6085;p199"/>
          <p:cNvSpPr/>
          <p:nvPr/>
        </p:nvSpPr>
        <p:spPr>
          <a:xfrm>
            <a:off x="6884050" y="1502250"/>
            <a:ext cx="2259938" cy="2970091"/>
          </a:xfrm>
          <a:custGeom>
            <a:avLst/>
            <a:gdLst/>
            <a:ahLst/>
            <a:cxnLst/>
            <a:rect l="l" t="t" r="r" b="b"/>
            <a:pathLst>
              <a:path w="154976" h="203675" extrusionOk="0">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Alt title w/shapes &amp; imgs">
  <p:cSld name="Alt title w/shapes &amp; imgs">
    <p:bg>
      <p:bgPr>
        <a:solidFill>
          <a:schemeClr val="dk1"/>
        </a:solidFill>
        <a:effectLst/>
      </p:bgPr>
    </p:bg>
    <p:spTree>
      <p:nvGrpSpPr>
        <p:cNvPr id="1" name="Shape 6086"/>
        <p:cNvGrpSpPr/>
        <p:nvPr/>
      </p:nvGrpSpPr>
      <p:grpSpPr>
        <a:xfrm>
          <a:off x="0" y="0"/>
          <a:ext cx="0" cy="0"/>
          <a:chOff x="0" y="0"/>
          <a:chExt cx="0" cy="0"/>
        </a:xfrm>
      </p:grpSpPr>
      <p:sp>
        <p:nvSpPr>
          <p:cNvPr id="6087" name="Google Shape;6087;p200"/>
          <p:cNvSpPr/>
          <p:nvPr/>
        </p:nvSpPr>
        <p:spPr>
          <a:xfrm>
            <a:off x="6292681" y="-27"/>
            <a:ext cx="1425900" cy="1425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088" name="Google Shape;6088;p200"/>
          <p:cNvPicPr preferRelativeResize="0"/>
          <p:nvPr/>
        </p:nvPicPr>
        <p:blipFill rotWithShape="1">
          <a:blip r:embed="rId2">
            <a:alphaModFix/>
          </a:blip>
          <a:srcRect t="18090" r="4251" b="18089"/>
          <a:stretch/>
        </p:blipFill>
        <p:spPr>
          <a:xfrm>
            <a:off x="6292663" y="0"/>
            <a:ext cx="1425900" cy="1425900"/>
          </a:xfrm>
          <a:prstGeom prst="ellipse">
            <a:avLst/>
          </a:prstGeom>
          <a:noFill/>
          <a:ln>
            <a:noFill/>
          </a:ln>
        </p:spPr>
      </p:pic>
      <p:sp>
        <p:nvSpPr>
          <p:cNvPr id="6089" name="Google Shape;6089;p200"/>
          <p:cNvSpPr txBox="1">
            <a:spLocks noGrp="1"/>
          </p:cNvSpPr>
          <p:nvPr>
            <p:ph type="ctrTitle"/>
          </p:nvPr>
        </p:nvSpPr>
        <p:spPr>
          <a:xfrm>
            <a:off x="311700" y="1521701"/>
            <a:ext cx="4725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a:endParaRPr/>
          </a:p>
        </p:txBody>
      </p:sp>
      <p:sp>
        <p:nvSpPr>
          <p:cNvPr id="6090" name="Google Shape;6090;p200"/>
          <p:cNvSpPr txBox="1">
            <a:spLocks noGrp="1"/>
          </p:cNvSpPr>
          <p:nvPr>
            <p:ph type="subTitle" idx="1"/>
          </p:nvPr>
        </p:nvSpPr>
        <p:spPr>
          <a:xfrm>
            <a:off x="311700" y="3032101"/>
            <a:ext cx="4725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a:endParaRPr/>
          </a:p>
        </p:txBody>
      </p:sp>
      <p:sp>
        <p:nvSpPr>
          <p:cNvPr id="6091" name="Google Shape;6091;p200"/>
          <p:cNvSpPr/>
          <p:nvPr/>
        </p:nvSpPr>
        <p:spPr>
          <a:xfrm>
            <a:off x="6292725" y="2851350"/>
            <a:ext cx="2851800" cy="14259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2" name="Google Shape;6092;p200"/>
          <p:cNvSpPr/>
          <p:nvPr/>
        </p:nvSpPr>
        <p:spPr>
          <a:xfrm>
            <a:off x="7718506" y="-27"/>
            <a:ext cx="1425900" cy="1425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3" name="Google Shape;6093;p200"/>
          <p:cNvSpPr/>
          <p:nvPr/>
        </p:nvSpPr>
        <p:spPr>
          <a:xfrm>
            <a:off x="0" y="4272050"/>
            <a:ext cx="9144000" cy="871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094" name="Google Shape;6094;p200"/>
          <p:cNvPicPr preferRelativeResize="0"/>
          <p:nvPr/>
        </p:nvPicPr>
        <p:blipFill rotWithShape="1">
          <a:blip r:embed="rId3">
            <a:alphaModFix/>
          </a:blip>
          <a:srcRect l="33473" t="11983" r="24193" b="24544"/>
          <a:stretch/>
        </p:blipFill>
        <p:spPr>
          <a:xfrm>
            <a:off x="7718500" y="1425500"/>
            <a:ext cx="1425777" cy="1425899"/>
          </a:xfrm>
          <a:prstGeom prst="rect">
            <a:avLst/>
          </a:prstGeom>
          <a:noFill/>
          <a:ln>
            <a:noFill/>
          </a:ln>
        </p:spPr>
      </p:pic>
      <p:pic>
        <p:nvPicPr>
          <p:cNvPr id="6095" name="Google Shape;6095;p200"/>
          <p:cNvPicPr preferRelativeResize="0"/>
          <p:nvPr/>
        </p:nvPicPr>
        <p:blipFill rotWithShape="1">
          <a:blip r:embed="rId4">
            <a:alphaModFix/>
          </a:blip>
          <a:srcRect/>
          <a:stretch/>
        </p:blipFill>
        <p:spPr>
          <a:xfrm>
            <a:off x="6292200" y="2727425"/>
            <a:ext cx="2851799" cy="1549825"/>
          </a:xfrm>
          <a:prstGeom prst="rect">
            <a:avLst/>
          </a:prstGeom>
          <a:noFill/>
          <a:ln>
            <a:noFill/>
          </a:ln>
        </p:spPr>
      </p:pic>
      <p:grpSp>
        <p:nvGrpSpPr>
          <p:cNvPr id="6096" name="Google Shape;6096;p200"/>
          <p:cNvGrpSpPr/>
          <p:nvPr/>
        </p:nvGrpSpPr>
        <p:grpSpPr>
          <a:xfrm>
            <a:off x="5825945" y="3085919"/>
            <a:ext cx="1376700" cy="330600"/>
            <a:chOff x="5457350" y="2701375"/>
            <a:chExt cx="1376700" cy="330600"/>
          </a:xfrm>
        </p:grpSpPr>
        <p:sp>
          <p:nvSpPr>
            <p:cNvPr id="6097" name="Google Shape;6097;p200"/>
            <p:cNvSpPr/>
            <p:nvPr/>
          </p:nvSpPr>
          <p:spPr>
            <a:xfrm>
              <a:off x="5457350" y="2701375"/>
              <a:ext cx="1376700" cy="330600"/>
            </a:xfrm>
            <a:prstGeom prst="roundRect">
              <a:avLst>
                <a:gd name="adj" fmla="val 12757"/>
              </a:avLst>
            </a:prstGeom>
            <a:solidFill>
              <a:srgbClr val="F2F8FC"/>
            </a:solidFill>
            <a:ln>
              <a:noFill/>
            </a:ln>
          </p:spPr>
          <p:txBody>
            <a:bodyPr spcFirstLastPara="1" wrap="square" lIns="329175" tIns="82275" rIns="0"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HSA Setup Complete</a:t>
              </a:r>
              <a:endParaRPr sz="700" b="0" i="0" u="none" strike="noStrike" cap="none">
                <a:solidFill>
                  <a:schemeClr val="dk2"/>
                </a:solidFill>
                <a:latin typeface="Inter Medium"/>
                <a:ea typeface="Inter Medium"/>
                <a:cs typeface="Inter Medium"/>
                <a:sym typeface="Inter Medium"/>
              </a:endParaRPr>
            </a:p>
          </p:txBody>
        </p:sp>
        <p:grpSp>
          <p:nvGrpSpPr>
            <p:cNvPr id="6098" name="Google Shape;6098;p200"/>
            <p:cNvGrpSpPr/>
            <p:nvPr/>
          </p:nvGrpSpPr>
          <p:grpSpPr>
            <a:xfrm>
              <a:off x="5541202" y="2774463"/>
              <a:ext cx="183000" cy="183000"/>
              <a:chOff x="5541202" y="2774463"/>
              <a:chExt cx="183000" cy="183000"/>
            </a:xfrm>
          </p:grpSpPr>
          <p:sp>
            <p:nvSpPr>
              <p:cNvPr id="6099" name="Google Shape;6099;p200"/>
              <p:cNvSpPr/>
              <p:nvPr/>
            </p:nvSpPr>
            <p:spPr>
              <a:xfrm>
                <a:off x="5541202" y="2774463"/>
                <a:ext cx="183000" cy="1830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0" name="Google Shape;6100;p200"/>
              <p:cNvSpPr/>
              <p:nvPr/>
            </p:nvSpPr>
            <p:spPr>
              <a:xfrm>
                <a:off x="5589189" y="2832432"/>
                <a:ext cx="91335" cy="60919"/>
              </a:xfrm>
              <a:custGeom>
                <a:avLst/>
                <a:gdLst/>
                <a:ahLst/>
                <a:cxnLst/>
                <a:rect l="l" t="t" r="r" b="b"/>
                <a:pathLst>
                  <a:path w="86573" h="60919" extrusionOk="0">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6101" name="Google Shape;6101;p200"/>
          <p:cNvSpPr/>
          <p:nvPr/>
        </p:nvSpPr>
        <p:spPr>
          <a:xfrm>
            <a:off x="1455724" y="4566256"/>
            <a:ext cx="431416" cy="266843"/>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102" name="Google Shape;6102;p200"/>
          <p:cNvGrpSpPr/>
          <p:nvPr/>
        </p:nvGrpSpPr>
        <p:grpSpPr>
          <a:xfrm>
            <a:off x="2446251" y="4626183"/>
            <a:ext cx="845188" cy="162953"/>
            <a:chOff x="3701600" y="2570125"/>
            <a:chExt cx="1503625" cy="289900"/>
          </a:xfrm>
        </p:grpSpPr>
        <p:sp>
          <p:nvSpPr>
            <p:cNvPr id="6103" name="Google Shape;6103;p200"/>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4" name="Google Shape;6104;p200"/>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5" name="Google Shape;6105;p200"/>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6" name="Google Shape;6106;p200"/>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7" name="Google Shape;6107;p200"/>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8" name="Google Shape;6108;p200"/>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9" name="Google Shape;6109;p200"/>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0" name="Google Shape;6110;p200"/>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1" name="Google Shape;6111;p200"/>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2" name="Google Shape;6112;p200"/>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3" name="Google Shape;6113;p200"/>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4" name="Google Shape;6114;p200"/>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115" name="Google Shape;6115;p200"/>
          <p:cNvGrpSpPr/>
          <p:nvPr/>
        </p:nvGrpSpPr>
        <p:grpSpPr>
          <a:xfrm>
            <a:off x="5267232" y="4595310"/>
            <a:ext cx="908377" cy="201300"/>
            <a:chOff x="5577025" y="2564875"/>
            <a:chExt cx="1764525" cy="390950"/>
          </a:xfrm>
        </p:grpSpPr>
        <p:sp>
          <p:nvSpPr>
            <p:cNvPr id="6116" name="Google Shape;6116;p200"/>
            <p:cNvSpPr/>
            <p:nvPr/>
          </p:nvSpPr>
          <p:spPr>
            <a:xfrm>
              <a:off x="5938750" y="2654575"/>
              <a:ext cx="3800" cy="7575"/>
            </a:xfrm>
            <a:custGeom>
              <a:avLst/>
              <a:gdLst/>
              <a:ahLst/>
              <a:cxnLst/>
              <a:rect l="l" t="t" r="r" b="b"/>
              <a:pathLst>
                <a:path w="152" h="303" extrusionOk="0">
                  <a:moveTo>
                    <a:pt x="0" y="0"/>
                  </a:moveTo>
                  <a:cubicBezTo>
                    <a:pt x="51" y="101"/>
                    <a:pt x="101" y="202"/>
                    <a:pt x="152" y="303"/>
                  </a:cubicBezTo>
                  <a:cubicBezTo>
                    <a:pt x="101" y="202"/>
                    <a:pt x="51" y="101"/>
                    <a:pt x="0"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7" name="Google Shape;6117;p200"/>
            <p:cNvSpPr/>
            <p:nvPr/>
          </p:nvSpPr>
          <p:spPr>
            <a:xfrm>
              <a:off x="5612300" y="2854975"/>
              <a:ext cx="1300" cy="2525"/>
            </a:xfrm>
            <a:custGeom>
              <a:avLst/>
              <a:gdLst/>
              <a:ahLst/>
              <a:cxnLst/>
              <a:rect l="l" t="t" r="r" b="b"/>
              <a:pathLst>
                <a:path w="52" h="101" extrusionOk="0">
                  <a:moveTo>
                    <a:pt x="51" y="101"/>
                  </a:moveTo>
                  <a:cubicBezTo>
                    <a:pt x="1" y="101"/>
                    <a:pt x="1" y="51"/>
                    <a:pt x="1" y="0"/>
                  </a:cubicBezTo>
                  <a:cubicBezTo>
                    <a:pt x="1" y="51"/>
                    <a:pt x="1" y="101"/>
                    <a:pt x="51" y="10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8" name="Google Shape;6118;p200"/>
            <p:cNvSpPr/>
            <p:nvPr/>
          </p:nvSpPr>
          <p:spPr>
            <a:xfrm>
              <a:off x="5577025" y="2564875"/>
              <a:ext cx="360475" cy="281300"/>
            </a:xfrm>
            <a:custGeom>
              <a:avLst/>
              <a:gdLst/>
              <a:ahLst/>
              <a:cxnLst/>
              <a:rect l="l" t="t" r="r" b="b"/>
              <a:pathLst>
                <a:path w="14419" h="11252" extrusionOk="0">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9" name="Google Shape;6119;p200"/>
            <p:cNvSpPr/>
            <p:nvPr/>
          </p:nvSpPr>
          <p:spPr>
            <a:xfrm>
              <a:off x="5613575" y="2668425"/>
              <a:ext cx="361750" cy="279925"/>
            </a:xfrm>
            <a:custGeom>
              <a:avLst/>
              <a:gdLst/>
              <a:ahLst/>
              <a:cxnLst/>
              <a:rect l="l" t="t" r="r" b="b"/>
              <a:pathLst>
                <a:path w="14470" h="11197" extrusionOk="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0" name="Google Shape;6120;p200"/>
            <p:cNvSpPr/>
            <p:nvPr/>
          </p:nvSpPr>
          <p:spPr>
            <a:xfrm>
              <a:off x="5613575" y="2857500"/>
              <a:ext cx="25" cy="1275"/>
            </a:xfrm>
            <a:custGeom>
              <a:avLst/>
              <a:gdLst/>
              <a:ahLst/>
              <a:cxnLst/>
              <a:rect l="l" t="t" r="r" b="b"/>
              <a:pathLst>
                <a:path w="1" h="51" extrusionOk="0">
                  <a:moveTo>
                    <a:pt x="0" y="50"/>
                  </a:moveTo>
                  <a:lnTo>
                    <a:pt x="0" y="50"/>
                  </a:lnTo>
                  <a:cubicBezTo>
                    <a:pt x="0" y="50"/>
                    <a:pt x="0" y="0"/>
                    <a:pt x="0" y="0"/>
                  </a:cubicBezTo>
                  <a:cubicBezTo>
                    <a:pt x="0" y="50"/>
                    <a:pt x="0" y="50"/>
                    <a:pt x="0" y="5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1" name="Google Shape;6121;p200"/>
            <p:cNvSpPr/>
            <p:nvPr/>
          </p:nvSpPr>
          <p:spPr>
            <a:xfrm>
              <a:off x="5607275" y="2846150"/>
              <a:ext cx="5050" cy="8850"/>
            </a:xfrm>
            <a:custGeom>
              <a:avLst/>
              <a:gdLst/>
              <a:ahLst/>
              <a:cxnLst/>
              <a:rect l="l" t="t" r="r" b="b"/>
              <a:pathLst>
                <a:path w="202" h="354" extrusionOk="0">
                  <a:moveTo>
                    <a:pt x="0" y="0"/>
                  </a:moveTo>
                  <a:lnTo>
                    <a:pt x="0" y="0"/>
                  </a:lnTo>
                  <a:cubicBezTo>
                    <a:pt x="51" y="152"/>
                    <a:pt x="101" y="252"/>
                    <a:pt x="202" y="353"/>
                  </a:cubicBezTo>
                  <a:cubicBezTo>
                    <a:pt x="101" y="252"/>
                    <a:pt x="51" y="101"/>
                    <a:pt x="0"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2" name="Google Shape;6122;p200"/>
            <p:cNvSpPr/>
            <p:nvPr/>
          </p:nvSpPr>
          <p:spPr>
            <a:xfrm>
              <a:off x="5942525" y="2662150"/>
              <a:ext cx="3800" cy="6300"/>
            </a:xfrm>
            <a:custGeom>
              <a:avLst/>
              <a:gdLst/>
              <a:ahLst/>
              <a:cxnLst/>
              <a:rect l="l" t="t" r="r" b="b"/>
              <a:pathLst>
                <a:path w="152" h="252" extrusionOk="0">
                  <a:moveTo>
                    <a:pt x="1" y="0"/>
                  </a:moveTo>
                  <a:cubicBezTo>
                    <a:pt x="51" y="101"/>
                    <a:pt x="101" y="202"/>
                    <a:pt x="152" y="252"/>
                  </a:cubicBezTo>
                  <a:cubicBezTo>
                    <a:pt x="101" y="151"/>
                    <a:pt x="51" y="101"/>
                    <a:pt x="1"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3" name="Google Shape;6123;p200"/>
            <p:cNvSpPr/>
            <p:nvPr/>
          </p:nvSpPr>
          <p:spPr>
            <a:xfrm>
              <a:off x="5937475" y="2653325"/>
              <a:ext cx="1300" cy="1275"/>
            </a:xfrm>
            <a:custGeom>
              <a:avLst/>
              <a:gdLst/>
              <a:ahLst/>
              <a:cxnLst/>
              <a:rect l="l" t="t" r="r" b="b"/>
              <a:pathLst>
                <a:path w="52" h="51" extrusionOk="0">
                  <a:moveTo>
                    <a:pt x="1" y="0"/>
                  </a:moveTo>
                  <a:lnTo>
                    <a:pt x="1" y="0"/>
                  </a:lnTo>
                  <a:lnTo>
                    <a:pt x="51" y="50"/>
                  </a:lnTo>
                  <a:cubicBezTo>
                    <a:pt x="51" y="50"/>
                    <a:pt x="1" y="0"/>
                    <a:pt x="1"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4" name="Google Shape;6124;p200"/>
            <p:cNvSpPr/>
            <p:nvPr/>
          </p:nvSpPr>
          <p:spPr>
            <a:xfrm>
              <a:off x="7153725" y="2688600"/>
              <a:ext cx="187825" cy="200425"/>
            </a:xfrm>
            <a:custGeom>
              <a:avLst/>
              <a:gdLst/>
              <a:ahLst/>
              <a:cxnLst/>
              <a:rect l="l" t="t" r="r" b="b"/>
              <a:pathLst>
                <a:path w="7513" h="8017" extrusionOk="0">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5" name="Google Shape;6125;p200"/>
            <p:cNvSpPr/>
            <p:nvPr/>
          </p:nvSpPr>
          <p:spPr>
            <a:xfrm>
              <a:off x="7076850" y="2616775"/>
              <a:ext cx="52975" cy="54200"/>
            </a:xfrm>
            <a:custGeom>
              <a:avLst/>
              <a:gdLst/>
              <a:ahLst/>
              <a:cxnLst/>
              <a:rect l="l" t="t" r="r" b="b"/>
              <a:pathLst>
                <a:path w="2119" h="2168" extrusionOk="0">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6" name="Google Shape;6126;p200"/>
            <p:cNvSpPr/>
            <p:nvPr/>
          </p:nvSpPr>
          <p:spPr>
            <a:xfrm>
              <a:off x="7084425" y="2692375"/>
              <a:ext cx="39075" cy="192875"/>
            </a:xfrm>
            <a:custGeom>
              <a:avLst/>
              <a:gdLst/>
              <a:ahLst/>
              <a:cxnLst/>
              <a:rect l="l" t="t" r="r" b="b"/>
              <a:pathLst>
                <a:path w="1563" h="7715" extrusionOk="0">
                  <a:moveTo>
                    <a:pt x="0" y="7714"/>
                  </a:moveTo>
                  <a:lnTo>
                    <a:pt x="1563" y="7714"/>
                  </a:lnTo>
                  <a:lnTo>
                    <a:pt x="1563" y="1"/>
                  </a:lnTo>
                  <a:lnTo>
                    <a:pt x="0"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7" name="Google Shape;6127;p200"/>
            <p:cNvSpPr/>
            <p:nvPr/>
          </p:nvSpPr>
          <p:spPr>
            <a:xfrm>
              <a:off x="6857550" y="2621800"/>
              <a:ext cx="187825" cy="267225"/>
            </a:xfrm>
            <a:custGeom>
              <a:avLst/>
              <a:gdLst/>
              <a:ahLst/>
              <a:cxnLst/>
              <a:rect l="l" t="t" r="r" b="b"/>
              <a:pathLst>
                <a:path w="7513" h="10689" extrusionOk="0">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8" name="Google Shape;6128;p200"/>
            <p:cNvSpPr/>
            <p:nvPr/>
          </p:nvSpPr>
          <p:spPr>
            <a:xfrm>
              <a:off x="6647075" y="2687350"/>
              <a:ext cx="189075" cy="201675"/>
            </a:xfrm>
            <a:custGeom>
              <a:avLst/>
              <a:gdLst/>
              <a:ahLst/>
              <a:cxnLst/>
              <a:rect l="l" t="t" r="r" b="b"/>
              <a:pathLst>
                <a:path w="7563" h="8067" extrusionOk="0">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9" name="Google Shape;6129;p200"/>
            <p:cNvSpPr/>
            <p:nvPr/>
          </p:nvSpPr>
          <p:spPr>
            <a:xfrm>
              <a:off x="6440375" y="2688600"/>
              <a:ext cx="187825" cy="267225"/>
            </a:xfrm>
            <a:custGeom>
              <a:avLst/>
              <a:gdLst/>
              <a:ahLst/>
              <a:cxnLst/>
              <a:rect l="l" t="t" r="r" b="b"/>
              <a:pathLst>
                <a:path w="7513" h="10689" extrusionOk="0">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0" name="Google Shape;6130;p200"/>
            <p:cNvSpPr/>
            <p:nvPr/>
          </p:nvSpPr>
          <p:spPr>
            <a:xfrm>
              <a:off x="6231150" y="2693650"/>
              <a:ext cx="191600" cy="191600"/>
            </a:xfrm>
            <a:custGeom>
              <a:avLst/>
              <a:gdLst/>
              <a:ahLst/>
              <a:cxnLst/>
              <a:rect l="l" t="t" r="r" b="b"/>
              <a:pathLst>
                <a:path w="7664" h="7664" extrusionOk="0">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1" name="Google Shape;6131;p200"/>
            <p:cNvSpPr/>
            <p:nvPr/>
          </p:nvSpPr>
          <p:spPr>
            <a:xfrm>
              <a:off x="6063525" y="2628100"/>
              <a:ext cx="152525" cy="257150"/>
            </a:xfrm>
            <a:custGeom>
              <a:avLst/>
              <a:gdLst/>
              <a:ahLst/>
              <a:cxnLst/>
              <a:rect l="l" t="t" r="r" b="b"/>
              <a:pathLst>
                <a:path w="6101" h="10286" extrusionOk="0">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132" name="Google Shape;6132;p200"/>
          <p:cNvGrpSpPr/>
          <p:nvPr/>
        </p:nvGrpSpPr>
        <p:grpSpPr>
          <a:xfrm>
            <a:off x="3882459" y="4590170"/>
            <a:ext cx="682107" cy="266863"/>
            <a:chOff x="238125" y="2500825"/>
            <a:chExt cx="1678825" cy="656650"/>
          </a:xfrm>
        </p:grpSpPr>
        <p:sp>
          <p:nvSpPr>
            <p:cNvPr id="6133" name="Google Shape;6133;p200"/>
            <p:cNvSpPr/>
            <p:nvPr/>
          </p:nvSpPr>
          <p:spPr>
            <a:xfrm>
              <a:off x="238125" y="2592825"/>
              <a:ext cx="429800" cy="274775"/>
            </a:xfrm>
            <a:custGeom>
              <a:avLst/>
              <a:gdLst/>
              <a:ahLst/>
              <a:cxnLst/>
              <a:rect l="l" t="t" r="r" b="b"/>
              <a:pathLst>
                <a:path w="17192" h="10991" extrusionOk="0">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4" name="Google Shape;6134;p200"/>
            <p:cNvSpPr/>
            <p:nvPr/>
          </p:nvSpPr>
          <p:spPr>
            <a:xfrm>
              <a:off x="651500" y="2669700"/>
              <a:ext cx="215550" cy="201675"/>
            </a:xfrm>
            <a:custGeom>
              <a:avLst/>
              <a:gdLst/>
              <a:ahLst/>
              <a:cxnLst/>
              <a:rect l="l" t="t" r="r" b="b"/>
              <a:pathLst>
                <a:path w="8622" h="8067" extrusionOk="0">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5" name="Google Shape;6135;p200"/>
            <p:cNvSpPr/>
            <p:nvPr/>
          </p:nvSpPr>
          <p:spPr>
            <a:xfrm>
              <a:off x="851900" y="2592825"/>
              <a:ext cx="228150" cy="274775"/>
            </a:xfrm>
            <a:custGeom>
              <a:avLst/>
              <a:gdLst/>
              <a:ahLst/>
              <a:cxnLst/>
              <a:rect l="l" t="t" r="r" b="b"/>
              <a:pathLst>
                <a:path w="9126" h="10991" extrusionOk="0">
                  <a:moveTo>
                    <a:pt x="2018" y="0"/>
                  </a:moveTo>
                  <a:lnTo>
                    <a:pt x="1" y="10990"/>
                  </a:lnTo>
                  <a:lnTo>
                    <a:pt x="8471" y="10990"/>
                  </a:lnTo>
                  <a:lnTo>
                    <a:pt x="9126" y="7461"/>
                  </a:lnTo>
                  <a:lnTo>
                    <a:pt x="5244" y="7461"/>
                  </a:lnTo>
                  <a:lnTo>
                    <a:pt x="6605"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6" name="Google Shape;6136;p200"/>
            <p:cNvSpPr/>
            <p:nvPr/>
          </p:nvSpPr>
          <p:spPr>
            <a:xfrm>
              <a:off x="1039700" y="2669675"/>
              <a:ext cx="316100" cy="201700"/>
            </a:xfrm>
            <a:custGeom>
              <a:avLst/>
              <a:gdLst/>
              <a:ahLst/>
              <a:cxnLst/>
              <a:rect l="l" t="t" r="r" b="b"/>
              <a:pathLst>
                <a:path w="12644" h="8068" extrusionOk="0">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7" name="Google Shape;6137;p200"/>
            <p:cNvSpPr/>
            <p:nvPr/>
          </p:nvSpPr>
          <p:spPr>
            <a:xfrm>
              <a:off x="1323275" y="2669700"/>
              <a:ext cx="318900" cy="201675"/>
            </a:xfrm>
            <a:custGeom>
              <a:avLst/>
              <a:gdLst/>
              <a:ahLst/>
              <a:cxnLst/>
              <a:rect l="l" t="t" r="r" b="b"/>
              <a:pathLst>
                <a:path w="12756" h="8067" extrusionOk="0">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8" name="Google Shape;6138;p200"/>
            <p:cNvSpPr/>
            <p:nvPr/>
          </p:nvSpPr>
          <p:spPr>
            <a:xfrm>
              <a:off x="1605600" y="2571400"/>
              <a:ext cx="311350" cy="299975"/>
            </a:xfrm>
            <a:custGeom>
              <a:avLst/>
              <a:gdLst/>
              <a:ahLst/>
              <a:cxnLst/>
              <a:rect l="l" t="t" r="r" b="b"/>
              <a:pathLst>
                <a:path w="12454" h="11999" extrusionOk="0">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9" name="Google Shape;6139;p200"/>
            <p:cNvSpPr/>
            <p:nvPr/>
          </p:nvSpPr>
          <p:spPr>
            <a:xfrm>
              <a:off x="758650" y="2907900"/>
              <a:ext cx="307550" cy="249575"/>
            </a:xfrm>
            <a:custGeom>
              <a:avLst/>
              <a:gdLst/>
              <a:ahLst/>
              <a:cxnLst/>
              <a:rect l="l" t="t" r="r" b="b"/>
              <a:pathLst>
                <a:path w="12302" h="9983" extrusionOk="0">
                  <a:moveTo>
                    <a:pt x="7915" y="1"/>
                  </a:moveTo>
                  <a:lnTo>
                    <a:pt x="0" y="9982"/>
                  </a:lnTo>
                  <a:lnTo>
                    <a:pt x="5344" y="9982"/>
                  </a:lnTo>
                  <a:lnTo>
                    <a:pt x="12301"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0" name="Google Shape;6140;p200"/>
            <p:cNvSpPr/>
            <p:nvPr/>
          </p:nvSpPr>
          <p:spPr>
            <a:xfrm>
              <a:off x="1189700" y="2590300"/>
              <a:ext cx="92025" cy="54225"/>
            </a:xfrm>
            <a:custGeom>
              <a:avLst/>
              <a:gdLst/>
              <a:ahLst/>
              <a:cxnLst/>
              <a:rect l="l" t="t" r="r" b="b"/>
              <a:pathLst>
                <a:path w="3681" h="2169" extrusionOk="0">
                  <a:moveTo>
                    <a:pt x="1865" y="0"/>
                  </a:moveTo>
                  <a:lnTo>
                    <a:pt x="0" y="2168"/>
                  </a:lnTo>
                  <a:lnTo>
                    <a:pt x="1765" y="2168"/>
                  </a:lnTo>
                  <a:lnTo>
                    <a:pt x="3680"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1" name="Google Shape;6141;p200"/>
            <p:cNvSpPr/>
            <p:nvPr/>
          </p:nvSpPr>
          <p:spPr>
            <a:xfrm>
              <a:off x="1256500" y="2542400"/>
              <a:ext cx="60500" cy="22725"/>
            </a:xfrm>
            <a:custGeom>
              <a:avLst/>
              <a:gdLst/>
              <a:ahLst/>
              <a:cxnLst/>
              <a:rect l="l" t="t" r="r" b="b"/>
              <a:pathLst>
                <a:path w="2420" h="909" extrusionOk="0">
                  <a:moveTo>
                    <a:pt x="1008" y="1"/>
                  </a:moveTo>
                  <a:lnTo>
                    <a:pt x="0" y="908"/>
                  </a:lnTo>
                  <a:lnTo>
                    <a:pt x="1613" y="908"/>
                  </a:lnTo>
                  <a:lnTo>
                    <a:pt x="2420"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2" name="Google Shape;6142;p200"/>
            <p:cNvSpPr/>
            <p:nvPr/>
          </p:nvSpPr>
          <p:spPr>
            <a:xfrm>
              <a:off x="1294300" y="2500825"/>
              <a:ext cx="49175" cy="18925"/>
            </a:xfrm>
            <a:custGeom>
              <a:avLst/>
              <a:gdLst/>
              <a:ahLst/>
              <a:cxnLst/>
              <a:rect l="l" t="t" r="r" b="b"/>
              <a:pathLst>
                <a:path w="1967" h="757" extrusionOk="0">
                  <a:moveTo>
                    <a:pt x="807" y="0"/>
                  </a:moveTo>
                  <a:lnTo>
                    <a:pt x="0" y="756"/>
                  </a:lnTo>
                  <a:lnTo>
                    <a:pt x="1311" y="756"/>
                  </a:lnTo>
                  <a:lnTo>
                    <a:pt x="1967"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3" name="Google Shape;6143;p200"/>
            <p:cNvSpPr/>
            <p:nvPr/>
          </p:nvSpPr>
          <p:spPr>
            <a:xfrm>
              <a:off x="1077525" y="2905300"/>
              <a:ext cx="89500" cy="102275"/>
            </a:xfrm>
            <a:custGeom>
              <a:avLst/>
              <a:gdLst/>
              <a:ahLst/>
              <a:cxnLst/>
              <a:rect l="l" t="t" r="r" b="b"/>
              <a:pathLst>
                <a:path w="3580" h="4091" extrusionOk="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4" name="Google Shape;6144;p200"/>
            <p:cNvSpPr/>
            <p:nvPr/>
          </p:nvSpPr>
          <p:spPr>
            <a:xfrm>
              <a:off x="1169525" y="2906650"/>
              <a:ext cx="108425" cy="101050"/>
            </a:xfrm>
            <a:custGeom>
              <a:avLst/>
              <a:gdLst/>
              <a:ahLst/>
              <a:cxnLst/>
              <a:rect l="l" t="t" r="r" b="b"/>
              <a:pathLst>
                <a:path w="4337" h="4042" extrusionOk="0">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5" name="Google Shape;6145;p200"/>
            <p:cNvSpPr/>
            <p:nvPr/>
          </p:nvSpPr>
          <p:spPr>
            <a:xfrm>
              <a:off x="1279175" y="2907900"/>
              <a:ext cx="79425" cy="97075"/>
            </a:xfrm>
            <a:custGeom>
              <a:avLst/>
              <a:gdLst/>
              <a:ahLst/>
              <a:cxnLst/>
              <a:rect l="l" t="t" r="r" b="b"/>
              <a:pathLst>
                <a:path w="3177" h="3883" extrusionOk="0">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6" name="Google Shape;6146;p200"/>
            <p:cNvSpPr/>
            <p:nvPr/>
          </p:nvSpPr>
          <p:spPr>
            <a:xfrm>
              <a:off x="1361100" y="2907900"/>
              <a:ext cx="75650" cy="97075"/>
            </a:xfrm>
            <a:custGeom>
              <a:avLst/>
              <a:gdLst/>
              <a:ahLst/>
              <a:cxnLst/>
              <a:rect l="l" t="t" r="r" b="b"/>
              <a:pathLst>
                <a:path w="3026" h="3883" extrusionOk="0">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7" name="Google Shape;6147;p200"/>
            <p:cNvSpPr/>
            <p:nvPr/>
          </p:nvSpPr>
          <p:spPr>
            <a:xfrm>
              <a:off x="1443025" y="2907900"/>
              <a:ext cx="150000" cy="97075"/>
            </a:xfrm>
            <a:custGeom>
              <a:avLst/>
              <a:gdLst/>
              <a:ahLst/>
              <a:cxnLst/>
              <a:rect l="l" t="t" r="r" b="b"/>
              <a:pathLst>
                <a:path w="6000" h="3883" extrusionOk="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8" name="Google Shape;6148;p200"/>
            <p:cNvSpPr/>
            <p:nvPr/>
          </p:nvSpPr>
          <p:spPr>
            <a:xfrm>
              <a:off x="1560225" y="2907900"/>
              <a:ext cx="102125" cy="97075"/>
            </a:xfrm>
            <a:custGeom>
              <a:avLst/>
              <a:gdLst/>
              <a:ahLst/>
              <a:cxnLst/>
              <a:rect l="l" t="t" r="r" b="b"/>
              <a:pathLst>
                <a:path w="4085" h="3883" extrusionOk="0">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9" name="Google Shape;6149;p200"/>
            <p:cNvSpPr/>
            <p:nvPr/>
          </p:nvSpPr>
          <p:spPr>
            <a:xfrm>
              <a:off x="1672400" y="2907575"/>
              <a:ext cx="97075" cy="97400"/>
            </a:xfrm>
            <a:custGeom>
              <a:avLst/>
              <a:gdLst/>
              <a:ahLst/>
              <a:cxnLst/>
              <a:rect l="l" t="t" r="r" b="b"/>
              <a:pathLst>
                <a:path w="3883" h="3896" extrusionOk="0">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0" name="Google Shape;6150;p200"/>
            <p:cNvSpPr/>
            <p:nvPr/>
          </p:nvSpPr>
          <p:spPr>
            <a:xfrm>
              <a:off x="1773225" y="2907900"/>
              <a:ext cx="81950" cy="97075"/>
            </a:xfrm>
            <a:custGeom>
              <a:avLst/>
              <a:gdLst/>
              <a:ahLst/>
              <a:cxnLst/>
              <a:rect l="l" t="t" r="r" b="b"/>
              <a:pathLst>
                <a:path w="3278" h="3883" extrusionOk="0">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1" name="Google Shape;6151;p200"/>
            <p:cNvSpPr/>
            <p:nvPr/>
          </p:nvSpPr>
          <p:spPr>
            <a:xfrm>
              <a:off x="1865250" y="2909150"/>
              <a:ext cx="20175" cy="20200"/>
            </a:xfrm>
            <a:custGeom>
              <a:avLst/>
              <a:gdLst/>
              <a:ahLst/>
              <a:cxnLst/>
              <a:rect l="l" t="t" r="r" b="b"/>
              <a:pathLst>
                <a:path w="807" h="808" extrusionOk="0">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152" name="Google Shape;6152;p200"/>
          <p:cNvGrpSpPr/>
          <p:nvPr/>
        </p:nvGrpSpPr>
        <p:grpSpPr>
          <a:xfrm>
            <a:off x="6779579" y="4626183"/>
            <a:ext cx="845188" cy="162953"/>
            <a:chOff x="3701600" y="2570125"/>
            <a:chExt cx="1503625" cy="289900"/>
          </a:xfrm>
        </p:grpSpPr>
        <p:sp>
          <p:nvSpPr>
            <p:cNvPr id="6153" name="Google Shape;6153;p200"/>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4" name="Google Shape;6154;p200"/>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5" name="Google Shape;6155;p200"/>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6" name="Google Shape;6156;p200"/>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7" name="Google Shape;6157;p200"/>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8" name="Google Shape;6158;p200"/>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9" name="Google Shape;6159;p200"/>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0" name="Google Shape;6160;p200"/>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1" name="Google Shape;6161;p200"/>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2" name="Google Shape;6162;p200"/>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3" name="Google Shape;6163;p200"/>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4" name="Google Shape;6164;p200"/>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165" name="Google Shape;6165;p200"/>
          <p:cNvSpPr/>
          <p:nvPr/>
        </p:nvSpPr>
        <p:spPr>
          <a:xfrm>
            <a:off x="8227998" y="4566256"/>
            <a:ext cx="431416" cy="266843"/>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6" name="Google Shape;6166;p200"/>
          <p:cNvSpPr txBox="1"/>
          <p:nvPr/>
        </p:nvSpPr>
        <p:spPr>
          <a:xfrm>
            <a:off x="327649" y="4545776"/>
            <a:ext cx="1012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2"/>
                </a:solidFill>
                <a:latin typeface="Inter Medium"/>
                <a:ea typeface="Inter Medium"/>
                <a:cs typeface="Inter Medium"/>
                <a:sym typeface="Inter Medium"/>
              </a:rPr>
              <a:t>Trusted by:</a:t>
            </a:r>
            <a:endParaRPr sz="800" b="0" i="0" u="none" strike="noStrike" cap="none">
              <a:solidFill>
                <a:schemeClr val="dk2"/>
              </a:solidFill>
              <a:latin typeface="Inter Medium"/>
              <a:ea typeface="Inter Medium"/>
              <a:cs typeface="Inter Medium"/>
              <a:sym typeface="Inter Medium"/>
            </a:endParaRPr>
          </a:p>
        </p:txBody>
      </p:sp>
      <p:grpSp>
        <p:nvGrpSpPr>
          <p:cNvPr id="6167" name="Google Shape;6167;p200"/>
          <p:cNvGrpSpPr/>
          <p:nvPr/>
        </p:nvGrpSpPr>
        <p:grpSpPr>
          <a:xfrm>
            <a:off x="6292189" y="1426141"/>
            <a:ext cx="1425849" cy="1425202"/>
            <a:chOff x="1189450" y="238125"/>
            <a:chExt cx="5177375" cy="5175025"/>
          </a:xfrm>
        </p:grpSpPr>
        <p:sp>
          <p:nvSpPr>
            <p:cNvPr id="6168" name="Google Shape;6168;p200"/>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9" name="Google Shape;6169;p200"/>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0" name="Google Shape;6170;p200"/>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1" name="Google Shape;6171;p200"/>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2" name="Google Shape;6172;p200"/>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3" name="Google Shape;6173;p200"/>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4" name="Google Shape;6174;p200"/>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5" name="Google Shape;6175;p200"/>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6" name="Google Shape;6176;p200"/>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7" name="Google Shape;6177;p200"/>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8" name="Google Shape;6178;p200"/>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9" name="Google Shape;6179;p200"/>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0" name="Google Shape;6180;p200"/>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1" name="Google Shape;6181;p200"/>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2" name="Google Shape;6182;p200"/>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3" name="Google Shape;6183;p200"/>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4" name="Google Shape;6184;p200"/>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5" name="Google Shape;6185;p200"/>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6" name="Google Shape;6186;p200"/>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7" name="Google Shape;6187;p200"/>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8" name="Google Shape;6188;p200"/>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9" name="Google Shape;6189;p200"/>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0" name="Google Shape;6190;p200"/>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1" name="Google Shape;6191;p200"/>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2" name="Google Shape;6192;p200"/>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3" name="Google Shape;6193;p200"/>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4" name="Google Shape;6194;p200"/>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5" name="Google Shape;6195;p200"/>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6" name="Google Shape;6196;p200"/>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7" name="Google Shape;6197;p200"/>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8" name="Google Shape;6198;p200"/>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9" name="Google Shape;6199;p200"/>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0" name="Google Shape;6200;p200"/>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1" name="Google Shape;6201;p200"/>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2" name="Google Shape;6202;p200"/>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3" name="Google Shape;6203;p200"/>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4" name="Google Shape;6204;p200"/>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5" name="Google Shape;6205;p200"/>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6" name="Google Shape;6206;p200"/>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7" name="Google Shape;6207;p200"/>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8" name="Google Shape;6208;p200"/>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9" name="Google Shape;6209;p200"/>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0" name="Google Shape;6210;p200"/>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1" name="Google Shape;6211;p200"/>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2" name="Google Shape;6212;p200"/>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3" name="Google Shape;6213;p200"/>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4" name="Google Shape;6214;p200"/>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5" name="Google Shape;6215;p200"/>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6" name="Google Shape;6216;p200"/>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7" name="Google Shape;6217;p200"/>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8" name="Google Shape;6218;p200"/>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9" name="Google Shape;6219;p200"/>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0" name="Google Shape;6220;p200"/>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1" name="Google Shape;6221;p200"/>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2" name="Google Shape;6222;p200"/>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3" name="Google Shape;6223;p200"/>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4" name="Google Shape;6224;p200"/>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5" name="Google Shape;6225;p200"/>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6" name="Google Shape;6226;p200"/>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7" name="Google Shape;6227;p200"/>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8" name="Google Shape;6228;p200"/>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9" name="Google Shape;6229;p200"/>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0" name="Google Shape;6230;p200"/>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1" name="Google Shape;6231;p200"/>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2" name="Google Shape;6232;p200"/>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3" name="Google Shape;6233;p200"/>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4" name="Google Shape;6234;p200"/>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5" name="Google Shape;6235;p200"/>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6" name="Google Shape;6236;p200"/>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7" name="Google Shape;6237;p200"/>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8" name="Google Shape;6238;p200"/>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9" name="Google Shape;6239;p200"/>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0" name="Google Shape;6240;p200"/>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1" name="Google Shape;6241;p200"/>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2" name="Google Shape;6242;p200"/>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3" name="Google Shape;6243;p200"/>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4" name="Google Shape;6244;p200"/>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5" name="Google Shape;6245;p200"/>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6" name="Google Shape;6246;p200"/>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7" name="Google Shape;6247;p200"/>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8" name="Google Shape;6248;p200"/>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9" name="Google Shape;6249;p200"/>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0" name="Google Shape;6250;p200"/>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1" name="Google Shape;6251;p200"/>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2" name="Google Shape;6252;p200"/>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3" name="Google Shape;6253;p200"/>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4" name="Google Shape;6254;p200"/>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5" name="Google Shape;6255;p200"/>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6" name="Google Shape;6256;p200"/>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7" name="Google Shape;6257;p200"/>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8" name="Google Shape;6258;p200"/>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9" name="Google Shape;6259;p200"/>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0" name="Google Shape;6260;p200"/>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1" name="Google Shape;6261;p200"/>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2" name="Google Shape;6262;p200"/>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3" name="Google Shape;6263;p200"/>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4" name="Google Shape;6264;p200"/>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5" name="Google Shape;6265;p200"/>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6" name="Google Shape;6266;p200"/>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7" name="Google Shape;6267;p200"/>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8" name="Google Shape;6268;p200"/>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9" name="Google Shape;6269;p200"/>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0" name="Google Shape;6270;p200"/>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1" name="Google Shape;6271;p200"/>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2" name="Google Shape;6272;p200"/>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3" name="Google Shape;6273;p200"/>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4" name="Google Shape;6274;p200"/>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5" name="Google Shape;6275;p200"/>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6" name="Google Shape;6276;p200"/>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7" name="Google Shape;6277;p200"/>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8" name="Google Shape;6278;p200"/>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9" name="Google Shape;6279;p200"/>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0" name="Google Shape;6280;p200"/>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1" name="Google Shape;6281;p200"/>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2" name="Google Shape;6282;p200"/>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3" name="Google Shape;6283;p200"/>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4" name="Google Shape;6284;p200"/>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5" name="Google Shape;6285;p200"/>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6" name="Google Shape;6286;p200"/>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7" name="Google Shape;6287;p200"/>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8" name="Google Shape;6288;p200"/>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9" name="Google Shape;6289;p200"/>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0" name="Google Shape;6290;p200"/>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1" name="Google Shape;6291;p200"/>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2" name="Google Shape;6292;p200"/>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3" name="Google Shape;6293;p200"/>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4" name="Google Shape;6294;p200"/>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5" name="Google Shape;6295;p200"/>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6" name="Google Shape;6296;p200"/>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7" name="Google Shape;6297;p200"/>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8" name="Google Shape;6298;p200"/>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9" name="Google Shape;6299;p200"/>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0" name="Google Shape;6300;p200"/>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1" name="Google Shape;6301;p200"/>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2" name="Google Shape;6302;p200"/>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3" name="Google Shape;6303;p200"/>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4" name="Google Shape;6304;p200"/>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5" name="Google Shape;6305;p200"/>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6" name="Google Shape;6306;p200"/>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7" name="Google Shape;6307;p200"/>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8" name="Google Shape;6308;p200"/>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9" name="Google Shape;6309;p200"/>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0" name="Google Shape;6310;p200"/>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1" name="Google Shape;6311;p200"/>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2" name="Google Shape;6312;p200"/>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3" name="Google Shape;6313;p200"/>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4" name="Google Shape;6314;p200"/>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5" name="Google Shape;6315;p200"/>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6" name="Google Shape;6316;p200"/>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7" name="Google Shape;6317;p200"/>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8" name="Google Shape;6318;p200"/>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9" name="Google Shape;6319;p200"/>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0" name="Google Shape;6320;p200"/>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1" name="Google Shape;6321;p200"/>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2" name="Google Shape;6322;p200"/>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3" name="Google Shape;6323;p200"/>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4" name="Google Shape;6324;p200"/>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5" name="Google Shape;6325;p200"/>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6" name="Google Shape;6326;p200"/>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7" name="Google Shape;6327;p200"/>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8" name="Google Shape;6328;p200"/>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9" name="Google Shape;6329;p200"/>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0" name="Google Shape;6330;p200"/>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1" name="Google Shape;6331;p200"/>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2" name="Google Shape;6332;p200"/>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3" name="Google Shape;6333;p200"/>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4" name="Google Shape;6334;p200"/>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5" name="Google Shape;6335;p200"/>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6" name="Google Shape;6336;p200"/>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7" name="Google Shape;6337;p200"/>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8" name="Google Shape;6338;p200"/>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9" name="Google Shape;6339;p200"/>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0" name="Google Shape;6340;p200"/>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1" name="Google Shape;6341;p200"/>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2" name="Google Shape;6342;p200"/>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3" name="Google Shape;6343;p200"/>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4" name="Google Shape;6344;p200"/>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5" name="Google Shape;6345;p200"/>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6" name="Google Shape;6346;p200"/>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7" name="Google Shape;6347;p200"/>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8" name="Google Shape;6348;p200"/>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9" name="Google Shape;6349;p200"/>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0" name="Google Shape;6350;p200"/>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1" name="Google Shape;6351;p200"/>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2" name="Google Shape;6352;p200"/>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3" name="Google Shape;6353;p200"/>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4" name="Google Shape;6354;p200"/>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5" name="Google Shape;6355;p200"/>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6" name="Google Shape;6356;p200"/>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7" name="Google Shape;6357;p200"/>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8" name="Google Shape;6358;p200"/>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9" name="Google Shape;6359;p200"/>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0" name="Google Shape;6360;p200"/>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1" name="Google Shape;6361;p200"/>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2" name="Google Shape;6362;p200"/>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3" name="Google Shape;6363;p200"/>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4" name="Google Shape;6364;p200"/>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5" name="Google Shape;6365;p200"/>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6" name="Google Shape;6366;p200"/>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7" name="Google Shape;6367;p200"/>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8" name="Google Shape;6368;p200"/>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9" name="Google Shape;6369;p200"/>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0" name="Google Shape;6370;p200"/>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1" name="Google Shape;6371;p200"/>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2" name="Google Shape;6372;p200"/>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3" name="Google Shape;6373;p200"/>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4" name="Google Shape;6374;p200"/>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5" name="Google Shape;6375;p200"/>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6" name="Google Shape;6376;p200"/>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7" name="Google Shape;6377;p200"/>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8" name="Google Shape;6378;p200"/>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9" name="Google Shape;6379;p200"/>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0" name="Google Shape;6380;p200"/>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1" name="Google Shape;6381;p200"/>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2" name="Google Shape;6382;p200"/>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3" name="Google Shape;6383;p200"/>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4" name="Google Shape;6384;p200"/>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5" name="Google Shape;6385;p200"/>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6" name="Google Shape;6386;p200"/>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7" name="Google Shape;6387;p200"/>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8" name="Google Shape;6388;p200"/>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9" name="Google Shape;6389;p200"/>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0" name="Google Shape;6390;p200"/>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1" name="Google Shape;6391;p200"/>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2" name="Google Shape;6392;p200"/>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3" name="Google Shape;6393;p200"/>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4" name="Google Shape;6394;p200"/>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5" name="Google Shape;6395;p200"/>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6" name="Google Shape;6396;p200"/>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7" name="Google Shape;6397;p200"/>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8" name="Google Shape;6398;p200"/>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9" name="Google Shape;6399;p200"/>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0" name="Google Shape;6400;p200"/>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1" name="Google Shape;6401;p200"/>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2" name="Google Shape;6402;p200"/>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3" name="Google Shape;6403;p200"/>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4" name="Google Shape;6404;p200"/>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5" name="Google Shape;6405;p200"/>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6" name="Google Shape;6406;p200"/>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7" name="Google Shape;6407;p200"/>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8" name="Google Shape;6408;p200"/>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9" name="Google Shape;6409;p200"/>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0" name="Google Shape;6410;p200"/>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1" name="Google Shape;6411;p200"/>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2" name="Google Shape;6412;p200"/>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3" name="Google Shape;6413;p200"/>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4" name="Google Shape;6414;p200"/>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5" name="Google Shape;6415;p200"/>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6" name="Google Shape;6416;p200"/>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7" name="Google Shape;6417;p200"/>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8" name="Google Shape;6418;p200"/>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9" name="Google Shape;6419;p200"/>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0" name="Google Shape;6420;p200"/>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1" name="Google Shape;6421;p200"/>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2" name="Google Shape;6422;p200"/>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3" name="Google Shape;6423;p200"/>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4" name="Google Shape;6424;p200"/>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5" name="Google Shape;6425;p200"/>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6" name="Google Shape;6426;p200"/>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7" name="Google Shape;6427;p200"/>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8" name="Google Shape;6428;p200"/>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9" name="Google Shape;6429;p200"/>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0" name="Google Shape;6430;p200"/>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1" name="Google Shape;6431;p200"/>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2" name="Google Shape;6432;p200"/>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3" name="Google Shape;6433;p200"/>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4" name="Google Shape;6434;p200"/>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5" name="Google Shape;6435;p200"/>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6" name="Google Shape;6436;p200"/>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7" name="Google Shape;6437;p200"/>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8" name="Google Shape;6438;p200"/>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9" name="Google Shape;6439;p200"/>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0" name="Google Shape;6440;p200"/>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1" name="Google Shape;6441;p200"/>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2" name="Google Shape;6442;p200"/>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3" name="Google Shape;6443;p200"/>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4" name="Google Shape;6444;p200"/>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5" name="Google Shape;6445;p200"/>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6" name="Google Shape;6446;p200"/>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7" name="Google Shape;6447;p200"/>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8" name="Google Shape;6448;p200"/>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9" name="Google Shape;6449;p200"/>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0" name="Google Shape;6450;p200"/>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1" name="Google Shape;6451;p200"/>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2" name="Google Shape;6452;p200"/>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3" name="Google Shape;6453;p200"/>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4" name="Google Shape;6454;p200"/>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5" name="Google Shape;6455;p200"/>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6" name="Google Shape;6456;p200"/>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7" name="Google Shape;6457;p200"/>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8" name="Google Shape;6458;p200"/>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9" name="Google Shape;6459;p200"/>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0" name="Google Shape;6460;p200"/>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1" name="Google Shape;6461;p200"/>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2" name="Google Shape;6462;p200"/>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3" name="Google Shape;6463;p200"/>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4" name="Google Shape;6464;p200"/>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5" name="Google Shape;6465;p200"/>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6" name="Google Shape;6466;p200"/>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7" name="Google Shape;6467;p200"/>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8" name="Google Shape;6468;p200"/>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9" name="Google Shape;6469;p200"/>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0" name="Google Shape;6470;p200"/>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1" name="Google Shape;6471;p200"/>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2" name="Google Shape;6472;p200"/>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3" name="Google Shape;6473;p200"/>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4" name="Google Shape;6474;p200"/>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5" name="Google Shape;6475;p200"/>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6" name="Google Shape;6476;p200"/>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7" name="Google Shape;6477;p200"/>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8" name="Google Shape;6478;p200"/>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9" name="Google Shape;6479;p200"/>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0" name="Google Shape;6480;p200"/>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1" name="Google Shape;6481;p200"/>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2" name="Google Shape;6482;p200"/>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3" name="Google Shape;6483;p200"/>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4" name="Google Shape;6484;p200"/>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5" name="Google Shape;6485;p200"/>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6" name="Google Shape;6486;p200"/>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7" name="Google Shape;6487;p200"/>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8" name="Google Shape;6488;p200"/>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9" name="Google Shape;6489;p200"/>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0" name="Google Shape;6490;p200"/>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1" name="Google Shape;6491;p200"/>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2" name="Google Shape;6492;p200"/>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3" name="Google Shape;6493;p200"/>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4" name="Google Shape;6494;p200"/>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5" name="Google Shape;6495;p200"/>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6" name="Google Shape;6496;p200"/>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7" name="Google Shape;6497;p200"/>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8" name="Google Shape;6498;p200"/>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9" name="Google Shape;6499;p200"/>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0" name="Google Shape;6500;p200"/>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1" name="Google Shape;6501;p200"/>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2" name="Google Shape;6502;p200"/>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3" name="Google Shape;6503;p200"/>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4" name="Google Shape;6504;p200"/>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5" name="Google Shape;6505;p200"/>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6" name="Google Shape;6506;p200"/>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7" name="Google Shape;6507;p200"/>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8" name="Google Shape;6508;p200"/>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9" name="Google Shape;6509;p200"/>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0" name="Google Shape;6510;p200"/>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1" name="Google Shape;6511;p200"/>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2" name="Google Shape;6512;p200"/>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3" name="Google Shape;6513;p200"/>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4" name="Google Shape;6514;p200"/>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5" name="Google Shape;6515;p200"/>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6" name="Google Shape;6516;p200"/>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7" name="Google Shape;6517;p200"/>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8" name="Google Shape;6518;p200"/>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9" name="Google Shape;6519;p200"/>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0" name="Google Shape;6520;p200"/>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1" name="Google Shape;6521;p200"/>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2" name="Google Shape;6522;p200"/>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3" name="Google Shape;6523;p200"/>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4" name="Google Shape;6524;p200"/>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5" name="Google Shape;6525;p200"/>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6" name="Google Shape;6526;p200"/>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7" name="Google Shape;6527;p200"/>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8" name="Google Shape;6528;p200"/>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9" name="Google Shape;6529;p200"/>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0" name="Google Shape;6530;p200"/>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1" name="Google Shape;6531;p200"/>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2" name="Google Shape;6532;p200"/>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3" name="Google Shape;6533;p200"/>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4" name="Google Shape;6534;p200"/>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5" name="Google Shape;6535;p200"/>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6" name="Google Shape;6536;p200"/>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7" name="Google Shape;6537;p200"/>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8" name="Google Shape;6538;p200"/>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9" name="Google Shape;6539;p200"/>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0" name="Google Shape;6540;p200"/>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1" name="Google Shape;6541;p200"/>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2" name="Google Shape;6542;p200"/>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3" name="Google Shape;6543;p200"/>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4" name="Google Shape;6544;p200"/>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5" name="Google Shape;6545;p200"/>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6" name="Google Shape;6546;p200"/>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7" name="Google Shape;6547;p200"/>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8" name="Google Shape;6548;p200"/>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9" name="Google Shape;6549;p200"/>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0" name="Google Shape;6550;p200"/>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1" name="Google Shape;6551;p200"/>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2" name="Google Shape;6552;p200"/>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3" name="Google Shape;6553;p200"/>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4" name="Google Shape;6554;p200"/>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5" name="Google Shape;6555;p200"/>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6" name="Google Shape;6556;p200"/>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7" name="Google Shape;6557;p200"/>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8" name="Google Shape;6558;p200"/>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9" name="Google Shape;6559;p200"/>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0" name="Google Shape;6560;p200"/>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1" name="Google Shape;6561;p200"/>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2" name="Google Shape;6562;p200"/>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3" name="Google Shape;6563;p200"/>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4" name="Google Shape;6564;p200"/>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5" name="Google Shape;6565;p200"/>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6" name="Google Shape;6566;p200"/>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7" name="Google Shape;6567;p200"/>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8" name="Google Shape;6568;p200"/>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9" name="Google Shape;6569;p200"/>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0" name="Google Shape;6570;p200"/>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1" name="Google Shape;6571;p200"/>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2" name="Google Shape;6572;p200"/>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3" name="Google Shape;6573;p200"/>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4" name="Google Shape;6574;p200"/>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5" name="Google Shape;6575;p200"/>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6" name="Google Shape;6576;p200"/>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7" name="Google Shape;6577;p200"/>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8" name="Google Shape;6578;p200"/>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9" name="Google Shape;6579;p200"/>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0" name="Google Shape;6580;p200"/>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1" name="Google Shape;6581;p200"/>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2" name="Google Shape;6582;p200"/>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3" name="Google Shape;6583;p200"/>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4" name="Google Shape;6584;p200"/>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5" name="Google Shape;6585;p200"/>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6" name="Google Shape;6586;p200"/>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7" name="Google Shape;6587;p200"/>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8" name="Google Shape;6588;p200"/>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9" name="Google Shape;6589;p200"/>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0" name="Google Shape;6590;p200"/>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1" name="Google Shape;6591;p200"/>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2" name="Google Shape;6592;p200"/>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3" name="Google Shape;6593;p200"/>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4" name="Google Shape;6594;p200"/>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5" name="Google Shape;6595;p200"/>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6" name="Google Shape;6596;p200"/>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7" name="Google Shape;6597;p200"/>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8" name="Google Shape;6598;p200"/>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9" name="Google Shape;6599;p200"/>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0" name="Google Shape;6600;p200"/>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1" name="Google Shape;6601;p200"/>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2" name="Google Shape;6602;p200"/>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3" name="Google Shape;6603;p200"/>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4" name="Google Shape;6604;p200"/>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5" name="Google Shape;6605;p200"/>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6" name="Google Shape;6606;p200"/>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7" name="Google Shape;6607;p200"/>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8" name="Google Shape;6608;p200"/>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9" name="Google Shape;6609;p200"/>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0" name="Google Shape;6610;p200"/>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1" name="Google Shape;6611;p200"/>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2" name="Google Shape;6612;p200"/>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3" name="Google Shape;6613;p200"/>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4" name="Google Shape;6614;p200"/>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5" name="Google Shape;6615;p200"/>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6" name="Google Shape;6616;p200"/>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7" name="Google Shape;6617;p200"/>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8" name="Google Shape;6618;p200"/>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9" name="Google Shape;6619;p200"/>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0" name="Google Shape;6620;p200"/>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1" name="Google Shape;6621;p200"/>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2" name="Google Shape;6622;p200"/>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3" name="Google Shape;6623;p200"/>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4" name="Google Shape;6624;p200"/>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5" name="Google Shape;6625;p200"/>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6" name="Google Shape;6626;p200"/>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7" name="Google Shape;6627;p200"/>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8" name="Google Shape;6628;p200"/>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9" name="Google Shape;6629;p200"/>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0" name="Google Shape;6630;p200"/>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1" name="Google Shape;6631;p200"/>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2" name="Google Shape;6632;p200"/>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3" name="Google Shape;6633;p200"/>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4" name="Google Shape;6634;p200"/>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5" name="Google Shape;6635;p200"/>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6" name="Google Shape;6636;p200"/>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7" name="Google Shape;6637;p200"/>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8" name="Google Shape;6638;p200"/>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9" name="Google Shape;6639;p200"/>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0" name="Google Shape;6640;p200"/>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1" name="Google Shape;6641;p200"/>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2" name="Google Shape;6642;p200"/>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3" name="Google Shape;6643;p200"/>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4" name="Google Shape;6644;p200"/>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5" name="Google Shape;6645;p200"/>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6" name="Google Shape;6646;p200"/>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7" name="Google Shape;6647;p200"/>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8" name="Google Shape;6648;p200"/>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9" name="Google Shape;6649;p200"/>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0" name="Google Shape;6650;p200"/>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1" name="Google Shape;6651;p200"/>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2" name="Google Shape;6652;p200"/>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3" name="Google Shape;6653;p200"/>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4" name="Google Shape;6654;p200"/>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5" name="Google Shape;6655;p200"/>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6" name="Google Shape;6656;p200"/>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7" name="Google Shape;6657;p200"/>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8" name="Google Shape;6658;p200"/>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9" name="Google Shape;6659;p200"/>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0" name="Google Shape;6660;p200"/>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1" name="Google Shape;6661;p200"/>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2" name="Google Shape;6662;p200"/>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3" name="Google Shape;6663;p200"/>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4" name="Google Shape;6664;p200"/>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5" name="Google Shape;6665;p200"/>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6" name="Google Shape;6666;p200"/>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7" name="Google Shape;6667;p200"/>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8" name="Google Shape;6668;p200"/>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9" name="Google Shape;6669;p200"/>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0" name="Google Shape;6670;p200"/>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1" name="Google Shape;6671;p200"/>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2" name="Google Shape;6672;p200"/>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3" name="Google Shape;6673;p200"/>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4" name="Google Shape;6674;p200"/>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5" name="Google Shape;6675;p200"/>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6" name="Google Shape;6676;p200"/>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7" name="Google Shape;6677;p200"/>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8" name="Google Shape;6678;p200"/>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9" name="Google Shape;6679;p200"/>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0" name="Google Shape;6680;p200"/>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1" name="Google Shape;6681;p200"/>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2" name="Google Shape;6682;p200"/>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3" name="Google Shape;6683;p200"/>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4" name="Google Shape;6684;p200"/>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5" name="Google Shape;6685;p200"/>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6" name="Google Shape;6686;p200"/>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7" name="Google Shape;6687;p200"/>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8" name="Google Shape;6688;p200"/>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9" name="Google Shape;6689;p200"/>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0" name="Google Shape;6690;p200"/>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1" name="Google Shape;6691;p200"/>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2" name="Google Shape;6692;p200"/>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3" name="Google Shape;6693;p200"/>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4" name="Google Shape;6694;p200"/>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5" name="Google Shape;6695;p200"/>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6" name="Google Shape;6696;p200"/>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7" name="Google Shape;6697;p200"/>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8" name="Google Shape;6698;p200"/>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9" name="Google Shape;6699;p200"/>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0" name="Google Shape;6700;p200"/>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1" name="Google Shape;6701;p200"/>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2" name="Google Shape;6702;p200"/>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3" name="Google Shape;6703;p200"/>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4" name="Google Shape;6704;p200"/>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5" name="Google Shape;6705;p200"/>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6" name="Google Shape;6706;p200"/>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7" name="Google Shape;6707;p200"/>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8" name="Google Shape;6708;p200"/>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9" name="Google Shape;6709;p200"/>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0" name="Google Shape;6710;p200"/>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1" name="Google Shape;6711;p200"/>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2" name="Google Shape;6712;p200"/>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3" name="Google Shape;6713;p200"/>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4" name="Google Shape;6714;p200"/>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5" name="Google Shape;6715;p200"/>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6" name="Google Shape;6716;p200"/>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7" name="Google Shape;6717;p200"/>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8" name="Google Shape;6718;p200"/>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9" name="Google Shape;6719;p200"/>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0" name="Google Shape;6720;p200"/>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1" name="Google Shape;6721;p200"/>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2" name="Google Shape;6722;p200"/>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3" name="Google Shape;6723;p200"/>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4" name="Google Shape;6724;p200"/>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5" name="Google Shape;6725;p200"/>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6" name="Google Shape;6726;p200"/>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7" name="Google Shape;6727;p200"/>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8" name="Google Shape;6728;p200"/>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9" name="Google Shape;6729;p200"/>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0" name="Google Shape;6730;p200"/>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1" name="Google Shape;6731;p200"/>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2" name="Google Shape;6732;p200"/>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3" name="Google Shape;6733;p200"/>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4" name="Google Shape;6734;p200"/>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5" name="Google Shape;6735;p200"/>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736" name="Google Shape;6736;p200"/>
          <p:cNvSpPr/>
          <p:nvPr/>
        </p:nvSpPr>
        <p:spPr>
          <a:xfrm>
            <a:off x="324500" y="4426700"/>
            <a:ext cx="8499900" cy="585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737" name="Google Shape;6737;p200"/>
          <p:cNvPicPr preferRelativeResize="0"/>
          <p:nvPr/>
        </p:nvPicPr>
        <p:blipFill rotWithShape="1">
          <a:blip r:embed="rId5">
            <a:alphaModFix/>
          </a:blip>
          <a:srcRect/>
          <a:stretch/>
        </p:blipFill>
        <p:spPr>
          <a:xfrm>
            <a:off x="455004" y="401901"/>
            <a:ext cx="908399" cy="259033"/>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Alt title w/shapes &amp; imgs 1">
  <p:cSld name="Alt title w/shapes &amp; imgs 1">
    <p:bg>
      <p:bgPr>
        <a:solidFill>
          <a:schemeClr val="dk1"/>
        </a:solidFill>
        <a:effectLst/>
      </p:bgPr>
    </p:bg>
    <p:spTree>
      <p:nvGrpSpPr>
        <p:cNvPr id="1" name="Shape 6738"/>
        <p:cNvGrpSpPr/>
        <p:nvPr/>
      </p:nvGrpSpPr>
      <p:grpSpPr>
        <a:xfrm>
          <a:off x="0" y="0"/>
          <a:ext cx="0" cy="0"/>
          <a:chOff x="0" y="0"/>
          <a:chExt cx="0" cy="0"/>
        </a:xfrm>
      </p:grpSpPr>
      <p:sp>
        <p:nvSpPr>
          <p:cNvPr id="6739" name="Google Shape;6739;p201"/>
          <p:cNvSpPr/>
          <p:nvPr/>
        </p:nvSpPr>
        <p:spPr>
          <a:xfrm>
            <a:off x="5715144" y="-25"/>
            <a:ext cx="1714800" cy="17148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740" name="Google Shape;6740;p201"/>
          <p:cNvPicPr preferRelativeResize="0"/>
          <p:nvPr/>
        </p:nvPicPr>
        <p:blipFill rotWithShape="1">
          <a:blip r:embed="rId2">
            <a:alphaModFix/>
          </a:blip>
          <a:srcRect t="18090" r="4251" b="18089"/>
          <a:stretch/>
        </p:blipFill>
        <p:spPr>
          <a:xfrm>
            <a:off x="5715122" y="8"/>
            <a:ext cx="1714800" cy="1714800"/>
          </a:xfrm>
          <a:prstGeom prst="ellipse">
            <a:avLst/>
          </a:prstGeom>
          <a:noFill/>
          <a:ln>
            <a:noFill/>
          </a:ln>
        </p:spPr>
      </p:pic>
      <p:sp>
        <p:nvSpPr>
          <p:cNvPr id="6741" name="Google Shape;6741;p201"/>
          <p:cNvSpPr txBox="1">
            <a:spLocks noGrp="1"/>
          </p:cNvSpPr>
          <p:nvPr>
            <p:ph type="ctrTitle"/>
          </p:nvPr>
        </p:nvSpPr>
        <p:spPr>
          <a:xfrm>
            <a:off x="311700" y="1521701"/>
            <a:ext cx="4725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a:endParaRPr/>
          </a:p>
        </p:txBody>
      </p:sp>
      <p:sp>
        <p:nvSpPr>
          <p:cNvPr id="6742" name="Google Shape;6742;p201"/>
          <p:cNvSpPr txBox="1">
            <a:spLocks noGrp="1"/>
          </p:cNvSpPr>
          <p:nvPr>
            <p:ph type="subTitle" idx="1"/>
          </p:nvPr>
        </p:nvSpPr>
        <p:spPr>
          <a:xfrm>
            <a:off x="311700" y="3032101"/>
            <a:ext cx="4725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a:endParaRPr/>
          </a:p>
        </p:txBody>
      </p:sp>
      <p:sp>
        <p:nvSpPr>
          <p:cNvPr id="6743" name="Google Shape;6743;p201"/>
          <p:cNvSpPr/>
          <p:nvPr/>
        </p:nvSpPr>
        <p:spPr>
          <a:xfrm>
            <a:off x="5715197" y="3428806"/>
            <a:ext cx="3429300" cy="1714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4" name="Google Shape;6744;p201"/>
          <p:cNvSpPr/>
          <p:nvPr/>
        </p:nvSpPr>
        <p:spPr>
          <a:xfrm>
            <a:off x="7429717" y="-25"/>
            <a:ext cx="1714800" cy="1714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745" name="Google Shape;6745;p201"/>
          <p:cNvPicPr preferRelativeResize="0"/>
          <p:nvPr/>
        </p:nvPicPr>
        <p:blipFill rotWithShape="1">
          <a:blip r:embed="rId3">
            <a:alphaModFix/>
          </a:blip>
          <a:srcRect l="33473" t="11983" r="24193" b="24544"/>
          <a:stretch/>
        </p:blipFill>
        <p:spPr>
          <a:xfrm>
            <a:off x="7429711" y="1714197"/>
            <a:ext cx="1714514" cy="1714668"/>
          </a:xfrm>
          <a:prstGeom prst="rect">
            <a:avLst/>
          </a:prstGeom>
          <a:noFill/>
          <a:ln>
            <a:noFill/>
          </a:ln>
        </p:spPr>
      </p:pic>
      <p:pic>
        <p:nvPicPr>
          <p:cNvPr id="6746" name="Google Shape;6746;p201"/>
          <p:cNvPicPr preferRelativeResize="0"/>
          <p:nvPr/>
        </p:nvPicPr>
        <p:blipFill rotWithShape="1">
          <a:blip r:embed="rId4">
            <a:alphaModFix/>
          </a:blip>
          <a:srcRect/>
          <a:stretch/>
        </p:blipFill>
        <p:spPr>
          <a:xfrm>
            <a:off x="5714566" y="3279784"/>
            <a:ext cx="3429325" cy="1863691"/>
          </a:xfrm>
          <a:prstGeom prst="rect">
            <a:avLst/>
          </a:prstGeom>
          <a:noFill/>
          <a:ln>
            <a:noFill/>
          </a:ln>
        </p:spPr>
      </p:pic>
      <p:grpSp>
        <p:nvGrpSpPr>
          <p:cNvPr id="6747" name="Google Shape;6747;p201"/>
          <p:cNvGrpSpPr/>
          <p:nvPr/>
        </p:nvGrpSpPr>
        <p:grpSpPr>
          <a:xfrm>
            <a:off x="5714586" y="1714973"/>
            <a:ext cx="1714747" cy="1713968"/>
            <a:chOff x="1189450" y="238125"/>
            <a:chExt cx="5177375" cy="5175025"/>
          </a:xfrm>
        </p:grpSpPr>
        <p:sp>
          <p:nvSpPr>
            <p:cNvPr id="6748" name="Google Shape;6748;p201"/>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9" name="Google Shape;6749;p201"/>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0" name="Google Shape;6750;p201"/>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1" name="Google Shape;6751;p201"/>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2" name="Google Shape;6752;p201"/>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3" name="Google Shape;6753;p201"/>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4" name="Google Shape;6754;p201"/>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5" name="Google Shape;6755;p201"/>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6" name="Google Shape;6756;p201"/>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7" name="Google Shape;6757;p201"/>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8" name="Google Shape;6758;p201"/>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9" name="Google Shape;6759;p201"/>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0" name="Google Shape;6760;p201"/>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1" name="Google Shape;6761;p201"/>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2" name="Google Shape;6762;p201"/>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3" name="Google Shape;6763;p201"/>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4" name="Google Shape;6764;p201"/>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5" name="Google Shape;6765;p201"/>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6" name="Google Shape;6766;p201"/>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7" name="Google Shape;6767;p201"/>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8" name="Google Shape;6768;p201"/>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9" name="Google Shape;6769;p201"/>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0" name="Google Shape;6770;p201"/>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1" name="Google Shape;6771;p201"/>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2" name="Google Shape;6772;p201"/>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3" name="Google Shape;6773;p201"/>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4" name="Google Shape;6774;p201"/>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5" name="Google Shape;6775;p201"/>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6" name="Google Shape;6776;p201"/>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7" name="Google Shape;6777;p201"/>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8" name="Google Shape;6778;p201"/>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9" name="Google Shape;6779;p201"/>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0" name="Google Shape;6780;p201"/>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1" name="Google Shape;6781;p201"/>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2" name="Google Shape;6782;p201"/>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3" name="Google Shape;6783;p201"/>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4" name="Google Shape;6784;p201"/>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5" name="Google Shape;6785;p201"/>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6" name="Google Shape;6786;p201"/>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7" name="Google Shape;6787;p201"/>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8" name="Google Shape;6788;p201"/>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9" name="Google Shape;6789;p201"/>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0" name="Google Shape;6790;p201"/>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1" name="Google Shape;6791;p201"/>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2" name="Google Shape;6792;p201"/>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3" name="Google Shape;6793;p201"/>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4" name="Google Shape;6794;p201"/>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5" name="Google Shape;6795;p201"/>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6" name="Google Shape;6796;p201"/>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7" name="Google Shape;6797;p201"/>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8" name="Google Shape;6798;p201"/>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9" name="Google Shape;6799;p201"/>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0" name="Google Shape;6800;p201"/>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1" name="Google Shape;6801;p201"/>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2" name="Google Shape;6802;p201"/>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3" name="Google Shape;6803;p201"/>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4" name="Google Shape;6804;p201"/>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5" name="Google Shape;6805;p201"/>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6" name="Google Shape;6806;p201"/>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7" name="Google Shape;6807;p201"/>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8" name="Google Shape;6808;p201"/>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9" name="Google Shape;6809;p201"/>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0" name="Google Shape;6810;p201"/>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1" name="Google Shape;6811;p201"/>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2" name="Google Shape;6812;p201"/>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3" name="Google Shape;6813;p201"/>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4" name="Google Shape;6814;p201"/>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5" name="Google Shape;6815;p201"/>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6" name="Google Shape;6816;p201"/>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7" name="Google Shape;6817;p201"/>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8" name="Google Shape;6818;p201"/>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9" name="Google Shape;6819;p201"/>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0" name="Google Shape;6820;p201"/>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1" name="Google Shape;6821;p201"/>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2" name="Google Shape;6822;p201"/>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3" name="Google Shape;6823;p201"/>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4" name="Google Shape;6824;p201"/>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5" name="Google Shape;6825;p201"/>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6" name="Google Shape;6826;p201"/>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7" name="Google Shape;6827;p201"/>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8" name="Google Shape;6828;p201"/>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9" name="Google Shape;6829;p201"/>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0" name="Google Shape;6830;p201"/>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1" name="Google Shape;6831;p201"/>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2" name="Google Shape;6832;p201"/>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3" name="Google Shape;6833;p201"/>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4" name="Google Shape;6834;p201"/>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5" name="Google Shape;6835;p201"/>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6" name="Google Shape;6836;p201"/>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7" name="Google Shape;6837;p201"/>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8" name="Google Shape;6838;p201"/>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9" name="Google Shape;6839;p201"/>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0" name="Google Shape;6840;p201"/>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1" name="Google Shape;6841;p201"/>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2" name="Google Shape;6842;p201"/>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3" name="Google Shape;6843;p201"/>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4" name="Google Shape;6844;p201"/>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5" name="Google Shape;6845;p201"/>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6" name="Google Shape;6846;p201"/>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7" name="Google Shape;6847;p201"/>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8" name="Google Shape;6848;p201"/>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9" name="Google Shape;6849;p201"/>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0" name="Google Shape;6850;p201"/>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1" name="Google Shape;6851;p201"/>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2" name="Google Shape;6852;p201"/>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3" name="Google Shape;6853;p201"/>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4" name="Google Shape;6854;p201"/>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5" name="Google Shape;6855;p201"/>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6" name="Google Shape;6856;p201"/>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7" name="Google Shape;6857;p201"/>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8" name="Google Shape;6858;p201"/>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9" name="Google Shape;6859;p201"/>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0" name="Google Shape;6860;p201"/>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1" name="Google Shape;6861;p201"/>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2" name="Google Shape;6862;p201"/>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3" name="Google Shape;6863;p201"/>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4" name="Google Shape;6864;p201"/>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5" name="Google Shape;6865;p201"/>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6" name="Google Shape;6866;p201"/>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7" name="Google Shape;6867;p201"/>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8" name="Google Shape;6868;p201"/>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9" name="Google Shape;6869;p201"/>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0" name="Google Shape;6870;p201"/>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1" name="Google Shape;6871;p201"/>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2" name="Google Shape;6872;p201"/>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3" name="Google Shape;6873;p201"/>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4" name="Google Shape;6874;p201"/>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5" name="Google Shape;6875;p201"/>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6" name="Google Shape;6876;p201"/>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7" name="Google Shape;6877;p201"/>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8" name="Google Shape;6878;p201"/>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9" name="Google Shape;6879;p201"/>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0" name="Google Shape;6880;p201"/>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1" name="Google Shape;6881;p201"/>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2" name="Google Shape;6882;p201"/>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3" name="Google Shape;6883;p201"/>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4" name="Google Shape;6884;p201"/>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5" name="Google Shape;6885;p201"/>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6" name="Google Shape;6886;p201"/>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7" name="Google Shape;6887;p201"/>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8" name="Google Shape;6888;p201"/>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9" name="Google Shape;6889;p201"/>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0" name="Google Shape;6890;p201"/>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1" name="Google Shape;6891;p201"/>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2" name="Google Shape;6892;p201"/>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3" name="Google Shape;6893;p201"/>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4" name="Google Shape;6894;p201"/>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5" name="Google Shape;6895;p201"/>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6" name="Google Shape;6896;p201"/>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7" name="Google Shape;6897;p201"/>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8" name="Google Shape;6898;p201"/>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9" name="Google Shape;6899;p201"/>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0" name="Google Shape;6900;p201"/>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1" name="Google Shape;6901;p201"/>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2" name="Google Shape;6902;p201"/>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3" name="Google Shape;6903;p201"/>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4" name="Google Shape;6904;p201"/>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5" name="Google Shape;6905;p201"/>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6" name="Google Shape;6906;p201"/>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7" name="Google Shape;6907;p201"/>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8" name="Google Shape;6908;p201"/>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9" name="Google Shape;6909;p201"/>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0" name="Google Shape;6910;p201"/>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1" name="Google Shape;6911;p201"/>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2" name="Google Shape;6912;p201"/>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3" name="Google Shape;6913;p201"/>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4" name="Google Shape;6914;p201"/>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5" name="Google Shape;6915;p201"/>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6" name="Google Shape;6916;p201"/>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7" name="Google Shape;6917;p201"/>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8" name="Google Shape;6918;p201"/>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9" name="Google Shape;6919;p201"/>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0" name="Google Shape;6920;p201"/>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1" name="Google Shape;6921;p201"/>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2" name="Google Shape;6922;p201"/>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3" name="Google Shape;6923;p201"/>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4" name="Google Shape;6924;p201"/>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5" name="Google Shape;6925;p201"/>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6" name="Google Shape;6926;p201"/>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7" name="Google Shape;6927;p201"/>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8" name="Google Shape;6928;p201"/>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9" name="Google Shape;6929;p201"/>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0" name="Google Shape;6930;p201"/>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1" name="Google Shape;6931;p201"/>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2" name="Google Shape;6932;p201"/>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3" name="Google Shape;6933;p201"/>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4" name="Google Shape;6934;p201"/>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5" name="Google Shape;6935;p201"/>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6" name="Google Shape;6936;p201"/>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7" name="Google Shape;6937;p201"/>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8" name="Google Shape;6938;p201"/>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9" name="Google Shape;6939;p201"/>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0" name="Google Shape;6940;p201"/>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1" name="Google Shape;6941;p201"/>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2" name="Google Shape;6942;p201"/>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3" name="Google Shape;6943;p201"/>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4" name="Google Shape;6944;p201"/>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5" name="Google Shape;6945;p201"/>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6" name="Google Shape;6946;p201"/>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7" name="Google Shape;6947;p201"/>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8" name="Google Shape;6948;p201"/>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9" name="Google Shape;6949;p201"/>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0" name="Google Shape;6950;p201"/>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1" name="Google Shape;6951;p201"/>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2" name="Google Shape;6952;p201"/>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3" name="Google Shape;6953;p201"/>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4" name="Google Shape;6954;p201"/>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5" name="Google Shape;6955;p201"/>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6" name="Google Shape;6956;p201"/>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7" name="Google Shape;6957;p201"/>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8" name="Google Shape;6958;p201"/>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9" name="Google Shape;6959;p201"/>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0" name="Google Shape;6960;p201"/>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1" name="Google Shape;6961;p201"/>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2" name="Google Shape;6962;p201"/>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3" name="Google Shape;6963;p201"/>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4" name="Google Shape;6964;p201"/>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5" name="Google Shape;6965;p201"/>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6" name="Google Shape;6966;p201"/>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7" name="Google Shape;6967;p201"/>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8" name="Google Shape;6968;p201"/>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9" name="Google Shape;6969;p201"/>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0" name="Google Shape;6970;p201"/>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1" name="Google Shape;6971;p201"/>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2" name="Google Shape;6972;p201"/>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3" name="Google Shape;6973;p201"/>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4" name="Google Shape;6974;p201"/>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5" name="Google Shape;6975;p201"/>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6" name="Google Shape;6976;p201"/>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7" name="Google Shape;6977;p201"/>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8" name="Google Shape;6978;p201"/>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9" name="Google Shape;6979;p201"/>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0" name="Google Shape;6980;p201"/>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1" name="Google Shape;6981;p201"/>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2" name="Google Shape;6982;p201"/>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3" name="Google Shape;6983;p201"/>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4" name="Google Shape;6984;p201"/>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5" name="Google Shape;6985;p201"/>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6" name="Google Shape;6986;p201"/>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7" name="Google Shape;6987;p201"/>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8" name="Google Shape;6988;p201"/>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9" name="Google Shape;6989;p201"/>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0" name="Google Shape;6990;p201"/>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1" name="Google Shape;6991;p201"/>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2" name="Google Shape;6992;p201"/>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3" name="Google Shape;6993;p201"/>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4" name="Google Shape;6994;p201"/>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5" name="Google Shape;6995;p201"/>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6" name="Google Shape;6996;p201"/>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7" name="Google Shape;6997;p201"/>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8" name="Google Shape;6998;p201"/>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9" name="Google Shape;6999;p201"/>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0" name="Google Shape;7000;p201"/>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1" name="Google Shape;7001;p201"/>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2" name="Google Shape;7002;p201"/>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3" name="Google Shape;7003;p201"/>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4" name="Google Shape;7004;p201"/>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5" name="Google Shape;7005;p201"/>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6" name="Google Shape;7006;p201"/>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7" name="Google Shape;7007;p201"/>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8" name="Google Shape;7008;p201"/>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9" name="Google Shape;7009;p201"/>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0" name="Google Shape;7010;p201"/>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1" name="Google Shape;7011;p201"/>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2" name="Google Shape;7012;p201"/>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3" name="Google Shape;7013;p201"/>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4" name="Google Shape;7014;p201"/>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5" name="Google Shape;7015;p201"/>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6" name="Google Shape;7016;p201"/>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7" name="Google Shape;7017;p201"/>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8" name="Google Shape;7018;p201"/>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9" name="Google Shape;7019;p201"/>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0" name="Google Shape;7020;p201"/>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1" name="Google Shape;7021;p201"/>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2" name="Google Shape;7022;p201"/>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3" name="Google Shape;7023;p201"/>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4" name="Google Shape;7024;p201"/>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5" name="Google Shape;7025;p201"/>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6" name="Google Shape;7026;p201"/>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7" name="Google Shape;7027;p201"/>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8" name="Google Shape;7028;p201"/>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9" name="Google Shape;7029;p201"/>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0" name="Google Shape;7030;p201"/>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1" name="Google Shape;7031;p201"/>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2" name="Google Shape;7032;p201"/>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3" name="Google Shape;7033;p201"/>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4" name="Google Shape;7034;p201"/>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5" name="Google Shape;7035;p201"/>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6" name="Google Shape;7036;p201"/>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7" name="Google Shape;7037;p201"/>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8" name="Google Shape;7038;p201"/>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9" name="Google Shape;7039;p201"/>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0" name="Google Shape;7040;p201"/>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1" name="Google Shape;7041;p201"/>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2" name="Google Shape;7042;p201"/>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3" name="Google Shape;7043;p201"/>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4" name="Google Shape;7044;p201"/>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5" name="Google Shape;7045;p201"/>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6" name="Google Shape;7046;p201"/>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7" name="Google Shape;7047;p201"/>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8" name="Google Shape;7048;p201"/>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9" name="Google Shape;7049;p201"/>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0" name="Google Shape;7050;p201"/>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1" name="Google Shape;7051;p201"/>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2" name="Google Shape;7052;p201"/>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3" name="Google Shape;7053;p201"/>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4" name="Google Shape;7054;p201"/>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5" name="Google Shape;7055;p201"/>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6" name="Google Shape;7056;p201"/>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7" name="Google Shape;7057;p201"/>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8" name="Google Shape;7058;p201"/>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9" name="Google Shape;7059;p201"/>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0" name="Google Shape;7060;p201"/>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1" name="Google Shape;7061;p201"/>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2" name="Google Shape;7062;p201"/>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3" name="Google Shape;7063;p201"/>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4" name="Google Shape;7064;p201"/>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5" name="Google Shape;7065;p201"/>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6" name="Google Shape;7066;p201"/>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7" name="Google Shape;7067;p201"/>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8" name="Google Shape;7068;p201"/>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9" name="Google Shape;7069;p201"/>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0" name="Google Shape;7070;p201"/>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1" name="Google Shape;7071;p201"/>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2" name="Google Shape;7072;p201"/>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3" name="Google Shape;7073;p201"/>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4" name="Google Shape;7074;p201"/>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5" name="Google Shape;7075;p201"/>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6" name="Google Shape;7076;p201"/>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7" name="Google Shape;7077;p201"/>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8" name="Google Shape;7078;p201"/>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9" name="Google Shape;7079;p201"/>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0" name="Google Shape;7080;p201"/>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1" name="Google Shape;7081;p201"/>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2" name="Google Shape;7082;p201"/>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3" name="Google Shape;7083;p201"/>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4" name="Google Shape;7084;p201"/>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5" name="Google Shape;7085;p201"/>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6" name="Google Shape;7086;p201"/>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7" name="Google Shape;7087;p201"/>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8" name="Google Shape;7088;p201"/>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9" name="Google Shape;7089;p201"/>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0" name="Google Shape;7090;p201"/>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1" name="Google Shape;7091;p201"/>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2" name="Google Shape;7092;p201"/>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3" name="Google Shape;7093;p201"/>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4" name="Google Shape;7094;p201"/>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5" name="Google Shape;7095;p201"/>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6" name="Google Shape;7096;p201"/>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7" name="Google Shape;7097;p201"/>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8" name="Google Shape;7098;p201"/>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9" name="Google Shape;7099;p201"/>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0" name="Google Shape;7100;p201"/>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1" name="Google Shape;7101;p201"/>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2" name="Google Shape;7102;p201"/>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3" name="Google Shape;7103;p201"/>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4" name="Google Shape;7104;p201"/>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5" name="Google Shape;7105;p201"/>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6" name="Google Shape;7106;p201"/>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7" name="Google Shape;7107;p201"/>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8" name="Google Shape;7108;p201"/>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9" name="Google Shape;7109;p201"/>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0" name="Google Shape;7110;p201"/>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1" name="Google Shape;7111;p201"/>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2" name="Google Shape;7112;p201"/>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3" name="Google Shape;7113;p201"/>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4" name="Google Shape;7114;p201"/>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5" name="Google Shape;7115;p201"/>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6" name="Google Shape;7116;p201"/>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7" name="Google Shape;7117;p201"/>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8" name="Google Shape;7118;p201"/>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9" name="Google Shape;7119;p201"/>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0" name="Google Shape;7120;p201"/>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1" name="Google Shape;7121;p201"/>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2" name="Google Shape;7122;p201"/>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3" name="Google Shape;7123;p201"/>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4" name="Google Shape;7124;p201"/>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5" name="Google Shape;7125;p201"/>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6" name="Google Shape;7126;p201"/>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7" name="Google Shape;7127;p201"/>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8" name="Google Shape;7128;p201"/>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9" name="Google Shape;7129;p201"/>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0" name="Google Shape;7130;p201"/>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1" name="Google Shape;7131;p201"/>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2" name="Google Shape;7132;p201"/>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3" name="Google Shape;7133;p201"/>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4" name="Google Shape;7134;p201"/>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5" name="Google Shape;7135;p201"/>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6" name="Google Shape;7136;p201"/>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7" name="Google Shape;7137;p201"/>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8" name="Google Shape;7138;p201"/>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9" name="Google Shape;7139;p201"/>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0" name="Google Shape;7140;p201"/>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1" name="Google Shape;7141;p201"/>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2" name="Google Shape;7142;p201"/>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3" name="Google Shape;7143;p201"/>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4" name="Google Shape;7144;p201"/>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5" name="Google Shape;7145;p201"/>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6" name="Google Shape;7146;p201"/>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7" name="Google Shape;7147;p201"/>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8" name="Google Shape;7148;p201"/>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9" name="Google Shape;7149;p201"/>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0" name="Google Shape;7150;p201"/>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1" name="Google Shape;7151;p201"/>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2" name="Google Shape;7152;p201"/>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3" name="Google Shape;7153;p201"/>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4" name="Google Shape;7154;p201"/>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5" name="Google Shape;7155;p201"/>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6" name="Google Shape;7156;p201"/>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7" name="Google Shape;7157;p201"/>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8" name="Google Shape;7158;p201"/>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9" name="Google Shape;7159;p201"/>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0" name="Google Shape;7160;p201"/>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1" name="Google Shape;7161;p201"/>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2" name="Google Shape;7162;p201"/>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3" name="Google Shape;7163;p201"/>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4" name="Google Shape;7164;p201"/>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5" name="Google Shape;7165;p201"/>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6" name="Google Shape;7166;p201"/>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7" name="Google Shape;7167;p201"/>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8" name="Google Shape;7168;p201"/>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9" name="Google Shape;7169;p201"/>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0" name="Google Shape;7170;p201"/>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1" name="Google Shape;7171;p201"/>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2" name="Google Shape;7172;p201"/>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3" name="Google Shape;7173;p201"/>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4" name="Google Shape;7174;p201"/>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5" name="Google Shape;7175;p201"/>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6" name="Google Shape;7176;p201"/>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7" name="Google Shape;7177;p201"/>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8" name="Google Shape;7178;p201"/>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9" name="Google Shape;7179;p201"/>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0" name="Google Shape;7180;p201"/>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1" name="Google Shape;7181;p201"/>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2" name="Google Shape;7182;p201"/>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3" name="Google Shape;7183;p201"/>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4" name="Google Shape;7184;p201"/>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5" name="Google Shape;7185;p201"/>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6" name="Google Shape;7186;p201"/>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7" name="Google Shape;7187;p201"/>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8" name="Google Shape;7188;p201"/>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9" name="Google Shape;7189;p201"/>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0" name="Google Shape;7190;p201"/>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1" name="Google Shape;7191;p201"/>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2" name="Google Shape;7192;p201"/>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3" name="Google Shape;7193;p201"/>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4" name="Google Shape;7194;p201"/>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5" name="Google Shape;7195;p201"/>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6" name="Google Shape;7196;p201"/>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7" name="Google Shape;7197;p201"/>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8" name="Google Shape;7198;p201"/>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9" name="Google Shape;7199;p201"/>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0" name="Google Shape;7200;p201"/>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1" name="Google Shape;7201;p201"/>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2" name="Google Shape;7202;p201"/>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3" name="Google Shape;7203;p201"/>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4" name="Google Shape;7204;p201"/>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5" name="Google Shape;7205;p201"/>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6" name="Google Shape;7206;p201"/>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7" name="Google Shape;7207;p201"/>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8" name="Google Shape;7208;p201"/>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9" name="Google Shape;7209;p201"/>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0" name="Google Shape;7210;p201"/>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1" name="Google Shape;7211;p201"/>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2" name="Google Shape;7212;p201"/>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3" name="Google Shape;7213;p201"/>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4" name="Google Shape;7214;p201"/>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5" name="Google Shape;7215;p201"/>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6" name="Google Shape;7216;p201"/>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7" name="Google Shape;7217;p201"/>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8" name="Google Shape;7218;p201"/>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9" name="Google Shape;7219;p201"/>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0" name="Google Shape;7220;p201"/>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1" name="Google Shape;7221;p201"/>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2" name="Google Shape;7222;p201"/>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3" name="Google Shape;7223;p201"/>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4" name="Google Shape;7224;p201"/>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5" name="Google Shape;7225;p201"/>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6" name="Google Shape;7226;p201"/>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7" name="Google Shape;7227;p201"/>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8" name="Google Shape;7228;p201"/>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9" name="Google Shape;7229;p201"/>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0" name="Google Shape;7230;p201"/>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1" name="Google Shape;7231;p201"/>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2" name="Google Shape;7232;p201"/>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3" name="Google Shape;7233;p201"/>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4" name="Google Shape;7234;p201"/>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5" name="Google Shape;7235;p201"/>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6" name="Google Shape;7236;p201"/>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7" name="Google Shape;7237;p201"/>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8" name="Google Shape;7238;p201"/>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9" name="Google Shape;7239;p201"/>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0" name="Google Shape;7240;p201"/>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1" name="Google Shape;7241;p201"/>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2" name="Google Shape;7242;p201"/>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3" name="Google Shape;7243;p201"/>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4" name="Google Shape;7244;p201"/>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5" name="Google Shape;7245;p201"/>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6" name="Google Shape;7246;p201"/>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7" name="Google Shape;7247;p201"/>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8" name="Google Shape;7248;p201"/>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9" name="Google Shape;7249;p201"/>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0" name="Google Shape;7250;p201"/>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1" name="Google Shape;7251;p201"/>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2" name="Google Shape;7252;p201"/>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3" name="Google Shape;7253;p201"/>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4" name="Google Shape;7254;p201"/>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5" name="Google Shape;7255;p201"/>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6" name="Google Shape;7256;p201"/>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7" name="Google Shape;7257;p201"/>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8" name="Google Shape;7258;p201"/>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9" name="Google Shape;7259;p201"/>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0" name="Google Shape;7260;p201"/>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1" name="Google Shape;7261;p201"/>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2" name="Google Shape;7262;p201"/>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3" name="Google Shape;7263;p201"/>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4" name="Google Shape;7264;p201"/>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5" name="Google Shape;7265;p201"/>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6" name="Google Shape;7266;p201"/>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7" name="Google Shape;7267;p201"/>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8" name="Google Shape;7268;p201"/>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9" name="Google Shape;7269;p201"/>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0" name="Google Shape;7270;p201"/>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1" name="Google Shape;7271;p201"/>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2" name="Google Shape;7272;p201"/>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3" name="Google Shape;7273;p201"/>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4" name="Google Shape;7274;p201"/>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5" name="Google Shape;7275;p201"/>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6" name="Google Shape;7276;p201"/>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7" name="Google Shape;7277;p201"/>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8" name="Google Shape;7278;p201"/>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9" name="Google Shape;7279;p201"/>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0" name="Google Shape;7280;p201"/>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1" name="Google Shape;7281;p201"/>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2" name="Google Shape;7282;p201"/>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3" name="Google Shape;7283;p201"/>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4" name="Google Shape;7284;p201"/>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5" name="Google Shape;7285;p201"/>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6" name="Google Shape;7286;p201"/>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7" name="Google Shape;7287;p201"/>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8" name="Google Shape;7288;p201"/>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9" name="Google Shape;7289;p201"/>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0" name="Google Shape;7290;p201"/>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1" name="Google Shape;7291;p201"/>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2" name="Google Shape;7292;p201"/>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3" name="Google Shape;7293;p201"/>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4" name="Google Shape;7294;p201"/>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5" name="Google Shape;7295;p201"/>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6" name="Google Shape;7296;p201"/>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7" name="Google Shape;7297;p201"/>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8" name="Google Shape;7298;p201"/>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9" name="Google Shape;7299;p201"/>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0" name="Google Shape;7300;p201"/>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1" name="Google Shape;7301;p201"/>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2" name="Google Shape;7302;p201"/>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3" name="Google Shape;7303;p201"/>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4" name="Google Shape;7304;p201"/>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5" name="Google Shape;7305;p201"/>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6" name="Google Shape;7306;p201"/>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7" name="Google Shape;7307;p201"/>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8" name="Google Shape;7308;p201"/>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9" name="Google Shape;7309;p201"/>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0" name="Google Shape;7310;p201"/>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1" name="Google Shape;7311;p201"/>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2" name="Google Shape;7312;p201"/>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3" name="Google Shape;7313;p201"/>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4" name="Google Shape;7314;p201"/>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5" name="Google Shape;7315;p201"/>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7316" name="Google Shape;7316;p201"/>
          <p:cNvPicPr preferRelativeResize="0"/>
          <p:nvPr/>
        </p:nvPicPr>
        <p:blipFill rotWithShape="1">
          <a:blip r:embed="rId5">
            <a:alphaModFix/>
          </a:blip>
          <a:srcRect/>
          <a:stretch/>
        </p:blipFill>
        <p:spPr>
          <a:xfrm>
            <a:off x="455004" y="401901"/>
            <a:ext cx="908399" cy="259033"/>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317"/>
        <p:cNvGrpSpPr/>
        <p:nvPr/>
      </p:nvGrpSpPr>
      <p:grpSpPr>
        <a:xfrm>
          <a:off x="0" y="0"/>
          <a:ext cx="0" cy="0"/>
          <a:chOff x="0" y="0"/>
          <a:chExt cx="0" cy="0"/>
        </a:xfrm>
      </p:grpSpPr>
      <p:sp>
        <p:nvSpPr>
          <p:cNvPr id="7318" name="Google Shape;7318;p202"/>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7319" name="Google Shape;7319;p202"/>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7320" name="Google Shape;7320;p202"/>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Section header w/chevron">
  <p:cSld name="Section header w/chevron">
    <p:spTree>
      <p:nvGrpSpPr>
        <p:cNvPr id="1" name="Shape 7321"/>
        <p:cNvGrpSpPr/>
        <p:nvPr/>
      </p:nvGrpSpPr>
      <p:grpSpPr>
        <a:xfrm>
          <a:off x="0" y="0"/>
          <a:ext cx="0" cy="0"/>
          <a:chOff x="0" y="0"/>
          <a:chExt cx="0" cy="0"/>
        </a:xfrm>
      </p:grpSpPr>
      <p:grpSp>
        <p:nvGrpSpPr>
          <p:cNvPr id="7322" name="Google Shape;7322;p203"/>
          <p:cNvGrpSpPr/>
          <p:nvPr/>
        </p:nvGrpSpPr>
        <p:grpSpPr>
          <a:xfrm>
            <a:off x="2693441" y="10"/>
            <a:ext cx="3757132" cy="5143716"/>
            <a:chOff x="1895100" y="238125"/>
            <a:chExt cx="3826000" cy="5238000"/>
          </a:xfrm>
        </p:grpSpPr>
        <p:sp>
          <p:nvSpPr>
            <p:cNvPr id="7323" name="Google Shape;7323;p203"/>
            <p:cNvSpPr/>
            <p:nvPr/>
          </p:nvSpPr>
          <p:spPr>
            <a:xfrm>
              <a:off x="189510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4" name="Google Shape;7324;p203"/>
            <p:cNvSpPr/>
            <p:nvPr/>
          </p:nvSpPr>
          <p:spPr>
            <a:xfrm>
              <a:off x="3578600" y="238125"/>
              <a:ext cx="2142500" cy="5238000"/>
            </a:xfrm>
            <a:custGeom>
              <a:avLst/>
              <a:gdLst/>
              <a:ahLst/>
              <a:cxnLst/>
              <a:rect l="l" t="t" r="r" b="b"/>
              <a:pathLst>
                <a:path w="85700" h="209520" extrusionOk="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325" name="Google Shape;7325;p203"/>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7326" name="Google Shape;7326;p20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7327" name="Google Shape;7327;p20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split w/chevrons">
  <p:cSld name="TITLE_AND_BODY_1_1">
    <p:bg>
      <p:bgPr>
        <a:solidFill>
          <a:schemeClr val="dk1"/>
        </a:solidFill>
        <a:effectLst/>
      </p:bgPr>
    </p:bg>
    <p:spTree>
      <p:nvGrpSpPr>
        <p:cNvPr id="1" name="Shape 1668"/>
        <p:cNvGrpSpPr/>
        <p:nvPr/>
      </p:nvGrpSpPr>
      <p:grpSpPr>
        <a:xfrm>
          <a:off x="0" y="0"/>
          <a:ext cx="0" cy="0"/>
          <a:chOff x="0" y="0"/>
          <a:chExt cx="0" cy="0"/>
        </a:xfrm>
      </p:grpSpPr>
      <p:grpSp>
        <p:nvGrpSpPr>
          <p:cNvPr id="1669" name="Google Shape;1669;p103"/>
          <p:cNvGrpSpPr/>
          <p:nvPr/>
        </p:nvGrpSpPr>
        <p:grpSpPr>
          <a:xfrm>
            <a:off x="2726703" y="6"/>
            <a:ext cx="3697033" cy="5143642"/>
            <a:chOff x="1926275" y="238125"/>
            <a:chExt cx="3765950" cy="5239525"/>
          </a:xfrm>
        </p:grpSpPr>
        <p:sp>
          <p:nvSpPr>
            <p:cNvPr id="1670" name="Google Shape;1670;p103"/>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1" name="Google Shape;1671;p103"/>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2" name="Google Shape;1672;p103"/>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3" name="Google Shape;1673;p103"/>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4" name="Google Shape;1674;p103"/>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5" name="Google Shape;1675;p103"/>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6" name="Google Shape;1676;p103"/>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7" name="Google Shape;1677;p103"/>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8" name="Google Shape;1678;p103"/>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9" name="Google Shape;1679;p103"/>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0" name="Google Shape;1680;p103"/>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1" name="Google Shape;1681;p103"/>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2" name="Google Shape;1682;p103"/>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3" name="Google Shape;1683;p103"/>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4" name="Google Shape;1684;p103"/>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5" name="Google Shape;1685;p103"/>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6" name="Google Shape;1686;p103"/>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7" name="Google Shape;1687;p103"/>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8" name="Google Shape;1688;p103"/>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9" name="Google Shape;1689;p103"/>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0" name="Google Shape;1690;p103"/>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1" name="Google Shape;1691;p103"/>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2" name="Google Shape;1692;p103"/>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3" name="Google Shape;1693;p103"/>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4" name="Google Shape;1694;p103"/>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5" name="Google Shape;1695;p103"/>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6" name="Google Shape;1696;p103"/>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7" name="Google Shape;1697;p103"/>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8" name="Google Shape;1698;p103"/>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9" name="Google Shape;1699;p103"/>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0" name="Google Shape;1700;p103"/>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1" name="Google Shape;1701;p103"/>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2" name="Google Shape;1702;p103"/>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3" name="Google Shape;1703;p103"/>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4" name="Google Shape;1704;p103"/>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5" name="Google Shape;1705;p103"/>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6" name="Google Shape;1706;p103"/>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7" name="Google Shape;1707;p103"/>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8" name="Google Shape;1708;p103"/>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9" name="Google Shape;1709;p103"/>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0" name="Google Shape;1710;p103"/>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1" name="Google Shape;1711;p103"/>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2" name="Google Shape;1712;p103"/>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3" name="Google Shape;1713;p103"/>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4" name="Google Shape;1714;p103"/>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5" name="Google Shape;1715;p103"/>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6" name="Google Shape;1716;p103"/>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7" name="Google Shape;1717;p103"/>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8" name="Google Shape;1718;p103"/>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9" name="Google Shape;1719;p103"/>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0" name="Google Shape;1720;p103"/>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1" name="Google Shape;1721;p103"/>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2" name="Google Shape;1722;p103"/>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3" name="Google Shape;1723;p103"/>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4" name="Google Shape;1724;p103"/>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5" name="Google Shape;1725;p103"/>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6" name="Google Shape;1726;p103"/>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7" name="Google Shape;1727;p103"/>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8" name="Google Shape;1728;p103"/>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9" name="Google Shape;1729;p103"/>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30" name="Google Shape;1730;p103"/>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31" name="Google Shape;1731;p103"/>
          <p:cNvGrpSpPr/>
          <p:nvPr/>
        </p:nvGrpSpPr>
        <p:grpSpPr>
          <a:xfrm>
            <a:off x="2686261" y="2"/>
            <a:ext cx="2103910" cy="5143716"/>
            <a:chOff x="2726150" y="238125"/>
            <a:chExt cx="2142475" cy="5238000"/>
          </a:xfrm>
        </p:grpSpPr>
        <p:sp>
          <p:nvSpPr>
            <p:cNvPr id="1732" name="Google Shape;1732;p103"/>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3" name="Google Shape;1733;p103"/>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4" name="Google Shape;1734;p103"/>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35" name="Google Shape;1735;p103"/>
          <p:cNvSpPr txBox="1">
            <a:spLocks noGrp="1"/>
          </p:cNvSpPr>
          <p:nvPr>
            <p:ph type="title"/>
          </p:nvPr>
        </p:nvSpPr>
        <p:spPr>
          <a:xfrm>
            <a:off x="311700" y="569150"/>
            <a:ext cx="4029000" cy="1047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36" name="Google Shape;1736;p103"/>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1737" name="Google Shape;1737;p10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738" name="Google Shape;1738;p103"/>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9" name="Google Shape;1739;p103"/>
          <p:cNvSpPr txBox="1">
            <a:spLocks noGrp="1"/>
          </p:cNvSpPr>
          <p:nvPr>
            <p:ph type="subTitle" idx="2"/>
          </p:nvPr>
        </p:nvSpPr>
        <p:spPr>
          <a:xfrm>
            <a:off x="581025" y="209023"/>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sp>
        <p:nvSpPr>
          <p:cNvPr id="1740" name="Google Shape;1740;p10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1741" name="Google Shape;1741;p103"/>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328"/>
        <p:cNvGrpSpPr/>
        <p:nvPr/>
      </p:nvGrpSpPr>
      <p:grpSpPr>
        <a:xfrm>
          <a:off x="0" y="0"/>
          <a:ext cx="0" cy="0"/>
          <a:chOff x="0" y="0"/>
          <a:chExt cx="0" cy="0"/>
        </a:xfrm>
      </p:grpSpPr>
      <p:sp>
        <p:nvSpPr>
          <p:cNvPr id="7329" name="Google Shape;7329;p204"/>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7330" name="Google Shape;7330;p204"/>
          <p:cNvGrpSpPr/>
          <p:nvPr/>
        </p:nvGrpSpPr>
        <p:grpSpPr>
          <a:xfrm>
            <a:off x="8041173" y="4778596"/>
            <a:ext cx="598277" cy="170409"/>
            <a:chOff x="238125" y="1822850"/>
            <a:chExt cx="7080200" cy="2016675"/>
          </a:xfrm>
        </p:grpSpPr>
        <p:sp>
          <p:nvSpPr>
            <p:cNvPr id="7331" name="Google Shape;7331;p20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2" name="Google Shape;7332;p20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3" name="Google Shape;7333;p20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4" name="Google Shape;7334;p20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5" name="Google Shape;7335;p20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6" name="Google Shape;7336;p20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7" name="Google Shape;7337;p20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338" name="Google Shape;7338;p204"/>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339" name="Google Shape;7339;p204"/>
          <p:cNvSpPr txBox="1">
            <a:spLocks noGrp="1"/>
          </p:cNvSpPr>
          <p:nvPr>
            <p:ph type="subTitle" idx="1"/>
          </p:nvPr>
        </p:nvSpPr>
        <p:spPr>
          <a:xfrm>
            <a:off x="375508" y="166466"/>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a:endParaRPr/>
          </a:p>
        </p:txBody>
      </p:sp>
      <p:sp>
        <p:nvSpPr>
          <p:cNvPr id="7340" name="Google Shape;7340;p204"/>
          <p:cNvSpPr/>
          <p:nvPr/>
        </p:nvSpPr>
        <p:spPr>
          <a:xfrm>
            <a:off x="278209" y="272369"/>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1" name="Google Shape;7341;p204"/>
          <p:cNvSpPr txBox="1">
            <a:spLocks noGrp="1"/>
          </p:cNvSpPr>
          <p:nvPr>
            <p:ph type="body" idx="2"/>
          </p:nvPr>
        </p:nvSpPr>
        <p:spPr>
          <a:xfrm>
            <a:off x="244350" y="1256775"/>
            <a:ext cx="8661600" cy="3309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7342" name="Google Shape;7342;p204"/>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body w/chevron bkgrnd">
  <p:cSld name="Title and body w/chevron bkgrnd">
    <p:spTree>
      <p:nvGrpSpPr>
        <p:cNvPr id="1" name="Shape 7343"/>
        <p:cNvGrpSpPr/>
        <p:nvPr/>
      </p:nvGrpSpPr>
      <p:grpSpPr>
        <a:xfrm>
          <a:off x="0" y="0"/>
          <a:ext cx="0" cy="0"/>
          <a:chOff x="0" y="0"/>
          <a:chExt cx="0" cy="0"/>
        </a:xfrm>
      </p:grpSpPr>
      <p:grpSp>
        <p:nvGrpSpPr>
          <p:cNvPr id="7344" name="Google Shape;7344;p205"/>
          <p:cNvGrpSpPr/>
          <p:nvPr/>
        </p:nvGrpSpPr>
        <p:grpSpPr>
          <a:xfrm>
            <a:off x="1936602" y="6"/>
            <a:ext cx="3697033" cy="5143642"/>
            <a:chOff x="1926275" y="238125"/>
            <a:chExt cx="3765950" cy="5239525"/>
          </a:xfrm>
        </p:grpSpPr>
        <p:sp>
          <p:nvSpPr>
            <p:cNvPr id="7345" name="Google Shape;7345;p205"/>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6" name="Google Shape;7346;p205"/>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7" name="Google Shape;7347;p205"/>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8" name="Google Shape;7348;p205"/>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9" name="Google Shape;7349;p205"/>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0" name="Google Shape;7350;p205"/>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1" name="Google Shape;7351;p205"/>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2" name="Google Shape;7352;p205"/>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3" name="Google Shape;7353;p205"/>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4" name="Google Shape;7354;p205"/>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5" name="Google Shape;7355;p205"/>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6" name="Google Shape;7356;p205"/>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7" name="Google Shape;7357;p205"/>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8" name="Google Shape;7358;p205"/>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9" name="Google Shape;7359;p205"/>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0" name="Google Shape;7360;p205"/>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1" name="Google Shape;7361;p205"/>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2" name="Google Shape;7362;p205"/>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3" name="Google Shape;7363;p205"/>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4" name="Google Shape;7364;p205"/>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5" name="Google Shape;7365;p205"/>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6" name="Google Shape;7366;p205"/>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7" name="Google Shape;7367;p205"/>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8" name="Google Shape;7368;p205"/>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69" name="Google Shape;7369;p205"/>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0" name="Google Shape;7370;p205"/>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1" name="Google Shape;7371;p205"/>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2" name="Google Shape;7372;p205"/>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3" name="Google Shape;7373;p205"/>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4" name="Google Shape;7374;p205"/>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5" name="Google Shape;7375;p205"/>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6" name="Google Shape;7376;p205"/>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7" name="Google Shape;7377;p205"/>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8" name="Google Shape;7378;p205"/>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9" name="Google Shape;7379;p205"/>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0" name="Google Shape;7380;p205"/>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1" name="Google Shape;7381;p205"/>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2" name="Google Shape;7382;p205"/>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3" name="Google Shape;7383;p205"/>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4" name="Google Shape;7384;p205"/>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5" name="Google Shape;7385;p205"/>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6" name="Google Shape;7386;p205"/>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7" name="Google Shape;7387;p205"/>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8" name="Google Shape;7388;p205"/>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9" name="Google Shape;7389;p205"/>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0" name="Google Shape;7390;p205"/>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1" name="Google Shape;7391;p205"/>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2" name="Google Shape;7392;p205"/>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3" name="Google Shape;7393;p205"/>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4" name="Google Shape;7394;p205"/>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5" name="Google Shape;7395;p205"/>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6" name="Google Shape;7396;p205"/>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7" name="Google Shape;7397;p205"/>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8" name="Google Shape;7398;p205"/>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9" name="Google Shape;7399;p205"/>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0" name="Google Shape;7400;p205"/>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1" name="Google Shape;7401;p205"/>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2" name="Google Shape;7402;p205"/>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3" name="Google Shape;7403;p205"/>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4" name="Google Shape;7404;p205"/>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F2F8F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405" name="Google Shape;7405;p205"/>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7406" name="Google Shape;7406;p205"/>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7407" name="Google Shape;7407;p205"/>
          <p:cNvSpPr txBox="1">
            <a:spLocks noGrp="1"/>
          </p:cNvSpPr>
          <p:nvPr>
            <p:ph type="subTitle" idx="1"/>
          </p:nvPr>
        </p:nvSpPr>
        <p:spPr>
          <a:xfrm>
            <a:off x="375508" y="166466"/>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a:endParaRPr/>
          </a:p>
        </p:txBody>
      </p:sp>
      <p:sp>
        <p:nvSpPr>
          <p:cNvPr id="7408" name="Google Shape;7408;p205"/>
          <p:cNvSpPr/>
          <p:nvPr/>
        </p:nvSpPr>
        <p:spPr>
          <a:xfrm>
            <a:off x="278209" y="272369"/>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409" name="Google Shape;7409;p205"/>
          <p:cNvGrpSpPr/>
          <p:nvPr/>
        </p:nvGrpSpPr>
        <p:grpSpPr>
          <a:xfrm>
            <a:off x="8041173" y="4778596"/>
            <a:ext cx="598277" cy="170409"/>
            <a:chOff x="238125" y="1822850"/>
            <a:chExt cx="7080200" cy="2016675"/>
          </a:xfrm>
        </p:grpSpPr>
        <p:sp>
          <p:nvSpPr>
            <p:cNvPr id="7410" name="Google Shape;7410;p20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1" name="Google Shape;7411;p20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2" name="Google Shape;7412;p20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3" name="Google Shape;7413;p20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4" name="Google Shape;7414;p20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5" name="Google Shape;7415;p20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6" name="Google Shape;7416;p20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417" name="Google Shape;7417;p205"/>
          <p:cNvSpPr txBox="1">
            <a:spLocks noGrp="1"/>
          </p:cNvSpPr>
          <p:nvPr>
            <p:ph type="body" idx="2"/>
          </p:nvPr>
        </p:nvSpPr>
        <p:spPr>
          <a:xfrm>
            <a:off x="375500" y="1256775"/>
            <a:ext cx="8530500" cy="3309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7418" name="Google Shape;7418;p20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body blank bkgrnd">
  <p:cSld name="Title and body blank bkgrnd">
    <p:spTree>
      <p:nvGrpSpPr>
        <p:cNvPr id="1" name="Shape 7419"/>
        <p:cNvGrpSpPr/>
        <p:nvPr/>
      </p:nvGrpSpPr>
      <p:grpSpPr>
        <a:xfrm>
          <a:off x="0" y="0"/>
          <a:ext cx="0" cy="0"/>
          <a:chOff x="0" y="0"/>
          <a:chExt cx="0" cy="0"/>
        </a:xfrm>
      </p:grpSpPr>
      <p:sp>
        <p:nvSpPr>
          <p:cNvPr id="7420" name="Google Shape;7420;p206"/>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a:lvl2pPr>
            <a:lvl3pPr lvl="2" algn="l">
              <a:lnSpc>
                <a:spcPct val="115000"/>
              </a:lnSpc>
              <a:spcBef>
                <a:spcPts val="0"/>
              </a:spcBef>
              <a:spcAft>
                <a:spcPts val="0"/>
              </a:spcAft>
              <a:buSzPts val="2800"/>
              <a:buNone/>
              <a:defRPr/>
            </a:lvl3pPr>
            <a:lvl4pPr lvl="3" algn="l">
              <a:lnSpc>
                <a:spcPct val="115000"/>
              </a:lnSpc>
              <a:spcBef>
                <a:spcPts val="0"/>
              </a:spcBef>
              <a:spcAft>
                <a:spcPts val="0"/>
              </a:spcAft>
              <a:buSzPts val="2800"/>
              <a:buNone/>
              <a:defRPr/>
            </a:lvl4pPr>
            <a:lvl5pPr lvl="4" algn="l">
              <a:lnSpc>
                <a:spcPct val="115000"/>
              </a:lnSpc>
              <a:spcBef>
                <a:spcPts val="0"/>
              </a:spcBef>
              <a:spcAft>
                <a:spcPts val="0"/>
              </a:spcAft>
              <a:buSzPts val="2800"/>
              <a:buNone/>
              <a:defRPr/>
            </a:lvl5pPr>
            <a:lvl6pPr lvl="5" algn="l">
              <a:lnSpc>
                <a:spcPct val="115000"/>
              </a:lnSpc>
              <a:spcBef>
                <a:spcPts val="0"/>
              </a:spcBef>
              <a:spcAft>
                <a:spcPts val="0"/>
              </a:spcAft>
              <a:buSzPts val="2800"/>
              <a:buNone/>
              <a:defRPr/>
            </a:lvl6pPr>
            <a:lvl7pPr lvl="6" algn="l">
              <a:lnSpc>
                <a:spcPct val="115000"/>
              </a:lnSpc>
              <a:spcBef>
                <a:spcPts val="0"/>
              </a:spcBef>
              <a:spcAft>
                <a:spcPts val="0"/>
              </a:spcAft>
              <a:buSzPts val="2800"/>
              <a:buNone/>
              <a:defRPr/>
            </a:lvl7pPr>
            <a:lvl8pPr lvl="7" algn="l">
              <a:lnSpc>
                <a:spcPct val="115000"/>
              </a:lnSpc>
              <a:spcBef>
                <a:spcPts val="0"/>
              </a:spcBef>
              <a:spcAft>
                <a:spcPts val="0"/>
              </a:spcAft>
              <a:buSzPts val="2800"/>
              <a:buNone/>
              <a:defRPr/>
            </a:lvl8pPr>
            <a:lvl9pPr lvl="8" algn="l">
              <a:lnSpc>
                <a:spcPct val="115000"/>
              </a:lnSpc>
              <a:spcBef>
                <a:spcPts val="0"/>
              </a:spcBef>
              <a:spcAft>
                <a:spcPts val="0"/>
              </a:spcAft>
              <a:buSzPts val="2800"/>
              <a:buNone/>
              <a:defRPr/>
            </a:lvl9pPr>
          </a:lstStyle>
          <a:p>
            <a:endParaRPr/>
          </a:p>
        </p:txBody>
      </p:sp>
      <p:sp>
        <p:nvSpPr>
          <p:cNvPr id="7421" name="Google Shape;7421;p206"/>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7422" name="Google Shape;7422;p206"/>
          <p:cNvSpPr txBox="1">
            <a:spLocks noGrp="1"/>
          </p:cNvSpPr>
          <p:nvPr>
            <p:ph type="subTitle" idx="1"/>
          </p:nvPr>
        </p:nvSpPr>
        <p:spPr>
          <a:xfrm>
            <a:off x="375508" y="166466"/>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a:endParaRPr/>
          </a:p>
        </p:txBody>
      </p:sp>
      <p:sp>
        <p:nvSpPr>
          <p:cNvPr id="7423" name="Google Shape;7423;p206"/>
          <p:cNvSpPr/>
          <p:nvPr/>
        </p:nvSpPr>
        <p:spPr>
          <a:xfrm>
            <a:off x="278209" y="272369"/>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424" name="Google Shape;7424;p206"/>
          <p:cNvGrpSpPr/>
          <p:nvPr/>
        </p:nvGrpSpPr>
        <p:grpSpPr>
          <a:xfrm>
            <a:off x="8041173" y="4778596"/>
            <a:ext cx="598277" cy="170409"/>
            <a:chOff x="238125" y="1822850"/>
            <a:chExt cx="7080200" cy="2016675"/>
          </a:xfrm>
        </p:grpSpPr>
        <p:sp>
          <p:nvSpPr>
            <p:cNvPr id="7425" name="Google Shape;7425;p206"/>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6" name="Google Shape;7426;p206"/>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7" name="Google Shape;7427;p206"/>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8" name="Google Shape;7428;p206"/>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9" name="Google Shape;7429;p206"/>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0" name="Google Shape;7430;p206"/>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1" name="Google Shape;7431;p206"/>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432" name="Google Shape;7432;p206"/>
          <p:cNvSpPr txBox="1">
            <a:spLocks noGrp="1"/>
          </p:cNvSpPr>
          <p:nvPr>
            <p:ph type="body" idx="2"/>
          </p:nvPr>
        </p:nvSpPr>
        <p:spPr>
          <a:xfrm>
            <a:off x="375500" y="1256775"/>
            <a:ext cx="8530500" cy="3309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7433" name="Google Shape;7433;p206"/>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body, right justified">
  <p:cSld name="Title and body, right justified">
    <p:spTree>
      <p:nvGrpSpPr>
        <p:cNvPr id="1" name="Shape 7434"/>
        <p:cNvGrpSpPr/>
        <p:nvPr/>
      </p:nvGrpSpPr>
      <p:grpSpPr>
        <a:xfrm>
          <a:off x="0" y="0"/>
          <a:ext cx="0" cy="0"/>
          <a:chOff x="0" y="0"/>
          <a:chExt cx="0" cy="0"/>
        </a:xfrm>
      </p:grpSpPr>
      <p:sp>
        <p:nvSpPr>
          <p:cNvPr id="7435" name="Google Shape;7435;p207"/>
          <p:cNvSpPr txBox="1">
            <a:spLocks noGrp="1"/>
          </p:cNvSpPr>
          <p:nvPr>
            <p:ph type="title"/>
          </p:nvPr>
        </p:nvSpPr>
        <p:spPr>
          <a:xfrm>
            <a:off x="4564775" y="797750"/>
            <a:ext cx="4227900" cy="1146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436" name="Google Shape;7436;p207"/>
          <p:cNvSpPr txBox="1">
            <a:spLocks noGrp="1"/>
          </p:cNvSpPr>
          <p:nvPr>
            <p:ph type="body" idx="1"/>
          </p:nvPr>
        </p:nvSpPr>
        <p:spPr>
          <a:xfrm>
            <a:off x="4564775" y="1944150"/>
            <a:ext cx="4227900" cy="25557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7437" name="Google Shape;7437;p207"/>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7438" name="Google Shape;7438;p207"/>
          <p:cNvSpPr/>
          <p:nvPr/>
        </p:nvSpPr>
        <p:spPr>
          <a:xfrm>
            <a:off x="4715515" y="518675"/>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9" name="Google Shape;7439;p207"/>
          <p:cNvSpPr txBox="1">
            <a:spLocks noGrp="1"/>
          </p:cNvSpPr>
          <p:nvPr>
            <p:ph type="subTitle" idx="2"/>
          </p:nvPr>
        </p:nvSpPr>
        <p:spPr>
          <a:xfrm>
            <a:off x="4807550" y="421625"/>
            <a:ext cx="39852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grpSp>
        <p:nvGrpSpPr>
          <p:cNvPr id="7440" name="Google Shape;7440;p207"/>
          <p:cNvGrpSpPr/>
          <p:nvPr/>
        </p:nvGrpSpPr>
        <p:grpSpPr>
          <a:xfrm>
            <a:off x="8041173" y="4778596"/>
            <a:ext cx="598277" cy="170409"/>
            <a:chOff x="238125" y="1822850"/>
            <a:chExt cx="7080200" cy="2016675"/>
          </a:xfrm>
        </p:grpSpPr>
        <p:sp>
          <p:nvSpPr>
            <p:cNvPr id="7441" name="Google Shape;7441;p207"/>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2" name="Google Shape;7442;p207"/>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3" name="Google Shape;7443;p207"/>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4" name="Google Shape;7444;p207"/>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5" name="Google Shape;7445;p207"/>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6" name="Google Shape;7446;p207"/>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7" name="Google Shape;7447;p207"/>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hapes &amp; Imgs, title and lead-in right">
  <p:cSld name="Shapes &amp; Imgs, title and lead-in right">
    <p:spTree>
      <p:nvGrpSpPr>
        <p:cNvPr id="1" name="Shape 7448"/>
        <p:cNvGrpSpPr/>
        <p:nvPr/>
      </p:nvGrpSpPr>
      <p:grpSpPr>
        <a:xfrm>
          <a:off x="0" y="0"/>
          <a:ext cx="0" cy="0"/>
          <a:chOff x="0" y="0"/>
          <a:chExt cx="0" cy="0"/>
        </a:xfrm>
      </p:grpSpPr>
      <p:sp>
        <p:nvSpPr>
          <p:cNvPr id="7449" name="Google Shape;7449;p208"/>
          <p:cNvSpPr txBox="1">
            <a:spLocks noGrp="1"/>
          </p:cNvSpPr>
          <p:nvPr>
            <p:ph type="title"/>
          </p:nvPr>
        </p:nvSpPr>
        <p:spPr>
          <a:xfrm>
            <a:off x="4094275" y="1292040"/>
            <a:ext cx="4366500" cy="1146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450" name="Google Shape;7450;p208"/>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7451" name="Google Shape;7451;p208"/>
          <p:cNvGrpSpPr/>
          <p:nvPr/>
        </p:nvGrpSpPr>
        <p:grpSpPr>
          <a:xfrm>
            <a:off x="8041173" y="4778596"/>
            <a:ext cx="598277" cy="170409"/>
            <a:chOff x="238125" y="1822850"/>
            <a:chExt cx="7080200" cy="2016675"/>
          </a:xfrm>
        </p:grpSpPr>
        <p:sp>
          <p:nvSpPr>
            <p:cNvPr id="7452" name="Google Shape;7452;p208"/>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3" name="Google Shape;7453;p208"/>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4" name="Google Shape;7454;p208"/>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5" name="Google Shape;7455;p208"/>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6" name="Google Shape;7456;p208"/>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7" name="Google Shape;7457;p208"/>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8" name="Google Shape;7458;p208"/>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459" name="Google Shape;7459;p208"/>
          <p:cNvSpPr/>
          <p:nvPr/>
        </p:nvSpPr>
        <p:spPr>
          <a:xfrm>
            <a:off x="0" y="0"/>
            <a:ext cx="1714500" cy="1714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0" name="Google Shape;7460;p208"/>
          <p:cNvSpPr/>
          <p:nvPr/>
        </p:nvSpPr>
        <p:spPr>
          <a:xfrm>
            <a:off x="1714500" y="0"/>
            <a:ext cx="1714500" cy="1714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1" name="Google Shape;7461;p208"/>
          <p:cNvSpPr/>
          <p:nvPr/>
        </p:nvSpPr>
        <p:spPr>
          <a:xfrm>
            <a:off x="1714500" y="1714500"/>
            <a:ext cx="1714500" cy="3429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462" name="Google Shape;7462;p208"/>
          <p:cNvPicPr preferRelativeResize="0"/>
          <p:nvPr/>
        </p:nvPicPr>
        <p:blipFill rotWithShape="1">
          <a:blip r:embed="rId2">
            <a:alphaModFix/>
          </a:blip>
          <a:srcRect r="33302"/>
          <a:stretch/>
        </p:blipFill>
        <p:spPr>
          <a:xfrm>
            <a:off x="0" y="0"/>
            <a:ext cx="1714500" cy="1714500"/>
          </a:xfrm>
          <a:prstGeom prst="ellipse">
            <a:avLst/>
          </a:prstGeom>
          <a:noFill/>
          <a:ln>
            <a:noFill/>
          </a:ln>
        </p:spPr>
      </p:pic>
      <p:pic>
        <p:nvPicPr>
          <p:cNvPr id="7463" name="Google Shape;7463;p208"/>
          <p:cNvPicPr preferRelativeResize="0"/>
          <p:nvPr/>
        </p:nvPicPr>
        <p:blipFill rotWithShape="1">
          <a:blip r:embed="rId3">
            <a:alphaModFix/>
          </a:blip>
          <a:srcRect/>
          <a:stretch/>
        </p:blipFill>
        <p:spPr>
          <a:xfrm>
            <a:off x="1714496" y="1707185"/>
            <a:ext cx="1714499" cy="3436315"/>
          </a:xfrm>
          <a:prstGeom prst="rect">
            <a:avLst/>
          </a:prstGeom>
          <a:noFill/>
          <a:ln>
            <a:noFill/>
          </a:ln>
        </p:spPr>
      </p:pic>
      <p:sp>
        <p:nvSpPr>
          <p:cNvPr id="7464" name="Google Shape;7464;p208"/>
          <p:cNvSpPr txBox="1">
            <a:spLocks noGrp="1"/>
          </p:cNvSpPr>
          <p:nvPr>
            <p:ph type="subTitle" idx="1"/>
          </p:nvPr>
        </p:nvSpPr>
        <p:spPr>
          <a:xfrm>
            <a:off x="4094175" y="2743065"/>
            <a:ext cx="4366500" cy="1044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a:endParaRPr/>
          </a:p>
        </p:txBody>
      </p:sp>
      <p:pic>
        <p:nvPicPr>
          <p:cNvPr id="7465" name="Google Shape;7465;p208"/>
          <p:cNvPicPr preferRelativeResize="0"/>
          <p:nvPr/>
        </p:nvPicPr>
        <p:blipFill rotWithShape="1">
          <a:blip r:embed="rId4">
            <a:alphaModFix/>
          </a:blip>
          <a:srcRect l="25608" r="15303"/>
          <a:stretch/>
        </p:blipFill>
        <p:spPr>
          <a:xfrm>
            <a:off x="-75" y="3429000"/>
            <a:ext cx="1714652" cy="1714500"/>
          </a:xfrm>
          <a:prstGeom prst="rect">
            <a:avLst/>
          </a:prstGeom>
          <a:noFill/>
          <a:ln>
            <a:noFill/>
          </a:ln>
        </p:spPr>
      </p:pic>
      <p:grpSp>
        <p:nvGrpSpPr>
          <p:cNvPr id="7466" name="Google Shape;7466;p208"/>
          <p:cNvGrpSpPr/>
          <p:nvPr/>
        </p:nvGrpSpPr>
        <p:grpSpPr>
          <a:xfrm>
            <a:off x="-118" y="1714760"/>
            <a:ext cx="1714747" cy="1713968"/>
            <a:chOff x="1189450" y="238125"/>
            <a:chExt cx="5177375" cy="5175025"/>
          </a:xfrm>
        </p:grpSpPr>
        <p:sp>
          <p:nvSpPr>
            <p:cNvPr id="7467" name="Google Shape;7467;p208"/>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8" name="Google Shape;7468;p208"/>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9" name="Google Shape;7469;p208"/>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0" name="Google Shape;7470;p208"/>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1" name="Google Shape;7471;p208"/>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2" name="Google Shape;7472;p208"/>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3" name="Google Shape;7473;p208"/>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4" name="Google Shape;7474;p208"/>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5" name="Google Shape;7475;p208"/>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6" name="Google Shape;7476;p208"/>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7" name="Google Shape;7477;p208"/>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8" name="Google Shape;7478;p208"/>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9" name="Google Shape;7479;p208"/>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0" name="Google Shape;7480;p208"/>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1" name="Google Shape;7481;p208"/>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2" name="Google Shape;7482;p208"/>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3" name="Google Shape;7483;p208"/>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4" name="Google Shape;7484;p208"/>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5" name="Google Shape;7485;p208"/>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6" name="Google Shape;7486;p208"/>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7" name="Google Shape;7487;p208"/>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8" name="Google Shape;7488;p208"/>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9" name="Google Shape;7489;p208"/>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0" name="Google Shape;7490;p208"/>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1" name="Google Shape;7491;p208"/>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2" name="Google Shape;7492;p208"/>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3" name="Google Shape;7493;p208"/>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4" name="Google Shape;7494;p208"/>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5" name="Google Shape;7495;p208"/>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6" name="Google Shape;7496;p208"/>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7" name="Google Shape;7497;p208"/>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8" name="Google Shape;7498;p208"/>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9" name="Google Shape;7499;p208"/>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0" name="Google Shape;7500;p208"/>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1" name="Google Shape;7501;p208"/>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2" name="Google Shape;7502;p208"/>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3" name="Google Shape;7503;p208"/>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4" name="Google Shape;7504;p208"/>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5" name="Google Shape;7505;p208"/>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6" name="Google Shape;7506;p208"/>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7" name="Google Shape;7507;p208"/>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8" name="Google Shape;7508;p208"/>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9" name="Google Shape;7509;p208"/>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0" name="Google Shape;7510;p208"/>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1" name="Google Shape;7511;p208"/>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2" name="Google Shape;7512;p208"/>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3" name="Google Shape;7513;p208"/>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4" name="Google Shape;7514;p208"/>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5" name="Google Shape;7515;p208"/>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6" name="Google Shape;7516;p208"/>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7" name="Google Shape;7517;p208"/>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8" name="Google Shape;7518;p208"/>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9" name="Google Shape;7519;p208"/>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0" name="Google Shape;7520;p208"/>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1" name="Google Shape;7521;p208"/>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2" name="Google Shape;7522;p208"/>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3" name="Google Shape;7523;p208"/>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4" name="Google Shape;7524;p208"/>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5" name="Google Shape;7525;p208"/>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6" name="Google Shape;7526;p208"/>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7" name="Google Shape;7527;p208"/>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8" name="Google Shape;7528;p208"/>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9" name="Google Shape;7529;p208"/>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0" name="Google Shape;7530;p208"/>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1" name="Google Shape;7531;p208"/>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2" name="Google Shape;7532;p208"/>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3" name="Google Shape;7533;p208"/>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4" name="Google Shape;7534;p208"/>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5" name="Google Shape;7535;p208"/>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6" name="Google Shape;7536;p208"/>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7" name="Google Shape;7537;p208"/>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8" name="Google Shape;7538;p208"/>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9" name="Google Shape;7539;p208"/>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0" name="Google Shape;7540;p208"/>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1" name="Google Shape;7541;p208"/>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2" name="Google Shape;7542;p208"/>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3" name="Google Shape;7543;p208"/>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4" name="Google Shape;7544;p208"/>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5" name="Google Shape;7545;p208"/>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6" name="Google Shape;7546;p208"/>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7" name="Google Shape;7547;p208"/>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8" name="Google Shape;7548;p208"/>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9" name="Google Shape;7549;p208"/>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0" name="Google Shape;7550;p208"/>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1" name="Google Shape;7551;p208"/>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2" name="Google Shape;7552;p208"/>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3" name="Google Shape;7553;p208"/>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4" name="Google Shape;7554;p208"/>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5" name="Google Shape;7555;p208"/>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6" name="Google Shape;7556;p208"/>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7" name="Google Shape;7557;p208"/>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8" name="Google Shape;7558;p208"/>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9" name="Google Shape;7559;p208"/>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0" name="Google Shape;7560;p208"/>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1" name="Google Shape;7561;p208"/>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2" name="Google Shape;7562;p208"/>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3" name="Google Shape;7563;p208"/>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4" name="Google Shape;7564;p208"/>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5" name="Google Shape;7565;p208"/>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6" name="Google Shape;7566;p208"/>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7" name="Google Shape;7567;p208"/>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8" name="Google Shape;7568;p208"/>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9" name="Google Shape;7569;p208"/>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0" name="Google Shape;7570;p208"/>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1" name="Google Shape;7571;p208"/>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2" name="Google Shape;7572;p208"/>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3" name="Google Shape;7573;p208"/>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4" name="Google Shape;7574;p208"/>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5" name="Google Shape;7575;p208"/>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6" name="Google Shape;7576;p208"/>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7" name="Google Shape;7577;p208"/>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8" name="Google Shape;7578;p208"/>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9" name="Google Shape;7579;p208"/>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0" name="Google Shape;7580;p208"/>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1" name="Google Shape;7581;p208"/>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2" name="Google Shape;7582;p208"/>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3" name="Google Shape;7583;p208"/>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4" name="Google Shape;7584;p208"/>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5" name="Google Shape;7585;p208"/>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6" name="Google Shape;7586;p208"/>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7" name="Google Shape;7587;p208"/>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8" name="Google Shape;7588;p208"/>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9" name="Google Shape;7589;p208"/>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0" name="Google Shape;7590;p208"/>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1" name="Google Shape;7591;p208"/>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2" name="Google Shape;7592;p208"/>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3" name="Google Shape;7593;p208"/>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4" name="Google Shape;7594;p208"/>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5" name="Google Shape;7595;p208"/>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6" name="Google Shape;7596;p208"/>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7" name="Google Shape;7597;p208"/>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8" name="Google Shape;7598;p208"/>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9" name="Google Shape;7599;p208"/>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0" name="Google Shape;7600;p208"/>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1" name="Google Shape;7601;p208"/>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2" name="Google Shape;7602;p208"/>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3" name="Google Shape;7603;p208"/>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4" name="Google Shape;7604;p208"/>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5" name="Google Shape;7605;p208"/>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6" name="Google Shape;7606;p208"/>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7" name="Google Shape;7607;p208"/>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8" name="Google Shape;7608;p208"/>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9" name="Google Shape;7609;p208"/>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0" name="Google Shape;7610;p208"/>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1" name="Google Shape;7611;p208"/>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2" name="Google Shape;7612;p208"/>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3" name="Google Shape;7613;p208"/>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4" name="Google Shape;7614;p208"/>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5" name="Google Shape;7615;p208"/>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6" name="Google Shape;7616;p208"/>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7" name="Google Shape;7617;p208"/>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8" name="Google Shape;7618;p208"/>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9" name="Google Shape;7619;p208"/>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0" name="Google Shape;7620;p208"/>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1" name="Google Shape;7621;p208"/>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2" name="Google Shape;7622;p208"/>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3" name="Google Shape;7623;p208"/>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4" name="Google Shape;7624;p208"/>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5" name="Google Shape;7625;p208"/>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6" name="Google Shape;7626;p208"/>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7" name="Google Shape;7627;p208"/>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8" name="Google Shape;7628;p208"/>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9" name="Google Shape;7629;p208"/>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0" name="Google Shape;7630;p208"/>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1" name="Google Shape;7631;p208"/>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2" name="Google Shape;7632;p208"/>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3" name="Google Shape;7633;p208"/>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4" name="Google Shape;7634;p208"/>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5" name="Google Shape;7635;p208"/>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6" name="Google Shape;7636;p208"/>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7" name="Google Shape;7637;p208"/>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8" name="Google Shape;7638;p208"/>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9" name="Google Shape;7639;p208"/>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0" name="Google Shape;7640;p208"/>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1" name="Google Shape;7641;p208"/>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2" name="Google Shape;7642;p208"/>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3" name="Google Shape;7643;p208"/>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4" name="Google Shape;7644;p208"/>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5" name="Google Shape;7645;p208"/>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6" name="Google Shape;7646;p208"/>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7" name="Google Shape;7647;p208"/>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8" name="Google Shape;7648;p208"/>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9" name="Google Shape;7649;p208"/>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0" name="Google Shape;7650;p208"/>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1" name="Google Shape;7651;p208"/>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2" name="Google Shape;7652;p208"/>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3" name="Google Shape;7653;p208"/>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4" name="Google Shape;7654;p208"/>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5" name="Google Shape;7655;p208"/>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6" name="Google Shape;7656;p208"/>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7" name="Google Shape;7657;p208"/>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8" name="Google Shape;7658;p208"/>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9" name="Google Shape;7659;p208"/>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0" name="Google Shape;7660;p208"/>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1" name="Google Shape;7661;p208"/>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2" name="Google Shape;7662;p208"/>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3" name="Google Shape;7663;p208"/>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4" name="Google Shape;7664;p208"/>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5" name="Google Shape;7665;p208"/>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6" name="Google Shape;7666;p208"/>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7" name="Google Shape;7667;p208"/>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8" name="Google Shape;7668;p208"/>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9" name="Google Shape;7669;p208"/>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0" name="Google Shape;7670;p208"/>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1" name="Google Shape;7671;p208"/>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2" name="Google Shape;7672;p208"/>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3" name="Google Shape;7673;p208"/>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4" name="Google Shape;7674;p208"/>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5" name="Google Shape;7675;p208"/>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6" name="Google Shape;7676;p208"/>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7" name="Google Shape;7677;p208"/>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8" name="Google Shape;7678;p208"/>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9" name="Google Shape;7679;p208"/>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0" name="Google Shape;7680;p208"/>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1" name="Google Shape;7681;p208"/>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2" name="Google Shape;7682;p208"/>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3" name="Google Shape;7683;p208"/>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4" name="Google Shape;7684;p208"/>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5" name="Google Shape;7685;p208"/>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6" name="Google Shape;7686;p208"/>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7" name="Google Shape;7687;p208"/>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8" name="Google Shape;7688;p208"/>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9" name="Google Shape;7689;p208"/>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0" name="Google Shape;7690;p208"/>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1" name="Google Shape;7691;p208"/>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2" name="Google Shape;7692;p208"/>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3" name="Google Shape;7693;p208"/>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4" name="Google Shape;7694;p208"/>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5" name="Google Shape;7695;p208"/>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6" name="Google Shape;7696;p208"/>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7" name="Google Shape;7697;p208"/>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8" name="Google Shape;7698;p208"/>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9" name="Google Shape;7699;p208"/>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0" name="Google Shape;7700;p208"/>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1" name="Google Shape;7701;p208"/>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2" name="Google Shape;7702;p208"/>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3" name="Google Shape;7703;p208"/>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4" name="Google Shape;7704;p208"/>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5" name="Google Shape;7705;p208"/>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6" name="Google Shape;7706;p208"/>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7" name="Google Shape;7707;p208"/>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8" name="Google Shape;7708;p208"/>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09" name="Google Shape;7709;p208"/>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10" name="Google Shape;7710;p208"/>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11" name="Google Shape;7711;p208"/>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12" name="Google Shape;7712;p208"/>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13" name="Google Shape;7713;p208"/>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14" name="Google Shape;7714;p208"/>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15" name="Google Shape;7715;p208"/>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16" name="Google Shape;7716;p208"/>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17" name="Google Shape;7717;p208"/>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18" name="Google Shape;7718;p208"/>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19" name="Google Shape;7719;p208"/>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0" name="Google Shape;7720;p208"/>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1" name="Google Shape;7721;p208"/>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2" name="Google Shape;7722;p208"/>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3" name="Google Shape;7723;p208"/>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4" name="Google Shape;7724;p208"/>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5" name="Google Shape;7725;p208"/>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6" name="Google Shape;7726;p208"/>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7" name="Google Shape;7727;p208"/>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8" name="Google Shape;7728;p208"/>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9" name="Google Shape;7729;p208"/>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0" name="Google Shape;7730;p208"/>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1" name="Google Shape;7731;p208"/>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2" name="Google Shape;7732;p208"/>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3" name="Google Shape;7733;p208"/>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4" name="Google Shape;7734;p208"/>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5" name="Google Shape;7735;p208"/>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6" name="Google Shape;7736;p208"/>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7" name="Google Shape;7737;p208"/>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8" name="Google Shape;7738;p208"/>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9" name="Google Shape;7739;p208"/>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0" name="Google Shape;7740;p208"/>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1" name="Google Shape;7741;p208"/>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2" name="Google Shape;7742;p208"/>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3" name="Google Shape;7743;p208"/>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4" name="Google Shape;7744;p208"/>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5" name="Google Shape;7745;p208"/>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6" name="Google Shape;7746;p208"/>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7" name="Google Shape;7747;p208"/>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8" name="Google Shape;7748;p208"/>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9" name="Google Shape;7749;p208"/>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0" name="Google Shape;7750;p208"/>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1" name="Google Shape;7751;p208"/>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2" name="Google Shape;7752;p208"/>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3" name="Google Shape;7753;p208"/>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4" name="Google Shape;7754;p208"/>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5" name="Google Shape;7755;p208"/>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6" name="Google Shape;7756;p208"/>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7" name="Google Shape;7757;p208"/>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8" name="Google Shape;7758;p208"/>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9" name="Google Shape;7759;p208"/>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0" name="Google Shape;7760;p208"/>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1" name="Google Shape;7761;p208"/>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2" name="Google Shape;7762;p208"/>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3" name="Google Shape;7763;p208"/>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4" name="Google Shape;7764;p208"/>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5" name="Google Shape;7765;p208"/>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6" name="Google Shape;7766;p208"/>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7" name="Google Shape;7767;p208"/>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8" name="Google Shape;7768;p208"/>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9" name="Google Shape;7769;p208"/>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0" name="Google Shape;7770;p208"/>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1" name="Google Shape;7771;p208"/>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2" name="Google Shape;7772;p208"/>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3" name="Google Shape;7773;p208"/>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4" name="Google Shape;7774;p208"/>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5" name="Google Shape;7775;p208"/>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6" name="Google Shape;7776;p208"/>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7" name="Google Shape;7777;p208"/>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8" name="Google Shape;7778;p208"/>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9" name="Google Shape;7779;p208"/>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0" name="Google Shape;7780;p208"/>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1" name="Google Shape;7781;p208"/>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2" name="Google Shape;7782;p208"/>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3" name="Google Shape;7783;p208"/>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4" name="Google Shape;7784;p208"/>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5" name="Google Shape;7785;p208"/>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6" name="Google Shape;7786;p208"/>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7" name="Google Shape;7787;p208"/>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8" name="Google Shape;7788;p208"/>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9" name="Google Shape;7789;p208"/>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0" name="Google Shape;7790;p208"/>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1" name="Google Shape;7791;p208"/>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2" name="Google Shape;7792;p208"/>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3" name="Google Shape;7793;p208"/>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4" name="Google Shape;7794;p208"/>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5" name="Google Shape;7795;p208"/>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6" name="Google Shape;7796;p208"/>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7" name="Google Shape;7797;p208"/>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8" name="Google Shape;7798;p208"/>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9" name="Google Shape;7799;p208"/>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0" name="Google Shape;7800;p208"/>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1" name="Google Shape;7801;p208"/>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2" name="Google Shape;7802;p208"/>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3" name="Google Shape;7803;p208"/>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4" name="Google Shape;7804;p208"/>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5" name="Google Shape;7805;p208"/>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6" name="Google Shape;7806;p208"/>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7" name="Google Shape;7807;p208"/>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8" name="Google Shape;7808;p208"/>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9" name="Google Shape;7809;p208"/>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0" name="Google Shape;7810;p208"/>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1" name="Google Shape;7811;p208"/>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2" name="Google Shape;7812;p208"/>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3" name="Google Shape;7813;p208"/>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4" name="Google Shape;7814;p208"/>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5" name="Google Shape;7815;p208"/>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6" name="Google Shape;7816;p208"/>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7" name="Google Shape;7817;p208"/>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8" name="Google Shape;7818;p208"/>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9" name="Google Shape;7819;p208"/>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0" name="Google Shape;7820;p208"/>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1" name="Google Shape;7821;p208"/>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2" name="Google Shape;7822;p208"/>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3" name="Google Shape;7823;p208"/>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4" name="Google Shape;7824;p208"/>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5" name="Google Shape;7825;p208"/>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6" name="Google Shape;7826;p208"/>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7" name="Google Shape;7827;p208"/>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8" name="Google Shape;7828;p208"/>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9" name="Google Shape;7829;p208"/>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0" name="Google Shape;7830;p208"/>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1" name="Google Shape;7831;p208"/>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2" name="Google Shape;7832;p208"/>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3" name="Google Shape;7833;p208"/>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4" name="Google Shape;7834;p208"/>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5" name="Google Shape;7835;p208"/>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6" name="Google Shape;7836;p208"/>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7" name="Google Shape;7837;p208"/>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8" name="Google Shape;7838;p208"/>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9" name="Google Shape;7839;p208"/>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0" name="Google Shape;7840;p208"/>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1" name="Google Shape;7841;p208"/>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2" name="Google Shape;7842;p208"/>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3" name="Google Shape;7843;p208"/>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4" name="Google Shape;7844;p208"/>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5" name="Google Shape;7845;p208"/>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6" name="Google Shape;7846;p208"/>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7" name="Google Shape;7847;p208"/>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8" name="Google Shape;7848;p208"/>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9" name="Google Shape;7849;p208"/>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0" name="Google Shape;7850;p208"/>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1" name="Google Shape;7851;p208"/>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2" name="Google Shape;7852;p208"/>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3" name="Google Shape;7853;p208"/>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4" name="Google Shape;7854;p208"/>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5" name="Google Shape;7855;p208"/>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6" name="Google Shape;7856;p208"/>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7" name="Google Shape;7857;p208"/>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8" name="Google Shape;7858;p208"/>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9" name="Google Shape;7859;p208"/>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0" name="Google Shape;7860;p208"/>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1" name="Google Shape;7861;p208"/>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2" name="Google Shape;7862;p208"/>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3" name="Google Shape;7863;p208"/>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4" name="Google Shape;7864;p208"/>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5" name="Google Shape;7865;p208"/>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6" name="Google Shape;7866;p208"/>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7" name="Google Shape;7867;p208"/>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8" name="Google Shape;7868;p208"/>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9" name="Google Shape;7869;p208"/>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0" name="Google Shape;7870;p208"/>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1" name="Google Shape;7871;p208"/>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2" name="Google Shape;7872;p208"/>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3" name="Google Shape;7873;p208"/>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4" name="Google Shape;7874;p208"/>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5" name="Google Shape;7875;p208"/>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6" name="Google Shape;7876;p208"/>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7" name="Google Shape;7877;p208"/>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8" name="Google Shape;7878;p208"/>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9" name="Google Shape;7879;p208"/>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0" name="Google Shape;7880;p208"/>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1" name="Google Shape;7881;p208"/>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2" name="Google Shape;7882;p208"/>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3" name="Google Shape;7883;p208"/>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4" name="Google Shape;7884;p208"/>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5" name="Google Shape;7885;p208"/>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6" name="Google Shape;7886;p208"/>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7" name="Google Shape;7887;p208"/>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8" name="Google Shape;7888;p208"/>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9" name="Google Shape;7889;p208"/>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0" name="Google Shape;7890;p208"/>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1" name="Google Shape;7891;p208"/>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2" name="Google Shape;7892;p208"/>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3" name="Google Shape;7893;p208"/>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4" name="Google Shape;7894;p208"/>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5" name="Google Shape;7895;p208"/>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6" name="Google Shape;7896;p208"/>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7" name="Google Shape;7897;p208"/>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8" name="Google Shape;7898;p208"/>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9" name="Google Shape;7899;p208"/>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0" name="Google Shape;7900;p208"/>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1" name="Google Shape;7901;p208"/>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2" name="Google Shape;7902;p208"/>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3" name="Google Shape;7903;p208"/>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4" name="Google Shape;7904;p208"/>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5" name="Google Shape;7905;p208"/>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6" name="Google Shape;7906;p208"/>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7" name="Google Shape;7907;p208"/>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8" name="Google Shape;7908;p208"/>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9" name="Google Shape;7909;p208"/>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0" name="Google Shape;7910;p208"/>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1" name="Google Shape;7911;p208"/>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2" name="Google Shape;7912;p208"/>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3" name="Google Shape;7913;p208"/>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4" name="Google Shape;7914;p208"/>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5" name="Google Shape;7915;p208"/>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6" name="Google Shape;7916;p208"/>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7" name="Google Shape;7917;p208"/>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8" name="Google Shape;7918;p208"/>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9" name="Google Shape;7919;p208"/>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0" name="Google Shape;7920;p208"/>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1" name="Google Shape;7921;p208"/>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2" name="Google Shape;7922;p208"/>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3" name="Google Shape;7923;p208"/>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4" name="Google Shape;7924;p208"/>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5" name="Google Shape;7925;p208"/>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6" name="Google Shape;7926;p208"/>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7" name="Google Shape;7927;p208"/>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8" name="Google Shape;7928;p208"/>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9" name="Google Shape;7929;p208"/>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0" name="Google Shape;7930;p208"/>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1" name="Google Shape;7931;p208"/>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2" name="Google Shape;7932;p208"/>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3" name="Google Shape;7933;p208"/>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4" name="Google Shape;7934;p208"/>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5" name="Google Shape;7935;p208"/>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6" name="Google Shape;7936;p208"/>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7" name="Google Shape;7937;p208"/>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8" name="Google Shape;7938;p208"/>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9" name="Google Shape;7939;p208"/>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0" name="Google Shape;7940;p208"/>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1" name="Google Shape;7941;p208"/>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2" name="Google Shape;7942;p208"/>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3" name="Google Shape;7943;p208"/>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4" name="Google Shape;7944;p208"/>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5" name="Google Shape;7945;p208"/>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6" name="Google Shape;7946;p208"/>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7" name="Google Shape;7947;p208"/>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8" name="Google Shape;7948;p208"/>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9" name="Google Shape;7949;p208"/>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0" name="Google Shape;7950;p208"/>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1" name="Google Shape;7951;p208"/>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2" name="Google Shape;7952;p208"/>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3" name="Google Shape;7953;p208"/>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4" name="Google Shape;7954;p208"/>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5" name="Google Shape;7955;p208"/>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6" name="Google Shape;7956;p208"/>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7" name="Google Shape;7957;p208"/>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8" name="Google Shape;7958;p208"/>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9" name="Google Shape;7959;p208"/>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0" name="Google Shape;7960;p208"/>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1" name="Google Shape;7961;p208"/>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2" name="Google Shape;7962;p208"/>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3" name="Google Shape;7963;p208"/>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4" name="Google Shape;7964;p208"/>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5" name="Google Shape;7965;p208"/>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6" name="Google Shape;7966;p208"/>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7" name="Google Shape;7967;p208"/>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8" name="Google Shape;7968;p208"/>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9" name="Google Shape;7969;p208"/>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0" name="Google Shape;7970;p208"/>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1" name="Google Shape;7971;p208"/>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2" name="Google Shape;7972;p208"/>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3" name="Google Shape;7973;p208"/>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4" name="Google Shape;7974;p208"/>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5" name="Google Shape;7975;p208"/>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6" name="Google Shape;7976;p208"/>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7" name="Google Shape;7977;p208"/>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8" name="Google Shape;7978;p208"/>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9" name="Google Shape;7979;p208"/>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0" name="Google Shape;7980;p208"/>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1" name="Google Shape;7981;p208"/>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2" name="Google Shape;7982;p208"/>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3" name="Google Shape;7983;p208"/>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4" name="Google Shape;7984;p208"/>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5" name="Google Shape;7985;p208"/>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6" name="Google Shape;7986;p208"/>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7" name="Google Shape;7987;p208"/>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8" name="Google Shape;7988;p208"/>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9" name="Google Shape;7989;p208"/>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0" name="Google Shape;7990;p208"/>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1" name="Google Shape;7991;p208"/>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2" name="Google Shape;7992;p208"/>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3" name="Google Shape;7993;p208"/>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4" name="Google Shape;7994;p208"/>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5" name="Google Shape;7995;p208"/>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6" name="Google Shape;7996;p208"/>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7" name="Google Shape;7997;p208"/>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8" name="Google Shape;7998;p208"/>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9" name="Google Shape;7999;p208"/>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0" name="Google Shape;8000;p208"/>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1" name="Google Shape;8001;p208"/>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2" name="Google Shape;8002;p208"/>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3" name="Google Shape;8003;p208"/>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4" name="Google Shape;8004;p208"/>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5" name="Google Shape;8005;p208"/>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6" name="Google Shape;8006;p208"/>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7" name="Google Shape;8007;p208"/>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8" name="Google Shape;8008;p208"/>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9" name="Google Shape;8009;p208"/>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0" name="Google Shape;8010;p208"/>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1" name="Google Shape;8011;p208"/>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2" name="Google Shape;8012;p208"/>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3" name="Google Shape;8013;p208"/>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4" name="Google Shape;8014;p208"/>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5" name="Google Shape;8015;p208"/>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6" name="Google Shape;8016;p208"/>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7" name="Google Shape;8017;p208"/>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8" name="Google Shape;8018;p208"/>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9" name="Google Shape;8019;p208"/>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0" name="Google Shape;8020;p208"/>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1" name="Google Shape;8021;p208"/>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2" name="Google Shape;8022;p208"/>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3" name="Google Shape;8023;p208"/>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4" name="Google Shape;8024;p208"/>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5" name="Google Shape;8025;p208"/>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6" name="Google Shape;8026;p208"/>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7" name="Google Shape;8027;p208"/>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8" name="Google Shape;8028;p208"/>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9" name="Google Shape;8029;p208"/>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0" name="Google Shape;8030;p208"/>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1" name="Google Shape;8031;p208"/>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2" name="Google Shape;8032;p208"/>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3" name="Google Shape;8033;p208"/>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4" name="Google Shape;8034;p208"/>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035" name="Google Shape;8035;p208"/>
          <p:cNvSpPr txBox="1"/>
          <p:nvPr/>
        </p:nvSpPr>
        <p:spPr>
          <a:xfrm>
            <a:off x="4094275"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Shapes &amp; Imgs, title and lead-in left">
  <p:cSld name="Shapes &amp; Imgs, title and lead-in left">
    <p:spTree>
      <p:nvGrpSpPr>
        <p:cNvPr id="1" name="Shape 8036"/>
        <p:cNvGrpSpPr/>
        <p:nvPr/>
      </p:nvGrpSpPr>
      <p:grpSpPr>
        <a:xfrm>
          <a:off x="0" y="0"/>
          <a:ext cx="0" cy="0"/>
          <a:chOff x="0" y="0"/>
          <a:chExt cx="0" cy="0"/>
        </a:xfrm>
      </p:grpSpPr>
      <p:sp>
        <p:nvSpPr>
          <p:cNvPr id="8037" name="Google Shape;8037;p209"/>
          <p:cNvSpPr/>
          <p:nvPr/>
        </p:nvSpPr>
        <p:spPr>
          <a:xfrm>
            <a:off x="5715000" y="0"/>
            <a:ext cx="1714500" cy="3429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8" name="Google Shape;8038;p209"/>
          <p:cNvSpPr/>
          <p:nvPr/>
        </p:nvSpPr>
        <p:spPr>
          <a:xfrm>
            <a:off x="5715000" y="3429000"/>
            <a:ext cx="1714500" cy="1714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9" name="Google Shape;8039;p209"/>
          <p:cNvSpPr/>
          <p:nvPr/>
        </p:nvSpPr>
        <p:spPr>
          <a:xfrm>
            <a:off x="7429500" y="3429000"/>
            <a:ext cx="1714500" cy="1714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0" name="Google Shape;8040;p209"/>
          <p:cNvSpPr txBox="1">
            <a:spLocks noGrp="1"/>
          </p:cNvSpPr>
          <p:nvPr>
            <p:ph type="title"/>
          </p:nvPr>
        </p:nvSpPr>
        <p:spPr>
          <a:xfrm>
            <a:off x="609452" y="1292040"/>
            <a:ext cx="4366500" cy="11463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041" name="Google Shape;8041;p209"/>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8042" name="Google Shape;8042;p209"/>
          <p:cNvSpPr/>
          <p:nvPr/>
        </p:nvSpPr>
        <p:spPr>
          <a:xfrm>
            <a:off x="7429500" y="0"/>
            <a:ext cx="1714500" cy="17145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3" name="Google Shape;8043;p209"/>
          <p:cNvSpPr txBox="1">
            <a:spLocks noGrp="1"/>
          </p:cNvSpPr>
          <p:nvPr>
            <p:ph type="subTitle" idx="1"/>
          </p:nvPr>
        </p:nvSpPr>
        <p:spPr>
          <a:xfrm>
            <a:off x="609352" y="2743065"/>
            <a:ext cx="4366500" cy="10446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6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000"/>
              <a:buNone/>
              <a:defRPr/>
            </a:lvl5pPr>
            <a:lvl6pPr lvl="5" algn="l">
              <a:lnSpc>
                <a:spcPct val="115000"/>
              </a:lnSpc>
              <a:spcBef>
                <a:spcPts val="0"/>
              </a:spcBef>
              <a:spcAft>
                <a:spcPts val="0"/>
              </a:spcAft>
              <a:buSzPts val="1000"/>
              <a:buNone/>
              <a:defRPr/>
            </a:lvl6pPr>
            <a:lvl7pPr lvl="6" algn="l">
              <a:lnSpc>
                <a:spcPct val="115000"/>
              </a:lnSpc>
              <a:spcBef>
                <a:spcPts val="0"/>
              </a:spcBef>
              <a:spcAft>
                <a:spcPts val="0"/>
              </a:spcAft>
              <a:buSzPts val="1000"/>
              <a:buNone/>
              <a:defRPr/>
            </a:lvl7pPr>
            <a:lvl8pPr lvl="7" algn="l">
              <a:lnSpc>
                <a:spcPct val="115000"/>
              </a:lnSpc>
              <a:spcBef>
                <a:spcPts val="0"/>
              </a:spcBef>
              <a:spcAft>
                <a:spcPts val="0"/>
              </a:spcAft>
              <a:buSzPts val="900"/>
              <a:buNone/>
              <a:defRPr/>
            </a:lvl8pPr>
            <a:lvl9pPr lvl="8" algn="l">
              <a:lnSpc>
                <a:spcPct val="115000"/>
              </a:lnSpc>
              <a:spcBef>
                <a:spcPts val="0"/>
              </a:spcBef>
              <a:spcAft>
                <a:spcPts val="0"/>
              </a:spcAft>
              <a:buSzPts val="900"/>
              <a:buNone/>
              <a:defRPr/>
            </a:lvl9pPr>
          </a:lstStyle>
          <a:p>
            <a:endParaRPr/>
          </a:p>
        </p:txBody>
      </p:sp>
      <p:pic>
        <p:nvPicPr>
          <p:cNvPr id="8044" name="Google Shape;8044;p209"/>
          <p:cNvPicPr preferRelativeResize="0"/>
          <p:nvPr/>
        </p:nvPicPr>
        <p:blipFill rotWithShape="1">
          <a:blip r:embed="rId2">
            <a:alphaModFix/>
          </a:blip>
          <a:srcRect b="33253"/>
          <a:stretch/>
        </p:blipFill>
        <p:spPr>
          <a:xfrm>
            <a:off x="7429488" y="1715001"/>
            <a:ext cx="1714500" cy="1714500"/>
          </a:xfrm>
          <a:prstGeom prst="rect">
            <a:avLst/>
          </a:prstGeom>
          <a:noFill/>
          <a:ln>
            <a:noFill/>
          </a:ln>
        </p:spPr>
      </p:pic>
      <p:pic>
        <p:nvPicPr>
          <p:cNvPr id="8045" name="Google Shape;8045;p209"/>
          <p:cNvPicPr preferRelativeResize="0"/>
          <p:nvPr/>
        </p:nvPicPr>
        <p:blipFill rotWithShape="1">
          <a:blip r:embed="rId3">
            <a:alphaModFix/>
          </a:blip>
          <a:srcRect t="49" b="59"/>
          <a:stretch/>
        </p:blipFill>
        <p:spPr>
          <a:xfrm>
            <a:off x="5714925" y="-350"/>
            <a:ext cx="1714650" cy="3429002"/>
          </a:xfrm>
          <a:prstGeom prst="rect">
            <a:avLst/>
          </a:prstGeom>
          <a:noFill/>
          <a:ln>
            <a:noFill/>
          </a:ln>
        </p:spPr>
      </p:pic>
      <p:pic>
        <p:nvPicPr>
          <p:cNvPr id="8046" name="Google Shape;8046;p209"/>
          <p:cNvPicPr preferRelativeResize="0"/>
          <p:nvPr/>
        </p:nvPicPr>
        <p:blipFill rotWithShape="1">
          <a:blip r:embed="rId4">
            <a:alphaModFix/>
          </a:blip>
          <a:srcRect l="9561" r="15683"/>
          <a:stretch/>
        </p:blipFill>
        <p:spPr>
          <a:xfrm>
            <a:off x="5715000" y="3429000"/>
            <a:ext cx="1714500" cy="1714500"/>
          </a:xfrm>
          <a:prstGeom prst="ellipse">
            <a:avLst/>
          </a:prstGeom>
          <a:noFill/>
          <a:ln>
            <a:noFill/>
          </a:ln>
        </p:spPr>
      </p:pic>
      <p:grpSp>
        <p:nvGrpSpPr>
          <p:cNvPr id="8047" name="Google Shape;8047;p209"/>
          <p:cNvGrpSpPr/>
          <p:nvPr/>
        </p:nvGrpSpPr>
        <p:grpSpPr>
          <a:xfrm>
            <a:off x="8041173" y="4778596"/>
            <a:ext cx="598277" cy="170409"/>
            <a:chOff x="238125" y="1822850"/>
            <a:chExt cx="7080200" cy="2016675"/>
          </a:xfrm>
        </p:grpSpPr>
        <p:sp>
          <p:nvSpPr>
            <p:cNvPr id="8048" name="Google Shape;8048;p209"/>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9" name="Google Shape;8049;p209"/>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0" name="Google Shape;8050;p209"/>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1" name="Google Shape;8051;p209"/>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2" name="Google Shape;8052;p209"/>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3" name="Google Shape;8053;p209"/>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4" name="Google Shape;8054;p209"/>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055" name="Google Shape;8055;p209"/>
          <p:cNvGrpSpPr/>
          <p:nvPr/>
        </p:nvGrpSpPr>
        <p:grpSpPr>
          <a:xfrm>
            <a:off x="7429557" y="273"/>
            <a:ext cx="1714747" cy="1713968"/>
            <a:chOff x="1189450" y="238125"/>
            <a:chExt cx="5177375" cy="5175025"/>
          </a:xfrm>
        </p:grpSpPr>
        <p:sp>
          <p:nvSpPr>
            <p:cNvPr id="8056" name="Google Shape;8056;p209"/>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7" name="Google Shape;8057;p209"/>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8" name="Google Shape;8058;p209"/>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9" name="Google Shape;8059;p209"/>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0" name="Google Shape;8060;p209"/>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1" name="Google Shape;8061;p209"/>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2" name="Google Shape;8062;p209"/>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3" name="Google Shape;8063;p209"/>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4" name="Google Shape;8064;p209"/>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5" name="Google Shape;8065;p209"/>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6" name="Google Shape;8066;p209"/>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7" name="Google Shape;8067;p209"/>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8" name="Google Shape;8068;p209"/>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9" name="Google Shape;8069;p209"/>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0" name="Google Shape;8070;p209"/>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1" name="Google Shape;8071;p209"/>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2" name="Google Shape;8072;p209"/>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3" name="Google Shape;8073;p209"/>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4" name="Google Shape;8074;p209"/>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5" name="Google Shape;8075;p209"/>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6" name="Google Shape;8076;p209"/>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7" name="Google Shape;8077;p209"/>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8" name="Google Shape;8078;p209"/>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9" name="Google Shape;8079;p209"/>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0" name="Google Shape;8080;p209"/>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1" name="Google Shape;8081;p209"/>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2" name="Google Shape;8082;p209"/>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3" name="Google Shape;8083;p209"/>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4" name="Google Shape;8084;p209"/>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5" name="Google Shape;8085;p209"/>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6" name="Google Shape;8086;p209"/>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7" name="Google Shape;8087;p209"/>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8" name="Google Shape;8088;p209"/>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9" name="Google Shape;8089;p209"/>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0" name="Google Shape;8090;p209"/>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1" name="Google Shape;8091;p209"/>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2" name="Google Shape;8092;p209"/>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3" name="Google Shape;8093;p209"/>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4" name="Google Shape;8094;p209"/>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5" name="Google Shape;8095;p209"/>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6" name="Google Shape;8096;p209"/>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7" name="Google Shape;8097;p209"/>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8" name="Google Shape;8098;p209"/>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9" name="Google Shape;8099;p209"/>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0" name="Google Shape;8100;p209"/>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1" name="Google Shape;8101;p209"/>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2" name="Google Shape;8102;p209"/>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3" name="Google Shape;8103;p209"/>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4" name="Google Shape;8104;p209"/>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5" name="Google Shape;8105;p209"/>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6" name="Google Shape;8106;p209"/>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7" name="Google Shape;8107;p209"/>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8" name="Google Shape;8108;p209"/>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9" name="Google Shape;8109;p209"/>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0" name="Google Shape;8110;p209"/>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1" name="Google Shape;8111;p209"/>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2" name="Google Shape;8112;p209"/>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3" name="Google Shape;8113;p209"/>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4" name="Google Shape;8114;p209"/>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5" name="Google Shape;8115;p209"/>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6" name="Google Shape;8116;p209"/>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7" name="Google Shape;8117;p209"/>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8" name="Google Shape;8118;p209"/>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9" name="Google Shape;8119;p209"/>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0" name="Google Shape;8120;p209"/>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1" name="Google Shape;8121;p209"/>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2" name="Google Shape;8122;p209"/>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3" name="Google Shape;8123;p209"/>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4" name="Google Shape;8124;p209"/>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5" name="Google Shape;8125;p209"/>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6" name="Google Shape;8126;p209"/>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7" name="Google Shape;8127;p209"/>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8" name="Google Shape;8128;p209"/>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9" name="Google Shape;8129;p209"/>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0" name="Google Shape;8130;p209"/>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1" name="Google Shape;8131;p209"/>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2" name="Google Shape;8132;p209"/>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3" name="Google Shape;8133;p209"/>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4" name="Google Shape;8134;p209"/>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5" name="Google Shape;8135;p209"/>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6" name="Google Shape;8136;p209"/>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7" name="Google Shape;8137;p209"/>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8" name="Google Shape;8138;p209"/>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9" name="Google Shape;8139;p209"/>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0" name="Google Shape;8140;p209"/>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1" name="Google Shape;8141;p209"/>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2" name="Google Shape;8142;p209"/>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3" name="Google Shape;8143;p209"/>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4" name="Google Shape;8144;p209"/>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5" name="Google Shape;8145;p209"/>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6" name="Google Shape;8146;p209"/>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7" name="Google Shape;8147;p209"/>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8" name="Google Shape;8148;p209"/>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9" name="Google Shape;8149;p209"/>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0" name="Google Shape;8150;p209"/>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1" name="Google Shape;8151;p209"/>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2" name="Google Shape;8152;p209"/>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3" name="Google Shape;8153;p209"/>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4" name="Google Shape;8154;p209"/>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5" name="Google Shape;8155;p209"/>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6" name="Google Shape;8156;p209"/>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7" name="Google Shape;8157;p209"/>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8" name="Google Shape;8158;p209"/>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9" name="Google Shape;8159;p209"/>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0" name="Google Shape;8160;p209"/>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1" name="Google Shape;8161;p209"/>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2" name="Google Shape;8162;p209"/>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3" name="Google Shape;8163;p209"/>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4" name="Google Shape;8164;p209"/>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5" name="Google Shape;8165;p209"/>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6" name="Google Shape;8166;p209"/>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7" name="Google Shape;8167;p209"/>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8" name="Google Shape;8168;p209"/>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9" name="Google Shape;8169;p209"/>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0" name="Google Shape;8170;p209"/>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1" name="Google Shape;8171;p209"/>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2" name="Google Shape;8172;p209"/>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3" name="Google Shape;8173;p209"/>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4" name="Google Shape;8174;p209"/>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5" name="Google Shape;8175;p209"/>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6" name="Google Shape;8176;p209"/>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7" name="Google Shape;8177;p209"/>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8" name="Google Shape;8178;p209"/>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9" name="Google Shape;8179;p209"/>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0" name="Google Shape;8180;p209"/>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1" name="Google Shape;8181;p209"/>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2" name="Google Shape;8182;p209"/>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3" name="Google Shape;8183;p209"/>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4" name="Google Shape;8184;p209"/>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5" name="Google Shape;8185;p209"/>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6" name="Google Shape;8186;p209"/>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7" name="Google Shape;8187;p209"/>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8" name="Google Shape;8188;p209"/>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9" name="Google Shape;8189;p209"/>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0" name="Google Shape;8190;p209"/>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1" name="Google Shape;8191;p209"/>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2" name="Google Shape;8192;p209"/>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3" name="Google Shape;8193;p209"/>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4" name="Google Shape;8194;p209"/>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5" name="Google Shape;8195;p209"/>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6" name="Google Shape;8196;p209"/>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7" name="Google Shape;8197;p209"/>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8" name="Google Shape;8198;p209"/>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9" name="Google Shape;8199;p209"/>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0" name="Google Shape;8200;p209"/>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1" name="Google Shape;8201;p209"/>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2" name="Google Shape;8202;p209"/>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3" name="Google Shape;8203;p209"/>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4" name="Google Shape;8204;p209"/>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5" name="Google Shape;8205;p209"/>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6" name="Google Shape;8206;p209"/>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7" name="Google Shape;8207;p209"/>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8" name="Google Shape;8208;p209"/>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9" name="Google Shape;8209;p209"/>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0" name="Google Shape;8210;p209"/>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1" name="Google Shape;8211;p209"/>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2" name="Google Shape;8212;p209"/>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3" name="Google Shape;8213;p209"/>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4" name="Google Shape;8214;p209"/>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5" name="Google Shape;8215;p209"/>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6" name="Google Shape;8216;p209"/>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7" name="Google Shape;8217;p209"/>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8" name="Google Shape;8218;p209"/>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19" name="Google Shape;8219;p209"/>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0" name="Google Shape;8220;p209"/>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1" name="Google Shape;8221;p209"/>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2" name="Google Shape;8222;p209"/>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3" name="Google Shape;8223;p209"/>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4" name="Google Shape;8224;p209"/>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5" name="Google Shape;8225;p209"/>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6" name="Google Shape;8226;p209"/>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7" name="Google Shape;8227;p209"/>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8" name="Google Shape;8228;p209"/>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9" name="Google Shape;8229;p209"/>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0" name="Google Shape;8230;p209"/>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1" name="Google Shape;8231;p209"/>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2" name="Google Shape;8232;p209"/>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3" name="Google Shape;8233;p209"/>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4" name="Google Shape;8234;p209"/>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5" name="Google Shape;8235;p209"/>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6" name="Google Shape;8236;p209"/>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7" name="Google Shape;8237;p209"/>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8" name="Google Shape;8238;p209"/>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9" name="Google Shape;8239;p209"/>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0" name="Google Shape;8240;p209"/>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1" name="Google Shape;8241;p209"/>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2" name="Google Shape;8242;p209"/>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3" name="Google Shape;8243;p209"/>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4" name="Google Shape;8244;p209"/>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5" name="Google Shape;8245;p209"/>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6" name="Google Shape;8246;p209"/>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7" name="Google Shape;8247;p209"/>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8" name="Google Shape;8248;p209"/>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9" name="Google Shape;8249;p209"/>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0" name="Google Shape;8250;p209"/>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1" name="Google Shape;8251;p209"/>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2" name="Google Shape;8252;p209"/>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3" name="Google Shape;8253;p209"/>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4" name="Google Shape;8254;p209"/>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5" name="Google Shape;8255;p209"/>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6" name="Google Shape;8256;p209"/>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7" name="Google Shape;8257;p209"/>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8" name="Google Shape;8258;p209"/>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9" name="Google Shape;8259;p209"/>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0" name="Google Shape;8260;p209"/>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1" name="Google Shape;8261;p209"/>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2" name="Google Shape;8262;p209"/>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3" name="Google Shape;8263;p209"/>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4" name="Google Shape;8264;p209"/>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5" name="Google Shape;8265;p209"/>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6" name="Google Shape;8266;p209"/>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7" name="Google Shape;8267;p209"/>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8" name="Google Shape;8268;p209"/>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9" name="Google Shape;8269;p209"/>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0" name="Google Shape;8270;p209"/>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1" name="Google Shape;8271;p209"/>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2" name="Google Shape;8272;p209"/>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3" name="Google Shape;8273;p209"/>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4" name="Google Shape;8274;p209"/>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5" name="Google Shape;8275;p209"/>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6" name="Google Shape;8276;p209"/>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7" name="Google Shape;8277;p209"/>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8" name="Google Shape;8278;p209"/>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9" name="Google Shape;8279;p209"/>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0" name="Google Shape;8280;p209"/>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1" name="Google Shape;8281;p209"/>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2" name="Google Shape;8282;p209"/>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3" name="Google Shape;8283;p209"/>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4" name="Google Shape;8284;p209"/>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5" name="Google Shape;8285;p209"/>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6" name="Google Shape;8286;p209"/>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7" name="Google Shape;8287;p209"/>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8" name="Google Shape;8288;p209"/>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9" name="Google Shape;8289;p209"/>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0" name="Google Shape;8290;p209"/>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1" name="Google Shape;8291;p209"/>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2" name="Google Shape;8292;p209"/>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3" name="Google Shape;8293;p209"/>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4" name="Google Shape;8294;p209"/>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5" name="Google Shape;8295;p209"/>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6" name="Google Shape;8296;p209"/>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7" name="Google Shape;8297;p209"/>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8" name="Google Shape;8298;p209"/>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9" name="Google Shape;8299;p209"/>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0" name="Google Shape;8300;p209"/>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1" name="Google Shape;8301;p209"/>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2" name="Google Shape;8302;p209"/>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3" name="Google Shape;8303;p209"/>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4" name="Google Shape;8304;p209"/>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5" name="Google Shape;8305;p209"/>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6" name="Google Shape;8306;p209"/>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7" name="Google Shape;8307;p209"/>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8" name="Google Shape;8308;p209"/>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9" name="Google Shape;8309;p209"/>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0" name="Google Shape;8310;p209"/>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1" name="Google Shape;8311;p209"/>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2" name="Google Shape;8312;p209"/>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3" name="Google Shape;8313;p209"/>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4" name="Google Shape;8314;p209"/>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5" name="Google Shape;8315;p209"/>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6" name="Google Shape;8316;p209"/>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7" name="Google Shape;8317;p209"/>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8" name="Google Shape;8318;p209"/>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9" name="Google Shape;8319;p209"/>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0" name="Google Shape;8320;p209"/>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1" name="Google Shape;8321;p209"/>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2" name="Google Shape;8322;p209"/>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3" name="Google Shape;8323;p209"/>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4" name="Google Shape;8324;p209"/>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5" name="Google Shape;8325;p209"/>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6" name="Google Shape;8326;p209"/>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7" name="Google Shape;8327;p209"/>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8" name="Google Shape;8328;p209"/>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9" name="Google Shape;8329;p209"/>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0" name="Google Shape;8330;p209"/>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1" name="Google Shape;8331;p209"/>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2" name="Google Shape;8332;p209"/>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3" name="Google Shape;8333;p209"/>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4" name="Google Shape;8334;p209"/>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5" name="Google Shape;8335;p209"/>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6" name="Google Shape;8336;p209"/>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7" name="Google Shape;8337;p209"/>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8" name="Google Shape;8338;p209"/>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9" name="Google Shape;8339;p209"/>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0" name="Google Shape;8340;p209"/>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1" name="Google Shape;8341;p209"/>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2" name="Google Shape;8342;p209"/>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3" name="Google Shape;8343;p209"/>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4" name="Google Shape;8344;p209"/>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5" name="Google Shape;8345;p209"/>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6" name="Google Shape;8346;p209"/>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7" name="Google Shape;8347;p209"/>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8" name="Google Shape;8348;p209"/>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9" name="Google Shape;8349;p209"/>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0" name="Google Shape;8350;p209"/>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1" name="Google Shape;8351;p209"/>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2" name="Google Shape;8352;p209"/>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3" name="Google Shape;8353;p209"/>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4" name="Google Shape;8354;p209"/>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5" name="Google Shape;8355;p209"/>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6" name="Google Shape;8356;p209"/>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7" name="Google Shape;8357;p209"/>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8" name="Google Shape;8358;p209"/>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9" name="Google Shape;8359;p209"/>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0" name="Google Shape;8360;p209"/>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1" name="Google Shape;8361;p209"/>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2" name="Google Shape;8362;p209"/>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3" name="Google Shape;8363;p209"/>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4" name="Google Shape;8364;p209"/>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5" name="Google Shape;8365;p209"/>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6" name="Google Shape;8366;p209"/>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7" name="Google Shape;8367;p209"/>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8" name="Google Shape;8368;p209"/>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9" name="Google Shape;8369;p209"/>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0" name="Google Shape;8370;p209"/>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1" name="Google Shape;8371;p209"/>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2" name="Google Shape;8372;p209"/>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3" name="Google Shape;8373;p209"/>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4" name="Google Shape;8374;p209"/>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5" name="Google Shape;8375;p209"/>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6" name="Google Shape;8376;p209"/>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7" name="Google Shape;8377;p209"/>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8" name="Google Shape;8378;p209"/>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9" name="Google Shape;8379;p209"/>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0" name="Google Shape;8380;p209"/>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1" name="Google Shape;8381;p209"/>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2" name="Google Shape;8382;p209"/>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3" name="Google Shape;8383;p209"/>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4" name="Google Shape;8384;p209"/>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5" name="Google Shape;8385;p209"/>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6" name="Google Shape;8386;p209"/>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7" name="Google Shape;8387;p209"/>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8" name="Google Shape;8388;p209"/>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9" name="Google Shape;8389;p209"/>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0" name="Google Shape;8390;p209"/>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1" name="Google Shape;8391;p209"/>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2" name="Google Shape;8392;p209"/>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3" name="Google Shape;8393;p209"/>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4" name="Google Shape;8394;p209"/>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5" name="Google Shape;8395;p209"/>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6" name="Google Shape;8396;p209"/>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7" name="Google Shape;8397;p209"/>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8" name="Google Shape;8398;p209"/>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9" name="Google Shape;8399;p209"/>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0" name="Google Shape;8400;p209"/>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1" name="Google Shape;8401;p209"/>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2" name="Google Shape;8402;p209"/>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3" name="Google Shape;8403;p209"/>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4" name="Google Shape;8404;p209"/>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5" name="Google Shape;8405;p209"/>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6" name="Google Shape;8406;p209"/>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7" name="Google Shape;8407;p209"/>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8" name="Google Shape;8408;p209"/>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9" name="Google Shape;8409;p209"/>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0" name="Google Shape;8410;p209"/>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1" name="Google Shape;8411;p209"/>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2" name="Google Shape;8412;p209"/>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3" name="Google Shape;8413;p209"/>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4" name="Google Shape;8414;p209"/>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5" name="Google Shape;8415;p209"/>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6" name="Google Shape;8416;p209"/>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7" name="Google Shape;8417;p209"/>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8" name="Google Shape;8418;p209"/>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9" name="Google Shape;8419;p209"/>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0" name="Google Shape;8420;p209"/>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1" name="Google Shape;8421;p209"/>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2" name="Google Shape;8422;p209"/>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3" name="Google Shape;8423;p209"/>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4" name="Google Shape;8424;p209"/>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5" name="Google Shape;8425;p209"/>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6" name="Google Shape;8426;p209"/>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7" name="Google Shape;8427;p209"/>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8" name="Google Shape;8428;p209"/>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9" name="Google Shape;8429;p209"/>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0" name="Google Shape;8430;p209"/>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1" name="Google Shape;8431;p209"/>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2" name="Google Shape;8432;p209"/>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3" name="Google Shape;8433;p209"/>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4" name="Google Shape;8434;p209"/>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5" name="Google Shape;8435;p209"/>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6" name="Google Shape;8436;p209"/>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7" name="Google Shape;8437;p209"/>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8" name="Google Shape;8438;p209"/>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9" name="Google Shape;8439;p209"/>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0" name="Google Shape;8440;p209"/>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1" name="Google Shape;8441;p209"/>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2" name="Google Shape;8442;p209"/>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3" name="Google Shape;8443;p209"/>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4" name="Google Shape;8444;p209"/>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5" name="Google Shape;8445;p209"/>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6" name="Google Shape;8446;p209"/>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7" name="Google Shape;8447;p209"/>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8" name="Google Shape;8448;p209"/>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9" name="Google Shape;8449;p209"/>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0" name="Google Shape;8450;p209"/>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1" name="Google Shape;8451;p209"/>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2" name="Google Shape;8452;p209"/>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3" name="Google Shape;8453;p209"/>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4" name="Google Shape;8454;p209"/>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5" name="Google Shape;8455;p209"/>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6" name="Google Shape;8456;p209"/>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7" name="Google Shape;8457;p209"/>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8" name="Google Shape;8458;p209"/>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9" name="Google Shape;8459;p209"/>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0" name="Google Shape;8460;p209"/>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1" name="Google Shape;8461;p209"/>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2" name="Google Shape;8462;p209"/>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3" name="Google Shape;8463;p209"/>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4" name="Google Shape;8464;p209"/>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5" name="Google Shape;8465;p209"/>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6" name="Google Shape;8466;p209"/>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7" name="Google Shape;8467;p209"/>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8" name="Google Shape;8468;p209"/>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9" name="Google Shape;8469;p209"/>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0" name="Google Shape;8470;p209"/>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1" name="Google Shape;8471;p209"/>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2" name="Google Shape;8472;p209"/>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3" name="Google Shape;8473;p209"/>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4" name="Google Shape;8474;p209"/>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5" name="Google Shape;8475;p209"/>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6" name="Google Shape;8476;p209"/>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7" name="Google Shape;8477;p209"/>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8" name="Google Shape;8478;p209"/>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9" name="Google Shape;8479;p209"/>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0" name="Google Shape;8480;p209"/>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1" name="Google Shape;8481;p209"/>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2" name="Google Shape;8482;p209"/>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3" name="Google Shape;8483;p209"/>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4" name="Google Shape;8484;p209"/>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5" name="Google Shape;8485;p209"/>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6" name="Google Shape;8486;p209"/>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7" name="Google Shape;8487;p209"/>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8" name="Google Shape;8488;p209"/>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9" name="Google Shape;8489;p209"/>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0" name="Google Shape;8490;p209"/>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1" name="Google Shape;8491;p209"/>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2" name="Google Shape;8492;p209"/>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3" name="Google Shape;8493;p209"/>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4" name="Google Shape;8494;p209"/>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5" name="Google Shape;8495;p209"/>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6" name="Google Shape;8496;p209"/>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7" name="Google Shape;8497;p209"/>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8" name="Google Shape;8498;p209"/>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9" name="Google Shape;8499;p209"/>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0" name="Google Shape;8500;p209"/>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1" name="Google Shape;8501;p209"/>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2" name="Google Shape;8502;p209"/>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3" name="Google Shape;8503;p209"/>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4" name="Google Shape;8504;p209"/>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5" name="Google Shape;8505;p209"/>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6" name="Google Shape;8506;p209"/>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7" name="Google Shape;8507;p209"/>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8" name="Google Shape;8508;p209"/>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9" name="Google Shape;8509;p209"/>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0" name="Google Shape;8510;p209"/>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1" name="Google Shape;8511;p209"/>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2" name="Google Shape;8512;p209"/>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3" name="Google Shape;8513;p209"/>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4" name="Google Shape;8514;p209"/>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5" name="Google Shape;8515;p209"/>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6" name="Google Shape;8516;p209"/>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7" name="Google Shape;8517;p209"/>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8" name="Google Shape;8518;p209"/>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9" name="Google Shape;8519;p209"/>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0" name="Google Shape;8520;p209"/>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1" name="Google Shape;8521;p209"/>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2" name="Google Shape;8522;p209"/>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3" name="Google Shape;8523;p209"/>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4" name="Google Shape;8524;p209"/>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5" name="Google Shape;8525;p209"/>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6" name="Google Shape;8526;p209"/>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7" name="Google Shape;8527;p209"/>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8" name="Google Shape;8528;p209"/>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9" name="Google Shape;8529;p209"/>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0" name="Google Shape;8530;p209"/>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1" name="Google Shape;8531;p209"/>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2" name="Google Shape;8532;p209"/>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3" name="Google Shape;8533;p209"/>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4" name="Google Shape;8534;p209"/>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5" name="Google Shape;8535;p209"/>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6" name="Google Shape;8536;p209"/>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7" name="Google Shape;8537;p209"/>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8" name="Google Shape;8538;p209"/>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9" name="Google Shape;8539;p209"/>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0" name="Google Shape;8540;p209"/>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1" name="Google Shape;8541;p209"/>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2" name="Google Shape;8542;p209"/>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3" name="Google Shape;8543;p209"/>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4" name="Google Shape;8544;p209"/>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5" name="Google Shape;8545;p209"/>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6" name="Google Shape;8546;p209"/>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7" name="Google Shape;8547;p209"/>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8" name="Google Shape;8548;p209"/>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9" name="Google Shape;8549;p209"/>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0" name="Google Shape;8550;p209"/>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1" name="Google Shape;8551;p209"/>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2" name="Google Shape;8552;p209"/>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3" name="Google Shape;8553;p209"/>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4" name="Google Shape;8554;p209"/>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5" name="Google Shape;8555;p209"/>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6" name="Google Shape;8556;p209"/>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7" name="Google Shape;8557;p209"/>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8" name="Google Shape;8558;p209"/>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9" name="Google Shape;8559;p209"/>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0" name="Google Shape;8560;p209"/>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1" name="Google Shape;8561;p209"/>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2" name="Google Shape;8562;p209"/>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3" name="Google Shape;8563;p209"/>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4" name="Google Shape;8564;p209"/>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5" name="Google Shape;8565;p209"/>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6" name="Google Shape;8566;p209"/>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7" name="Google Shape;8567;p209"/>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8" name="Google Shape;8568;p209"/>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9" name="Google Shape;8569;p209"/>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0" name="Google Shape;8570;p209"/>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1" name="Google Shape;8571;p209"/>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2" name="Google Shape;8572;p209"/>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3" name="Google Shape;8573;p209"/>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4" name="Google Shape;8574;p209"/>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5" name="Google Shape;8575;p209"/>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6" name="Google Shape;8576;p209"/>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7" name="Google Shape;8577;p209"/>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8" name="Google Shape;8578;p209"/>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9" name="Google Shape;8579;p209"/>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0" name="Google Shape;8580;p209"/>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1" name="Google Shape;8581;p209"/>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2" name="Google Shape;8582;p209"/>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3" name="Google Shape;8583;p209"/>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4" name="Google Shape;8584;p209"/>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5" name="Google Shape;8585;p209"/>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6" name="Google Shape;8586;p209"/>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7" name="Google Shape;8587;p209"/>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8" name="Google Shape;8588;p209"/>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9" name="Google Shape;8589;p209"/>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0" name="Google Shape;8590;p209"/>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1" name="Google Shape;8591;p209"/>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2" name="Google Shape;8592;p209"/>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3" name="Google Shape;8593;p209"/>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4" name="Google Shape;8594;p209"/>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5" name="Google Shape;8595;p209"/>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6" name="Google Shape;8596;p209"/>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7" name="Google Shape;8597;p209"/>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8" name="Google Shape;8598;p209"/>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9" name="Google Shape;8599;p209"/>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0" name="Google Shape;8600;p209"/>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1" name="Google Shape;8601;p209"/>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2" name="Google Shape;8602;p209"/>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3" name="Google Shape;8603;p209"/>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4" name="Google Shape;8604;p209"/>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5" name="Google Shape;8605;p209"/>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6" name="Google Shape;8606;p209"/>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7" name="Google Shape;8607;p209"/>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8" name="Google Shape;8608;p209"/>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9" name="Google Shape;8609;p209"/>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0" name="Google Shape;8610;p209"/>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1" name="Google Shape;8611;p209"/>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2" name="Google Shape;8612;p209"/>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3" name="Google Shape;8613;p209"/>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4" name="Google Shape;8614;p209"/>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5" name="Google Shape;8615;p209"/>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6" name="Google Shape;8616;p209"/>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7" name="Google Shape;8617;p209"/>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8" name="Google Shape;8618;p209"/>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9" name="Google Shape;8619;p209"/>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0" name="Google Shape;8620;p209"/>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1" name="Google Shape;8621;p209"/>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2" name="Google Shape;8622;p209"/>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3" name="Google Shape;8623;p209"/>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624" name="Google Shape;8624;p209"/>
          <p:cNvSpPr txBox="1"/>
          <p:nvPr/>
        </p:nvSpPr>
        <p:spPr>
          <a:xfrm>
            <a:off x="6094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body split">
  <p:cSld name="Title and body split">
    <p:bg>
      <p:bgPr>
        <a:solidFill>
          <a:schemeClr val="dk1"/>
        </a:solidFill>
        <a:effectLst/>
      </p:bgPr>
    </p:bg>
    <p:spTree>
      <p:nvGrpSpPr>
        <p:cNvPr id="1" name="Shape 8625"/>
        <p:cNvGrpSpPr/>
        <p:nvPr/>
      </p:nvGrpSpPr>
      <p:grpSpPr>
        <a:xfrm>
          <a:off x="0" y="0"/>
          <a:ext cx="0" cy="0"/>
          <a:chOff x="0" y="0"/>
          <a:chExt cx="0" cy="0"/>
        </a:xfrm>
      </p:grpSpPr>
      <p:pic>
        <p:nvPicPr>
          <p:cNvPr id="8626" name="Google Shape;8626;p210"/>
          <p:cNvPicPr preferRelativeResize="0"/>
          <p:nvPr/>
        </p:nvPicPr>
        <p:blipFill rotWithShape="1">
          <a:blip r:embed="rId2">
            <a:alphaModFix/>
          </a:blip>
          <a:srcRect/>
          <a:stretch/>
        </p:blipFill>
        <p:spPr>
          <a:xfrm>
            <a:off x="8041517" y="4778600"/>
            <a:ext cx="597594" cy="170400"/>
          </a:xfrm>
          <a:prstGeom prst="rect">
            <a:avLst/>
          </a:prstGeom>
          <a:noFill/>
          <a:ln>
            <a:noFill/>
          </a:ln>
        </p:spPr>
      </p:pic>
      <p:sp>
        <p:nvSpPr>
          <p:cNvPr id="8627" name="Google Shape;8627;p210"/>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8" name="Google Shape;8628;p210"/>
          <p:cNvSpPr txBox="1">
            <a:spLocks noGrp="1"/>
          </p:cNvSpPr>
          <p:nvPr>
            <p:ph type="title"/>
          </p:nvPr>
        </p:nvSpPr>
        <p:spPr>
          <a:xfrm>
            <a:off x="311700" y="569150"/>
            <a:ext cx="4029000" cy="1047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629" name="Google Shape;8629;p210"/>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8630" name="Google Shape;8630;p21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8631" name="Google Shape;8631;p210"/>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2" name="Google Shape;8632;p210"/>
          <p:cNvSpPr txBox="1">
            <a:spLocks noGrp="1"/>
          </p:cNvSpPr>
          <p:nvPr>
            <p:ph type="subTitle" idx="2"/>
          </p:nvPr>
        </p:nvSpPr>
        <p:spPr>
          <a:xfrm>
            <a:off x="581025" y="201937"/>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a:endParaRPr/>
          </a:p>
        </p:txBody>
      </p:sp>
      <p:sp>
        <p:nvSpPr>
          <p:cNvPr id="8633" name="Google Shape;8633;p21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body split w/chevrons">
  <p:cSld name="Title and body split w/chevrons">
    <p:bg>
      <p:bgPr>
        <a:solidFill>
          <a:schemeClr val="dk1"/>
        </a:solidFill>
        <a:effectLst/>
      </p:bgPr>
    </p:bg>
    <p:spTree>
      <p:nvGrpSpPr>
        <p:cNvPr id="1" name="Shape 8634"/>
        <p:cNvGrpSpPr/>
        <p:nvPr/>
      </p:nvGrpSpPr>
      <p:grpSpPr>
        <a:xfrm>
          <a:off x="0" y="0"/>
          <a:ext cx="0" cy="0"/>
          <a:chOff x="0" y="0"/>
          <a:chExt cx="0" cy="0"/>
        </a:xfrm>
      </p:grpSpPr>
      <p:grpSp>
        <p:nvGrpSpPr>
          <p:cNvPr id="8635" name="Google Shape;8635;p211"/>
          <p:cNvGrpSpPr/>
          <p:nvPr/>
        </p:nvGrpSpPr>
        <p:grpSpPr>
          <a:xfrm>
            <a:off x="2726703" y="6"/>
            <a:ext cx="3697033" cy="5143642"/>
            <a:chOff x="1926275" y="238125"/>
            <a:chExt cx="3765950" cy="5239525"/>
          </a:xfrm>
        </p:grpSpPr>
        <p:sp>
          <p:nvSpPr>
            <p:cNvPr id="8636" name="Google Shape;8636;p211"/>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7" name="Google Shape;8637;p211"/>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8" name="Google Shape;8638;p211"/>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9" name="Google Shape;8639;p211"/>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0" name="Google Shape;8640;p211"/>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1" name="Google Shape;8641;p211"/>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2" name="Google Shape;8642;p211"/>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3" name="Google Shape;8643;p211"/>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4" name="Google Shape;8644;p211"/>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5" name="Google Shape;8645;p211"/>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6" name="Google Shape;8646;p211"/>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7" name="Google Shape;8647;p211"/>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8" name="Google Shape;8648;p211"/>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9" name="Google Shape;8649;p211"/>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0" name="Google Shape;8650;p211"/>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1" name="Google Shape;8651;p211"/>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2" name="Google Shape;8652;p211"/>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3" name="Google Shape;8653;p211"/>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4" name="Google Shape;8654;p211"/>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5" name="Google Shape;8655;p211"/>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6" name="Google Shape;8656;p211"/>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7" name="Google Shape;8657;p211"/>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8" name="Google Shape;8658;p211"/>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9" name="Google Shape;8659;p211"/>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0" name="Google Shape;8660;p211"/>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1" name="Google Shape;8661;p211"/>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2" name="Google Shape;8662;p211"/>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3" name="Google Shape;8663;p211"/>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4" name="Google Shape;8664;p211"/>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5" name="Google Shape;8665;p211"/>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6" name="Google Shape;8666;p211"/>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7" name="Google Shape;8667;p211"/>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8" name="Google Shape;8668;p211"/>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9" name="Google Shape;8669;p211"/>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0" name="Google Shape;8670;p211"/>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1" name="Google Shape;8671;p211"/>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2" name="Google Shape;8672;p211"/>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3" name="Google Shape;8673;p211"/>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4" name="Google Shape;8674;p211"/>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5" name="Google Shape;8675;p211"/>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6" name="Google Shape;8676;p211"/>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7" name="Google Shape;8677;p211"/>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8" name="Google Shape;8678;p211"/>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9" name="Google Shape;8679;p211"/>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0" name="Google Shape;8680;p211"/>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1" name="Google Shape;8681;p211"/>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2" name="Google Shape;8682;p211"/>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3" name="Google Shape;8683;p211"/>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4" name="Google Shape;8684;p211"/>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5" name="Google Shape;8685;p211"/>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6" name="Google Shape;8686;p211"/>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7" name="Google Shape;8687;p211"/>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8" name="Google Shape;8688;p211"/>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9" name="Google Shape;8689;p211"/>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0" name="Google Shape;8690;p211"/>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1" name="Google Shape;8691;p211"/>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2" name="Google Shape;8692;p211"/>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3" name="Google Shape;8693;p211"/>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4" name="Google Shape;8694;p211"/>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5" name="Google Shape;8695;p211"/>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696" name="Google Shape;8696;p211"/>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697" name="Google Shape;8697;p211"/>
          <p:cNvGrpSpPr/>
          <p:nvPr/>
        </p:nvGrpSpPr>
        <p:grpSpPr>
          <a:xfrm>
            <a:off x="2686261" y="2"/>
            <a:ext cx="2103910" cy="5143716"/>
            <a:chOff x="2726150" y="238125"/>
            <a:chExt cx="2142475" cy="5238000"/>
          </a:xfrm>
        </p:grpSpPr>
        <p:sp>
          <p:nvSpPr>
            <p:cNvPr id="8698" name="Google Shape;8698;p211"/>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9" name="Google Shape;8699;p211"/>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0" name="Google Shape;8700;p211"/>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701" name="Google Shape;8701;p211"/>
          <p:cNvSpPr txBox="1">
            <a:spLocks noGrp="1"/>
          </p:cNvSpPr>
          <p:nvPr>
            <p:ph type="title"/>
          </p:nvPr>
        </p:nvSpPr>
        <p:spPr>
          <a:xfrm>
            <a:off x="311700" y="569150"/>
            <a:ext cx="4029000" cy="1047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702" name="Google Shape;8702;p211"/>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8703" name="Google Shape;8703;p211"/>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8704" name="Google Shape;8704;p211"/>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5" name="Google Shape;8705;p211"/>
          <p:cNvSpPr txBox="1">
            <a:spLocks noGrp="1"/>
          </p:cNvSpPr>
          <p:nvPr>
            <p:ph type="subTitle" idx="2"/>
          </p:nvPr>
        </p:nvSpPr>
        <p:spPr>
          <a:xfrm>
            <a:off x="581025" y="209023"/>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sp>
        <p:nvSpPr>
          <p:cNvPr id="8706" name="Google Shape;8706;p211"/>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8707" name="Google Shape;8707;p211"/>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body split w/wireframe chevron">
  <p:cSld name="Title and body split w/wireframe chevron">
    <p:bg>
      <p:bgPr>
        <a:solidFill>
          <a:schemeClr val="dk1"/>
        </a:solidFill>
        <a:effectLst/>
      </p:bgPr>
    </p:bg>
    <p:spTree>
      <p:nvGrpSpPr>
        <p:cNvPr id="1" name="Shape 8708"/>
        <p:cNvGrpSpPr/>
        <p:nvPr/>
      </p:nvGrpSpPr>
      <p:grpSpPr>
        <a:xfrm>
          <a:off x="0" y="0"/>
          <a:ext cx="0" cy="0"/>
          <a:chOff x="0" y="0"/>
          <a:chExt cx="0" cy="0"/>
        </a:xfrm>
      </p:grpSpPr>
      <p:sp>
        <p:nvSpPr>
          <p:cNvPr id="8709" name="Google Shape;8709;p212"/>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710" name="Google Shape;8710;p212"/>
          <p:cNvGrpSpPr/>
          <p:nvPr/>
        </p:nvGrpSpPr>
        <p:grpSpPr>
          <a:xfrm>
            <a:off x="2686261" y="2"/>
            <a:ext cx="2103910" cy="5143716"/>
            <a:chOff x="2726150" y="238125"/>
            <a:chExt cx="2142475" cy="5238000"/>
          </a:xfrm>
        </p:grpSpPr>
        <p:sp>
          <p:nvSpPr>
            <p:cNvPr id="8711" name="Google Shape;8711;p212"/>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2" name="Google Shape;8712;p212"/>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3" name="Google Shape;8713;p212"/>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64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714" name="Google Shape;8714;p212"/>
          <p:cNvSpPr txBox="1">
            <a:spLocks noGrp="1"/>
          </p:cNvSpPr>
          <p:nvPr>
            <p:ph type="title"/>
          </p:nvPr>
        </p:nvSpPr>
        <p:spPr>
          <a:xfrm>
            <a:off x="311700" y="569150"/>
            <a:ext cx="4029000" cy="1047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715" name="Google Shape;8715;p212"/>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8716" name="Google Shape;8716;p212"/>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8717" name="Google Shape;8717;p212"/>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8" name="Google Shape;8718;p212"/>
          <p:cNvSpPr txBox="1">
            <a:spLocks noGrp="1"/>
          </p:cNvSpPr>
          <p:nvPr>
            <p:ph type="subTitle" idx="2"/>
          </p:nvPr>
        </p:nvSpPr>
        <p:spPr>
          <a:xfrm>
            <a:off x="581025" y="193025"/>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a:endParaRPr/>
          </a:p>
        </p:txBody>
      </p:sp>
      <p:sp>
        <p:nvSpPr>
          <p:cNvPr id="8719" name="Google Shape;8719;p212"/>
          <p:cNvSpPr/>
          <p:nvPr/>
        </p:nvSpPr>
        <p:spPr>
          <a:xfrm>
            <a:off x="4790172" y="507328"/>
            <a:ext cx="1673311" cy="4153303"/>
          </a:xfrm>
          <a:custGeom>
            <a:avLst/>
            <a:gdLst/>
            <a:ahLst/>
            <a:cxnLst/>
            <a:rect l="l" t="t" r="r" b="b"/>
            <a:pathLst>
              <a:path w="82745" h="207821" extrusionOk="0">
                <a:moveTo>
                  <a:pt x="0" y="0"/>
                </a:moveTo>
                <a:lnTo>
                  <a:pt x="0" y="3008"/>
                </a:lnTo>
                <a:lnTo>
                  <a:pt x="80339" y="104061"/>
                </a:lnTo>
                <a:lnTo>
                  <a:pt x="0" y="204813"/>
                </a:lnTo>
                <a:lnTo>
                  <a:pt x="0" y="207821"/>
                </a:lnTo>
                <a:lnTo>
                  <a:pt x="82745" y="104061"/>
                </a:lnTo>
                <a:lnTo>
                  <a:pt x="0" y="0"/>
                </a:lnTo>
                <a:close/>
              </a:path>
            </a:pathLst>
          </a:custGeom>
          <a:solidFill>
            <a:srgbClr val="515F6B">
              <a:alpha val="6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720" name="Google Shape;8720;p212"/>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721"/>
        <p:cNvGrpSpPr/>
        <p:nvPr/>
      </p:nvGrpSpPr>
      <p:grpSpPr>
        <a:xfrm>
          <a:off x="0" y="0"/>
          <a:ext cx="0" cy="0"/>
          <a:chOff x="0" y="0"/>
          <a:chExt cx="0" cy="0"/>
        </a:xfrm>
      </p:grpSpPr>
      <p:sp>
        <p:nvSpPr>
          <p:cNvPr id="8722" name="Google Shape;8722;p213"/>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723" name="Google Shape;8723;p21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8724" name="Google Shape;8724;p21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8725" name="Google Shape;8725;p21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8726" name="Google Shape;8726;p213"/>
          <p:cNvGrpSpPr/>
          <p:nvPr/>
        </p:nvGrpSpPr>
        <p:grpSpPr>
          <a:xfrm>
            <a:off x="8041173" y="4778596"/>
            <a:ext cx="598277" cy="170409"/>
            <a:chOff x="238125" y="1822850"/>
            <a:chExt cx="7080200" cy="2016675"/>
          </a:xfrm>
        </p:grpSpPr>
        <p:sp>
          <p:nvSpPr>
            <p:cNvPr id="8727" name="Google Shape;8727;p213"/>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8" name="Google Shape;8728;p213"/>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9" name="Google Shape;8729;p213"/>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30" name="Google Shape;8730;p213"/>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31" name="Google Shape;8731;p213"/>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32" name="Google Shape;8732;p213"/>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33" name="Google Shape;8733;p213"/>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734" name="Google Shape;8734;p21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split w/wireframe chevron">
  <p:cSld name="TITLE_AND_BODY_1_1_1">
    <p:bg>
      <p:bgPr>
        <a:solidFill>
          <a:schemeClr val="dk1"/>
        </a:solidFill>
        <a:effectLst/>
      </p:bgPr>
    </p:bg>
    <p:spTree>
      <p:nvGrpSpPr>
        <p:cNvPr id="1" name="Shape 1742"/>
        <p:cNvGrpSpPr/>
        <p:nvPr/>
      </p:nvGrpSpPr>
      <p:grpSpPr>
        <a:xfrm>
          <a:off x="0" y="0"/>
          <a:ext cx="0" cy="0"/>
          <a:chOff x="0" y="0"/>
          <a:chExt cx="0" cy="0"/>
        </a:xfrm>
      </p:grpSpPr>
      <p:sp>
        <p:nvSpPr>
          <p:cNvPr id="1743" name="Google Shape;1743;p104"/>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744" name="Google Shape;1744;p104"/>
          <p:cNvGrpSpPr/>
          <p:nvPr/>
        </p:nvGrpSpPr>
        <p:grpSpPr>
          <a:xfrm>
            <a:off x="2686261" y="2"/>
            <a:ext cx="2103910" cy="5143716"/>
            <a:chOff x="2726150" y="238125"/>
            <a:chExt cx="2142475" cy="5238000"/>
          </a:xfrm>
        </p:grpSpPr>
        <p:sp>
          <p:nvSpPr>
            <p:cNvPr id="1745" name="Google Shape;1745;p104"/>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6" name="Google Shape;1746;p104"/>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7" name="Google Shape;1747;p104"/>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48" name="Google Shape;1748;p104"/>
          <p:cNvSpPr txBox="1">
            <a:spLocks noGrp="1"/>
          </p:cNvSpPr>
          <p:nvPr>
            <p:ph type="title"/>
          </p:nvPr>
        </p:nvSpPr>
        <p:spPr>
          <a:xfrm>
            <a:off x="311700" y="569150"/>
            <a:ext cx="4029000" cy="1047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49" name="Google Shape;1749;p104"/>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1750" name="Google Shape;1750;p104"/>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751" name="Google Shape;1751;p104"/>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2" name="Google Shape;1752;p104"/>
          <p:cNvSpPr txBox="1">
            <a:spLocks noGrp="1"/>
          </p:cNvSpPr>
          <p:nvPr>
            <p:ph type="subTitle" idx="2"/>
          </p:nvPr>
        </p:nvSpPr>
        <p:spPr>
          <a:xfrm>
            <a:off x="581025" y="193025"/>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a:endParaRPr/>
          </a:p>
        </p:txBody>
      </p:sp>
      <p:sp>
        <p:nvSpPr>
          <p:cNvPr id="1753" name="Google Shape;1753;p104"/>
          <p:cNvSpPr/>
          <p:nvPr/>
        </p:nvSpPr>
        <p:spPr>
          <a:xfrm>
            <a:off x="4790172" y="507328"/>
            <a:ext cx="1673311" cy="4153303"/>
          </a:xfrm>
          <a:custGeom>
            <a:avLst/>
            <a:gdLst/>
            <a:ahLst/>
            <a:cxnLst/>
            <a:rect l="l" t="t" r="r" b="b"/>
            <a:pathLst>
              <a:path w="82745" h="207821" extrusionOk="0">
                <a:moveTo>
                  <a:pt x="0" y="0"/>
                </a:moveTo>
                <a:lnTo>
                  <a:pt x="0" y="3008"/>
                </a:lnTo>
                <a:lnTo>
                  <a:pt x="80339" y="104061"/>
                </a:lnTo>
                <a:lnTo>
                  <a:pt x="0" y="204813"/>
                </a:lnTo>
                <a:lnTo>
                  <a:pt x="0" y="207821"/>
                </a:lnTo>
                <a:lnTo>
                  <a:pt x="82745" y="104061"/>
                </a:lnTo>
                <a:lnTo>
                  <a:pt x="0" y="0"/>
                </a:lnTo>
                <a:close/>
              </a:path>
            </a:pathLst>
          </a:custGeom>
          <a:solidFill>
            <a:srgbClr val="515F6B">
              <a:alpha val="6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54" name="Google Shape;1754;p104"/>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only w/sidebar">
  <p:cSld name="Title only w/sidebar">
    <p:spTree>
      <p:nvGrpSpPr>
        <p:cNvPr id="1" name="Shape 8735"/>
        <p:cNvGrpSpPr/>
        <p:nvPr/>
      </p:nvGrpSpPr>
      <p:grpSpPr>
        <a:xfrm>
          <a:off x="0" y="0"/>
          <a:ext cx="0" cy="0"/>
          <a:chOff x="0" y="0"/>
          <a:chExt cx="0" cy="0"/>
        </a:xfrm>
      </p:grpSpPr>
      <p:sp>
        <p:nvSpPr>
          <p:cNvPr id="8736" name="Google Shape;8736;p214"/>
          <p:cNvSpPr/>
          <p:nvPr/>
        </p:nvSpPr>
        <p:spPr>
          <a:xfrm>
            <a:off x="0" y="0"/>
            <a:ext cx="63990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37" name="Google Shape;8737;p214"/>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738" name="Google Shape;8738;p214"/>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8739" name="Google Shape;8739;p214"/>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740"/>
        <p:cNvGrpSpPr/>
        <p:nvPr/>
      </p:nvGrpSpPr>
      <p:grpSpPr>
        <a:xfrm>
          <a:off x="0" y="0"/>
          <a:ext cx="0" cy="0"/>
          <a:chOff x="0" y="0"/>
          <a:chExt cx="0" cy="0"/>
        </a:xfrm>
      </p:grpSpPr>
      <p:sp>
        <p:nvSpPr>
          <p:cNvPr id="8741" name="Google Shape;8741;p215"/>
          <p:cNvSpPr txBox="1">
            <a:spLocks noGrp="1"/>
          </p:cNvSpPr>
          <p:nvPr>
            <p:ph type="title"/>
          </p:nvPr>
        </p:nvSpPr>
        <p:spPr>
          <a:xfrm>
            <a:off x="311700" y="245972"/>
            <a:ext cx="2808000" cy="904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8742" name="Google Shape;8742;p215"/>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8743" name="Google Shape;8743;p215"/>
          <p:cNvSpPr txBox="1">
            <a:spLocks noGrp="1"/>
          </p:cNvSpPr>
          <p:nvPr>
            <p:ph type="body" idx="1"/>
          </p:nvPr>
        </p:nvSpPr>
        <p:spPr>
          <a:xfrm>
            <a:off x="311700" y="1311825"/>
            <a:ext cx="3999900" cy="326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grpSp>
        <p:nvGrpSpPr>
          <p:cNvPr id="8744" name="Google Shape;8744;p215"/>
          <p:cNvGrpSpPr/>
          <p:nvPr/>
        </p:nvGrpSpPr>
        <p:grpSpPr>
          <a:xfrm>
            <a:off x="8041173" y="4778596"/>
            <a:ext cx="598277" cy="170409"/>
            <a:chOff x="238125" y="1822850"/>
            <a:chExt cx="7080200" cy="2016675"/>
          </a:xfrm>
        </p:grpSpPr>
        <p:sp>
          <p:nvSpPr>
            <p:cNvPr id="8745" name="Google Shape;8745;p21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6" name="Google Shape;8746;p21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7" name="Google Shape;8747;p21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8" name="Google Shape;8748;p21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49" name="Google Shape;8749;p21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0" name="Google Shape;8750;p21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1" name="Google Shape;8751;p21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752" name="Google Shape;8752;p21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753"/>
        <p:cNvGrpSpPr/>
        <p:nvPr/>
      </p:nvGrpSpPr>
      <p:grpSpPr>
        <a:xfrm>
          <a:off x="0" y="0"/>
          <a:ext cx="0" cy="0"/>
          <a:chOff x="0" y="0"/>
          <a:chExt cx="0" cy="0"/>
        </a:xfrm>
      </p:grpSpPr>
      <p:sp>
        <p:nvSpPr>
          <p:cNvPr id="8754" name="Google Shape;8754;p21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8755" name="Google Shape;8755;p216"/>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756"/>
        <p:cNvGrpSpPr/>
        <p:nvPr/>
      </p:nvGrpSpPr>
      <p:grpSpPr>
        <a:xfrm>
          <a:off x="0" y="0"/>
          <a:ext cx="0" cy="0"/>
          <a:chOff x="0" y="0"/>
          <a:chExt cx="0" cy="0"/>
        </a:xfrm>
      </p:grpSpPr>
      <p:sp>
        <p:nvSpPr>
          <p:cNvPr id="8757" name="Google Shape;8757;p217"/>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8" name="Google Shape;8758;p21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8759" name="Google Shape;8759;p21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800">
                <a:solidFill>
                  <a:schemeClr val="dk2"/>
                </a:solidFill>
              </a:defRPr>
            </a:lvl2pPr>
            <a:lvl3pPr lvl="2" algn="l">
              <a:lnSpc>
                <a:spcPct val="100000"/>
              </a:lnSpc>
              <a:spcBef>
                <a:spcPts val="0"/>
              </a:spcBef>
              <a:spcAft>
                <a:spcPts val="0"/>
              </a:spcAft>
              <a:buClr>
                <a:schemeClr val="dk2"/>
              </a:buClr>
              <a:buSzPts val="1800"/>
              <a:buNone/>
              <a:defRPr sz="1800">
                <a:solidFill>
                  <a:schemeClr val="dk2"/>
                </a:solidFill>
              </a:defRPr>
            </a:lvl3pPr>
            <a:lvl4pPr lvl="3" algn="l">
              <a:lnSpc>
                <a:spcPct val="100000"/>
              </a:lnSpc>
              <a:spcBef>
                <a:spcPts val="0"/>
              </a:spcBef>
              <a:spcAft>
                <a:spcPts val="0"/>
              </a:spcAft>
              <a:buClr>
                <a:schemeClr val="dk2"/>
              </a:buClr>
              <a:buSzPts val="1800"/>
              <a:buNone/>
              <a:defRPr sz="1800">
                <a:solidFill>
                  <a:schemeClr val="dk2"/>
                </a:solidFill>
              </a:defRPr>
            </a:lvl4pPr>
            <a:lvl5pPr lvl="4" algn="l">
              <a:lnSpc>
                <a:spcPct val="100000"/>
              </a:lnSpc>
              <a:spcBef>
                <a:spcPts val="0"/>
              </a:spcBef>
              <a:spcAft>
                <a:spcPts val="0"/>
              </a:spcAft>
              <a:buClr>
                <a:schemeClr val="dk2"/>
              </a:buClr>
              <a:buSzPts val="1800"/>
              <a:buNone/>
              <a:defRPr sz="1800">
                <a:solidFill>
                  <a:schemeClr val="dk2"/>
                </a:solidFill>
              </a:defRPr>
            </a:lvl5pPr>
            <a:lvl6pPr lvl="5" algn="l">
              <a:lnSpc>
                <a:spcPct val="100000"/>
              </a:lnSpc>
              <a:spcBef>
                <a:spcPts val="0"/>
              </a:spcBef>
              <a:spcAft>
                <a:spcPts val="0"/>
              </a:spcAft>
              <a:buClr>
                <a:schemeClr val="dk2"/>
              </a:buClr>
              <a:buSzPts val="1800"/>
              <a:buNone/>
              <a:defRPr sz="1800">
                <a:solidFill>
                  <a:schemeClr val="dk2"/>
                </a:solidFill>
              </a:defRPr>
            </a:lvl6pPr>
            <a:lvl7pPr lvl="6" algn="l">
              <a:lnSpc>
                <a:spcPct val="100000"/>
              </a:lnSpc>
              <a:spcBef>
                <a:spcPts val="0"/>
              </a:spcBef>
              <a:spcAft>
                <a:spcPts val="0"/>
              </a:spcAft>
              <a:buClr>
                <a:schemeClr val="dk2"/>
              </a:buClr>
              <a:buSzPts val="1800"/>
              <a:buNone/>
              <a:defRPr sz="1800">
                <a:solidFill>
                  <a:schemeClr val="dk2"/>
                </a:solidFill>
              </a:defRPr>
            </a:lvl7pPr>
            <a:lvl8pPr lvl="7" algn="l">
              <a:lnSpc>
                <a:spcPct val="100000"/>
              </a:lnSpc>
              <a:spcBef>
                <a:spcPts val="0"/>
              </a:spcBef>
              <a:spcAft>
                <a:spcPts val="0"/>
              </a:spcAft>
              <a:buClr>
                <a:schemeClr val="dk2"/>
              </a:buClr>
              <a:buSzPts val="1800"/>
              <a:buNone/>
              <a:defRPr sz="1800">
                <a:solidFill>
                  <a:schemeClr val="dk2"/>
                </a:solidFill>
              </a:defRPr>
            </a:lvl8pPr>
            <a:lvl9pPr lvl="8" algn="l">
              <a:lnSpc>
                <a:spcPct val="100000"/>
              </a:lnSpc>
              <a:spcBef>
                <a:spcPts val="0"/>
              </a:spcBef>
              <a:spcAft>
                <a:spcPts val="0"/>
              </a:spcAft>
              <a:buClr>
                <a:schemeClr val="dk2"/>
              </a:buClr>
              <a:buSzPts val="1800"/>
              <a:buNone/>
              <a:defRPr sz="1800">
                <a:solidFill>
                  <a:schemeClr val="dk2"/>
                </a:solidFill>
              </a:defRPr>
            </a:lvl9pPr>
          </a:lstStyle>
          <a:p>
            <a:endParaRPr/>
          </a:p>
        </p:txBody>
      </p:sp>
      <p:sp>
        <p:nvSpPr>
          <p:cNvPr id="8760" name="Google Shape;8760;p21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30200" algn="l">
              <a:lnSpc>
                <a:spcPct val="115000"/>
              </a:lnSpc>
              <a:spcBef>
                <a:spcPts val="0"/>
              </a:spcBef>
              <a:spcAft>
                <a:spcPts val="0"/>
              </a:spcAft>
              <a:buSzPts val="16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04800" algn="l">
              <a:lnSpc>
                <a:spcPct val="115000"/>
              </a:lnSpc>
              <a:spcBef>
                <a:spcPts val="0"/>
              </a:spcBef>
              <a:spcAft>
                <a:spcPts val="0"/>
              </a:spcAft>
              <a:buClr>
                <a:schemeClr val="lt2"/>
              </a:buClr>
              <a:buSzPts val="1200"/>
              <a:buChar char="■"/>
              <a:defRPr>
                <a:solidFill>
                  <a:schemeClr val="lt1"/>
                </a:solidFill>
              </a:defRPr>
            </a:lvl3pPr>
            <a:lvl4pPr marL="1828800" lvl="3" indent="-304800" algn="l">
              <a:lnSpc>
                <a:spcPct val="115000"/>
              </a:lnSpc>
              <a:spcBef>
                <a:spcPts val="0"/>
              </a:spcBef>
              <a:spcAft>
                <a:spcPts val="0"/>
              </a:spcAft>
              <a:buClr>
                <a:schemeClr val="lt2"/>
              </a:buClr>
              <a:buSzPts val="1200"/>
              <a:buChar char="●"/>
              <a:defRPr>
                <a:solidFill>
                  <a:schemeClr val="lt1"/>
                </a:solidFill>
              </a:defRPr>
            </a:lvl4pPr>
            <a:lvl5pPr marL="2286000" lvl="4" indent="-292100" algn="l">
              <a:lnSpc>
                <a:spcPct val="115000"/>
              </a:lnSpc>
              <a:spcBef>
                <a:spcPts val="0"/>
              </a:spcBef>
              <a:spcAft>
                <a:spcPts val="0"/>
              </a:spcAft>
              <a:buClr>
                <a:schemeClr val="lt2"/>
              </a:buClr>
              <a:buSzPts val="1000"/>
              <a:buChar char="○"/>
              <a:defRPr>
                <a:solidFill>
                  <a:schemeClr val="lt1"/>
                </a:solidFill>
              </a:defRPr>
            </a:lvl5pPr>
            <a:lvl6pPr marL="2743200" lvl="5" indent="-292100" algn="l">
              <a:lnSpc>
                <a:spcPct val="115000"/>
              </a:lnSpc>
              <a:spcBef>
                <a:spcPts val="0"/>
              </a:spcBef>
              <a:spcAft>
                <a:spcPts val="0"/>
              </a:spcAft>
              <a:buClr>
                <a:schemeClr val="lt2"/>
              </a:buClr>
              <a:buSzPts val="1000"/>
              <a:buChar char="■"/>
              <a:defRPr>
                <a:solidFill>
                  <a:schemeClr val="lt1"/>
                </a:solidFill>
              </a:defRPr>
            </a:lvl6pPr>
            <a:lvl7pPr marL="3200400" lvl="6" indent="-292100" algn="l">
              <a:lnSpc>
                <a:spcPct val="115000"/>
              </a:lnSpc>
              <a:spcBef>
                <a:spcPts val="0"/>
              </a:spcBef>
              <a:spcAft>
                <a:spcPts val="0"/>
              </a:spcAft>
              <a:buClr>
                <a:schemeClr val="lt2"/>
              </a:buClr>
              <a:buSzPts val="1000"/>
              <a:buChar char="●"/>
              <a:defRPr>
                <a:solidFill>
                  <a:schemeClr val="lt1"/>
                </a:solidFill>
              </a:defRPr>
            </a:lvl7pPr>
            <a:lvl8pPr marL="3657600" lvl="7" indent="-285750" algn="l">
              <a:lnSpc>
                <a:spcPct val="115000"/>
              </a:lnSpc>
              <a:spcBef>
                <a:spcPts val="0"/>
              </a:spcBef>
              <a:spcAft>
                <a:spcPts val="0"/>
              </a:spcAft>
              <a:buClr>
                <a:schemeClr val="lt2"/>
              </a:buClr>
              <a:buSzPts val="900"/>
              <a:buChar char="○"/>
              <a:defRPr>
                <a:solidFill>
                  <a:schemeClr val="lt1"/>
                </a:solidFill>
              </a:defRPr>
            </a:lvl8pPr>
            <a:lvl9pPr marL="4114800" lvl="8" indent="-285750" algn="l">
              <a:lnSpc>
                <a:spcPct val="115000"/>
              </a:lnSpc>
              <a:spcBef>
                <a:spcPts val="0"/>
              </a:spcBef>
              <a:spcAft>
                <a:spcPts val="0"/>
              </a:spcAft>
              <a:buClr>
                <a:schemeClr val="lt2"/>
              </a:buClr>
              <a:buSzPts val="900"/>
              <a:buChar char="■"/>
              <a:defRPr>
                <a:solidFill>
                  <a:schemeClr val="lt1"/>
                </a:solidFill>
              </a:defRPr>
            </a:lvl9pPr>
          </a:lstStyle>
          <a:p>
            <a:endParaRPr/>
          </a:p>
        </p:txBody>
      </p:sp>
      <p:sp>
        <p:nvSpPr>
          <p:cNvPr id="8761" name="Google Shape;8761;p217"/>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8762" name="Google Shape;8762;p217"/>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8763" name="Google Shape;8763;p217"/>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WEX Power Statement" type="blank">
  <p:cSld name="BLANK">
    <p:bg>
      <p:bgPr>
        <a:solidFill>
          <a:schemeClr val="dk1"/>
        </a:solidFill>
        <a:effectLst/>
      </p:bgPr>
    </p:bg>
    <p:spTree>
      <p:nvGrpSpPr>
        <p:cNvPr id="1" name="Shape 8764"/>
        <p:cNvGrpSpPr/>
        <p:nvPr/>
      </p:nvGrpSpPr>
      <p:grpSpPr>
        <a:xfrm>
          <a:off x="0" y="0"/>
          <a:ext cx="0" cy="0"/>
          <a:chOff x="0" y="0"/>
          <a:chExt cx="0" cy="0"/>
        </a:xfrm>
      </p:grpSpPr>
      <p:sp>
        <p:nvSpPr>
          <p:cNvPr id="8765" name="Google Shape;8765;p218"/>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8766" name="Google Shape;8766;p218"/>
          <p:cNvSpPr txBox="1"/>
          <p:nvPr/>
        </p:nvSpPr>
        <p:spPr>
          <a:xfrm>
            <a:off x="475268" y="463836"/>
            <a:ext cx="7749300" cy="41745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3200"/>
              <a:buFont typeface="Arial"/>
              <a:buNone/>
            </a:pPr>
            <a:r>
              <a:rPr lang="en" sz="3200" b="0" i="0" u="none" strike="noStrike" cap="none">
                <a:solidFill>
                  <a:schemeClr val="lt1"/>
                </a:solidFill>
                <a:latin typeface="Inter ExtraBold"/>
                <a:ea typeface="Inter ExtraBold"/>
                <a:cs typeface="Inter ExtraBold"/>
                <a:sym typeface="Inter ExtraBold"/>
              </a:rPr>
              <a:t>Simplify </a:t>
            </a:r>
            <a:r>
              <a:rPr lang="en" sz="3200" b="0" i="0" u="none" strike="noStrike" cap="none">
                <a:solidFill>
                  <a:schemeClr val="accent3"/>
                </a:solidFill>
                <a:latin typeface="Inter ExtraBold"/>
                <a:ea typeface="Inter ExtraBold"/>
                <a:cs typeface="Inter ExtraBold"/>
                <a:sym typeface="Inter ExtraBold"/>
              </a:rPr>
              <a:t>your headaches </a:t>
            </a:r>
            <a:r>
              <a:rPr lang="en" sz="3200" b="0" i="0" u="none" strike="noStrike" cap="none">
                <a:solidFill>
                  <a:schemeClr val="accent2"/>
                </a:solidFill>
                <a:latin typeface="Inter ExtraBold"/>
                <a:ea typeface="Inter ExtraBold"/>
                <a:cs typeface="Inter ExtraBold"/>
                <a:sym typeface="Inter ExtraBold"/>
              </a:rPr>
              <a:t>• all the important tasks you know need to be done with detailed attention </a:t>
            </a:r>
            <a:r>
              <a:rPr lang="en" sz="3200" b="0" i="0" u="none" strike="noStrike" cap="none">
                <a:solidFill>
                  <a:schemeClr val="accent4"/>
                </a:solidFill>
                <a:latin typeface="Inter ExtraBold"/>
                <a:ea typeface="Inter ExtraBold"/>
                <a:cs typeface="Inter ExtraBold"/>
                <a:sym typeface="Inter ExtraBold"/>
              </a:rPr>
              <a:t>• but they take you away from your professional passions</a:t>
            </a:r>
            <a:r>
              <a:rPr lang="en" sz="3200" b="0" i="0" u="none" strike="noStrike" cap="none">
                <a:solidFill>
                  <a:schemeClr val="accent3"/>
                </a:solidFill>
                <a:latin typeface="Inter ExtraBold"/>
                <a:ea typeface="Inter ExtraBold"/>
                <a:cs typeface="Inter ExtraBold"/>
                <a:sym typeface="Inter ExtraBold"/>
              </a:rPr>
              <a:t> </a:t>
            </a:r>
            <a:r>
              <a:rPr lang="en" sz="3200" b="0" i="0" u="none" strike="noStrike" cap="none">
                <a:solidFill>
                  <a:schemeClr val="accent5"/>
                </a:solidFill>
                <a:latin typeface="Inter ExtraBold"/>
                <a:ea typeface="Inter ExtraBold"/>
                <a:cs typeface="Inter ExtraBold"/>
                <a:sym typeface="Inter ExtraBold"/>
              </a:rPr>
              <a:t>• your stretch goals • the things you love about your job </a:t>
            </a:r>
            <a:r>
              <a:rPr lang="en" sz="3200" b="0" i="0" u="none" strike="noStrike" cap="none">
                <a:solidFill>
                  <a:schemeClr val="accent3"/>
                </a:solidFill>
                <a:latin typeface="Inter ExtraBold"/>
                <a:ea typeface="Inter ExtraBold"/>
                <a:cs typeface="Inter ExtraBold"/>
                <a:sym typeface="Inter ExtraBold"/>
              </a:rPr>
              <a:t>• let WEX handle the snags so you can focus on the most important parts of </a:t>
            </a:r>
            <a:r>
              <a:rPr lang="en" sz="3200" b="0" i="0" u="none" strike="noStrike" cap="none">
                <a:solidFill>
                  <a:schemeClr val="lt1"/>
                </a:solidFill>
                <a:latin typeface="Inter ExtraBold"/>
                <a:ea typeface="Inter ExtraBold"/>
                <a:cs typeface="Inter ExtraBold"/>
                <a:sym typeface="Inter ExtraBold"/>
              </a:rPr>
              <a:t>your business.</a:t>
            </a:r>
            <a:endParaRPr sz="3200" b="0" i="0" u="none" strike="noStrike" cap="none">
              <a:solidFill>
                <a:schemeClr val="lt1"/>
              </a:solidFill>
              <a:latin typeface="Inter ExtraBold"/>
              <a:ea typeface="Inter ExtraBold"/>
              <a:cs typeface="Inter ExtraBold"/>
              <a:sym typeface="Inter ExtraBold"/>
            </a:endParaRPr>
          </a:p>
        </p:txBody>
      </p:sp>
      <p:sp>
        <p:nvSpPr>
          <p:cNvPr id="8767" name="Google Shape;8767;p218"/>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8768" name="Google Shape;8768;p218"/>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chemeClr val="dk1"/>
        </a:solidFill>
        <a:effectLst/>
      </p:bgPr>
    </p:bg>
    <p:spTree>
      <p:nvGrpSpPr>
        <p:cNvPr id="1" name="Shape 8769"/>
        <p:cNvGrpSpPr/>
        <p:nvPr/>
      </p:nvGrpSpPr>
      <p:grpSpPr>
        <a:xfrm>
          <a:off x="0" y="0"/>
          <a:ext cx="0" cy="0"/>
          <a:chOff x="0" y="0"/>
          <a:chExt cx="0" cy="0"/>
        </a:xfrm>
      </p:grpSpPr>
      <p:grpSp>
        <p:nvGrpSpPr>
          <p:cNvPr id="8770" name="Google Shape;8770;p219"/>
          <p:cNvGrpSpPr/>
          <p:nvPr/>
        </p:nvGrpSpPr>
        <p:grpSpPr>
          <a:xfrm>
            <a:off x="3689202" y="6"/>
            <a:ext cx="3697033" cy="5143642"/>
            <a:chOff x="1926275" y="238125"/>
            <a:chExt cx="3765950" cy="5239525"/>
          </a:xfrm>
        </p:grpSpPr>
        <p:sp>
          <p:nvSpPr>
            <p:cNvPr id="8771" name="Google Shape;8771;p219"/>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2" name="Google Shape;8772;p219"/>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3" name="Google Shape;8773;p219"/>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4" name="Google Shape;8774;p219"/>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5" name="Google Shape;8775;p219"/>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6" name="Google Shape;8776;p219"/>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7" name="Google Shape;8777;p219"/>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8" name="Google Shape;8778;p219"/>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79" name="Google Shape;8779;p219"/>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0" name="Google Shape;8780;p219"/>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1" name="Google Shape;8781;p219"/>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2" name="Google Shape;8782;p219"/>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3" name="Google Shape;8783;p219"/>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4" name="Google Shape;8784;p219"/>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5" name="Google Shape;8785;p219"/>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6" name="Google Shape;8786;p219"/>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7" name="Google Shape;8787;p219"/>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8" name="Google Shape;8788;p219"/>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9" name="Google Shape;8789;p219"/>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0" name="Google Shape;8790;p219"/>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1" name="Google Shape;8791;p219"/>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2" name="Google Shape;8792;p219"/>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3" name="Google Shape;8793;p219"/>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4" name="Google Shape;8794;p219"/>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5" name="Google Shape;8795;p219"/>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6" name="Google Shape;8796;p219"/>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7" name="Google Shape;8797;p219"/>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8" name="Google Shape;8798;p219"/>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9" name="Google Shape;8799;p219"/>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0" name="Google Shape;8800;p219"/>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1" name="Google Shape;8801;p219"/>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2" name="Google Shape;8802;p219"/>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3" name="Google Shape;8803;p219"/>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4" name="Google Shape;8804;p219"/>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5" name="Google Shape;8805;p219"/>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6" name="Google Shape;8806;p219"/>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7" name="Google Shape;8807;p219"/>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8" name="Google Shape;8808;p219"/>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9" name="Google Shape;8809;p219"/>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0" name="Google Shape;8810;p219"/>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1" name="Google Shape;8811;p219"/>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2" name="Google Shape;8812;p219"/>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3" name="Google Shape;8813;p219"/>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4" name="Google Shape;8814;p219"/>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5" name="Google Shape;8815;p219"/>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6" name="Google Shape;8816;p219"/>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7" name="Google Shape;8817;p219"/>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8" name="Google Shape;8818;p219"/>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9" name="Google Shape;8819;p219"/>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0" name="Google Shape;8820;p219"/>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1" name="Google Shape;8821;p219"/>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2" name="Google Shape;8822;p219"/>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3" name="Google Shape;8823;p219"/>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4" name="Google Shape;8824;p219"/>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5" name="Google Shape;8825;p219"/>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6" name="Google Shape;8826;p219"/>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7" name="Google Shape;8827;p219"/>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8" name="Google Shape;8828;p219"/>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9" name="Google Shape;8829;p219"/>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0" name="Google Shape;8830;p219"/>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C8102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831" name="Google Shape;8831;p219"/>
          <p:cNvSpPr/>
          <p:nvPr/>
        </p:nvSpPr>
        <p:spPr>
          <a:xfrm>
            <a:off x="0" y="0"/>
            <a:ext cx="5743500" cy="5143500"/>
          </a:xfrm>
          <a:prstGeom prst="homePlate">
            <a:avLst>
              <a:gd name="adj" fmla="val 39813"/>
            </a:avLst>
          </a:prstGeom>
          <a:solidFill>
            <a:srgbClr val="253746"/>
          </a:solidFill>
          <a:ln>
            <a:noFill/>
          </a:ln>
          <a:effectLst>
            <a:outerShdw blurRad="228600" dist="38100" dir="10800000" algn="bl" rotWithShape="0">
              <a:srgbClr val="000000">
                <a:alpha val="3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2" name="Google Shape;8832;p219"/>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rgbClr val="253746"/>
          </a:solidFill>
          <a:ln>
            <a:noFill/>
          </a:ln>
          <a:effectLst>
            <a:outerShdw blurRad="228600" dist="38100" dir="10800000" algn="bl" rotWithShape="0">
              <a:srgbClr val="000000">
                <a:alpha val="33333"/>
              </a:srgbClr>
            </a:outerShdw>
          </a:effectLst>
        </p:spPr>
        <p:txBody>
          <a:bodyPr/>
          <a:lstStyle/>
          <a:p>
            <a:endParaRPr lang="en-US"/>
          </a:p>
        </p:txBody>
      </p:sp>
      <p:sp>
        <p:nvSpPr>
          <p:cNvPr id="8833" name="Google Shape;8833;p219"/>
          <p:cNvSpPr txBox="1"/>
          <p:nvPr/>
        </p:nvSpPr>
        <p:spPr>
          <a:xfrm>
            <a:off x="340275" y="951650"/>
            <a:ext cx="3804900" cy="85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0" i="0" u="none" strike="noStrike" cap="none">
                <a:solidFill>
                  <a:srgbClr val="FFFFFF"/>
                </a:solidFill>
                <a:latin typeface="Inter ExtraBold"/>
                <a:ea typeface="Inter ExtraBold"/>
                <a:cs typeface="Inter ExtraBold"/>
                <a:sym typeface="Inter ExtraBold"/>
              </a:rPr>
              <a:t>Simplify the business </a:t>
            </a:r>
            <a:br>
              <a:rPr lang="en" sz="2200" b="0" i="0" u="none" strike="noStrike" cap="none">
                <a:solidFill>
                  <a:srgbClr val="FFFFFF"/>
                </a:solidFill>
                <a:latin typeface="Inter ExtraBold"/>
                <a:ea typeface="Inter ExtraBold"/>
                <a:cs typeface="Inter ExtraBold"/>
                <a:sym typeface="Inter ExtraBold"/>
              </a:rPr>
            </a:br>
            <a:r>
              <a:rPr lang="en" sz="2200" b="0" i="0" u="none" strike="noStrike" cap="none">
                <a:solidFill>
                  <a:srgbClr val="FFFFFF"/>
                </a:solidFill>
                <a:latin typeface="Inter ExtraBold"/>
                <a:ea typeface="Inter ExtraBold"/>
                <a:cs typeface="Inter ExtraBold"/>
                <a:sym typeface="Inter ExtraBold"/>
              </a:rPr>
              <a:t>of running your business.</a:t>
            </a:r>
            <a:endParaRPr sz="2200" b="0" i="0" u="none" strike="noStrike" cap="none">
              <a:solidFill>
                <a:srgbClr val="FFFFFF"/>
              </a:solidFill>
              <a:latin typeface="Inter ExtraBold"/>
              <a:ea typeface="Inter ExtraBold"/>
              <a:cs typeface="Inter ExtraBold"/>
              <a:sym typeface="Inter ExtraBold"/>
            </a:endParaRPr>
          </a:p>
        </p:txBody>
      </p:sp>
      <p:sp>
        <p:nvSpPr>
          <p:cNvPr id="8834" name="Google Shape;8834;p219"/>
          <p:cNvSpPr txBox="1"/>
          <p:nvPr/>
        </p:nvSpPr>
        <p:spPr>
          <a:xfrm>
            <a:off x="7653845" y="4665341"/>
            <a:ext cx="1257300" cy="2925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©2022, WEX Inc.</a:t>
            </a:r>
            <a:endParaRPr sz="700" b="0" i="0" u="none" strike="noStrike" cap="none">
              <a:solidFill>
                <a:schemeClr val="dk2"/>
              </a:solidFill>
              <a:latin typeface="Inter Medium"/>
              <a:ea typeface="Inter Medium"/>
              <a:cs typeface="Inter Medium"/>
              <a:sym typeface="Inter Medium"/>
            </a:endParaRPr>
          </a:p>
        </p:txBody>
      </p:sp>
      <p:sp>
        <p:nvSpPr>
          <p:cNvPr id="8835" name="Google Shape;8835;p219"/>
          <p:cNvSpPr txBox="1"/>
          <p:nvPr/>
        </p:nvSpPr>
        <p:spPr>
          <a:xfrm>
            <a:off x="340275"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8836" name="Google Shape;8836;p219"/>
          <p:cNvPicPr preferRelativeResize="0"/>
          <p:nvPr/>
        </p:nvPicPr>
        <p:blipFill rotWithShape="1">
          <a:blip r:embed="rId2">
            <a:alphaModFix/>
          </a:blip>
          <a:srcRect/>
          <a:stretch/>
        </p:blipFill>
        <p:spPr>
          <a:xfrm>
            <a:off x="7612258" y="4189886"/>
            <a:ext cx="1219225" cy="347665"/>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losing slide w/logo_white">
  <p:cSld name="Closing slide w/logo_white">
    <p:bg>
      <p:bgPr>
        <a:solidFill>
          <a:schemeClr val="dk1"/>
        </a:solidFill>
        <a:effectLst/>
      </p:bgPr>
    </p:bg>
    <p:spTree>
      <p:nvGrpSpPr>
        <p:cNvPr id="1" name="Shape 8837"/>
        <p:cNvGrpSpPr/>
        <p:nvPr/>
      </p:nvGrpSpPr>
      <p:grpSpPr>
        <a:xfrm>
          <a:off x="0" y="0"/>
          <a:ext cx="0" cy="0"/>
          <a:chOff x="0" y="0"/>
          <a:chExt cx="0" cy="0"/>
        </a:xfrm>
      </p:grpSpPr>
      <p:grpSp>
        <p:nvGrpSpPr>
          <p:cNvPr id="8838" name="Google Shape;8838;p220"/>
          <p:cNvGrpSpPr/>
          <p:nvPr/>
        </p:nvGrpSpPr>
        <p:grpSpPr>
          <a:xfrm>
            <a:off x="3698727" y="6"/>
            <a:ext cx="3697033" cy="5143642"/>
            <a:chOff x="1926275" y="238125"/>
            <a:chExt cx="3765950" cy="5239525"/>
          </a:xfrm>
        </p:grpSpPr>
        <p:sp>
          <p:nvSpPr>
            <p:cNvPr id="8839" name="Google Shape;8839;p220"/>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0" name="Google Shape;8840;p220"/>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1" name="Google Shape;8841;p220"/>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2" name="Google Shape;8842;p220"/>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3" name="Google Shape;8843;p220"/>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4" name="Google Shape;8844;p220"/>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5" name="Google Shape;8845;p220"/>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6" name="Google Shape;8846;p220"/>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7" name="Google Shape;8847;p220"/>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8" name="Google Shape;8848;p220"/>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9" name="Google Shape;8849;p220"/>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0" name="Google Shape;8850;p220"/>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1" name="Google Shape;8851;p220"/>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2" name="Google Shape;8852;p220"/>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3" name="Google Shape;8853;p220"/>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4" name="Google Shape;8854;p220"/>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5" name="Google Shape;8855;p220"/>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6" name="Google Shape;8856;p220"/>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7" name="Google Shape;8857;p220"/>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8" name="Google Shape;8858;p220"/>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9" name="Google Shape;8859;p220"/>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0" name="Google Shape;8860;p220"/>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1" name="Google Shape;8861;p220"/>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2" name="Google Shape;8862;p220"/>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3" name="Google Shape;8863;p220"/>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4" name="Google Shape;8864;p220"/>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5" name="Google Shape;8865;p220"/>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6" name="Google Shape;8866;p220"/>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7" name="Google Shape;8867;p220"/>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8" name="Google Shape;8868;p220"/>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9" name="Google Shape;8869;p220"/>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0" name="Google Shape;8870;p220"/>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1" name="Google Shape;8871;p220"/>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2" name="Google Shape;8872;p220"/>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3" name="Google Shape;8873;p220"/>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4" name="Google Shape;8874;p220"/>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5" name="Google Shape;8875;p220"/>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6" name="Google Shape;8876;p220"/>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7" name="Google Shape;8877;p220"/>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8" name="Google Shape;8878;p220"/>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9" name="Google Shape;8879;p220"/>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0" name="Google Shape;8880;p220"/>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1" name="Google Shape;8881;p220"/>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2" name="Google Shape;8882;p220"/>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3" name="Google Shape;8883;p220"/>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4" name="Google Shape;8884;p220"/>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5" name="Google Shape;8885;p220"/>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6" name="Google Shape;8886;p220"/>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7" name="Google Shape;8887;p220"/>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8" name="Google Shape;8888;p220"/>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9" name="Google Shape;8889;p220"/>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0" name="Google Shape;8890;p220"/>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1" name="Google Shape;8891;p220"/>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2" name="Google Shape;8892;p220"/>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3" name="Google Shape;8893;p220"/>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4" name="Google Shape;8894;p220"/>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5" name="Google Shape;8895;p220"/>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6" name="Google Shape;8896;p220"/>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7" name="Google Shape;8897;p220"/>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8" name="Google Shape;8898;p220"/>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899" name="Google Shape;8899;p220"/>
          <p:cNvSpPr/>
          <p:nvPr/>
        </p:nvSpPr>
        <p:spPr>
          <a:xfrm>
            <a:off x="0" y="0"/>
            <a:ext cx="5743500" cy="5143500"/>
          </a:xfrm>
          <a:prstGeom prst="homePlate">
            <a:avLst>
              <a:gd name="adj" fmla="val 39813"/>
            </a:avLst>
          </a:prstGeom>
          <a:solidFill>
            <a:schemeClr val="dk1"/>
          </a:solidFill>
          <a:ln>
            <a:noFill/>
          </a:ln>
          <a:effectLst>
            <a:outerShdw blurRad="228600" dist="38100" dir="10800000" algn="bl" rotWithShape="0">
              <a:srgbClr val="000000">
                <a:alpha val="3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0" name="Google Shape;8900;p22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8901" name="Google Shape;8901;p220"/>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dk1"/>
          </a:solidFill>
          <a:ln>
            <a:noFill/>
          </a:ln>
          <a:effectLst>
            <a:outerShdw blurRad="228600" dist="38100" dir="10800000" algn="bl" rotWithShape="0">
              <a:srgbClr val="000000">
                <a:alpha val="33333"/>
              </a:srgbClr>
            </a:outerShdw>
          </a:effectLst>
        </p:spPr>
        <p:txBody>
          <a:bodyPr/>
          <a:lstStyle/>
          <a:p>
            <a:endParaRPr lang="en-US"/>
          </a:p>
        </p:txBody>
      </p:sp>
      <p:sp>
        <p:nvSpPr>
          <p:cNvPr id="8902" name="Google Shape;8902;p22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8903" name="Google Shape;8903;p220"/>
          <p:cNvPicPr preferRelativeResize="0"/>
          <p:nvPr/>
        </p:nvPicPr>
        <p:blipFill rotWithShape="1">
          <a:blip r:embed="rId2">
            <a:alphaModFix/>
          </a:blip>
          <a:srcRect/>
          <a:stretch/>
        </p:blipFill>
        <p:spPr>
          <a:xfrm>
            <a:off x="1285955" y="2144127"/>
            <a:ext cx="2868902" cy="818074"/>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losing slide w/logo_slate">
  <p:cSld name="Closing slide w/logo_slate">
    <p:spTree>
      <p:nvGrpSpPr>
        <p:cNvPr id="1" name="Shape 8904"/>
        <p:cNvGrpSpPr/>
        <p:nvPr/>
      </p:nvGrpSpPr>
      <p:grpSpPr>
        <a:xfrm>
          <a:off x="0" y="0"/>
          <a:ext cx="0" cy="0"/>
          <a:chOff x="0" y="0"/>
          <a:chExt cx="0" cy="0"/>
        </a:xfrm>
      </p:grpSpPr>
      <p:grpSp>
        <p:nvGrpSpPr>
          <p:cNvPr id="8905" name="Google Shape;8905;p221"/>
          <p:cNvGrpSpPr/>
          <p:nvPr/>
        </p:nvGrpSpPr>
        <p:grpSpPr>
          <a:xfrm>
            <a:off x="3698727" y="6"/>
            <a:ext cx="3697033" cy="5143642"/>
            <a:chOff x="1926275" y="238125"/>
            <a:chExt cx="3765950" cy="5239525"/>
          </a:xfrm>
        </p:grpSpPr>
        <p:sp>
          <p:nvSpPr>
            <p:cNvPr id="8906" name="Google Shape;8906;p221"/>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7" name="Google Shape;8907;p221"/>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8" name="Google Shape;8908;p221"/>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9" name="Google Shape;8909;p221"/>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0" name="Google Shape;8910;p221"/>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1" name="Google Shape;8911;p221"/>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2" name="Google Shape;8912;p221"/>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3" name="Google Shape;8913;p221"/>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4" name="Google Shape;8914;p221"/>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5" name="Google Shape;8915;p221"/>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6" name="Google Shape;8916;p221"/>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7" name="Google Shape;8917;p221"/>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8" name="Google Shape;8918;p221"/>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9" name="Google Shape;8919;p221"/>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0" name="Google Shape;8920;p221"/>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1" name="Google Shape;8921;p221"/>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2" name="Google Shape;8922;p221"/>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3" name="Google Shape;8923;p221"/>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4" name="Google Shape;8924;p221"/>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5" name="Google Shape;8925;p221"/>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6" name="Google Shape;8926;p221"/>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7" name="Google Shape;8927;p221"/>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8" name="Google Shape;8928;p221"/>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9" name="Google Shape;8929;p221"/>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0" name="Google Shape;8930;p221"/>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1" name="Google Shape;8931;p221"/>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2" name="Google Shape;8932;p221"/>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3" name="Google Shape;8933;p221"/>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4" name="Google Shape;8934;p221"/>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5" name="Google Shape;8935;p221"/>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6" name="Google Shape;8936;p221"/>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7" name="Google Shape;8937;p221"/>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8" name="Google Shape;8938;p221"/>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9" name="Google Shape;8939;p221"/>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0" name="Google Shape;8940;p221"/>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1" name="Google Shape;8941;p221"/>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2" name="Google Shape;8942;p221"/>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3" name="Google Shape;8943;p221"/>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4" name="Google Shape;8944;p221"/>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5" name="Google Shape;8945;p221"/>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6" name="Google Shape;8946;p221"/>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7" name="Google Shape;8947;p221"/>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8" name="Google Shape;8948;p221"/>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9" name="Google Shape;8949;p221"/>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0" name="Google Shape;8950;p221"/>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1" name="Google Shape;8951;p221"/>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2" name="Google Shape;8952;p221"/>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3" name="Google Shape;8953;p221"/>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4" name="Google Shape;8954;p221"/>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5" name="Google Shape;8955;p221"/>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6" name="Google Shape;8956;p221"/>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7" name="Google Shape;8957;p221"/>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8" name="Google Shape;8958;p221"/>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9" name="Google Shape;8959;p221"/>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0" name="Google Shape;8960;p221"/>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1" name="Google Shape;8961;p221"/>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2" name="Google Shape;8962;p221"/>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3" name="Google Shape;8963;p221"/>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4" name="Google Shape;8964;p221"/>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5" name="Google Shape;8965;p221"/>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966" name="Google Shape;8966;p221"/>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1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7" name="Google Shape;8967;p221"/>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8968" name="Google Shape;8968;p221"/>
          <p:cNvGrpSpPr/>
          <p:nvPr/>
        </p:nvGrpSpPr>
        <p:grpSpPr>
          <a:xfrm>
            <a:off x="1285921" y="2144122"/>
            <a:ext cx="2868897" cy="817157"/>
            <a:chOff x="238125" y="1822850"/>
            <a:chExt cx="7080200" cy="2016675"/>
          </a:xfrm>
        </p:grpSpPr>
        <p:sp>
          <p:nvSpPr>
            <p:cNvPr id="8969" name="Google Shape;8969;p221"/>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0" name="Google Shape;8970;p221"/>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1" name="Google Shape;8971;p221"/>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2" name="Google Shape;8972;p221"/>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3" name="Google Shape;8973;p221"/>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4" name="Google Shape;8974;p221"/>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5" name="Google Shape;8975;p221"/>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976" name="Google Shape;8976;p221"/>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13333"/>
              </a:srgbClr>
            </a:outerShdw>
          </a:effectLst>
        </p:spPr>
        <p:txBody>
          <a:bodyPr/>
          <a:lstStyle/>
          <a:p>
            <a:endParaRPr lang="en-US"/>
          </a:p>
        </p:txBody>
      </p:sp>
      <p:sp>
        <p:nvSpPr>
          <p:cNvPr id="8977" name="Google Shape;8977;p221"/>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losing slide w/logo_red">
  <p:cSld name="Closing slide w/logo_red">
    <p:bg>
      <p:bgPr>
        <a:solidFill>
          <a:schemeClr val="accent1"/>
        </a:solidFill>
        <a:effectLst/>
      </p:bgPr>
    </p:bg>
    <p:spTree>
      <p:nvGrpSpPr>
        <p:cNvPr id="1" name="Shape 8978"/>
        <p:cNvGrpSpPr/>
        <p:nvPr/>
      </p:nvGrpSpPr>
      <p:grpSpPr>
        <a:xfrm>
          <a:off x="0" y="0"/>
          <a:ext cx="0" cy="0"/>
          <a:chOff x="0" y="0"/>
          <a:chExt cx="0" cy="0"/>
        </a:xfrm>
      </p:grpSpPr>
      <p:sp>
        <p:nvSpPr>
          <p:cNvPr id="8979" name="Google Shape;8979;p222"/>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3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0" name="Google Shape;8980;p222"/>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8981" name="Google Shape;8981;p222"/>
          <p:cNvGrpSpPr/>
          <p:nvPr/>
        </p:nvGrpSpPr>
        <p:grpSpPr>
          <a:xfrm>
            <a:off x="1285921" y="2144122"/>
            <a:ext cx="2868897" cy="817157"/>
            <a:chOff x="238125" y="1822850"/>
            <a:chExt cx="7080200" cy="2016675"/>
          </a:xfrm>
        </p:grpSpPr>
        <p:sp>
          <p:nvSpPr>
            <p:cNvPr id="8982" name="Google Shape;8982;p222"/>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3" name="Google Shape;8983;p222"/>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4" name="Google Shape;8984;p222"/>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5" name="Google Shape;8985;p222"/>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6" name="Google Shape;8986;p222"/>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7" name="Google Shape;8987;p222"/>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8" name="Google Shape;8988;p222"/>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989" name="Google Shape;8989;p222"/>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33333"/>
              </a:srgbClr>
            </a:outerShdw>
          </a:effectLst>
        </p:spPr>
        <p:txBody>
          <a:bodyPr/>
          <a:lstStyle/>
          <a:p>
            <a:endParaRPr lang="en-US"/>
          </a:p>
        </p:txBody>
      </p:sp>
      <p:sp>
        <p:nvSpPr>
          <p:cNvPr id="8990" name="Google Shape;8990;p222"/>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997"/>
        <p:cNvGrpSpPr/>
        <p:nvPr/>
      </p:nvGrpSpPr>
      <p:grpSpPr>
        <a:xfrm>
          <a:off x="0" y="0"/>
          <a:ext cx="0" cy="0"/>
          <a:chOff x="0" y="0"/>
          <a:chExt cx="0" cy="0"/>
        </a:xfrm>
      </p:grpSpPr>
      <p:sp>
        <p:nvSpPr>
          <p:cNvPr id="8998" name="Google Shape;8998;p8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99" name="Google Shape;8999;p84"/>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000" name="Google Shape;9000;p8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01" name="Google Shape;9001;p8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02" name="Google Shape;9002;p8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55"/>
        <p:cNvGrpSpPr/>
        <p:nvPr/>
      </p:nvGrpSpPr>
      <p:grpSpPr>
        <a:xfrm>
          <a:off x="0" y="0"/>
          <a:ext cx="0" cy="0"/>
          <a:chOff x="0" y="0"/>
          <a:chExt cx="0" cy="0"/>
        </a:xfrm>
      </p:grpSpPr>
      <p:sp>
        <p:nvSpPr>
          <p:cNvPr id="1756" name="Google Shape;1756;p105"/>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57" name="Google Shape;1757;p10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1758" name="Google Shape;1758;p10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1759" name="Google Shape;1759;p105"/>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1760" name="Google Shape;1760;p105"/>
          <p:cNvGrpSpPr/>
          <p:nvPr/>
        </p:nvGrpSpPr>
        <p:grpSpPr>
          <a:xfrm>
            <a:off x="8041173" y="4778596"/>
            <a:ext cx="598277" cy="170409"/>
            <a:chOff x="238125" y="1822850"/>
            <a:chExt cx="7080200" cy="2016675"/>
          </a:xfrm>
        </p:grpSpPr>
        <p:sp>
          <p:nvSpPr>
            <p:cNvPr id="1761" name="Google Shape;1761;p10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2" name="Google Shape;1762;p10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3" name="Google Shape;1763;p10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4" name="Google Shape;1764;p10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5" name="Google Shape;1765;p10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6" name="Google Shape;1766;p10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7" name="Google Shape;1767;p10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68" name="Google Shape;1768;p10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003"/>
        <p:cNvGrpSpPr/>
        <p:nvPr/>
      </p:nvGrpSpPr>
      <p:grpSpPr>
        <a:xfrm>
          <a:off x="0" y="0"/>
          <a:ext cx="0" cy="0"/>
          <a:chOff x="0" y="0"/>
          <a:chExt cx="0" cy="0"/>
        </a:xfrm>
      </p:grpSpPr>
      <p:sp>
        <p:nvSpPr>
          <p:cNvPr id="9004" name="Google Shape;9004;p175"/>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05" name="Google Shape;9005;p175"/>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2400"/>
              <a:buNone/>
              <a:defRPr sz="1800">
                <a:solidFill>
                  <a:srgbClr val="888888"/>
                </a:solidFill>
              </a:defRPr>
            </a:lvl1pPr>
            <a:lvl2pPr marL="914400" lvl="1" indent="-228600" algn="l">
              <a:lnSpc>
                <a:spcPct val="90000"/>
              </a:lnSpc>
              <a:spcBef>
                <a:spcPts val="375"/>
              </a:spcBef>
              <a:spcAft>
                <a:spcPts val="0"/>
              </a:spcAft>
              <a:buClr>
                <a:srgbClr val="888888"/>
              </a:buClr>
              <a:buSzPts val="2000"/>
              <a:buNone/>
              <a:defRPr sz="1500">
                <a:solidFill>
                  <a:srgbClr val="888888"/>
                </a:solidFill>
              </a:defRPr>
            </a:lvl2pPr>
            <a:lvl3pPr marL="1371600" lvl="2" indent="-228600" algn="l">
              <a:lnSpc>
                <a:spcPct val="90000"/>
              </a:lnSpc>
              <a:spcBef>
                <a:spcPts val="375"/>
              </a:spcBef>
              <a:spcAft>
                <a:spcPts val="0"/>
              </a:spcAft>
              <a:buClr>
                <a:srgbClr val="888888"/>
              </a:buClr>
              <a:buSzPts val="1800"/>
              <a:buNone/>
              <a:defRPr sz="1350">
                <a:solidFill>
                  <a:srgbClr val="888888"/>
                </a:solidFill>
              </a:defRPr>
            </a:lvl3pPr>
            <a:lvl4pPr marL="1828800" lvl="3" indent="-228600" algn="l">
              <a:lnSpc>
                <a:spcPct val="90000"/>
              </a:lnSpc>
              <a:spcBef>
                <a:spcPts val="375"/>
              </a:spcBef>
              <a:spcAft>
                <a:spcPts val="0"/>
              </a:spcAft>
              <a:buClr>
                <a:srgbClr val="888888"/>
              </a:buClr>
              <a:buSzPts val="1600"/>
              <a:buNone/>
              <a:defRPr sz="1200">
                <a:solidFill>
                  <a:srgbClr val="888888"/>
                </a:solidFill>
              </a:defRPr>
            </a:lvl4pPr>
            <a:lvl5pPr marL="2286000" lvl="4" indent="-228600" algn="l">
              <a:lnSpc>
                <a:spcPct val="90000"/>
              </a:lnSpc>
              <a:spcBef>
                <a:spcPts val="375"/>
              </a:spcBef>
              <a:spcAft>
                <a:spcPts val="0"/>
              </a:spcAft>
              <a:buClr>
                <a:srgbClr val="888888"/>
              </a:buClr>
              <a:buSzPts val="1600"/>
              <a:buNone/>
              <a:defRPr sz="1200">
                <a:solidFill>
                  <a:srgbClr val="888888"/>
                </a:solidFill>
              </a:defRPr>
            </a:lvl5pPr>
            <a:lvl6pPr marL="2743200" lvl="5" indent="-228600" algn="l">
              <a:lnSpc>
                <a:spcPct val="90000"/>
              </a:lnSpc>
              <a:spcBef>
                <a:spcPts val="375"/>
              </a:spcBef>
              <a:spcAft>
                <a:spcPts val="0"/>
              </a:spcAft>
              <a:buClr>
                <a:srgbClr val="888888"/>
              </a:buClr>
              <a:buSzPts val="1600"/>
              <a:buNone/>
              <a:defRPr sz="1200">
                <a:solidFill>
                  <a:srgbClr val="888888"/>
                </a:solidFill>
              </a:defRPr>
            </a:lvl6pPr>
            <a:lvl7pPr marL="3200400" lvl="6" indent="-228600" algn="l">
              <a:lnSpc>
                <a:spcPct val="90000"/>
              </a:lnSpc>
              <a:spcBef>
                <a:spcPts val="375"/>
              </a:spcBef>
              <a:spcAft>
                <a:spcPts val="0"/>
              </a:spcAft>
              <a:buClr>
                <a:srgbClr val="888888"/>
              </a:buClr>
              <a:buSzPts val="1600"/>
              <a:buNone/>
              <a:defRPr sz="1200">
                <a:solidFill>
                  <a:srgbClr val="888888"/>
                </a:solidFill>
              </a:defRPr>
            </a:lvl7pPr>
            <a:lvl8pPr marL="3657600" lvl="7" indent="-228600" algn="l">
              <a:lnSpc>
                <a:spcPct val="90000"/>
              </a:lnSpc>
              <a:spcBef>
                <a:spcPts val="375"/>
              </a:spcBef>
              <a:spcAft>
                <a:spcPts val="0"/>
              </a:spcAft>
              <a:buClr>
                <a:srgbClr val="888888"/>
              </a:buClr>
              <a:buSzPts val="1600"/>
              <a:buNone/>
              <a:defRPr sz="1200">
                <a:solidFill>
                  <a:srgbClr val="888888"/>
                </a:solidFill>
              </a:defRPr>
            </a:lvl8pPr>
            <a:lvl9pPr marL="4114800" lvl="8" indent="-22860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9006" name="Google Shape;9006;p17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07" name="Google Shape;9007;p17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08" name="Google Shape;9008;p17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009"/>
        <p:cNvGrpSpPr/>
        <p:nvPr/>
      </p:nvGrpSpPr>
      <p:grpSpPr>
        <a:xfrm>
          <a:off x="0" y="0"/>
          <a:ext cx="0" cy="0"/>
          <a:chOff x="0" y="0"/>
          <a:chExt cx="0" cy="0"/>
        </a:xfrm>
      </p:grpSpPr>
      <p:sp>
        <p:nvSpPr>
          <p:cNvPr id="9010" name="Google Shape;9010;p17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11" name="Google Shape;9011;p176"/>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012" name="Google Shape;9012;p176"/>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013" name="Google Shape;9013;p17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14" name="Google Shape;9014;p17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15" name="Google Shape;9015;p17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016"/>
        <p:cNvGrpSpPr/>
        <p:nvPr/>
      </p:nvGrpSpPr>
      <p:grpSpPr>
        <a:xfrm>
          <a:off x="0" y="0"/>
          <a:ext cx="0" cy="0"/>
          <a:chOff x="0" y="0"/>
          <a:chExt cx="0" cy="0"/>
        </a:xfrm>
      </p:grpSpPr>
      <p:sp>
        <p:nvSpPr>
          <p:cNvPr id="9017" name="Google Shape;9017;p177"/>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18" name="Google Shape;9018;p177"/>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2400"/>
              <a:buNone/>
              <a:defRPr sz="1800" b="1"/>
            </a:lvl1pPr>
            <a:lvl2pPr marL="914400" lvl="1" indent="-228600" algn="l">
              <a:lnSpc>
                <a:spcPct val="90000"/>
              </a:lnSpc>
              <a:spcBef>
                <a:spcPts val="375"/>
              </a:spcBef>
              <a:spcAft>
                <a:spcPts val="0"/>
              </a:spcAft>
              <a:buClr>
                <a:schemeClr val="dk1"/>
              </a:buClr>
              <a:buSzPts val="2000"/>
              <a:buNone/>
              <a:defRPr sz="1500" b="1"/>
            </a:lvl2pPr>
            <a:lvl3pPr marL="1371600" lvl="2" indent="-228600" algn="l">
              <a:lnSpc>
                <a:spcPct val="90000"/>
              </a:lnSpc>
              <a:spcBef>
                <a:spcPts val="375"/>
              </a:spcBef>
              <a:spcAft>
                <a:spcPts val="0"/>
              </a:spcAft>
              <a:buClr>
                <a:schemeClr val="dk1"/>
              </a:buClr>
              <a:buSzPts val="1800"/>
              <a:buNone/>
              <a:defRPr sz="1350" b="1"/>
            </a:lvl3pPr>
            <a:lvl4pPr marL="1828800" lvl="3" indent="-228600" algn="l">
              <a:lnSpc>
                <a:spcPct val="90000"/>
              </a:lnSpc>
              <a:spcBef>
                <a:spcPts val="375"/>
              </a:spcBef>
              <a:spcAft>
                <a:spcPts val="0"/>
              </a:spcAft>
              <a:buClr>
                <a:schemeClr val="dk1"/>
              </a:buClr>
              <a:buSzPts val="1600"/>
              <a:buNone/>
              <a:defRPr sz="1200" b="1"/>
            </a:lvl4pPr>
            <a:lvl5pPr marL="2286000" lvl="4" indent="-228600" algn="l">
              <a:lnSpc>
                <a:spcPct val="90000"/>
              </a:lnSpc>
              <a:spcBef>
                <a:spcPts val="375"/>
              </a:spcBef>
              <a:spcAft>
                <a:spcPts val="0"/>
              </a:spcAft>
              <a:buClr>
                <a:schemeClr val="dk1"/>
              </a:buClr>
              <a:buSzPts val="1600"/>
              <a:buNone/>
              <a:defRPr sz="1200" b="1"/>
            </a:lvl5pPr>
            <a:lvl6pPr marL="2743200" lvl="5" indent="-228600" algn="l">
              <a:lnSpc>
                <a:spcPct val="90000"/>
              </a:lnSpc>
              <a:spcBef>
                <a:spcPts val="375"/>
              </a:spcBef>
              <a:spcAft>
                <a:spcPts val="0"/>
              </a:spcAft>
              <a:buClr>
                <a:schemeClr val="dk1"/>
              </a:buClr>
              <a:buSzPts val="1600"/>
              <a:buNone/>
              <a:defRPr sz="1200" b="1"/>
            </a:lvl6pPr>
            <a:lvl7pPr marL="3200400" lvl="6" indent="-228600" algn="l">
              <a:lnSpc>
                <a:spcPct val="90000"/>
              </a:lnSpc>
              <a:spcBef>
                <a:spcPts val="375"/>
              </a:spcBef>
              <a:spcAft>
                <a:spcPts val="0"/>
              </a:spcAft>
              <a:buClr>
                <a:schemeClr val="dk1"/>
              </a:buClr>
              <a:buSzPts val="1600"/>
              <a:buNone/>
              <a:defRPr sz="1200" b="1"/>
            </a:lvl7pPr>
            <a:lvl8pPr marL="3657600" lvl="7" indent="-228600" algn="l">
              <a:lnSpc>
                <a:spcPct val="90000"/>
              </a:lnSpc>
              <a:spcBef>
                <a:spcPts val="375"/>
              </a:spcBef>
              <a:spcAft>
                <a:spcPts val="0"/>
              </a:spcAft>
              <a:buClr>
                <a:schemeClr val="dk1"/>
              </a:buClr>
              <a:buSzPts val="1600"/>
              <a:buNone/>
              <a:defRPr sz="1200" b="1"/>
            </a:lvl8pPr>
            <a:lvl9pPr marL="4114800" lvl="8" indent="-228600" algn="l">
              <a:lnSpc>
                <a:spcPct val="90000"/>
              </a:lnSpc>
              <a:spcBef>
                <a:spcPts val="375"/>
              </a:spcBef>
              <a:spcAft>
                <a:spcPts val="0"/>
              </a:spcAft>
              <a:buClr>
                <a:schemeClr val="dk1"/>
              </a:buClr>
              <a:buSzPts val="1600"/>
              <a:buNone/>
              <a:defRPr sz="1200" b="1"/>
            </a:lvl9pPr>
          </a:lstStyle>
          <a:p>
            <a:endParaRPr/>
          </a:p>
        </p:txBody>
      </p:sp>
      <p:sp>
        <p:nvSpPr>
          <p:cNvPr id="9019" name="Google Shape;9019;p177"/>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020" name="Google Shape;9020;p177"/>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2400"/>
              <a:buNone/>
              <a:defRPr sz="1800" b="1"/>
            </a:lvl1pPr>
            <a:lvl2pPr marL="914400" lvl="1" indent="-228600" algn="l">
              <a:lnSpc>
                <a:spcPct val="90000"/>
              </a:lnSpc>
              <a:spcBef>
                <a:spcPts val="375"/>
              </a:spcBef>
              <a:spcAft>
                <a:spcPts val="0"/>
              </a:spcAft>
              <a:buClr>
                <a:schemeClr val="dk1"/>
              </a:buClr>
              <a:buSzPts val="2000"/>
              <a:buNone/>
              <a:defRPr sz="1500" b="1"/>
            </a:lvl2pPr>
            <a:lvl3pPr marL="1371600" lvl="2" indent="-228600" algn="l">
              <a:lnSpc>
                <a:spcPct val="90000"/>
              </a:lnSpc>
              <a:spcBef>
                <a:spcPts val="375"/>
              </a:spcBef>
              <a:spcAft>
                <a:spcPts val="0"/>
              </a:spcAft>
              <a:buClr>
                <a:schemeClr val="dk1"/>
              </a:buClr>
              <a:buSzPts val="1800"/>
              <a:buNone/>
              <a:defRPr sz="1350" b="1"/>
            </a:lvl3pPr>
            <a:lvl4pPr marL="1828800" lvl="3" indent="-228600" algn="l">
              <a:lnSpc>
                <a:spcPct val="90000"/>
              </a:lnSpc>
              <a:spcBef>
                <a:spcPts val="375"/>
              </a:spcBef>
              <a:spcAft>
                <a:spcPts val="0"/>
              </a:spcAft>
              <a:buClr>
                <a:schemeClr val="dk1"/>
              </a:buClr>
              <a:buSzPts val="1600"/>
              <a:buNone/>
              <a:defRPr sz="1200" b="1"/>
            </a:lvl4pPr>
            <a:lvl5pPr marL="2286000" lvl="4" indent="-228600" algn="l">
              <a:lnSpc>
                <a:spcPct val="90000"/>
              </a:lnSpc>
              <a:spcBef>
                <a:spcPts val="375"/>
              </a:spcBef>
              <a:spcAft>
                <a:spcPts val="0"/>
              </a:spcAft>
              <a:buClr>
                <a:schemeClr val="dk1"/>
              </a:buClr>
              <a:buSzPts val="1600"/>
              <a:buNone/>
              <a:defRPr sz="1200" b="1"/>
            </a:lvl5pPr>
            <a:lvl6pPr marL="2743200" lvl="5" indent="-228600" algn="l">
              <a:lnSpc>
                <a:spcPct val="90000"/>
              </a:lnSpc>
              <a:spcBef>
                <a:spcPts val="375"/>
              </a:spcBef>
              <a:spcAft>
                <a:spcPts val="0"/>
              </a:spcAft>
              <a:buClr>
                <a:schemeClr val="dk1"/>
              </a:buClr>
              <a:buSzPts val="1600"/>
              <a:buNone/>
              <a:defRPr sz="1200" b="1"/>
            </a:lvl6pPr>
            <a:lvl7pPr marL="3200400" lvl="6" indent="-228600" algn="l">
              <a:lnSpc>
                <a:spcPct val="90000"/>
              </a:lnSpc>
              <a:spcBef>
                <a:spcPts val="375"/>
              </a:spcBef>
              <a:spcAft>
                <a:spcPts val="0"/>
              </a:spcAft>
              <a:buClr>
                <a:schemeClr val="dk1"/>
              </a:buClr>
              <a:buSzPts val="1600"/>
              <a:buNone/>
              <a:defRPr sz="1200" b="1"/>
            </a:lvl7pPr>
            <a:lvl8pPr marL="3657600" lvl="7" indent="-228600" algn="l">
              <a:lnSpc>
                <a:spcPct val="90000"/>
              </a:lnSpc>
              <a:spcBef>
                <a:spcPts val="375"/>
              </a:spcBef>
              <a:spcAft>
                <a:spcPts val="0"/>
              </a:spcAft>
              <a:buClr>
                <a:schemeClr val="dk1"/>
              </a:buClr>
              <a:buSzPts val="1600"/>
              <a:buNone/>
              <a:defRPr sz="1200" b="1"/>
            </a:lvl8pPr>
            <a:lvl9pPr marL="4114800" lvl="8" indent="-228600" algn="l">
              <a:lnSpc>
                <a:spcPct val="90000"/>
              </a:lnSpc>
              <a:spcBef>
                <a:spcPts val="375"/>
              </a:spcBef>
              <a:spcAft>
                <a:spcPts val="0"/>
              </a:spcAft>
              <a:buClr>
                <a:schemeClr val="dk1"/>
              </a:buClr>
              <a:buSzPts val="1600"/>
              <a:buNone/>
              <a:defRPr sz="1200" b="1"/>
            </a:lvl9pPr>
          </a:lstStyle>
          <a:p>
            <a:endParaRPr/>
          </a:p>
        </p:txBody>
      </p:sp>
      <p:sp>
        <p:nvSpPr>
          <p:cNvPr id="9021" name="Google Shape;9021;p177"/>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022" name="Google Shape;9022;p17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23" name="Google Shape;9023;p17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24" name="Google Shape;9024;p17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25"/>
        <p:cNvGrpSpPr/>
        <p:nvPr/>
      </p:nvGrpSpPr>
      <p:grpSpPr>
        <a:xfrm>
          <a:off x="0" y="0"/>
          <a:ext cx="0" cy="0"/>
          <a:chOff x="0" y="0"/>
          <a:chExt cx="0" cy="0"/>
        </a:xfrm>
      </p:grpSpPr>
      <p:sp>
        <p:nvSpPr>
          <p:cNvPr id="9026" name="Google Shape;9026;p178"/>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27" name="Google Shape;9027;p17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28" name="Google Shape;9028;p17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29" name="Google Shape;9029;p17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30"/>
        <p:cNvGrpSpPr/>
        <p:nvPr/>
      </p:nvGrpSpPr>
      <p:grpSpPr>
        <a:xfrm>
          <a:off x="0" y="0"/>
          <a:ext cx="0" cy="0"/>
          <a:chOff x="0" y="0"/>
          <a:chExt cx="0" cy="0"/>
        </a:xfrm>
      </p:grpSpPr>
      <p:sp>
        <p:nvSpPr>
          <p:cNvPr id="9031" name="Google Shape;9031;p17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32" name="Google Shape;9032;p17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33" name="Google Shape;9033;p17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034"/>
        <p:cNvGrpSpPr/>
        <p:nvPr/>
      </p:nvGrpSpPr>
      <p:grpSpPr>
        <a:xfrm>
          <a:off x="0" y="0"/>
          <a:ext cx="0" cy="0"/>
          <a:chOff x="0" y="0"/>
          <a:chExt cx="0" cy="0"/>
        </a:xfrm>
      </p:grpSpPr>
      <p:sp>
        <p:nvSpPr>
          <p:cNvPr id="9035" name="Google Shape;9035;p180"/>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36" name="Google Shape;9036;p180"/>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750"/>
              </a:spcBef>
              <a:spcAft>
                <a:spcPts val="0"/>
              </a:spcAft>
              <a:buClr>
                <a:schemeClr val="dk1"/>
              </a:buClr>
              <a:buSzPts val="3200"/>
              <a:buChar char="•"/>
              <a:defRPr sz="2400"/>
            </a:lvl1pPr>
            <a:lvl2pPr marL="914400" lvl="1" indent="-406400" algn="l">
              <a:lnSpc>
                <a:spcPct val="90000"/>
              </a:lnSpc>
              <a:spcBef>
                <a:spcPts val="375"/>
              </a:spcBef>
              <a:spcAft>
                <a:spcPts val="0"/>
              </a:spcAft>
              <a:buClr>
                <a:schemeClr val="dk1"/>
              </a:buClr>
              <a:buSzPts val="2800"/>
              <a:buChar char="•"/>
              <a:defRPr sz="2100"/>
            </a:lvl2pPr>
            <a:lvl3pPr marL="1371600" lvl="2" indent="-381000" algn="l">
              <a:lnSpc>
                <a:spcPct val="90000"/>
              </a:lnSpc>
              <a:spcBef>
                <a:spcPts val="375"/>
              </a:spcBef>
              <a:spcAft>
                <a:spcPts val="0"/>
              </a:spcAft>
              <a:buClr>
                <a:schemeClr val="dk1"/>
              </a:buClr>
              <a:buSzPts val="2400"/>
              <a:buChar char="•"/>
              <a:defRPr sz="1800"/>
            </a:lvl3pPr>
            <a:lvl4pPr marL="1828800" lvl="3" indent="-355600" algn="l">
              <a:lnSpc>
                <a:spcPct val="90000"/>
              </a:lnSpc>
              <a:spcBef>
                <a:spcPts val="375"/>
              </a:spcBef>
              <a:spcAft>
                <a:spcPts val="0"/>
              </a:spcAft>
              <a:buClr>
                <a:schemeClr val="dk1"/>
              </a:buClr>
              <a:buSzPts val="2000"/>
              <a:buChar char="•"/>
              <a:defRPr sz="1500"/>
            </a:lvl4pPr>
            <a:lvl5pPr marL="2286000" lvl="4" indent="-355600" algn="l">
              <a:lnSpc>
                <a:spcPct val="90000"/>
              </a:lnSpc>
              <a:spcBef>
                <a:spcPts val="375"/>
              </a:spcBef>
              <a:spcAft>
                <a:spcPts val="0"/>
              </a:spcAft>
              <a:buClr>
                <a:schemeClr val="dk1"/>
              </a:buClr>
              <a:buSzPts val="2000"/>
              <a:buChar char="•"/>
              <a:defRPr sz="1500"/>
            </a:lvl5pPr>
            <a:lvl6pPr marL="2743200" lvl="5" indent="-355600" algn="l">
              <a:lnSpc>
                <a:spcPct val="90000"/>
              </a:lnSpc>
              <a:spcBef>
                <a:spcPts val="375"/>
              </a:spcBef>
              <a:spcAft>
                <a:spcPts val="0"/>
              </a:spcAft>
              <a:buClr>
                <a:schemeClr val="dk1"/>
              </a:buClr>
              <a:buSzPts val="2000"/>
              <a:buChar char="•"/>
              <a:defRPr sz="1500"/>
            </a:lvl6pPr>
            <a:lvl7pPr marL="3200400" lvl="6" indent="-355600" algn="l">
              <a:lnSpc>
                <a:spcPct val="90000"/>
              </a:lnSpc>
              <a:spcBef>
                <a:spcPts val="375"/>
              </a:spcBef>
              <a:spcAft>
                <a:spcPts val="0"/>
              </a:spcAft>
              <a:buClr>
                <a:schemeClr val="dk1"/>
              </a:buClr>
              <a:buSzPts val="2000"/>
              <a:buChar char="•"/>
              <a:defRPr sz="1500"/>
            </a:lvl7pPr>
            <a:lvl8pPr marL="3657600" lvl="7" indent="-355600" algn="l">
              <a:lnSpc>
                <a:spcPct val="90000"/>
              </a:lnSpc>
              <a:spcBef>
                <a:spcPts val="375"/>
              </a:spcBef>
              <a:spcAft>
                <a:spcPts val="0"/>
              </a:spcAft>
              <a:buClr>
                <a:schemeClr val="dk1"/>
              </a:buClr>
              <a:buSzPts val="2000"/>
              <a:buChar char="•"/>
              <a:defRPr sz="1500"/>
            </a:lvl8pPr>
            <a:lvl9pPr marL="4114800" lvl="8" indent="-355600" algn="l">
              <a:lnSpc>
                <a:spcPct val="90000"/>
              </a:lnSpc>
              <a:spcBef>
                <a:spcPts val="375"/>
              </a:spcBef>
              <a:spcAft>
                <a:spcPts val="0"/>
              </a:spcAft>
              <a:buClr>
                <a:schemeClr val="dk1"/>
              </a:buClr>
              <a:buSzPts val="2000"/>
              <a:buChar char="•"/>
              <a:defRPr sz="1500"/>
            </a:lvl9pPr>
          </a:lstStyle>
          <a:p>
            <a:endParaRPr/>
          </a:p>
        </p:txBody>
      </p:sp>
      <p:sp>
        <p:nvSpPr>
          <p:cNvPr id="9037" name="Google Shape;9037;p180"/>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600"/>
              <a:buNone/>
              <a:defRPr sz="1200"/>
            </a:lvl1pPr>
            <a:lvl2pPr marL="914400" lvl="1" indent="-228600" algn="l">
              <a:lnSpc>
                <a:spcPct val="90000"/>
              </a:lnSpc>
              <a:spcBef>
                <a:spcPts val="375"/>
              </a:spcBef>
              <a:spcAft>
                <a:spcPts val="0"/>
              </a:spcAft>
              <a:buClr>
                <a:schemeClr val="dk1"/>
              </a:buClr>
              <a:buSzPts val="1400"/>
              <a:buNone/>
              <a:defRPr sz="1050"/>
            </a:lvl2pPr>
            <a:lvl3pPr marL="1371600" lvl="2" indent="-228600" algn="l">
              <a:lnSpc>
                <a:spcPct val="90000"/>
              </a:lnSpc>
              <a:spcBef>
                <a:spcPts val="375"/>
              </a:spcBef>
              <a:spcAft>
                <a:spcPts val="0"/>
              </a:spcAft>
              <a:buClr>
                <a:schemeClr val="dk1"/>
              </a:buClr>
              <a:buSzPts val="1200"/>
              <a:buNone/>
              <a:defRPr sz="900"/>
            </a:lvl3pPr>
            <a:lvl4pPr marL="1828800" lvl="3" indent="-228600" algn="l">
              <a:lnSpc>
                <a:spcPct val="90000"/>
              </a:lnSpc>
              <a:spcBef>
                <a:spcPts val="375"/>
              </a:spcBef>
              <a:spcAft>
                <a:spcPts val="0"/>
              </a:spcAft>
              <a:buClr>
                <a:schemeClr val="dk1"/>
              </a:buClr>
              <a:buSzPts val="1000"/>
              <a:buNone/>
              <a:defRPr sz="750"/>
            </a:lvl4pPr>
            <a:lvl5pPr marL="2286000" lvl="4" indent="-228600" algn="l">
              <a:lnSpc>
                <a:spcPct val="90000"/>
              </a:lnSpc>
              <a:spcBef>
                <a:spcPts val="375"/>
              </a:spcBef>
              <a:spcAft>
                <a:spcPts val="0"/>
              </a:spcAft>
              <a:buClr>
                <a:schemeClr val="dk1"/>
              </a:buClr>
              <a:buSzPts val="1000"/>
              <a:buNone/>
              <a:defRPr sz="750"/>
            </a:lvl5pPr>
            <a:lvl6pPr marL="2743200" lvl="5" indent="-228600" algn="l">
              <a:lnSpc>
                <a:spcPct val="90000"/>
              </a:lnSpc>
              <a:spcBef>
                <a:spcPts val="375"/>
              </a:spcBef>
              <a:spcAft>
                <a:spcPts val="0"/>
              </a:spcAft>
              <a:buClr>
                <a:schemeClr val="dk1"/>
              </a:buClr>
              <a:buSzPts val="1000"/>
              <a:buNone/>
              <a:defRPr sz="750"/>
            </a:lvl6pPr>
            <a:lvl7pPr marL="3200400" lvl="6" indent="-228600" algn="l">
              <a:lnSpc>
                <a:spcPct val="90000"/>
              </a:lnSpc>
              <a:spcBef>
                <a:spcPts val="375"/>
              </a:spcBef>
              <a:spcAft>
                <a:spcPts val="0"/>
              </a:spcAft>
              <a:buClr>
                <a:schemeClr val="dk1"/>
              </a:buClr>
              <a:buSzPts val="1000"/>
              <a:buNone/>
              <a:defRPr sz="750"/>
            </a:lvl7pPr>
            <a:lvl8pPr marL="3657600" lvl="7" indent="-228600" algn="l">
              <a:lnSpc>
                <a:spcPct val="90000"/>
              </a:lnSpc>
              <a:spcBef>
                <a:spcPts val="375"/>
              </a:spcBef>
              <a:spcAft>
                <a:spcPts val="0"/>
              </a:spcAft>
              <a:buClr>
                <a:schemeClr val="dk1"/>
              </a:buClr>
              <a:buSzPts val="1000"/>
              <a:buNone/>
              <a:defRPr sz="750"/>
            </a:lvl8pPr>
            <a:lvl9pPr marL="4114800" lvl="8" indent="-228600" algn="l">
              <a:lnSpc>
                <a:spcPct val="90000"/>
              </a:lnSpc>
              <a:spcBef>
                <a:spcPts val="375"/>
              </a:spcBef>
              <a:spcAft>
                <a:spcPts val="0"/>
              </a:spcAft>
              <a:buClr>
                <a:schemeClr val="dk1"/>
              </a:buClr>
              <a:buSzPts val="1000"/>
              <a:buNone/>
              <a:defRPr sz="750"/>
            </a:lvl9pPr>
          </a:lstStyle>
          <a:p>
            <a:endParaRPr/>
          </a:p>
        </p:txBody>
      </p:sp>
      <p:sp>
        <p:nvSpPr>
          <p:cNvPr id="9038" name="Google Shape;9038;p18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39" name="Google Shape;9039;p18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40" name="Google Shape;9040;p18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041"/>
        <p:cNvGrpSpPr/>
        <p:nvPr/>
      </p:nvGrpSpPr>
      <p:grpSpPr>
        <a:xfrm>
          <a:off x="0" y="0"/>
          <a:ext cx="0" cy="0"/>
          <a:chOff x="0" y="0"/>
          <a:chExt cx="0" cy="0"/>
        </a:xfrm>
      </p:grpSpPr>
      <p:sp>
        <p:nvSpPr>
          <p:cNvPr id="9042" name="Google Shape;9042;p181"/>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43" name="Google Shape;9043;p181"/>
          <p:cNvSpPr>
            <a:spLocks noGrp="1"/>
          </p:cNvSpPr>
          <p:nvPr>
            <p:ph type="pic" idx="2"/>
          </p:nvPr>
        </p:nvSpPr>
        <p:spPr>
          <a:xfrm>
            <a:off x="3887391" y="740569"/>
            <a:ext cx="4629150" cy="3655219"/>
          </a:xfrm>
          <a:prstGeom prst="rect">
            <a:avLst/>
          </a:prstGeom>
          <a:noFill/>
          <a:ln>
            <a:noFill/>
          </a:ln>
        </p:spPr>
      </p:sp>
      <p:sp>
        <p:nvSpPr>
          <p:cNvPr id="9044" name="Google Shape;9044;p181"/>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600"/>
              <a:buNone/>
              <a:defRPr sz="1200"/>
            </a:lvl1pPr>
            <a:lvl2pPr marL="914400" lvl="1" indent="-228600" algn="l">
              <a:lnSpc>
                <a:spcPct val="90000"/>
              </a:lnSpc>
              <a:spcBef>
                <a:spcPts val="375"/>
              </a:spcBef>
              <a:spcAft>
                <a:spcPts val="0"/>
              </a:spcAft>
              <a:buClr>
                <a:schemeClr val="dk1"/>
              </a:buClr>
              <a:buSzPts val="1400"/>
              <a:buNone/>
              <a:defRPr sz="1050"/>
            </a:lvl2pPr>
            <a:lvl3pPr marL="1371600" lvl="2" indent="-228600" algn="l">
              <a:lnSpc>
                <a:spcPct val="90000"/>
              </a:lnSpc>
              <a:spcBef>
                <a:spcPts val="375"/>
              </a:spcBef>
              <a:spcAft>
                <a:spcPts val="0"/>
              </a:spcAft>
              <a:buClr>
                <a:schemeClr val="dk1"/>
              </a:buClr>
              <a:buSzPts val="1200"/>
              <a:buNone/>
              <a:defRPr sz="900"/>
            </a:lvl3pPr>
            <a:lvl4pPr marL="1828800" lvl="3" indent="-228600" algn="l">
              <a:lnSpc>
                <a:spcPct val="90000"/>
              </a:lnSpc>
              <a:spcBef>
                <a:spcPts val="375"/>
              </a:spcBef>
              <a:spcAft>
                <a:spcPts val="0"/>
              </a:spcAft>
              <a:buClr>
                <a:schemeClr val="dk1"/>
              </a:buClr>
              <a:buSzPts val="1000"/>
              <a:buNone/>
              <a:defRPr sz="750"/>
            </a:lvl4pPr>
            <a:lvl5pPr marL="2286000" lvl="4" indent="-228600" algn="l">
              <a:lnSpc>
                <a:spcPct val="90000"/>
              </a:lnSpc>
              <a:spcBef>
                <a:spcPts val="375"/>
              </a:spcBef>
              <a:spcAft>
                <a:spcPts val="0"/>
              </a:spcAft>
              <a:buClr>
                <a:schemeClr val="dk1"/>
              </a:buClr>
              <a:buSzPts val="1000"/>
              <a:buNone/>
              <a:defRPr sz="750"/>
            </a:lvl5pPr>
            <a:lvl6pPr marL="2743200" lvl="5" indent="-228600" algn="l">
              <a:lnSpc>
                <a:spcPct val="90000"/>
              </a:lnSpc>
              <a:spcBef>
                <a:spcPts val="375"/>
              </a:spcBef>
              <a:spcAft>
                <a:spcPts val="0"/>
              </a:spcAft>
              <a:buClr>
                <a:schemeClr val="dk1"/>
              </a:buClr>
              <a:buSzPts val="1000"/>
              <a:buNone/>
              <a:defRPr sz="750"/>
            </a:lvl6pPr>
            <a:lvl7pPr marL="3200400" lvl="6" indent="-228600" algn="l">
              <a:lnSpc>
                <a:spcPct val="90000"/>
              </a:lnSpc>
              <a:spcBef>
                <a:spcPts val="375"/>
              </a:spcBef>
              <a:spcAft>
                <a:spcPts val="0"/>
              </a:spcAft>
              <a:buClr>
                <a:schemeClr val="dk1"/>
              </a:buClr>
              <a:buSzPts val="1000"/>
              <a:buNone/>
              <a:defRPr sz="750"/>
            </a:lvl7pPr>
            <a:lvl8pPr marL="3657600" lvl="7" indent="-228600" algn="l">
              <a:lnSpc>
                <a:spcPct val="90000"/>
              </a:lnSpc>
              <a:spcBef>
                <a:spcPts val="375"/>
              </a:spcBef>
              <a:spcAft>
                <a:spcPts val="0"/>
              </a:spcAft>
              <a:buClr>
                <a:schemeClr val="dk1"/>
              </a:buClr>
              <a:buSzPts val="1000"/>
              <a:buNone/>
              <a:defRPr sz="750"/>
            </a:lvl8pPr>
            <a:lvl9pPr marL="4114800" lvl="8" indent="-228600" algn="l">
              <a:lnSpc>
                <a:spcPct val="90000"/>
              </a:lnSpc>
              <a:spcBef>
                <a:spcPts val="375"/>
              </a:spcBef>
              <a:spcAft>
                <a:spcPts val="0"/>
              </a:spcAft>
              <a:buClr>
                <a:schemeClr val="dk1"/>
              </a:buClr>
              <a:buSzPts val="1000"/>
              <a:buNone/>
              <a:defRPr sz="750"/>
            </a:lvl9pPr>
          </a:lstStyle>
          <a:p>
            <a:endParaRPr/>
          </a:p>
        </p:txBody>
      </p:sp>
      <p:sp>
        <p:nvSpPr>
          <p:cNvPr id="9045" name="Google Shape;9045;p18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46" name="Google Shape;9046;p18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47" name="Google Shape;9047;p18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048"/>
        <p:cNvGrpSpPr/>
        <p:nvPr/>
      </p:nvGrpSpPr>
      <p:grpSpPr>
        <a:xfrm>
          <a:off x="0" y="0"/>
          <a:ext cx="0" cy="0"/>
          <a:chOff x="0" y="0"/>
          <a:chExt cx="0" cy="0"/>
        </a:xfrm>
      </p:grpSpPr>
      <p:sp>
        <p:nvSpPr>
          <p:cNvPr id="9049" name="Google Shape;9049;p18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50" name="Google Shape;9050;p182"/>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051" name="Google Shape;9051;p18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52" name="Google Shape;9052;p18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53" name="Google Shape;9053;p18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054"/>
        <p:cNvGrpSpPr/>
        <p:nvPr/>
      </p:nvGrpSpPr>
      <p:grpSpPr>
        <a:xfrm>
          <a:off x="0" y="0"/>
          <a:ext cx="0" cy="0"/>
          <a:chOff x="0" y="0"/>
          <a:chExt cx="0" cy="0"/>
        </a:xfrm>
      </p:grpSpPr>
      <p:sp>
        <p:nvSpPr>
          <p:cNvPr id="9055" name="Google Shape;9055;p183"/>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56" name="Google Shape;9056;p183"/>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057" name="Google Shape;9057;p18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58" name="Google Shape;9058;p18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59" name="Google Shape;9059;p18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w/sidebar">
  <p:cSld name="TITLE_ONLY_1">
    <p:spTree>
      <p:nvGrpSpPr>
        <p:cNvPr id="1" name="Shape 1769"/>
        <p:cNvGrpSpPr/>
        <p:nvPr/>
      </p:nvGrpSpPr>
      <p:grpSpPr>
        <a:xfrm>
          <a:off x="0" y="0"/>
          <a:ext cx="0" cy="0"/>
          <a:chOff x="0" y="0"/>
          <a:chExt cx="0" cy="0"/>
        </a:xfrm>
      </p:grpSpPr>
      <p:sp>
        <p:nvSpPr>
          <p:cNvPr id="1770" name="Google Shape;1770;p106"/>
          <p:cNvSpPr/>
          <p:nvPr/>
        </p:nvSpPr>
        <p:spPr>
          <a:xfrm>
            <a:off x="0" y="0"/>
            <a:ext cx="63990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1" name="Google Shape;1771;p106"/>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72" name="Google Shape;1772;p106"/>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773" name="Google Shape;1773;p106"/>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74"/>
        <p:cNvGrpSpPr/>
        <p:nvPr/>
      </p:nvGrpSpPr>
      <p:grpSpPr>
        <a:xfrm>
          <a:off x="0" y="0"/>
          <a:ext cx="0" cy="0"/>
          <a:chOff x="0" y="0"/>
          <a:chExt cx="0" cy="0"/>
        </a:xfrm>
      </p:grpSpPr>
      <p:sp>
        <p:nvSpPr>
          <p:cNvPr id="1775" name="Google Shape;1775;p107"/>
          <p:cNvSpPr txBox="1">
            <a:spLocks noGrp="1"/>
          </p:cNvSpPr>
          <p:nvPr>
            <p:ph type="title"/>
          </p:nvPr>
        </p:nvSpPr>
        <p:spPr>
          <a:xfrm>
            <a:off x="311700" y="245972"/>
            <a:ext cx="2808000" cy="904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776" name="Google Shape;1776;p107"/>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777" name="Google Shape;1777;p107"/>
          <p:cNvSpPr txBox="1">
            <a:spLocks noGrp="1"/>
          </p:cNvSpPr>
          <p:nvPr>
            <p:ph type="body" idx="1"/>
          </p:nvPr>
        </p:nvSpPr>
        <p:spPr>
          <a:xfrm>
            <a:off x="311700" y="1311825"/>
            <a:ext cx="3999900" cy="326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grpSp>
        <p:nvGrpSpPr>
          <p:cNvPr id="1778" name="Google Shape;1778;p107"/>
          <p:cNvGrpSpPr/>
          <p:nvPr/>
        </p:nvGrpSpPr>
        <p:grpSpPr>
          <a:xfrm>
            <a:off x="8041173" y="4778596"/>
            <a:ext cx="598277" cy="170409"/>
            <a:chOff x="238125" y="1822850"/>
            <a:chExt cx="7080200" cy="2016675"/>
          </a:xfrm>
        </p:grpSpPr>
        <p:sp>
          <p:nvSpPr>
            <p:cNvPr id="1779" name="Google Shape;1779;p107"/>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0" name="Google Shape;1780;p107"/>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1" name="Google Shape;1781;p107"/>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2" name="Google Shape;1782;p107"/>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3" name="Google Shape;1783;p107"/>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4" name="Google Shape;1784;p107"/>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5" name="Google Shape;1785;p107"/>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86" name="Google Shape;1786;p107"/>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787"/>
        <p:cNvGrpSpPr/>
        <p:nvPr/>
      </p:nvGrpSpPr>
      <p:grpSpPr>
        <a:xfrm>
          <a:off x="0" y="0"/>
          <a:ext cx="0" cy="0"/>
          <a:chOff x="0" y="0"/>
          <a:chExt cx="0" cy="0"/>
        </a:xfrm>
      </p:grpSpPr>
      <p:sp>
        <p:nvSpPr>
          <p:cNvPr id="1788" name="Google Shape;1788;p10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789" name="Google Shape;1789;p108"/>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losing slide w/logo_white">
  <p:cSld name="BLANK_1">
    <p:bg>
      <p:bgPr>
        <a:solidFill>
          <a:schemeClr val="dk1"/>
        </a:solidFill>
        <a:effectLst/>
      </p:bgPr>
    </p:bg>
    <p:spTree>
      <p:nvGrpSpPr>
        <p:cNvPr id="1" name="Shape 1790"/>
        <p:cNvGrpSpPr/>
        <p:nvPr/>
      </p:nvGrpSpPr>
      <p:grpSpPr>
        <a:xfrm>
          <a:off x="0" y="0"/>
          <a:ext cx="0" cy="0"/>
          <a:chOff x="0" y="0"/>
          <a:chExt cx="0" cy="0"/>
        </a:xfrm>
      </p:grpSpPr>
      <p:grpSp>
        <p:nvGrpSpPr>
          <p:cNvPr id="1791" name="Google Shape;1791;p110"/>
          <p:cNvGrpSpPr/>
          <p:nvPr/>
        </p:nvGrpSpPr>
        <p:grpSpPr>
          <a:xfrm>
            <a:off x="3698727" y="6"/>
            <a:ext cx="3697033" cy="5143642"/>
            <a:chOff x="1926275" y="238125"/>
            <a:chExt cx="3765950" cy="5239525"/>
          </a:xfrm>
        </p:grpSpPr>
        <p:sp>
          <p:nvSpPr>
            <p:cNvPr id="1792" name="Google Shape;1792;p110"/>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3" name="Google Shape;1793;p110"/>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4" name="Google Shape;1794;p110"/>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5" name="Google Shape;1795;p110"/>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6" name="Google Shape;1796;p110"/>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7" name="Google Shape;1797;p110"/>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8" name="Google Shape;1798;p110"/>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9" name="Google Shape;1799;p110"/>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0" name="Google Shape;1800;p110"/>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1" name="Google Shape;1801;p110"/>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2" name="Google Shape;1802;p110"/>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3" name="Google Shape;1803;p110"/>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4" name="Google Shape;1804;p110"/>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5" name="Google Shape;1805;p110"/>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6" name="Google Shape;1806;p110"/>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7" name="Google Shape;1807;p110"/>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8" name="Google Shape;1808;p110"/>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9" name="Google Shape;1809;p110"/>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0" name="Google Shape;1810;p110"/>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1" name="Google Shape;1811;p110"/>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2" name="Google Shape;1812;p110"/>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3" name="Google Shape;1813;p110"/>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4" name="Google Shape;1814;p110"/>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5" name="Google Shape;1815;p110"/>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6" name="Google Shape;1816;p110"/>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7" name="Google Shape;1817;p110"/>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8" name="Google Shape;1818;p110"/>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9" name="Google Shape;1819;p110"/>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0" name="Google Shape;1820;p110"/>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1" name="Google Shape;1821;p110"/>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2" name="Google Shape;1822;p110"/>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3" name="Google Shape;1823;p110"/>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4" name="Google Shape;1824;p110"/>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5" name="Google Shape;1825;p110"/>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6" name="Google Shape;1826;p110"/>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7" name="Google Shape;1827;p110"/>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8" name="Google Shape;1828;p110"/>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9" name="Google Shape;1829;p110"/>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0" name="Google Shape;1830;p110"/>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1" name="Google Shape;1831;p110"/>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2" name="Google Shape;1832;p110"/>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3" name="Google Shape;1833;p110"/>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4" name="Google Shape;1834;p110"/>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5" name="Google Shape;1835;p110"/>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6" name="Google Shape;1836;p110"/>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7" name="Google Shape;1837;p110"/>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8" name="Google Shape;1838;p110"/>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9" name="Google Shape;1839;p110"/>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0" name="Google Shape;1840;p110"/>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1" name="Google Shape;1841;p110"/>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2" name="Google Shape;1842;p110"/>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3" name="Google Shape;1843;p110"/>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4" name="Google Shape;1844;p110"/>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5" name="Google Shape;1845;p110"/>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6" name="Google Shape;1846;p110"/>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7" name="Google Shape;1847;p110"/>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8" name="Google Shape;1848;p110"/>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9" name="Google Shape;1849;p110"/>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0" name="Google Shape;1850;p110"/>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1" name="Google Shape;1851;p110"/>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52" name="Google Shape;1852;p110"/>
          <p:cNvSpPr/>
          <p:nvPr/>
        </p:nvSpPr>
        <p:spPr>
          <a:xfrm>
            <a:off x="0" y="0"/>
            <a:ext cx="5743500" cy="5143500"/>
          </a:xfrm>
          <a:prstGeom prst="homePlate">
            <a:avLst>
              <a:gd name="adj" fmla="val 39813"/>
            </a:avLst>
          </a:prstGeom>
          <a:solidFill>
            <a:schemeClr val="dk1"/>
          </a:solidFill>
          <a:ln>
            <a:noFill/>
          </a:ln>
          <a:effectLst>
            <a:outerShdw blurRad="228600" dist="38100" dir="10800000" algn="bl" rotWithShape="0">
              <a:srgbClr val="000000">
                <a:alpha val="3294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3" name="Google Shape;1853;p11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854" name="Google Shape;1854;p110"/>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dk1"/>
          </a:solidFill>
          <a:ln>
            <a:noFill/>
          </a:ln>
          <a:effectLst>
            <a:outerShdw blurRad="228600" dist="38100" dir="10800000" algn="bl" rotWithShape="0">
              <a:srgbClr val="000000">
                <a:alpha val="32941"/>
              </a:srgbClr>
            </a:outerShdw>
          </a:effectLst>
        </p:spPr>
        <p:txBody>
          <a:bodyPr/>
          <a:lstStyle/>
          <a:p>
            <a:endParaRPr lang="en-US"/>
          </a:p>
        </p:txBody>
      </p:sp>
      <p:sp>
        <p:nvSpPr>
          <p:cNvPr id="1855" name="Google Shape;1855;p11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1856" name="Google Shape;1856;p110"/>
          <p:cNvPicPr preferRelativeResize="0"/>
          <p:nvPr/>
        </p:nvPicPr>
        <p:blipFill rotWithShape="1">
          <a:blip r:embed="rId2">
            <a:alphaModFix/>
          </a:blip>
          <a:srcRect/>
          <a:stretch/>
        </p:blipFill>
        <p:spPr>
          <a:xfrm>
            <a:off x="1285955" y="2144127"/>
            <a:ext cx="2868902" cy="81807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losing slide w/logo_red">
  <p:cSld name="BLANK_1_1">
    <p:bg>
      <p:bgPr>
        <a:solidFill>
          <a:schemeClr val="accent1"/>
        </a:solidFill>
        <a:effectLst/>
      </p:bgPr>
    </p:bg>
    <p:spTree>
      <p:nvGrpSpPr>
        <p:cNvPr id="1" name="Shape 1857"/>
        <p:cNvGrpSpPr/>
        <p:nvPr/>
      </p:nvGrpSpPr>
      <p:grpSpPr>
        <a:xfrm>
          <a:off x="0" y="0"/>
          <a:ext cx="0" cy="0"/>
          <a:chOff x="0" y="0"/>
          <a:chExt cx="0" cy="0"/>
        </a:xfrm>
      </p:grpSpPr>
      <p:sp>
        <p:nvSpPr>
          <p:cNvPr id="1858" name="Google Shape;1858;p111"/>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3294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9" name="Google Shape;1859;p111"/>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1860" name="Google Shape;1860;p111"/>
          <p:cNvGrpSpPr/>
          <p:nvPr/>
        </p:nvGrpSpPr>
        <p:grpSpPr>
          <a:xfrm>
            <a:off x="1285921" y="2144122"/>
            <a:ext cx="2868897" cy="817157"/>
            <a:chOff x="238125" y="1822850"/>
            <a:chExt cx="7080200" cy="2016675"/>
          </a:xfrm>
        </p:grpSpPr>
        <p:sp>
          <p:nvSpPr>
            <p:cNvPr id="1861" name="Google Shape;1861;p111"/>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2" name="Google Shape;1862;p111"/>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3" name="Google Shape;1863;p111"/>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4" name="Google Shape;1864;p111"/>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5" name="Google Shape;1865;p111"/>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6" name="Google Shape;1866;p111"/>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7" name="Google Shape;1867;p111"/>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68" name="Google Shape;1868;p111"/>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32941"/>
              </a:srgbClr>
            </a:outerShdw>
          </a:effectLst>
        </p:spPr>
        <p:txBody>
          <a:bodyPr/>
          <a:lstStyle/>
          <a:p>
            <a:endParaRPr lang="en-US"/>
          </a:p>
        </p:txBody>
      </p:sp>
      <p:sp>
        <p:nvSpPr>
          <p:cNvPr id="1869" name="Google Shape;1869;p111"/>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w/chevron">
  <p:cSld name="SECTION_HEADER_1">
    <p:spTree>
      <p:nvGrpSpPr>
        <p:cNvPr id="1" name="Shape 588"/>
        <p:cNvGrpSpPr/>
        <p:nvPr/>
      </p:nvGrpSpPr>
      <p:grpSpPr>
        <a:xfrm>
          <a:off x="0" y="0"/>
          <a:ext cx="0" cy="0"/>
          <a:chOff x="0" y="0"/>
          <a:chExt cx="0" cy="0"/>
        </a:xfrm>
      </p:grpSpPr>
      <p:grpSp>
        <p:nvGrpSpPr>
          <p:cNvPr id="589" name="Google Shape;589;p74"/>
          <p:cNvGrpSpPr/>
          <p:nvPr/>
        </p:nvGrpSpPr>
        <p:grpSpPr>
          <a:xfrm>
            <a:off x="2693441" y="10"/>
            <a:ext cx="3757132" cy="5143716"/>
            <a:chOff x="1895100" y="238125"/>
            <a:chExt cx="3826000" cy="5238000"/>
          </a:xfrm>
        </p:grpSpPr>
        <p:sp>
          <p:nvSpPr>
            <p:cNvPr id="590" name="Google Shape;590;p74"/>
            <p:cNvSpPr/>
            <p:nvPr/>
          </p:nvSpPr>
          <p:spPr>
            <a:xfrm>
              <a:off x="189510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74"/>
            <p:cNvSpPr/>
            <p:nvPr/>
          </p:nvSpPr>
          <p:spPr>
            <a:xfrm>
              <a:off x="3578600" y="238125"/>
              <a:ext cx="2142500" cy="5238000"/>
            </a:xfrm>
            <a:custGeom>
              <a:avLst/>
              <a:gdLst/>
              <a:ahLst/>
              <a:cxnLst/>
              <a:rect l="l" t="t" r="r" b="b"/>
              <a:pathLst>
                <a:path w="85700" h="209520" extrusionOk="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92" name="Google Shape;592;p74"/>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593" name="Google Shape;593;p74"/>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594" name="Google Shape;594;p74"/>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p:cSld name="BLANK_3">
    <p:spTree>
      <p:nvGrpSpPr>
        <p:cNvPr id="1" name="Shape 1870"/>
        <p:cNvGrpSpPr/>
        <p:nvPr/>
      </p:nvGrpSpPr>
      <p:grpSpPr>
        <a:xfrm>
          <a:off x="0" y="0"/>
          <a:ext cx="0" cy="0"/>
          <a:chOff x="0" y="0"/>
          <a:chExt cx="0" cy="0"/>
        </a:xfrm>
      </p:grpSpPr>
      <p:sp>
        <p:nvSpPr>
          <p:cNvPr id="1871" name="Google Shape;1871;g28891777390_0_337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w/Light BG)">
  <p:cSld name="TITLE_AND_TWO_COLUMNS_1">
    <p:bg>
      <p:bgPr>
        <a:solidFill>
          <a:srgbClr val="E2F0F9">
            <a:alpha val="56078"/>
          </a:srgbClr>
        </a:solidFill>
        <a:effectLst/>
      </p:bgPr>
    </p:bg>
    <p:spTree>
      <p:nvGrpSpPr>
        <p:cNvPr id="1" name="Shape 1876"/>
        <p:cNvGrpSpPr/>
        <p:nvPr/>
      </p:nvGrpSpPr>
      <p:grpSpPr>
        <a:xfrm>
          <a:off x="0" y="0"/>
          <a:ext cx="0" cy="0"/>
          <a:chOff x="0" y="0"/>
          <a:chExt cx="0" cy="0"/>
        </a:xfrm>
      </p:grpSpPr>
      <p:sp>
        <p:nvSpPr>
          <p:cNvPr id="1877" name="Google Shape;1877;g280de3d4a38_0_2531"/>
          <p:cNvSpPr/>
          <p:nvPr/>
        </p:nvSpPr>
        <p:spPr>
          <a:xfrm rot="-5400000">
            <a:off x="-2754775" y="2407832"/>
            <a:ext cx="5499900" cy="5499900"/>
          </a:xfrm>
          <a:prstGeom prst="pie">
            <a:avLst>
              <a:gd name="adj1" fmla="val 0"/>
              <a:gd name="adj2" fmla="val 5382146"/>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78" name="Google Shape;1878;g280de3d4a38_0_2531"/>
          <p:cNvGrpSpPr/>
          <p:nvPr/>
        </p:nvGrpSpPr>
        <p:grpSpPr>
          <a:xfrm>
            <a:off x="6808167" y="782935"/>
            <a:ext cx="1845454" cy="1820070"/>
            <a:chOff x="5927502" y="551678"/>
            <a:chExt cx="2377550" cy="2344847"/>
          </a:xfrm>
        </p:grpSpPr>
        <p:grpSp>
          <p:nvGrpSpPr>
            <p:cNvPr id="1879" name="Google Shape;1879;g280de3d4a38_0_2531"/>
            <p:cNvGrpSpPr/>
            <p:nvPr/>
          </p:nvGrpSpPr>
          <p:grpSpPr>
            <a:xfrm>
              <a:off x="5927502" y="551678"/>
              <a:ext cx="2377550" cy="653782"/>
              <a:chOff x="2159414" y="3486447"/>
              <a:chExt cx="2606105" cy="720500"/>
            </a:xfrm>
          </p:grpSpPr>
          <p:grpSp>
            <p:nvGrpSpPr>
              <p:cNvPr id="1880" name="Google Shape;1880;g280de3d4a38_0_2531"/>
              <p:cNvGrpSpPr/>
              <p:nvPr/>
            </p:nvGrpSpPr>
            <p:grpSpPr>
              <a:xfrm>
                <a:off x="2159414" y="3486447"/>
                <a:ext cx="2606105" cy="49200"/>
                <a:chOff x="2159414" y="3486447"/>
                <a:chExt cx="2606105" cy="49200"/>
              </a:xfrm>
            </p:grpSpPr>
            <p:sp>
              <p:nvSpPr>
                <p:cNvPr id="1881" name="Google Shape;1881;g280de3d4a38_0_253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2" name="Google Shape;1882;g280de3d4a38_0_253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3" name="Google Shape;1883;g280de3d4a38_0_253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4" name="Google Shape;1884;g280de3d4a38_0_253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5" name="Google Shape;1885;g280de3d4a38_0_253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6" name="Google Shape;1886;g280de3d4a38_0_253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7" name="Google Shape;1887;g280de3d4a38_0_253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8" name="Google Shape;1888;g280de3d4a38_0_253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9" name="Google Shape;1889;g280de3d4a38_0_253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0" name="Google Shape;1890;g280de3d4a38_0_253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1" name="Google Shape;1891;g280de3d4a38_0_253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2" name="Google Shape;1892;g280de3d4a38_0_253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3" name="Google Shape;1893;g280de3d4a38_0_253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4" name="Google Shape;1894;g280de3d4a38_0_253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5" name="Google Shape;1895;g280de3d4a38_0_253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6" name="Google Shape;1896;g280de3d4a38_0_253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897" name="Google Shape;1897;g280de3d4a38_0_2531"/>
              <p:cNvGrpSpPr/>
              <p:nvPr/>
            </p:nvGrpSpPr>
            <p:grpSpPr>
              <a:xfrm>
                <a:off x="2159414" y="3652838"/>
                <a:ext cx="2606105" cy="49200"/>
                <a:chOff x="2159414" y="3486447"/>
                <a:chExt cx="2606105" cy="49200"/>
              </a:xfrm>
            </p:grpSpPr>
            <p:sp>
              <p:nvSpPr>
                <p:cNvPr id="1898" name="Google Shape;1898;g280de3d4a38_0_253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9" name="Google Shape;1899;g280de3d4a38_0_253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0" name="Google Shape;1900;g280de3d4a38_0_253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1" name="Google Shape;1901;g280de3d4a38_0_253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2" name="Google Shape;1902;g280de3d4a38_0_253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3" name="Google Shape;1903;g280de3d4a38_0_253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4" name="Google Shape;1904;g280de3d4a38_0_253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5" name="Google Shape;1905;g280de3d4a38_0_253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6" name="Google Shape;1906;g280de3d4a38_0_253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7" name="Google Shape;1907;g280de3d4a38_0_253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8" name="Google Shape;1908;g280de3d4a38_0_253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9" name="Google Shape;1909;g280de3d4a38_0_253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0" name="Google Shape;1910;g280de3d4a38_0_253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1" name="Google Shape;1911;g280de3d4a38_0_253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2" name="Google Shape;1912;g280de3d4a38_0_253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3" name="Google Shape;1913;g280de3d4a38_0_253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14" name="Google Shape;1914;g280de3d4a38_0_2531"/>
              <p:cNvGrpSpPr/>
              <p:nvPr/>
            </p:nvGrpSpPr>
            <p:grpSpPr>
              <a:xfrm>
                <a:off x="2159414" y="3819188"/>
                <a:ext cx="2606105" cy="49200"/>
                <a:chOff x="2159414" y="3486447"/>
                <a:chExt cx="2606105" cy="49200"/>
              </a:xfrm>
            </p:grpSpPr>
            <p:sp>
              <p:nvSpPr>
                <p:cNvPr id="1915" name="Google Shape;1915;g280de3d4a38_0_253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6" name="Google Shape;1916;g280de3d4a38_0_253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7" name="Google Shape;1917;g280de3d4a38_0_253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8" name="Google Shape;1918;g280de3d4a38_0_253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9" name="Google Shape;1919;g280de3d4a38_0_253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0" name="Google Shape;1920;g280de3d4a38_0_253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1" name="Google Shape;1921;g280de3d4a38_0_253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2" name="Google Shape;1922;g280de3d4a38_0_253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3" name="Google Shape;1923;g280de3d4a38_0_253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4" name="Google Shape;1924;g280de3d4a38_0_253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5" name="Google Shape;1925;g280de3d4a38_0_253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6" name="Google Shape;1926;g280de3d4a38_0_253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7" name="Google Shape;1927;g280de3d4a38_0_253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8" name="Google Shape;1928;g280de3d4a38_0_253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9" name="Google Shape;1929;g280de3d4a38_0_253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0" name="Google Shape;1930;g280de3d4a38_0_253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31" name="Google Shape;1931;g280de3d4a38_0_2531"/>
              <p:cNvGrpSpPr/>
              <p:nvPr/>
            </p:nvGrpSpPr>
            <p:grpSpPr>
              <a:xfrm>
                <a:off x="2159414" y="3983540"/>
                <a:ext cx="2606105" cy="49200"/>
                <a:chOff x="2159414" y="3486447"/>
                <a:chExt cx="2606105" cy="49200"/>
              </a:xfrm>
            </p:grpSpPr>
            <p:sp>
              <p:nvSpPr>
                <p:cNvPr id="1932" name="Google Shape;1932;g280de3d4a38_0_253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3" name="Google Shape;1933;g280de3d4a38_0_253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4" name="Google Shape;1934;g280de3d4a38_0_253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5" name="Google Shape;1935;g280de3d4a38_0_253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6" name="Google Shape;1936;g280de3d4a38_0_253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7" name="Google Shape;1937;g280de3d4a38_0_253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8" name="Google Shape;1938;g280de3d4a38_0_253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9" name="Google Shape;1939;g280de3d4a38_0_253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0" name="Google Shape;1940;g280de3d4a38_0_253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1" name="Google Shape;1941;g280de3d4a38_0_253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2" name="Google Shape;1942;g280de3d4a38_0_253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3" name="Google Shape;1943;g280de3d4a38_0_253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4" name="Google Shape;1944;g280de3d4a38_0_253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5" name="Google Shape;1945;g280de3d4a38_0_253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6" name="Google Shape;1946;g280de3d4a38_0_253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7" name="Google Shape;1947;g280de3d4a38_0_253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48" name="Google Shape;1948;g280de3d4a38_0_2531"/>
              <p:cNvGrpSpPr/>
              <p:nvPr/>
            </p:nvGrpSpPr>
            <p:grpSpPr>
              <a:xfrm>
                <a:off x="2159414" y="4157747"/>
                <a:ext cx="2606105" cy="49200"/>
                <a:chOff x="2159414" y="3486447"/>
                <a:chExt cx="2606105" cy="49200"/>
              </a:xfrm>
            </p:grpSpPr>
            <p:sp>
              <p:nvSpPr>
                <p:cNvPr id="1949" name="Google Shape;1949;g280de3d4a38_0_253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0" name="Google Shape;1950;g280de3d4a38_0_253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1" name="Google Shape;1951;g280de3d4a38_0_253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2" name="Google Shape;1952;g280de3d4a38_0_253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3" name="Google Shape;1953;g280de3d4a38_0_253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4" name="Google Shape;1954;g280de3d4a38_0_253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5" name="Google Shape;1955;g280de3d4a38_0_253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6" name="Google Shape;1956;g280de3d4a38_0_253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7" name="Google Shape;1957;g280de3d4a38_0_253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8" name="Google Shape;1958;g280de3d4a38_0_253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9" name="Google Shape;1959;g280de3d4a38_0_253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0" name="Google Shape;1960;g280de3d4a38_0_253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1" name="Google Shape;1961;g280de3d4a38_0_253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2" name="Google Shape;1962;g280de3d4a38_0_253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3" name="Google Shape;1963;g280de3d4a38_0_253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4" name="Google Shape;1964;g280de3d4a38_0_253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965" name="Google Shape;1965;g280de3d4a38_0_2531"/>
            <p:cNvGrpSpPr/>
            <p:nvPr/>
          </p:nvGrpSpPr>
          <p:grpSpPr>
            <a:xfrm>
              <a:off x="5927502" y="1318161"/>
              <a:ext cx="2377550" cy="653782"/>
              <a:chOff x="2159414" y="3486447"/>
              <a:chExt cx="2606105" cy="720500"/>
            </a:xfrm>
          </p:grpSpPr>
          <p:grpSp>
            <p:nvGrpSpPr>
              <p:cNvPr id="1966" name="Google Shape;1966;g280de3d4a38_0_2531"/>
              <p:cNvGrpSpPr/>
              <p:nvPr/>
            </p:nvGrpSpPr>
            <p:grpSpPr>
              <a:xfrm>
                <a:off x="2159414" y="3486447"/>
                <a:ext cx="2606105" cy="49200"/>
                <a:chOff x="2159414" y="3486447"/>
                <a:chExt cx="2606105" cy="49200"/>
              </a:xfrm>
            </p:grpSpPr>
            <p:sp>
              <p:nvSpPr>
                <p:cNvPr id="1967" name="Google Shape;1967;g280de3d4a38_0_253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8" name="Google Shape;1968;g280de3d4a38_0_253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9" name="Google Shape;1969;g280de3d4a38_0_253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0" name="Google Shape;1970;g280de3d4a38_0_253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1" name="Google Shape;1971;g280de3d4a38_0_253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2" name="Google Shape;1972;g280de3d4a38_0_253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3" name="Google Shape;1973;g280de3d4a38_0_253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4" name="Google Shape;1974;g280de3d4a38_0_253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5" name="Google Shape;1975;g280de3d4a38_0_253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6" name="Google Shape;1976;g280de3d4a38_0_253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7" name="Google Shape;1977;g280de3d4a38_0_253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8" name="Google Shape;1978;g280de3d4a38_0_253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9" name="Google Shape;1979;g280de3d4a38_0_253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0" name="Google Shape;1980;g280de3d4a38_0_253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1" name="Google Shape;1981;g280de3d4a38_0_253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2" name="Google Shape;1982;g280de3d4a38_0_253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83" name="Google Shape;1983;g280de3d4a38_0_2531"/>
              <p:cNvGrpSpPr/>
              <p:nvPr/>
            </p:nvGrpSpPr>
            <p:grpSpPr>
              <a:xfrm>
                <a:off x="2159414" y="3652838"/>
                <a:ext cx="2606105" cy="49200"/>
                <a:chOff x="2159414" y="3486447"/>
                <a:chExt cx="2606105" cy="49200"/>
              </a:xfrm>
            </p:grpSpPr>
            <p:sp>
              <p:nvSpPr>
                <p:cNvPr id="1984" name="Google Shape;1984;g280de3d4a38_0_253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5" name="Google Shape;1985;g280de3d4a38_0_253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6" name="Google Shape;1986;g280de3d4a38_0_253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7" name="Google Shape;1987;g280de3d4a38_0_253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8" name="Google Shape;1988;g280de3d4a38_0_253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9" name="Google Shape;1989;g280de3d4a38_0_253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0" name="Google Shape;1990;g280de3d4a38_0_253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1" name="Google Shape;1991;g280de3d4a38_0_253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2" name="Google Shape;1992;g280de3d4a38_0_253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3" name="Google Shape;1993;g280de3d4a38_0_253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4" name="Google Shape;1994;g280de3d4a38_0_253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5" name="Google Shape;1995;g280de3d4a38_0_253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6" name="Google Shape;1996;g280de3d4a38_0_253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7" name="Google Shape;1997;g280de3d4a38_0_253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8" name="Google Shape;1998;g280de3d4a38_0_253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9" name="Google Shape;1999;g280de3d4a38_0_253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00" name="Google Shape;2000;g280de3d4a38_0_2531"/>
              <p:cNvGrpSpPr/>
              <p:nvPr/>
            </p:nvGrpSpPr>
            <p:grpSpPr>
              <a:xfrm>
                <a:off x="2159414" y="3819188"/>
                <a:ext cx="2606105" cy="49200"/>
                <a:chOff x="2159414" y="3486447"/>
                <a:chExt cx="2606105" cy="49200"/>
              </a:xfrm>
            </p:grpSpPr>
            <p:sp>
              <p:nvSpPr>
                <p:cNvPr id="2001" name="Google Shape;2001;g280de3d4a38_0_253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2" name="Google Shape;2002;g280de3d4a38_0_253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3" name="Google Shape;2003;g280de3d4a38_0_253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4" name="Google Shape;2004;g280de3d4a38_0_253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5" name="Google Shape;2005;g280de3d4a38_0_253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6" name="Google Shape;2006;g280de3d4a38_0_253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7" name="Google Shape;2007;g280de3d4a38_0_253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8" name="Google Shape;2008;g280de3d4a38_0_253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9" name="Google Shape;2009;g280de3d4a38_0_253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0" name="Google Shape;2010;g280de3d4a38_0_253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1" name="Google Shape;2011;g280de3d4a38_0_253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2" name="Google Shape;2012;g280de3d4a38_0_253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3" name="Google Shape;2013;g280de3d4a38_0_253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4" name="Google Shape;2014;g280de3d4a38_0_253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5" name="Google Shape;2015;g280de3d4a38_0_253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6" name="Google Shape;2016;g280de3d4a38_0_253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17" name="Google Shape;2017;g280de3d4a38_0_2531"/>
              <p:cNvGrpSpPr/>
              <p:nvPr/>
            </p:nvGrpSpPr>
            <p:grpSpPr>
              <a:xfrm>
                <a:off x="2159414" y="3983540"/>
                <a:ext cx="2606105" cy="49200"/>
                <a:chOff x="2159414" y="3486447"/>
                <a:chExt cx="2606105" cy="49200"/>
              </a:xfrm>
            </p:grpSpPr>
            <p:sp>
              <p:nvSpPr>
                <p:cNvPr id="2018" name="Google Shape;2018;g280de3d4a38_0_253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9" name="Google Shape;2019;g280de3d4a38_0_253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0" name="Google Shape;2020;g280de3d4a38_0_253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1" name="Google Shape;2021;g280de3d4a38_0_253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2" name="Google Shape;2022;g280de3d4a38_0_253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3" name="Google Shape;2023;g280de3d4a38_0_253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4" name="Google Shape;2024;g280de3d4a38_0_253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5" name="Google Shape;2025;g280de3d4a38_0_253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6" name="Google Shape;2026;g280de3d4a38_0_253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7" name="Google Shape;2027;g280de3d4a38_0_253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8" name="Google Shape;2028;g280de3d4a38_0_253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9" name="Google Shape;2029;g280de3d4a38_0_253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0" name="Google Shape;2030;g280de3d4a38_0_253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1" name="Google Shape;2031;g280de3d4a38_0_253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2" name="Google Shape;2032;g280de3d4a38_0_253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3" name="Google Shape;2033;g280de3d4a38_0_253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34" name="Google Shape;2034;g280de3d4a38_0_2531"/>
              <p:cNvGrpSpPr/>
              <p:nvPr/>
            </p:nvGrpSpPr>
            <p:grpSpPr>
              <a:xfrm>
                <a:off x="2159414" y="4157747"/>
                <a:ext cx="2606105" cy="49200"/>
                <a:chOff x="2159414" y="3486447"/>
                <a:chExt cx="2606105" cy="49200"/>
              </a:xfrm>
            </p:grpSpPr>
            <p:sp>
              <p:nvSpPr>
                <p:cNvPr id="2035" name="Google Shape;2035;g280de3d4a38_0_253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6" name="Google Shape;2036;g280de3d4a38_0_253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7" name="Google Shape;2037;g280de3d4a38_0_253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8" name="Google Shape;2038;g280de3d4a38_0_253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9" name="Google Shape;2039;g280de3d4a38_0_253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0" name="Google Shape;2040;g280de3d4a38_0_253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1" name="Google Shape;2041;g280de3d4a38_0_253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2" name="Google Shape;2042;g280de3d4a38_0_253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3" name="Google Shape;2043;g280de3d4a38_0_253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4" name="Google Shape;2044;g280de3d4a38_0_253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5" name="Google Shape;2045;g280de3d4a38_0_253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6" name="Google Shape;2046;g280de3d4a38_0_253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7" name="Google Shape;2047;g280de3d4a38_0_253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8" name="Google Shape;2048;g280de3d4a38_0_253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9" name="Google Shape;2049;g280de3d4a38_0_253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0" name="Google Shape;2050;g280de3d4a38_0_253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051" name="Google Shape;2051;g280de3d4a38_0_2531"/>
            <p:cNvGrpSpPr/>
            <p:nvPr/>
          </p:nvGrpSpPr>
          <p:grpSpPr>
            <a:xfrm>
              <a:off x="5927502" y="2084668"/>
              <a:ext cx="2377550" cy="44644"/>
              <a:chOff x="2159414" y="3486447"/>
              <a:chExt cx="2606105" cy="49200"/>
            </a:xfrm>
          </p:grpSpPr>
          <p:sp>
            <p:nvSpPr>
              <p:cNvPr id="2052" name="Google Shape;2052;g280de3d4a38_0_253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3" name="Google Shape;2053;g280de3d4a38_0_253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4" name="Google Shape;2054;g280de3d4a38_0_253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5" name="Google Shape;2055;g280de3d4a38_0_253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6" name="Google Shape;2056;g280de3d4a38_0_253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7" name="Google Shape;2057;g280de3d4a38_0_253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8" name="Google Shape;2058;g280de3d4a38_0_253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9" name="Google Shape;2059;g280de3d4a38_0_253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0" name="Google Shape;2060;g280de3d4a38_0_253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1" name="Google Shape;2061;g280de3d4a38_0_253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2" name="Google Shape;2062;g280de3d4a38_0_253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3" name="Google Shape;2063;g280de3d4a38_0_253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4" name="Google Shape;2064;g280de3d4a38_0_253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5" name="Google Shape;2065;g280de3d4a38_0_253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6" name="Google Shape;2066;g280de3d4a38_0_253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7" name="Google Shape;2067;g280de3d4a38_0_253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68" name="Google Shape;2068;g280de3d4a38_0_2531"/>
            <p:cNvGrpSpPr/>
            <p:nvPr/>
          </p:nvGrpSpPr>
          <p:grpSpPr>
            <a:xfrm>
              <a:off x="5927502" y="2235651"/>
              <a:ext cx="2377550" cy="44644"/>
              <a:chOff x="2159414" y="3486447"/>
              <a:chExt cx="2606105" cy="49200"/>
            </a:xfrm>
          </p:grpSpPr>
          <p:sp>
            <p:nvSpPr>
              <p:cNvPr id="2069" name="Google Shape;2069;g280de3d4a38_0_253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0" name="Google Shape;2070;g280de3d4a38_0_253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1" name="Google Shape;2071;g280de3d4a38_0_253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2" name="Google Shape;2072;g280de3d4a38_0_253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3" name="Google Shape;2073;g280de3d4a38_0_253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4" name="Google Shape;2074;g280de3d4a38_0_253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5" name="Google Shape;2075;g280de3d4a38_0_253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6" name="Google Shape;2076;g280de3d4a38_0_253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7" name="Google Shape;2077;g280de3d4a38_0_253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8" name="Google Shape;2078;g280de3d4a38_0_253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9" name="Google Shape;2079;g280de3d4a38_0_253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0" name="Google Shape;2080;g280de3d4a38_0_253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1" name="Google Shape;2081;g280de3d4a38_0_253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2" name="Google Shape;2082;g280de3d4a38_0_253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3" name="Google Shape;2083;g280de3d4a38_0_253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4" name="Google Shape;2084;g280de3d4a38_0_253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085" name="Google Shape;2085;g280de3d4a38_0_2531"/>
            <p:cNvGrpSpPr/>
            <p:nvPr/>
          </p:nvGrpSpPr>
          <p:grpSpPr>
            <a:xfrm>
              <a:off x="5927502" y="2386597"/>
              <a:ext cx="2377550" cy="44644"/>
              <a:chOff x="2159414" y="3486447"/>
              <a:chExt cx="2606105" cy="49200"/>
            </a:xfrm>
          </p:grpSpPr>
          <p:sp>
            <p:nvSpPr>
              <p:cNvPr id="2086" name="Google Shape;2086;g280de3d4a38_0_253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7" name="Google Shape;2087;g280de3d4a38_0_253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8" name="Google Shape;2088;g280de3d4a38_0_253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9" name="Google Shape;2089;g280de3d4a38_0_253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0" name="Google Shape;2090;g280de3d4a38_0_253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1" name="Google Shape;2091;g280de3d4a38_0_253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2" name="Google Shape;2092;g280de3d4a38_0_253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3" name="Google Shape;2093;g280de3d4a38_0_253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4" name="Google Shape;2094;g280de3d4a38_0_253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5" name="Google Shape;2095;g280de3d4a38_0_253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6" name="Google Shape;2096;g280de3d4a38_0_253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7" name="Google Shape;2097;g280de3d4a38_0_253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8" name="Google Shape;2098;g280de3d4a38_0_253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9" name="Google Shape;2099;g280de3d4a38_0_253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0" name="Google Shape;2100;g280de3d4a38_0_253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1" name="Google Shape;2101;g280de3d4a38_0_253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02" name="Google Shape;2102;g280de3d4a38_0_2531"/>
            <p:cNvGrpSpPr/>
            <p:nvPr/>
          </p:nvGrpSpPr>
          <p:grpSpPr>
            <a:xfrm>
              <a:off x="5927502" y="2535730"/>
              <a:ext cx="2377550" cy="44644"/>
              <a:chOff x="2159414" y="3486447"/>
              <a:chExt cx="2606105" cy="49200"/>
            </a:xfrm>
          </p:grpSpPr>
          <p:sp>
            <p:nvSpPr>
              <p:cNvPr id="2103" name="Google Shape;2103;g280de3d4a38_0_253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4" name="Google Shape;2104;g280de3d4a38_0_253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5" name="Google Shape;2105;g280de3d4a38_0_253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6" name="Google Shape;2106;g280de3d4a38_0_253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7" name="Google Shape;2107;g280de3d4a38_0_253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8" name="Google Shape;2108;g280de3d4a38_0_253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9" name="Google Shape;2109;g280de3d4a38_0_253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0" name="Google Shape;2110;g280de3d4a38_0_253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1" name="Google Shape;2111;g280de3d4a38_0_253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2" name="Google Shape;2112;g280de3d4a38_0_253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3" name="Google Shape;2113;g280de3d4a38_0_253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4" name="Google Shape;2114;g280de3d4a38_0_253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5" name="Google Shape;2115;g280de3d4a38_0_253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6" name="Google Shape;2116;g280de3d4a38_0_253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7" name="Google Shape;2117;g280de3d4a38_0_253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8" name="Google Shape;2118;g280de3d4a38_0_253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19" name="Google Shape;2119;g280de3d4a38_0_2531"/>
            <p:cNvGrpSpPr/>
            <p:nvPr/>
          </p:nvGrpSpPr>
          <p:grpSpPr>
            <a:xfrm>
              <a:off x="5927502" y="2693806"/>
              <a:ext cx="2377550" cy="44644"/>
              <a:chOff x="2159414" y="3486447"/>
              <a:chExt cx="2606105" cy="49200"/>
            </a:xfrm>
          </p:grpSpPr>
          <p:sp>
            <p:nvSpPr>
              <p:cNvPr id="2120" name="Google Shape;2120;g280de3d4a38_0_253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1" name="Google Shape;2121;g280de3d4a38_0_253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2" name="Google Shape;2122;g280de3d4a38_0_253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3" name="Google Shape;2123;g280de3d4a38_0_253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4" name="Google Shape;2124;g280de3d4a38_0_253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5" name="Google Shape;2125;g280de3d4a38_0_253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6" name="Google Shape;2126;g280de3d4a38_0_253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7" name="Google Shape;2127;g280de3d4a38_0_253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8" name="Google Shape;2128;g280de3d4a38_0_253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9" name="Google Shape;2129;g280de3d4a38_0_253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0" name="Google Shape;2130;g280de3d4a38_0_253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1" name="Google Shape;2131;g280de3d4a38_0_253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2" name="Google Shape;2132;g280de3d4a38_0_253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3" name="Google Shape;2133;g280de3d4a38_0_253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4" name="Google Shape;2134;g280de3d4a38_0_253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5" name="Google Shape;2135;g280de3d4a38_0_253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136" name="Google Shape;2136;g280de3d4a38_0_2531"/>
            <p:cNvGrpSpPr/>
            <p:nvPr/>
          </p:nvGrpSpPr>
          <p:grpSpPr>
            <a:xfrm>
              <a:off x="5927502" y="2851881"/>
              <a:ext cx="2377550" cy="44644"/>
              <a:chOff x="2159414" y="3486447"/>
              <a:chExt cx="2606105" cy="49200"/>
            </a:xfrm>
          </p:grpSpPr>
          <p:sp>
            <p:nvSpPr>
              <p:cNvPr id="2137" name="Google Shape;2137;g280de3d4a38_0_2531"/>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8" name="Google Shape;2138;g280de3d4a38_0_2531"/>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9" name="Google Shape;2139;g280de3d4a38_0_2531"/>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0" name="Google Shape;2140;g280de3d4a38_0_2531"/>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1" name="Google Shape;2141;g280de3d4a38_0_2531"/>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2" name="Google Shape;2142;g280de3d4a38_0_2531"/>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3" name="Google Shape;2143;g280de3d4a38_0_2531"/>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4" name="Google Shape;2144;g280de3d4a38_0_2531"/>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5" name="Google Shape;2145;g280de3d4a38_0_2531"/>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6" name="Google Shape;2146;g280de3d4a38_0_2531"/>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7" name="Google Shape;2147;g280de3d4a38_0_2531"/>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8" name="Google Shape;2148;g280de3d4a38_0_2531"/>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9" name="Google Shape;2149;g280de3d4a38_0_2531"/>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0" name="Google Shape;2150;g280de3d4a38_0_2531"/>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1" name="Google Shape;2151;g280de3d4a38_0_2531"/>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2" name="Google Shape;2152;g280de3d4a38_0_2531"/>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2153" name="Google Shape;2153;g280de3d4a38_0_2531"/>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54" name="Google Shape;2154;g280de3d4a38_0_253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2155" name="Google Shape;2155;g280de3d4a38_0_253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2156" name="Google Shape;2156;g280de3d4a38_0_2531"/>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2157" name="Google Shape;2157;g280de3d4a38_0_2531"/>
          <p:cNvGrpSpPr/>
          <p:nvPr/>
        </p:nvGrpSpPr>
        <p:grpSpPr>
          <a:xfrm>
            <a:off x="8041173" y="4778596"/>
            <a:ext cx="598277" cy="170409"/>
            <a:chOff x="238125" y="1822850"/>
            <a:chExt cx="7080200" cy="2016675"/>
          </a:xfrm>
        </p:grpSpPr>
        <p:sp>
          <p:nvSpPr>
            <p:cNvPr id="2158" name="Google Shape;2158;g280de3d4a38_0_2531"/>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9" name="Google Shape;2159;g280de3d4a38_0_2531"/>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0" name="Google Shape;2160;g280de3d4a38_0_2531"/>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1" name="Google Shape;2161;g280de3d4a38_0_2531"/>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2" name="Google Shape;2162;g280de3d4a38_0_2531"/>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3" name="Google Shape;2163;g280de3d4a38_0_2531"/>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4" name="Google Shape;2164;g280de3d4a38_0_2531"/>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65" name="Google Shape;2165;g280de3d4a38_0_2531"/>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Alt title w/shapes &amp; imgs 1">
  <p:cSld name="TITLE_1_1_1_1_1_1">
    <p:bg>
      <p:bgPr>
        <a:solidFill>
          <a:schemeClr val="dk1"/>
        </a:solidFill>
        <a:effectLst/>
      </p:bgPr>
    </p:bg>
    <p:spTree>
      <p:nvGrpSpPr>
        <p:cNvPr id="1" name="Shape 2166"/>
        <p:cNvGrpSpPr/>
        <p:nvPr/>
      </p:nvGrpSpPr>
      <p:grpSpPr>
        <a:xfrm>
          <a:off x="0" y="0"/>
          <a:ext cx="0" cy="0"/>
          <a:chOff x="0" y="0"/>
          <a:chExt cx="0" cy="0"/>
        </a:xfrm>
      </p:grpSpPr>
      <p:sp>
        <p:nvSpPr>
          <p:cNvPr id="2167" name="Google Shape;2167;g280de3d4a38_0_1945"/>
          <p:cNvSpPr/>
          <p:nvPr/>
        </p:nvSpPr>
        <p:spPr>
          <a:xfrm>
            <a:off x="5715144" y="-25"/>
            <a:ext cx="1714800" cy="17148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68" name="Google Shape;2168;g280de3d4a38_0_1945"/>
          <p:cNvPicPr preferRelativeResize="0"/>
          <p:nvPr/>
        </p:nvPicPr>
        <p:blipFill rotWithShape="1">
          <a:blip r:embed="rId2">
            <a:alphaModFix/>
          </a:blip>
          <a:srcRect t="18093" r="4251" b="18086"/>
          <a:stretch/>
        </p:blipFill>
        <p:spPr>
          <a:xfrm>
            <a:off x="5715122" y="8"/>
            <a:ext cx="1714800" cy="1714800"/>
          </a:xfrm>
          <a:prstGeom prst="ellipse">
            <a:avLst/>
          </a:prstGeom>
          <a:noFill/>
          <a:ln>
            <a:noFill/>
          </a:ln>
        </p:spPr>
      </p:pic>
      <p:sp>
        <p:nvSpPr>
          <p:cNvPr id="2169" name="Google Shape;2169;g280de3d4a38_0_1945"/>
          <p:cNvSpPr txBox="1">
            <a:spLocks noGrp="1"/>
          </p:cNvSpPr>
          <p:nvPr>
            <p:ph type="ctrTitle"/>
          </p:nvPr>
        </p:nvSpPr>
        <p:spPr>
          <a:xfrm>
            <a:off x="311700" y="1521701"/>
            <a:ext cx="4725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a:endParaRPr/>
          </a:p>
        </p:txBody>
      </p:sp>
      <p:sp>
        <p:nvSpPr>
          <p:cNvPr id="2170" name="Google Shape;2170;g280de3d4a38_0_1945"/>
          <p:cNvSpPr txBox="1">
            <a:spLocks noGrp="1"/>
          </p:cNvSpPr>
          <p:nvPr>
            <p:ph type="subTitle" idx="1"/>
          </p:nvPr>
        </p:nvSpPr>
        <p:spPr>
          <a:xfrm>
            <a:off x="311700" y="3032101"/>
            <a:ext cx="4725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a:endParaRPr/>
          </a:p>
        </p:txBody>
      </p:sp>
      <p:sp>
        <p:nvSpPr>
          <p:cNvPr id="2171" name="Google Shape;2171;g280de3d4a38_0_1945"/>
          <p:cNvSpPr/>
          <p:nvPr/>
        </p:nvSpPr>
        <p:spPr>
          <a:xfrm>
            <a:off x="5715197" y="3428806"/>
            <a:ext cx="3429300" cy="1714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2" name="Google Shape;2172;g280de3d4a38_0_1945"/>
          <p:cNvSpPr/>
          <p:nvPr/>
        </p:nvSpPr>
        <p:spPr>
          <a:xfrm>
            <a:off x="7429717" y="-25"/>
            <a:ext cx="1714800" cy="1714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73" name="Google Shape;2173;g280de3d4a38_0_1945"/>
          <p:cNvPicPr preferRelativeResize="0"/>
          <p:nvPr/>
        </p:nvPicPr>
        <p:blipFill rotWithShape="1">
          <a:blip r:embed="rId3">
            <a:alphaModFix/>
          </a:blip>
          <a:srcRect l="33473" t="11983" r="24193" b="24544"/>
          <a:stretch/>
        </p:blipFill>
        <p:spPr>
          <a:xfrm>
            <a:off x="7429711" y="1714197"/>
            <a:ext cx="1714516" cy="1714669"/>
          </a:xfrm>
          <a:prstGeom prst="rect">
            <a:avLst/>
          </a:prstGeom>
          <a:noFill/>
          <a:ln>
            <a:noFill/>
          </a:ln>
        </p:spPr>
      </p:pic>
      <p:pic>
        <p:nvPicPr>
          <p:cNvPr id="2174" name="Google Shape;2174;g280de3d4a38_0_1945"/>
          <p:cNvPicPr preferRelativeResize="0"/>
          <p:nvPr/>
        </p:nvPicPr>
        <p:blipFill rotWithShape="1">
          <a:blip r:embed="rId4">
            <a:alphaModFix/>
          </a:blip>
          <a:srcRect/>
          <a:stretch/>
        </p:blipFill>
        <p:spPr>
          <a:xfrm>
            <a:off x="5714566" y="3279784"/>
            <a:ext cx="3429324" cy="1863690"/>
          </a:xfrm>
          <a:prstGeom prst="rect">
            <a:avLst/>
          </a:prstGeom>
          <a:noFill/>
          <a:ln>
            <a:noFill/>
          </a:ln>
        </p:spPr>
      </p:pic>
      <p:grpSp>
        <p:nvGrpSpPr>
          <p:cNvPr id="2175" name="Google Shape;2175;g280de3d4a38_0_1945"/>
          <p:cNvGrpSpPr/>
          <p:nvPr/>
        </p:nvGrpSpPr>
        <p:grpSpPr>
          <a:xfrm>
            <a:off x="5714586" y="1714973"/>
            <a:ext cx="1714747" cy="1713968"/>
            <a:chOff x="1189450" y="238125"/>
            <a:chExt cx="5177375" cy="5175025"/>
          </a:xfrm>
        </p:grpSpPr>
        <p:sp>
          <p:nvSpPr>
            <p:cNvPr id="2176" name="Google Shape;2176;g280de3d4a38_0_1945"/>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7" name="Google Shape;2177;g280de3d4a38_0_1945"/>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8" name="Google Shape;2178;g280de3d4a38_0_1945"/>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9" name="Google Shape;2179;g280de3d4a38_0_1945"/>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0" name="Google Shape;2180;g280de3d4a38_0_1945"/>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1" name="Google Shape;2181;g280de3d4a38_0_1945"/>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2" name="Google Shape;2182;g280de3d4a38_0_1945"/>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3" name="Google Shape;2183;g280de3d4a38_0_1945"/>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4" name="Google Shape;2184;g280de3d4a38_0_1945"/>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5" name="Google Shape;2185;g280de3d4a38_0_1945"/>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6" name="Google Shape;2186;g280de3d4a38_0_1945"/>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7" name="Google Shape;2187;g280de3d4a38_0_1945"/>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8" name="Google Shape;2188;g280de3d4a38_0_1945"/>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9" name="Google Shape;2189;g280de3d4a38_0_1945"/>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0" name="Google Shape;2190;g280de3d4a38_0_1945"/>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1" name="Google Shape;2191;g280de3d4a38_0_1945"/>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2" name="Google Shape;2192;g280de3d4a38_0_1945"/>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3" name="Google Shape;2193;g280de3d4a38_0_1945"/>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4" name="Google Shape;2194;g280de3d4a38_0_1945"/>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5" name="Google Shape;2195;g280de3d4a38_0_1945"/>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6" name="Google Shape;2196;g280de3d4a38_0_1945"/>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7" name="Google Shape;2197;g280de3d4a38_0_1945"/>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8" name="Google Shape;2198;g280de3d4a38_0_1945"/>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9" name="Google Shape;2199;g280de3d4a38_0_1945"/>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0" name="Google Shape;2200;g280de3d4a38_0_1945"/>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1" name="Google Shape;2201;g280de3d4a38_0_1945"/>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2" name="Google Shape;2202;g280de3d4a38_0_1945"/>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3" name="Google Shape;2203;g280de3d4a38_0_1945"/>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4" name="Google Shape;2204;g280de3d4a38_0_1945"/>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5" name="Google Shape;2205;g280de3d4a38_0_1945"/>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6" name="Google Shape;2206;g280de3d4a38_0_1945"/>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7" name="Google Shape;2207;g280de3d4a38_0_1945"/>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8" name="Google Shape;2208;g280de3d4a38_0_1945"/>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9" name="Google Shape;2209;g280de3d4a38_0_1945"/>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0" name="Google Shape;2210;g280de3d4a38_0_1945"/>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1" name="Google Shape;2211;g280de3d4a38_0_1945"/>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2" name="Google Shape;2212;g280de3d4a38_0_1945"/>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3" name="Google Shape;2213;g280de3d4a38_0_1945"/>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4" name="Google Shape;2214;g280de3d4a38_0_1945"/>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5" name="Google Shape;2215;g280de3d4a38_0_1945"/>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6" name="Google Shape;2216;g280de3d4a38_0_1945"/>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7" name="Google Shape;2217;g280de3d4a38_0_1945"/>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8" name="Google Shape;2218;g280de3d4a38_0_1945"/>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9" name="Google Shape;2219;g280de3d4a38_0_1945"/>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0" name="Google Shape;2220;g280de3d4a38_0_1945"/>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1" name="Google Shape;2221;g280de3d4a38_0_1945"/>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2" name="Google Shape;2222;g280de3d4a38_0_1945"/>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3" name="Google Shape;2223;g280de3d4a38_0_1945"/>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4" name="Google Shape;2224;g280de3d4a38_0_1945"/>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5" name="Google Shape;2225;g280de3d4a38_0_1945"/>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6" name="Google Shape;2226;g280de3d4a38_0_1945"/>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7" name="Google Shape;2227;g280de3d4a38_0_1945"/>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8" name="Google Shape;2228;g280de3d4a38_0_1945"/>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9" name="Google Shape;2229;g280de3d4a38_0_1945"/>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0" name="Google Shape;2230;g280de3d4a38_0_1945"/>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1" name="Google Shape;2231;g280de3d4a38_0_1945"/>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2" name="Google Shape;2232;g280de3d4a38_0_1945"/>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3" name="Google Shape;2233;g280de3d4a38_0_1945"/>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4" name="Google Shape;2234;g280de3d4a38_0_1945"/>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5" name="Google Shape;2235;g280de3d4a38_0_1945"/>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6" name="Google Shape;2236;g280de3d4a38_0_1945"/>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7" name="Google Shape;2237;g280de3d4a38_0_1945"/>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8" name="Google Shape;2238;g280de3d4a38_0_1945"/>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9" name="Google Shape;2239;g280de3d4a38_0_1945"/>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0" name="Google Shape;2240;g280de3d4a38_0_1945"/>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1" name="Google Shape;2241;g280de3d4a38_0_1945"/>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2" name="Google Shape;2242;g280de3d4a38_0_1945"/>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3" name="Google Shape;2243;g280de3d4a38_0_1945"/>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4" name="Google Shape;2244;g280de3d4a38_0_1945"/>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5" name="Google Shape;2245;g280de3d4a38_0_1945"/>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6" name="Google Shape;2246;g280de3d4a38_0_1945"/>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7" name="Google Shape;2247;g280de3d4a38_0_1945"/>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8" name="Google Shape;2248;g280de3d4a38_0_1945"/>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9" name="Google Shape;2249;g280de3d4a38_0_1945"/>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0" name="Google Shape;2250;g280de3d4a38_0_1945"/>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1" name="Google Shape;2251;g280de3d4a38_0_1945"/>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2" name="Google Shape;2252;g280de3d4a38_0_1945"/>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3" name="Google Shape;2253;g280de3d4a38_0_1945"/>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4" name="Google Shape;2254;g280de3d4a38_0_1945"/>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5" name="Google Shape;2255;g280de3d4a38_0_1945"/>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6" name="Google Shape;2256;g280de3d4a38_0_1945"/>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7" name="Google Shape;2257;g280de3d4a38_0_1945"/>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8" name="Google Shape;2258;g280de3d4a38_0_1945"/>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9" name="Google Shape;2259;g280de3d4a38_0_1945"/>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0" name="Google Shape;2260;g280de3d4a38_0_1945"/>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1" name="Google Shape;2261;g280de3d4a38_0_1945"/>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2" name="Google Shape;2262;g280de3d4a38_0_1945"/>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3" name="Google Shape;2263;g280de3d4a38_0_1945"/>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4" name="Google Shape;2264;g280de3d4a38_0_1945"/>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5" name="Google Shape;2265;g280de3d4a38_0_1945"/>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6" name="Google Shape;2266;g280de3d4a38_0_1945"/>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7" name="Google Shape;2267;g280de3d4a38_0_1945"/>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8" name="Google Shape;2268;g280de3d4a38_0_1945"/>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9" name="Google Shape;2269;g280de3d4a38_0_1945"/>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0" name="Google Shape;2270;g280de3d4a38_0_1945"/>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1" name="Google Shape;2271;g280de3d4a38_0_1945"/>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2" name="Google Shape;2272;g280de3d4a38_0_1945"/>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3" name="Google Shape;2273;g280de3d4a38_0_1945"/>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4" name="Google Shape;2274;g280de3d4a38_0_1945"/>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5" name="Google Shape;2275;g280de3d4a38_0_1945"/>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6" name="Google Shape;2276;g280de3d4a38_0_1945"/>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7" name="Google Shape;2277;g280de3d4a38_0_1945"/>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8" name="Google Shape;2278;g280de3d4a38_0_1945"/>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9" name="Google Shape;2279;g280de3d4a38_0_1945"/>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0" name="Google Shape;2280;g280de3d4a38_0_1945"/>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1" name="Google Shape;2281;g280de3d4a38_0_1945"/>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2" name="Google Shape;2282;g280de3d4a38_0_1945"/>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3" name="Google Shape;2283;g280de3d4a38_0_1945"/>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4" name="Google Shape;2284;g280de3d4a38_0_1945"/>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5" name="Google Shape;2285;g280de3d4a38_0_1945"/>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6" name="Google Shape;2286;g280de3d4a38_0_1945"/>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7" name="Google Shape;2287;g280de3d4a38_0_1945"/>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8" name="Google Shape;2288;g280de3d4a38_0_1945"/>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9" name="Google Shape;2289;g280de3d4a38_0_1945"/>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0" name="Google Shape;2290;g280de3d4a38_0_1945"/>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1" name="Google Shape;2291;g280de3d4a38_0_1945"/>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2" name="Google Shape;2292;g280de3d4a38_0_1945"/>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3" name="Google Shape;2293;g280de3d4a38_0_1945"/>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4" name="Google Shape;2294;g280de3d4a38_0_1945"/>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5" name="Google Shape;2295;g280de3d4a38_0_1945"/>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6" name="Google Shape;2296;g280de3d4a38_0_1945"/>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7" name="Google Shape;2297;g280de3d4a38_0_1945"/>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8" name="Google Shape;2298;g280de3d4a38_0_1945"/>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9" name="Google Shape;2299;g280de3d4a38_0_1945"/>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0" name="Google Shape;2300;g280de3d4a38_0_1945"/>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1" name="Google Shape;2301;g280de3d4a38_0_1945"/>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2" name="Google Shape;2302;g280de3d4a38_0_1945"/>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3" name="Google Shape;2303;g280de3d4a38_0_1945"/>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4" name="Google Shape;2304;g280de3d4a38_0_1945"/>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5" name="Google Shape;2305;g280de3d4a38_0_1945"/>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6" name="Google Shape;2306;g280de3d4a38_0_1945"/>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7" name="Google Shape;2307;g280de3d4a38_0_1945"/>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8" name="Google Shape;2308;g280de3d4a38_0_1945"/>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9" name="Google Shape;2309;g280de3d4a38_0_1945"/>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0" name="Google Shape;2310;g280de3d4a38_0_1945"/>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1" name="Google Shape;2311;g280de3d4a38_0_1945"/>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2" name="Google Shape;2312;g280de3d4a38_0_1945"/>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3" name="Google Shape;2313;g280de3d4a38_0_1945"/>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4" name="Google Shape;2314;g280de3d4a38_0_1945"/>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5" name="Google Shape;2315;g280de3d4a38_0_1945"/>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6" name="Google Shape;2316;g280de3d4a38_0_1945"/>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7" name="Google Shape;2317;g280de3d4a38_0_1945"/>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8" name="Google Shape;2318;g280de3d4a38_0_1945"/>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9" name="Google Shape;2319;g280de3d4a38_0_1945"/>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0" name="Google Shape;2320;g280de3d4a38_0_1945"/>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1" name="Google Shape;2321;g280de3d4a38_0_1945"/>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2" name="Google Shape;2322;g280de3d4a38_0_1945"/>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3" name="Google Shape;2323;g280de3d4a38_0_1945"/>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4" name="Google Shape;2324;g280de3d4a38_0_1945"/>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5" name="Google Shape;2325;g280de3d4a38_0_1945"/>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6" name="Google Shape;2326;g280de3d4a38_0_1945"/>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7" name="Google Shape;2327;g280de3d4a38_0_1945"/>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8" name="Google Shape;2328;g280de3d4a38_0_1945"/>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9" name="Google Shape;2329;g280de3d4a38_0_1945"/>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0" name="Google Shape;2330;g280de3d4a38_0_1945"/>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1" name="Google Shape;2331;g280de3d4a38_0_1945"/>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2" name="Google Shape;2332;g280de3d4a38_0_1945"/>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3" name="Google Shape;2333;g280de3d4a38_0_1945"/>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4" name="Google Shape;2334;g280de3d4a38_0_1945"/>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5" name="Google Shape;2335;g280de3d4a38_0_1945"/>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6" name="Google Shape;2336;g280de3d4a38_0_1945"/>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7" name="Google Shape;2337;g280de3d4a38_0_1945"/>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8" name="Google Shape;2338;g280de3d4a38_0_1945"/>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9" name="Google Shape;2339;g280de3d4a38_0_1945"/>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0" name="Google Shape;2340;g280de3d4a38_0_1945"/>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1" name="Google Shape;2341;g280de3d4a38_0_1945"/>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2" name="Google Shape;2342;g280de3d4a38_0_1945"/>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3" name="Google Shape;2343;g280de3d4a38_0_1945"/>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4" name="Google Shape;2344;g280de3d4a38_0_1945"/>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5" name="Google Shape;2345;g280de3d4a38_0_1945"/>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6" name="Google Shape;2346;g280de3d4a38_0_1945"/>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7" name="Google Shape;2347;g280de3d4a38_0_1945"/>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8" name="Google Shape;2348;g280de3d4a38_0_1945"/>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9" name="Google Shape;2349;g280de3d4a38_0_1945"/>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0" name="Google Shape;2350;g280de3d4a38_0_1945"/>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1" name="Google Shape;2351;g280de3d4a38_0_1945"/>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2" name="Google Shape;2352;g280de3d4a38_0_1945"/>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3" name="Google Shape;2353;g280de3d4a38_0_1945"/>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4" name="Google Shape;2354;g280de3d4a38_0_1945"/>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5" name="Google Shape;2355;g280de3d4a38_0_1945"/>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6" name="Google Shape;2356;g280de3d4a38_0_1945"/>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7" name="Google Shape;2357;g280de3d4a38_0_1945"/>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8" name="Google Shape;2358;g280de3d4a38_0_1945"/>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9" name="Google Shape;2359;g280de3d4a38_0_1945"/>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0" name="Google Shape;2360;g280de3d4a38_0_1945"/>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1" name="Google Shape;2361;g280de3d4a38_0_1945"/>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2" name="Google Shape;2362;g280de3d4a38_0_1945"/>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3" name="Google Shape;2363;g280de3d4a38_0_1945"/>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4" name="Google Shape;2364;g280de3d4a38_0_1945"/>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5" name="Google Shape;2365;g280de3d4a38_0_1945"/>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6" name="Google Shape;2366;g280de3d4a38_0_1945"/>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7" name="Google Shape;2367;g280de3d4a38_0_1945"/>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8" name="Google Shape;2368;g280de3d4a38_0_1945"/>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9" name="Google Shape;2369;g280de3d4a38_0_1945"/>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0" name="Google Shape;2370;g280de3d4a38_0_1945"/>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1" name="Google Shape;2371;g280de3d4a38_0_1945"/>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2" name="Google Shape;2372;g280de3d4a38_0_1945"/>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3" name="Google Shape;2373;g280de3d4a38_0_1945"/>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4" name="Google Shape;2374;g280de3d4a38_0_1945"/>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5" name="Google Shape;2375;g280de3d4a38_0_1945"/>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6" name="Google Shape;2376;g280de3d4a38_0_1945"/>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7" name="Google Shape;2377;g280de3d4a38_0_1945"/>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8" name="Google Shape;2378;g280de3d4a38_0_1945"/>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9" name="Google Shape;2379;g280de3d4a38_0_1945"/>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0" name="Google Shape;2380;g280de3d4a38_0_1945"/>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1" name="Google Shape;2381;g280de3d4a38_0_1945"/>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2" name="Google Shape;2382;g280de3d4a38_0_1945"/>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3" name="Google Shape;2383;g280de3d4a38_0_1945"/>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4" name="Google Shape;2384;g280de3d4a38_0_1945"/>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5" name="Google Shape;2385;g280de3d4a38_0_1945"/>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6" name="Google Shape;2386;g280de3d4a38_0_1945"/>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7" name="Google Shape;2387;g280de3d4a38_0_1945"/>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8" name="Google Shape;2388;g280de3d4a38_0_1945"/>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9" name="Google Shape;2389;g280de3d4a38_0_1945"/>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0" name="Google Shape;2390;g280de3d4a38_0_1945"/>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1" name="Google Shape;2391;g280de3d4a38_0_1945"/>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2" name="Google Shape;2392;g280de3d4a38_0_1945"/>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3" name="Google Shape;2393;g280de3d4a38_0_1945"/>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4" name="Google Shape;2394;g280de3d4a38_0_1945"/>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5" name="Google Shape;2395;g280de3d4a38_0_1945"/>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6" name="Google Shape;2396;g280de3d4a38_0_1945"/>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7" name="Google Shape;2397;g280de3d4a38_0_1945"/>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8" name="Google Shape;2398;g280de3d4a38_0_1945"/>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9" name="Google Shape;2399;g280de3d4a38_0_1945"/>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0" name="Google Shape;2400;g280de3d4a38_0_1945"/>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1" name="Google Shape;2401;g280de3d4a38_0_1945"/>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2" name="Google Shape;2402;g280de3d4a38_0_1945"/>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3" name="Google Shape;2403;g280de3d4a38_0_1945"/>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4" name="Google Shape;2404;g280de3d4a38_0_1945"/>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5" name="Google Shape;2405;g280de3d4a38_0_1945"/>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6" name="Google Shape;2406;g280de3d4a38_0_1945"/>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7" name="Google Shape;2407;g280de3d4a38_0_1945"/>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8" name="Google Shape;2408;g280de3d4a38_0_1945"/>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9" name="Google Shape;2409;g280de3d4a38_0_1945"/>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0" name="Google Shape;2410;g280de3d4a38_0_1945"/>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1" name="Google Shape;2411;g280de3d4a38_0_1945"/>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2" name="Google Shape;2412;g280de3d4a38_0_1945"/>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3" name="Google Shape;2413;g280de3d4a38_0_1945"/>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4" name="Google Shape;2414;g280de3d4a38_0_1945"/>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5" name="Google Shape;2415;g280de3d4a38_0_1945"/>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6" name="Google Shape;2416;g280de3d4a38_0_1945"/>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7" name="Google Shape;2417;g280de3d4a38_0_1945"/>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8" name="Google Shape;2418;g280de3d4a38_0_1945"/>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9" name="Google Shape;2419;g280de3d4a38_0_1945"/>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0" name="Google Shape;2420;g280de3d4a38_0_1945"/>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1" name="Google Shape;2421;g280de3d4a38_0_1945"/>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2" name="Google Shape;2422;g280de3d4a38_0_1945"/>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3" name="Google Shape;2423;g280de3d4a38_0_1945"/>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4" name="Google Shape;2424;g280de3d4a38_0_1945"/>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5" name="Google Shape;2425;g280de3d4a38_0_1945"/>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6" name="Google Shape;2426;g280de3d4a38_0_1945"/>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7" name="Google Shape;2427;g280de3d4a38_0_1945"/>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8" name="Google Shape;2428;g280de3d4a38_0_1945"/>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9" name="Google Shape;2429;g280de3d4a38_0_1945"/>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0" name="Google Shape;2430;g280de3d4a38_0_1945"/>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1" name="Google Shape;2431;g280de3d4a38_0_1945"/>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2" name="Google Shape;2432;g280de3d4a38_0_1945"/>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3" name="Google Shape;2433;g280de3d4a38_0_1945"/>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4" name="Google Shape;2434;g280de3d4a38_0_1945"/>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5" name="Google Shape;2435;g280de3d4a38_0_1945"/>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6" name="Google Shape;2436;g280de3d4a38_0_1945"/>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7" name="Google Shape;2437;g280de3d4a38_0_1945"/>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8" name="Google Shape;2438;g280de3d4a38_0_1945"/>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9" name="Google Shape;2439;g280de3d4a38_0_1945"/>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0" name="Google Shape;2440;g280de3d4a38_0_1945"/>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1" name="Google Shape;2441;g280de3d4a38_0_1945"/>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2" name="Google Shape;2442;g280de3d4a38_0_1945"/>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3" name="Google Shape;2443;g280de3d4a38_0_1945"/>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4" name="Google Shape;2444;g280de3d4a38_0_1945"/>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5" name="Google Shape;2445;g280de3d4a38_0_1945"/>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6" name="Google Shape;2446;g280de3d4a38_0_1945"/>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7" name="Google Shape;2447;g280de3d4a38_0_1945"/>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8" name="Google Shape;2448;g280de3d4a38_0_1945"/>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9" name="Google Shape;2449;g280de3d4a38_0_1945"/>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0" name="Google Shape;2450;g280de3d4a38_0_1945"/>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1" name="Google Shape;2451;g280de3d4a38_0_1945"/>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2" name="Google Shape;2452;g280de3d4a38_0_1945"/>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3" name="Google Shape;2453;g280de3d4a38_0_1945"/>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4" name="Google Shape;2454;g280de3d4a38_0_1945"/>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5" name="Google Shape;2455;g280de3d4a38_0_1945"/>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6" name="Google Shape;2456;g280de3d4a38_0_1945"/>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7" name="Google Shape;2457;g280de3d4a38_0_1945"/>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8" name="Google Shape;2458;g280de3d4a38_0_1945"/>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9" name="Google Shape;2459;g280de3d4a38_0_1945"/>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0" name="Google Shape;2460;g280de3d4a38_0_1945"/>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1" name="Google Shape;2461;g280de3d4a38_0_1945"/>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2" name="Google Shape;2462;g280de3d4a38_0_1945"/>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3" name="Google Shape;2463;g280de3d4a38_0_1945"/>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4" name="Google Shape;2464;g280de3d4a38_0_1945"/>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5" name="Google Shape;2465;g280de3d4a38_0_1945"/>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6" name="Google Shape;2466;g280de3d4a38_0_1945"/>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7" name="Google Shape;2467;g280de3d4a38_0_1945"/>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8" name="Google Shape;2468;g280de3d4a38_0_1945"/>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9" name="Google Shape;2469;g280de3d4a38_0_1945"/>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0" name="Google Shape;2470;g280de3d4a38_0_1945"/>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1" name="Google Shape;2471;g280de3d4a38_0_1945"/>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2" name="Google Shape;2472;g280de3d4a38_0_1945"/>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3" name="Google Shape;2473;g280de3d4a38_0_1945"/>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4" name="Google Shape;2474;g280de3d4a38_0_1945"/>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5" name="Google Shape;2475;g280de3d4a38_0_1945"/>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6" name="Google Shape;2476;g280de3d4a38_0_1945"/>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7" name="Google Shape;2477;g280de3d4a38_0_1945"/>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8" name="Google Shape;2478;g280de3d4a38_0_1945"/>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9" name="Google Shape;2479;g280de3d4a38_0_1945"/>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0" name="Google Shape;2480;g280de3d4a38_0_1945"/>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1" name="Google Shape;2481;g280de3d4a38_0_1945"/>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2" name="Google Shape;2482;g280de3d4a38_0_1945"/>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3" name="Google Shape;2483;g280de3d4a38_0_1945"/>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4" name="Google Shape;2484;g280de3d4a38_0_1945"/>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5" name="Google Shape;2485;g280de3d4a38_0_1945"/>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6" name="Google Shape;2486;g280de3d4a38_0_1945"/>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7" name="Google Shape;2487;g280de3d4a38_0_1945"/>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8" name="Google Shape;2488;g280de3d4a38_0_1945"/>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9" name="Google Shape;2489;g280de3d4a38_0_1945"/>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0" name="Google Shape;2490;g280de3d4a38_0_1945"/>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1" name="Google Shape;2491;g280de3d4a38_0_1945"/>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2" name="Google Shape;2492;g280de3d4a38_0_1945"/>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3" name="Google Shape;2493;g280de3d4a38_0_1945"/>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4" name="Google Shape;2494;g280de3d4a38_0_1945"/>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5" name="Google Shape;2495;g280de3d4a38_0_1945"/>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6" name="Google Shape;2496;g280de3d4a38_0_1945"/>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7" name="Google Shape;2497;g280de3d4a38_0_1945"/>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8" name="Google Shape;2498;g280de3d4a38_0_1945"/>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9" name="Google Shape;2499;g280de3d4a38_0_1945"/>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0" name="Google Shape;2500;g280de3d4a38_0_1945"/>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1" name="Google Shape;2501;g280de3d4a38_0_1945"/>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2" name="Google Shape;2502;g280de3d4a38_0_1945"/>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3" name="Google Shape;2503;g280de3d4a38_0_1945"/>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4" name="Google Shape;2504;g280de3d4a38_0_1945"/>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5" name="Google Shape;2505;g280de3d4a38_0_1945"/>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6" name="Google Shape;2506;g280de3d4a38_0_1945"/>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7" name="Google Shape;2507;g280de3d4a38_0_1945"/>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8" name="Google Shape;2508;g280de3d4a38_0_1945"/>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9" name="Google Shape;2509;g280de3d4a38_0_1945"/>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0" name="Google Shape;2510;g280de3d4a38_0_1945"/>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1" name="Google Shape;2511;g280de3d4a38_0_1945"/>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2" name="Google Shape;2512;g280de3d4a38_0_1945"/>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3" name="Google Shape;2513;g280de3d4a38_0_1945"/>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4" name="Google Shape;2514;g280de3d4a38_0_1945"/>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5" name="Google Shape;2515;g280de3d4a38_0_1945"/>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6" name="Google Shape;2516;g280de3d4a38_0_1945"/>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7" name="Google Shape;2517;g280de3d4a38_0_1945"/>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8" name="Google Shape;2518;g280de3d4a38_0_1945"/>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9" name="Google Shape;2519;g280de3d4a38_0_1945"/>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0" name="Google Shape;2520;g280de3d4a38_0_1945"/>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1" name="Google Shape;2521;g280de3d4a38_0_1945"/>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2" name="Google Shape;2522;g280de3d4a38_0_1945"/>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3" name="Google Shape;2523;g280de3d4a38_0_1945"/>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4" name="Google Shape;2524;g280de3d4a38_0_1945"/>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5" name="Google Shape;2525;g280de3d4a38_0_1945"/>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6" name="Google Shape;2526;g280de3d4a38_0_1945"/>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7" name="Google Shape;2527;g280de3d4a38_0_1945"/>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8" name="Google Shape;2528;g280de3d4a38_0_1945"/>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9" name="Google Shape;2529;g280de3d4a38_0_1945"/>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0" name="Google Shape;2530;g280de3d4a38_0_1945"/>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1" name="Google Shape;2531;g280de3d4a38_0_1945"/>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2" name="Google Shape;2532;g280de3d4a38_0_1945"/>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3" name="Google Shape;2533;g280de3d4a38_0_1945"/>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4" name="Google Shape;2534;g280de3d4a38_0_1945"/>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5" name="Google Shape;2535;g280de3d4a38_0_1945"/>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6" name="Google Shape;2536;g280de3d4a38_0_1945"/>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7" name="Google Shape;2537;g280de3d4a38_0_1945"/>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8" name="Google Shape;2538;g280de3d4a38_0_1945"/>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9" name="Google Shape;2539;g280de3d4a38_0_1945"/>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0" name="Google Shape;2540;g280de3d4a38_0_1945"/>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1" name="Google Shape;2541;g280de3d4a38_0_1945"/>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2" name="Google Shape;2542;g280de3d4a38_0_1945"/>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3" name="Google Shape;2543;g280de3d4a38_0_1945"/>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4" name="Google Shape;2544;g280de3d4a38_0_1945"/>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5" name="Google Shape;2545;g280de3d4a38_0_1945"/>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6" name="Google Shape;2546;g280de3d4a38_0_1945"/>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7" name="Google Shape;2547;g280de3d4a38_0_1945"/>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8" name="Google Shape;2548;g280de3d4a38_0_1945"/>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9" name="Google Shape;2549;g280de3d4a38_0_1945"/>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0" name="Google Shape;2550;g280de3d4a38_0_1945"/>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1" name="Google Shape;2551;g280de3d4a38_0_1945"/>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2" name="Google Shape;2552;g280de3d4a38_0_1945"/>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3" name="Google Shape;2553;g280de3d4a38_0_1945"/>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4" name="Google Shape;2554;g280de3d4a38_0_1945"/>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5" name="Google Shape;2555;g280de3d4a38_0_1945"/>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6" name="Google Shape;2556;g280de3d4a38_0_1945"/>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7" name="Google Shape;2557;g280de3d4a38_0_1945"/>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8" name="Google Shape;2558;g280de3d4a38_0_1945"/>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9" name="Google Shape;2559;g280de3d4a38_0_1945"/>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0" name="Google Shape;2560;g280de3d4a38_0_1945"/>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1" name="Google Shape;2561;g280de3d4a38_0_1945"/>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2" name="Google Shape;2562;g280de3d4a38_0_1945"/>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3" name="Google Shape;2563;g280de3d4a38_0_1945"/>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4" name="Google Shape;2564;g280de3d4a38_0_1945"/>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5" name="Google Shape;2565;g280de3d4a38_0_1945"/>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6" name="Google Shape;2566;g280de3d4a38_0_1945"/>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7" name="Google Shape;2567;g280de3d4a38_0_1945"/>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8" name="Google Shape;2568;g280de3d4a38_0_1945"/>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9" name="Google Shape;2569;g280de3d4a38_0_1945"/>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0" name="Google Shape;2570;g280de3d4a38_0_1945"/>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1" name="Google Shape;2571;g280de3d4a38_0_1945"/>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2" name="Google Shape;2572;g280de3d4a38_0_1945"/>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3" name="Google Shape;2573;g280de3d4a38_0_1945"/>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4" name="Google Shape;2574;g280de3d4a38_0_1945"/>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5" name="Google Shape;2575;g280de3d4a38_0_1945"/>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6" name="Google Shape;2576;g280de3d4a38_0_1945"/>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7" name="Google Shape;2577;g280de3d4a38_0_1945"/>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8" name="Google Shape;2578;g280de3d4a38_0_1945"/>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9" name="Google Shape;2579;g280de3d4a38_0_1945"/>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0" name="Google Shape;2580;g280de3d4a38_0_1945"/>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1" name="Google Shape;2581;g280de3d4a38_0_1945"/>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2" name="Google Shape;2582;g280de3d4a38_0_1945"/>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3" name="Google Shape;2583;g280de3d4a38_0_1945"/>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4" name="Google Shape;2584;g280de3d4a38_0_1945"/>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5" name="Google Shape;2585;g280de3d4a38_0_1945"/>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6" name="Google Shape;2586;g280de3d4a38_0_1945"/>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7" name="Google Shape;2587;g280de3d4a38_0_1945"/>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8" name="Google Shape;2588;g280de3d4a38_0_1945"/>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9" name="Google Shape;2589;g280de3d4a38_0_1945"/>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0" name="Google Shape;2590;g280de3d4a38_0_1945"/>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1" name="Google Shape;2591;g280de3d4a38_0_1945"/>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2" name="Google Shape;2592;g280de3d4a38_0_1945"/>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3" name="Google Shape;2593;g280de3d4a38_0_1945"/>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4" name="Google Shape;2594;g280de3d4a38_0_1945"/>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5" name="Google Shape;2595;g280de3d4a38_0_1945"/>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6" name="Google Shape;2596;g280de3d4a38_0_1945"/>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7" name="Google Shape;2597;g280de3d4a38_0_1945"/>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8" name="Google Shape;2598;g280de3d4a38_0_1945"/>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9" name="Google Shape;2599;g280de3d4a38_0_1945"/>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0" name="Google Shape;2600;g280de3d4a38_0_1945"/>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1" name="Google Shape;2601;g280de3d4a38_0_1945"/>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2" name="Google Shape;2602;g280de3d4a38_0_1945"/>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3" name="Google Shape;2603;g280de3d4a38_0_1945"/>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4" name="Google Shape;2604;g280de3d4a38_0_1945"/>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5" name="Google Shape;2605;g280de3d4a38_0_1945"/>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6" name="Google Shape;2606;g280de3d4a38_0_1945"/>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7" name="Google Shape;2607;g280de3d4a38_0_1945"/>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8" name="Google Shape;2608;g280de3d4a38_0_1945"/>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9" name="Google Shape;2609;g280de3d4a38_0_1945"/>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0" name="Google Shape;2610;g280de3d4a38_0_1945"/>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1" name="Google Shape;2611;g280de3d4a38_0_1945"/>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2" name="Google Shape;2612;g280de3d4a38_0_1945"/>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3" name="Google Shape;2613;g280de3d4a38_0_1945"/>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4" name="Google Shape;2614;g280de3d4a38_0_1945"/>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5" name="Google Shape;2615;g280de3d4a38_0_1945"/>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6" name="Google Shape;2616;g280de3d4a38_0_1945"/>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7" name="Google Shape;2617;g280de3d4a38_0_1945"/>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8" name="Google Shape;2618;g280de3d4a38_0_1945"/>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9" name="Google Shape;2619;g280de3d4a38_0_1945"/>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0" name="Google Shape;2620;g280de3d4a38_0_1945"/>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1" name="Google Shape;2621;g280de3d4a38_0_1945"/>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2" name="Google Shape;2622;g280de3d4a38_0_1945"/>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3" name="Google Shape;2623;g280de3d4a38_0_1945"/>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4" name="Google Shape;2624;g280de3d4a38_0_1945"/>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5" name="Google Shape;2625;g280de3d4a38_0_1945"/>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6" name="Google Shape;2626;g280de3d4a38_0_1945"/>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7" name="Google Shape;2627;g280de3d4a38_0_1945"/>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8" name="Google Shape;2628;g280de3d4a38_0_1945"/>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9" name="Google Shape;2629;g280de3d4a38_0_1945"/>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0" name="Google Shape;2630;g280de3d4a38_0_1945"/>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1" name="Google Shape;2631;g280de3d4a38_0_1945"/>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2" name="Google Shape;2632;g280de3d4a38_0_1945"/>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3" name="Google Shape;2633;g280de3d4a38_0_1945"/>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4" name="Google Shape;2634;g280de3d4a38_0_1945"/>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5" name="Google Shape;2635;g280de3d4a38_0_1945"/>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6" name="Google Shape;2636;g280de3d4a38_0_1945"/>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7" name="Google Shape;2637;g280de3d4a38_0_1945"/>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8" name="Google Shape;2638;g280de3d4a38_0_1945"/>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9" name="Google Shape;2639;g280de3d4a38_0_1945"/>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0" name="Google Shape;2640;g280de3d4a38_0_1945"/>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1" name="Google Shape;2641;g280de3d4a38_0_1945"/>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2" name="Google Shape;2642;g280de3d4a38_0_1945"/>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3" name="Google Shape;2643;g280de3d4a38_0_1945"/>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4" name="Google Shape;2644;g280de3d4a38_0_1945"/>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5" name="Google Shape;2645;g280de3d4a38_0_1945"/>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6" name="Google Shape;2646;g280de3d4a38_0_1945"/>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7" name="Google Shape;2647;g280de3d4a38_0_1945"/>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8" name="Google Shape;2648;g280de3d4a38_0_1945"/>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9" name="Google Shape;2649;g280de3d4a38_0_1945"/>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0" name="Google Shape;2650;g280de3d4a38_0_1945"/>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1" name="Google Shape;2651;g280de3d4a38_0_1945"/>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2" name="Google Shape;2652;g280de3d4a38_0_1945"/>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3" name="Google Shape;2653;g280de3d4a38_0_1945"/>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4" name="Google Shape;2654;g280de3d4a38_0_1945"/>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5" name="Google Shape;2655;g280de3d4a38_0_1945"/>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6" name="Google Shape;2656;g280de3d4a38_0_1945"/>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7" name="Google Shape;2657;g280de3d4a38_0_1945"/>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8" name="Google Shape;2658;g280de3d4a38_0_1945"/>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9" name="Google Shape;2659;g280de3d4a38_0_1945"/>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0" name="Google Shape;2660;g280de3d4a38_0_1945"/>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1" name="Google Shape;2661;g280de3d4a38_0_1945"/>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2" name="Google Shape;2662;g280de3d4a38_0_1945"/>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3" name="Google Shape;2663;g280de3d4a38_0_1945"/>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4" name="Google Shape;2664;g280de3d4a38_0_1945"/>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5" name="Google Shape;2665;g280de3d4a38_0_1945"/>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6" name="Google Shape;2666;g280de3d4a38_0_1945"/>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7" name="Google Shape;2667;g280de3d4a38_0_1945"/>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8" name="Google Shape;2668;g280de3d4a38_0_1945"/>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9" name="Google Shape;2669;g280de3d4a38_0_1945"/>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0" name="Google Shape;2670;g280de3d4a38_0_1945"/>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1" name="Google Shape;2671;g280de3d4a38_0_1945"/>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2" name="Google Shape;2672;g280de3d4a38_0_1945"/>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3" name="Google Shape;2673;g280de3d4a38_0_1945"/>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4" name="Google Shape;2674;g280de3d4a38_0_1945"/>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5" name="Google Shape;2675;g280de3d4a38_0_1945"/>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6" name="Google Shape;2676;g280de3d4a38_0_1945"/>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7" name="Google Shape;2677;g280de3d4a38_0_1945"/>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8" name="Google Shape;2678;g280de3d4a38_0_1945"/>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9" name="Google Shape;2679;g280de3d4a38_0_1945"/>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0" name="Google Shape;2680;g280de3d4a38_0_1945"/>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1" name="Google Shape;2681;g280de3d4a38_0_1945"/>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2" name="Google Shape;2682;g280de3d4a38_0_1945"/>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3" name="Google Shape;2683;g280de3d4a38_0_1945"/>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4" name="Google Shape;2684;g280de3d4a38_0_1945"/>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5" name="Google Shape;2685;g280de3d4a38_0_1945"/>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6" name="Google Shape;2686;g280de3d4a38_0_1945"/>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7" name="Google Shape;2687;g280de3d4a38_0_1945"/>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8" name="Google Shape;2688;g280de3d4a38_0_1945"/>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9" name="Google Shape;2689;g280de3d4a38_0_1945"/>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0" name="Google Shape;2690;g280de3d4a38_0_1945"/>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1" name="Google Shape;2691;g280de3d4a38_0_1945"/>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2" name="Google Shape;2692;g280de3d4a38_0_1945"/>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3" name="Google Shape;2693;g280de3d4a38_0_1945"/>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4" name="Google Shape;2694;g280de3d4a38_0_1945"/>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5" name="Google Shape;2695;g280de3d4a38_0_1945"/>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6" name="Google Shape;2696;g280de3d4a38_0_1945"/>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7" name="Google Shape;2697;g280de3d4a38_0_1945"/>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8" name="Google Shape;2698;g280de3d4a38_0_1945"/>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9" name="Google Shape;2699;g280de3d4a38_0_1945"/>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0" name="Google Shape;2700;g280de3d4a38_0_1945"/>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1" name="Google Shape;2701;g280de3d4a38_0_1945"/>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2" name="Google Shape;2702;g280de3d4a38_0_1945"/>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3" name="Google Shape;2703;g280de3d4a38_0_1945"/>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4" name="Google Shape;2704;g280de3d4a38_0_1945"/>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5" name="Google Shape;2705;g280de3d4a38_0_1945"/>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6" name="Google Shape;2706;g280de3d4a38_0_1945"/>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7" name="Google Shape;2707;g280de3d4a38_0_1945"/>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8" name="Google Shape;2708;g280de3d4a38_0_1945"/>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9" name="Google Shape;2709;g280de3d4a38_0_1945"/>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0" name="Google Shape;2710;g280de3d4a38_0_1945"/>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1" name="Google Shape;2711;g280de3d4a38_0_1945"/>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2" name="Google Shape;2712;g280de3d4a38_0_1945"/>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3" name="Google Shape;2713;g280de3d4a38_0_1945"/>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4" name="Google Shape;2714;g280de3d4a38_0_1945"/>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5" name="Google Shape;2715;g280de3d4a38_0_1945"/>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6" name="Google Shape;2716;g280de3d4a38_0_1945"/>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7" name="Google Shape;2717;g280de3d4a38_0_1945"/>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8" name="Google Shape;2718;g280de3d4a38_0_1945"/>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9" name="Google Shape;2719;g280de3d4a38_0_1945"/>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0" name="Google Shape;2720;g280de3d4a38_0_1945"/>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1" name="Google Shape;2721;g280de3d4a38_0_1945"/>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2" name="Google Shape;2722;g280de3d4a38_0_1945"/>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3" name="Google Shape;2723;g280de3d4a38_0_1945"/>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4" name="Google Shape;2724;g280de3d4a38_0_1945"/>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5" name="Google Shape;2725;g280de3d4a38_0_1945"/>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6" name="Google Shape;2726;g280de3d4a38_0_1945"/>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7" name="Google Shape;2727;g280de3d4a38_0_1945"/>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8" name="Google Shape;2728;g280de3d4a38_0_1945"/>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9" name="Google Shape;2729;g280de3d4a38_0_1945"/>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0" name="Google Shape;2730;g280de3d4a38_0_1945"/>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1" name="Google Shape;2731;g280de3d4a38_0_1945"/>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2" name="Google Shape;2732;g280de3d4a38_0_1945"/>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3" name="Google Shape;2733;g280de3d4a38_0_1945"/>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4" name="Google Shape;2734;g280de3d4a38_0_1945"/>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5" name="Google Shape;2735;g280de3d4a38_0_1945"/>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6" name="Google Shape;2736;g280de3d4a38_0_1945"/>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7" name="Google Shape;2737;g280de3d4a38_0_1945"/>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8" name="Google Shape;2738;g280de3d4a38_0_1945"/>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9" name="Google Shape;2739;g280de3d4a38_0_1945"/>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0" name="Google Shape;2740;g280de3d4a38_0_1945"/>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1" name="Google Shape;2741;g280de3d4a38_0_1945"/>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2" name="Google Shape;2742;g280de3d4a38_0_1945"/>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3" name="Google Shape;2743;g280de3d4a38_0_1945"/>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744" name="Google Shape;2744;g280de3d4a38_0_1945"/>
          <p:cNvPicPr preferRelativeResize="0"/>
          <p:nvPr/>
        </p:nvPicPr>
        <p:blipFill rotWithShape="1">
          <a:blip r:embed="rId5">
            <a:alphaModFix/>
          </a:blip>
          <a:srcRect/>
          <a:stretch/>
        </p:blipFill>
        <p:spPr>
          <a:xfrm>
            <a:off x="455004" y="401901"/>
            <a:ext cx="908399" cy="25903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w/chevron">
  <p:cSld name="SECTION_HEADER_1">
    <p:spTree>
      <p:nvGrpSpPr>
        <p:cNvPr id="1" name="Shape 2745"/>
        <p:cNvGrpSpPr/>
        <p:nvPr/>
      </p:nvGrpSpPr>
      <p:grpSpPr>
        <a:xfrm>
          <a:off x="0" y="0"/>
          <a:ext cx="0" cy="0"/>
          <a:chOff x="0" y="0"/>
          <a:chExt cx="0" cy="0"/>
        </a:xfrm>
      </p:grpSpPr>
      <p:grpSp>
        <p:nvGrpSpPr>
          <p:cNvPr id="2746" name="Google Shape;2746;g280de3d4a38_0_2524"/>
          <p:cNvGrpSpPr/>
          <p:nvPr/>
        </p:nvGrpSpPr>
        <p:grpSpPr>
          <a:xfrm>
            <a:off x="2693441" y="10"/>
            <a:ext cx="3757132" cy="5143716"/>
            <a:chOff x="1895100" y="238125"/>
            <a:chExt cx="3826000" cy="5238000"/>
          </a:xfrm>
        </p:grpSpPr>
        <p:sp>
          <p:nvSpPr>
            <p:cNvPr id="2747" name="Google Shape;2747;g280de3d4a38_0_2524"/>
            <p:cNvSpPr/>
            <p:nvPr/>
          </p:nvSpPr>
          <p:spPr>
            <a:xfrm>
              <a:off x="189510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8" name="Google Shape;2748;g280de3d4a38_0_2524"/>
            <p:cNvSpPr/>
            <p:nvPr/>
          </p:nvSpPr>
          <p:spPr>
            <a:xfrm>
              <a:off x="3578600" y="238125"/>
              <a:ext cx="2142500" cy="5238000"/>
            </a:xfrm>
            <a:custGeom>
              <a:avLst/>
              <a:gdLst/>
              <a:ahLst/>
              <a:cxnLst/>
              <a:rect l="l" t="t" r="r" b="b"/>
              <a:pathLst>
                <a:path w="85700" h="209520" extrusionOk="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749" name="Google Shape;2749;g280de3d4a38_0_2524"/>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750" name="Google Shape;2750;g280de3d4a38_0_2524"/>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751" name="Google Shape;2751;g280de3d4a38_0_2524"/>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52"/>
        <p:cNvGrpSpPr/>
        <p:nvPr/>
      </p:nvGrpSpPr>
      <p:grpSpPr>
        <a:xfrm>
          <a:off x="0" y="0"/>
          <a:ext cx="0" cy="0"/>
          <a:chOff x="0" y="0"/>
          <a:chExt cx="0" cy="0"/>
        </a:xfrm>
      </p:grpSpPr>
      <p:sp>
        <p:nvSpPr>
          <p:cNvPr id="2753" name="Google Shape;2753;g280de3d4a38_0_2821"/>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54" name="Google Shape;2754;g280de3d4a38_0_2821"/>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2755" name="Google Shape;2755;g280de3d4a38_0_2821"/>
          <p:cNvGrpSpPr/>
          <p:nvPr/>
        </p:nvGrpSpPr>
        <p:grpSpPr>
          <a:xfrm>
            <a:off x="8041173" y="4778596"/>
            <a:ext cx="598277" cy="170409"/>
            <a:chOff x="238125" y="1822850"/>
            <a:chExt cx="7080200" cy="2016675"/>
          </a:xfrm>
        </p:grpSpPr>
        <p:sp>
          <p:nvSpPr>
            <p:cNvPr id="2756" name="Google Shape;2756;g280de3d4a38_0_2821"/>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7" name="Google Shape;2757;g280de3d4a38_0_2821"/>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8" name="Google Shape;2758;g280de3d4a38_0_2821"/>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9" name="Google Shape;2759;g280de3d4a38_0_2821"/>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0" name="Google Shape;2760;g280de3d4a38_0_2821"/>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1" name="Google Shape;2761;g280de3d4a38_0_2821"/>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2" name="Google Shape;2762;g280de3d4a38_0_2821"/>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763" name="Google Shape;2763;g280de3d4a38_0_2821"/>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764"/>
        <p:cNvGrpSpPr/>
        <p:nvPr/>
      </p:nvGrpSpPr>
      <p:grpSpPr>
        <a:xfrm>
          <a:off x="0" y="0"/>
          <a:ext cx="0" cy="0"/>
          <a:chOff x="0" y="0"/>
          <a:chExt cx="0" cy="0"/>
        </a:xfrm>
      </p:grpSpPr>
      <p:sp>
        <p:nvSpPr>
          <p:cNvPr id="2765" name="Google Shape;2765;g280de3d4a38_0_2833"/>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6" name="Google Shape;2766;g280de3d4a38_0_283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2767" name="Google Shape;2767;g280de3d4a38_0_283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800">
                <a:solidFill>
                  <a:schemeClr val="dk2"/>
                </a:solidFill>
              </a:defRPr>
            </a:lvl2pPr>
            <a:lvl3pPr lvl="2" algn="l">
              <a:lnSpc>
                <a:spcPct val="100000"/>
              </a:lnSpc>
              <a:spcBef>
                <a:spcPts val="0"/>
              </a:spcBef>
              <a:spcAft>
                <a:spcPts val="0"/>
              </a:spcAft>
              <a:buClr>
                <a:schemeClr val="dk2"/>
              </a:buClr>
              <a:buSzPts val="1800"/>
              <a:buNone/>
              <a:defRPr sz="1800">
                <a:solidFill>
                  <a:schemeClr val="dk2"/>
                </a:solidFill>
              </a:defRPr>
            </a:lvl3pPr>
            <a:lvl4pPr lvl="3" algn="l">
              <a:lnSpc>
                <a:spcPct val="100000"/>
              </a:lnSpc>
              <a:spcBef>
                <a:spcPts val="0"/>
              </a:spcBef>
              <a:spcAft>
                <a:spcPts val="0"/>
              </a:spcAft>
              <a:buClr>
                <a:schemeClr val="dk2"/>
              </a:buClr>
              <a:buSzPts val="1800"/>
              <a:buNone/>
              <a:defRPr sz="1800">
                <a:solidFill>
                  <a:schemeClr val="dk2"/>
                </a:solidFill>
              </a:defRPr>
            </a:lvl4pPr>
            <a:lvl5pPr lvl="4" algn="l">
              <a:lnSpc>
                <a:spcPct val="100000"/>
              </a:lnSpc>
              <a:spcBef>
                <a:spcPts val="0"/>
              </a:spcBef>
              <a:spcAft>
                <a:spcPts val="0"/>
              </a:spcAft>
              <a:buClr>
                <a:schemeClr val="dk2"/>
              </a:buClr>
              <a:buSzPts val="1800"/>
              <a:buNone/>
              <a:defRPr sz="1800">
                <a:solidFill>
                  <a:schemeClr val="dk2"/>
                </a:solidFill>
              </a:defRPr>
            </a:lvl5pPr>
            <a:lvl6pPr lvl="5" algn="l">
              <a:lnSpc>
                <a:spcPct val="100000"/>
              </a:lnSpc>
              <a:spcBef>
                <a:spcPts val="0"/>
              </a:spcBef>
              <a:spcAft>
                <a:spcPts val="0"/>
              </a:spcAft>
              <a:buClr>
                <a:schemeClr val="dk2"/>
              </a:buClr>
              <a:buSzPts val="1800"/>
              <a:buNone/>
              <a:defRPr sz="1800">
                <a:solidFill>
                  <a:schemeClr val="dk2"/>
                </a:solidFill>
              </a:defRPr>
            </a:lvl6pPr>
            <a:lvl7pPr lvl="6" algn="l">
              <a:lnSpc>
                <a:spcPct val="100000"/>
              </a:lnSpc>
              <a:spcBef>
                <a:spcPts val="0"/>
              </a:spcBef>
              <a:spcAft>
                <a:spcPts val="0"/>
              </a:spcAft>
              <a:buClr>
                <a:schemeClr val="dk2"/>
              </a:buClr>
              <a:buSzPts val="1800"/>
              <a:buNone/>
              <a:defRPr sz="1800">
                <a:solidFill>
                  <a:schemeClr val="dk2"/>
                </a:solidFill>
              </a:defRPr>
            </a:lvl7pPr>
            <a:lvl8pPr lvl="7" algn="l">
              <a:lnSpc>
                <a:spcPct val="100000"/>
              </a:lnSpc>
              <a:spcBef>
                <a:spcPts val="0"/>
              </a:spcBef>
              <a:spcAft>
                <a:spcPts val="0"/>
              </a:spcAft>
              <a:buClr>
                <a:schemeClr val="dk2"/>
              </a:buClr>
              <a:buSzPts val="1800"/>
              <a:buNone/>
              <a:defRPr sz="1800">
                <a:solidFill>
                  <a:schemeClr val="dk2"/>
                </a:solidFill>
              </a:defRPr>
            </a:lvl8pPr>
            <a:lvl9pPr lvl="8" algn="l">
              <a:lnSpc>
                <a:spcPct val="100000"/>
              </a:lnSpc>
              <a:spcBef>
                <a:spcPts val="0"/>
              </a:spcBef>
              <a:spcAft>
                <a:spcPts val="0"/>
              </a:spcAft>
              <a:buClr>
                <a:schemeClr val="dk2"/>
              </a:buClr>
              <a:buSzPts val="1800"/>
              <a:buNone/>
              <a:defRPr sz="1800">
                <a:solidFill>
                  <a:schemeClr val="dk2"/>
                </a:solidFill>
              </a:defRPr>
            </a:lvl9pPr>
          </a:lstStyle>
          <a:p>
            <a:endParaRPr/>
          </a:p>
        </p:txBody>
      </p:sp>
      <p:sp>
        <p:nvSpPr>
          <p:cNvPr id="2768" name="Google Shape;2768;g280de3d4a38_0_283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30200" algn="l">
              <a:lnSpc>
                <a:spcPct val="115000"/>
              </a:lnSpc>
              <a:spcBef>
                <a:spcPts val="0"/>
              </a:spcBef>
              <a:spcAft>
                <a:spcPts val="0"/>
              </a:spcAft>
              <a:buSzPts val="16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04800" algn="l">
              <a:lnSpc>
                <a:spcPct val="115000"/>
              </a:lnSpc>
              <a:spcBef>
                <a:spcPts val="0"/>
              </a:spcBef>
              <a:spcAft>
                <a:spcPts val="0"/>
              </a:spcAft>
              <a:buClr>
                <a:schemeClr val="lt2"/>
              </a:buClr>
              <a:buSzPts val="1200"/>
              <a:buChar char="■"/>
              <a:defRPr>
                <a:solidFill>
                  <a:schemeClr val="lt1"/>
                </a:solidFill>
              </a:defRPr>
            </a:lvl3pPr>
            <a:lvl4pPr marL="1828800" lvl="3" indent="-304800" algn="l">
              <a:lnSpc>
                <a:spcPct val="115000"/>
              </a:lnSpc>
              <a:spcBef>
                <a:spcPts val="0"/>
              </a:spcBef>
              <a:spcAft>
                <a:spcPts val="0"/>
              </a:spcAft>
              <a:buClr>
                <a:schemeClr val="lt2"/>
              </a:buClr>
              <a:buSzPts val="1200"/>
              <a:buChar char="●"/>
              <a:defRPr>
                <a:solidFill>
                  <a:schemeClr val="lt1"/>
                </a:solidFill>
              </a:defRPr>
            </a:lvl4pPr>
            <a:lvl5pPr marL="2286000" lvl="4" indent="-292100" algn="l">
              <a:lnSpc>
                <a:spcPct val="115000"/>
              </a:lnSpc>
              <a:spcBef>
                <a:spcPts val="0"/>
              </a:spcBef>
              <a:spcAft>
                <a:spcPts val="0"/>
              </a:spcAft>
              <a:buClr>
                <a:schemeClr val="lt2"/>
              </a:buClr>
              <a:buSzPts val="1000"/>
              <a:buChar char="○"/>
              <a:defRPr>
                <a:solidFill>
                  <a:schemeClr val="lt1"/>
                </a:solidFill>
              </a:defRPr>
            </a:lvl5pPr>
            <a:lvl6pPr marL="2743200" lvl="5" indent="-292100" algn="l">
              <a:lnSpc>
                <a:spcPct val="115000"/>
              </a:lnSpc>
              <a:spcBef>
                <a:spcPts val="0"/>
              </a:spcBef>
              <a:spcAft>
                <a:spcPts val="0"/>
              </a:spcAft>
              <a:buClr>
                <a:schemeClr val="lt2"/>
              </a:buClr>
              <a:buSzPts val="1000"/>
              <a:buChar char="■"/>
              <a:defRPr>
                <a:solidFill>
                  <a:schemeClr val="lt1"/>
                </a:solidFill>
              </a:defRPr>
            </a:lvl6pPr>
            <a:lvl7pPr marL="3200400" lvl="6" indent="-292100" algn="l">
              <a:lnSpc>
                <a:spcPct val="115000"/>
              </a:lnSpc>
              <a:spcBef>
                <a:spcPts val="0"/>
              </a:spcBef>
              <a:spcAft>
                <a:spcPts val="0"/>
              </a:spcAft>
              <a:buClr>
                <a:schemeClr val="lt2"/>
              </a:buClr>
              <a:buSzPts val="1000"/>
              <a:buChar char="●"/>
              <a:defRPr>
                <a:solidFill>
                  <a:schemeClr val="lt1"/>
                </a:solidFill>
              </a:defRPr>
            </a:lvl7pPr>
            <a:lvl8pPr marL="3657600" lvl="7" indent="-285750" algn="l">
              <a:lnSpc>
                <a:spcPct val="115000"/>
              </a:lnSpc>
              <a:spcBef>
                <a:spcPts val="0"/>
              </a:spcBef>
              <a:spcAft>
                <a:spcPts val="0"/>
              </a:spcAft>
              <a:buClr>
                <a:schemeClr val="lt2"/>
              </a:buClr>
              <a:buSzPts val="900"/>
              <a:buChar char="○"/>
              <a:defRPr>
                <a:solidFill>
                  <a:schemeClr val="lt1"/>
                </a:solidFill>
              </a:defRPr>
            </a:lvl8pPr>
            <a:lvl9pPr marL="4114800" lvl="8" indent="-285750" algn="l">
              <a:lnSpc>
                <a:spcPct val="115000"/>
              </a:lnSpc>
              <a:spcBef>
                <a:spcPts val="0"/>
              </a:spcBef>
              <a:spcAft>
                <a:spcPts val="0"/>
              </a:spcAft>
              <a:buClr>
                <a:schemeClr val="lt2"/>
              </a:buClr>
              <a:buSzPts val="900"/>
              <a:buChar char="■"/>
              <a:defRPr>
                <a:solidFill>
                  <a:schemeClr val="lt1"/>
                </a:solidFill>
              </a:defRPr>
            </a:lvl9pPr>
          </a:lstStyle>
          <a:p>
            <a:endParaRPr/>
          </a:p>
        </p:txBody>
      </p:sp>
      <p:sp>
        <p:nvSpPr>
          <p:cNvPr id="2769" name="Google Shape;2769;g280de3d4a38_0_283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770" name="Google Shape;2770;g280de3d4a38_0_283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2771" name="Google Shape;2771;g280de3d4a38_0_2833"/>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WEX Power Statement" type="blank">
  <p:cSld name="BLANK">
    <p:bg>
      <p:bgPr>
        <a:solidFill>
          <a:schemeClr val="dk1"/>
        </a:solidFill>
        <a:effectLst/>
      </p:bgPr>
    </p:bg>
    <p:spTree>
      <p:nvGrpSpPr>
        <p:cNvPr id="1" name="Shape 2772"/>
        <p:cNvGrpSpPr/>
        <p:nvPr/>
      </p:nvGrpSpPr>
      <p:grpSpPr>
        <a:xfrm>
          <a:off x="0" y="0"/>
          <a:ext cx="0" cy="0"/>
          <a:chOff x="0" y="0"/>
          <a:chExt cx="0" cy="0"/>
        </a:xfrm>
      </p:grpSpPr>
      <p:sp>
        <p:nvSpPr>
          <p:cNvPr id="2773" name="Google Shape;2773;g280de3d4a38_0_2841"/>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2774" name="Google Shape;2774;g280de3d4a38_0_2841"/>
          <p:cNvSpPr txBox="1"/>
          <p:nvPr/>
        </p:nvSpPr>
        <p:spPr>
          <a:xfrm>
            <a:off x="475268" y="463836"/>
            <a:ext cx="7749300" cy="41745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3200"/>
              <a:buFont typeface="Arial"/>
              <a:buNone/>
            </a:pPr>
            <a:r>
              <a:rPr lang="en" sz="3200" b="0" i="0" u="none" strike="noStrike" cap="none">
                <a:solidFill>
                  <a:schemeClr val="lt1"/>
                </a:solidFill>
                <a:latin typeface="Inter ExtraBold"/>
                <a:ea typeface="Inter ExtraBold"/>
                <a:cs typeface="Inter ExtraBold"/>
                <a:sym typeface="Inter ExtraBold"/>
              </a:rPr>
              <a:t>Simplify </a:t>
            </a:r>
            <a:r>
              <a:rPr lang="en" sz="3200" b="0" i="0" u="none" strike="noStrike" cap="none">
                <a:solidFill>
                  <a:schemeClr val="accent3"/>
                </a:solidFill>
                <a:latin typeface="Inter ExtraBold"/>
                <a:ea typeface="Inter ExtraBold"/>
                <a:cs typeface="Inter ExtraBold"/>
                <a:sym typeface="Inter ExtraBold"/>
              </a:rPr>
              <a:t>your headaches </a:t>
            </a:r>
            <a:r>
              <a:rPr lang="en" sz="3200" b="0" i="0" u="none" strike="noStrike" cap="none">
                <a:solidFill>
                  <a:schemeClr val="accent2"/>
                </a:solidFill>
                <a:latin typeface="Inter ExtraBold"/>
                <a:ea typeface="Inter ExtraBold"/>
                <a:cs typeface="Inter ExtraBold"/>
                <a:sym typeface="Inter ExtraBold"/>
              </a:rPr>
              <a:t>• all the important tasks you know need to be done with detailed attention </a:t>
            </a:r>
            <a:r>
              <a:rPr lang="en" sz="3200" b="0" i="0" u="none" strike="noStrike" cap="none">
                <a:solidFill>
                  <a:schemeClr val="accent4"/>
                </a:solidFill>
                <a:latin typeface="Inter ExtraBold"/>
                <a:ea typeface="Inter ExtraBold"/>
                <a:cs typeface="Inter ExtraBold"/>
                <a:sym typeface="Inter ExtraBold"/>
              </a:rPr>
              <a:t>• but they take you away from your professional passions</a:t>
            </a:r>
            <a:r>
              <a:rPr lang="en" sz="3200" b="0" i="0" u="none" strike="noStrike" cap="none">
                <a:solidFill>
                  <a:schemeClr val="accent3"/>
                </a:solidFill>
                <a:latin typeface="Inter ExtraBold"/>
                <a:ea typeface="Inter ExtraBold"/>
                <a:cs typeface="Inter ExtraBold"/>
                <a:sym typeface="Inter ExtraBold"/>
              </a:rPr>
              <a:t> </a:t>
            </a:r>
            <a:r>
              <a:rPr lang="en" sz="3200" b="0" i="0" u="none" strike="noStrike" cap="none">
                <a:solidFill>
                  <a:schemeClr val="accent5"/>
                </a:solidFill>
                <a:latin typeface="Inter ExtraBold"/>
                <a:ea typeface="Inter ExtraBold"/>
                <a:cs typeface="Inter ExtraBold"/>
                <a:sym typeface="Inter ExtraBold"/>
              </a:rPr>
              <a:t>• your stretch goals • the things you love about your job </a:t>
            </a:r>
            <a:r>
              <a:rPr lang="en" sz="3200" b="0" i="0" u="none" strike="noStrike" cap="none">
                <a:solidFill>
                  <a:schemeClr val="accent3"/>
                </a:solidFill>
                <a:latin typeface="Inter ExtraBold"/>
                <a:ea typeface="Inter ExtraBold"/>
                <a:cs typeface="Inter ExtraBold"/>
                <a:sym typeface="Inter ExtraBold"/>
              </a:rPr>
              <a:t>• let WEX handle the snags so you can focus on the most important parts of </a:t>
            </a:r>
            <a:r>
              <a:rPr lang="en" sz="3200" b="0" i="0" u="none" strike="noStrike" cap="none">
                <a:solidFill>
                  <a:schemeClr val="lt1"/>
                </a:solidFill>
                <a:latin typeface="Inter ExtraBold"/>
                <a:ea typeface="Inter ExtraBold"/>
                <a:cs typeface="Inter ExtraBold"/>
                <a:sym typeface="Inter ExtraBold"/>
              </a:rPr>
              <a:t>your business.</a:t>
            </a:r>
            <a:endParaRPr sz="3200" b="0" i="0" u="none" strike="noStrike" cap="none">
              <a:solidFill>
                <a:schemeClr val="lt1"/>
              </a:solidFill>
              <a:latin typeface="Inter ExtraBold"/>
              <a:ea typeface="Inter ExtraBold"/>
              <a:cs typeface="Inter ExtraBold"/>
              <a:sym typeface="Inter ExtraBold"/>
            </a:endParaRPr>
          </a:p>
        </p:txBody>
      </p:sp>
      <p:sp>
        <p:nvSpPr>
          <p:cNvPr id="2775" name="Google Shape;2775;g280de3d4a38_0_2841"/>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2776" name="Google Shape;2776;g280de3d4a38_0_2841"/>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losing slide w/logo_slate">
  <p:cSld name="BLANK_1_2">
    <p:spTree>
      <p:nvGrpSpPr>
        <p:cNvPr id="1" name="Shape 2777"/>
        <p:cNvGrpSpPr/>
        <p:nvPr/>
      </p:nvGrpSpPr>
      <p:grpSpPr>
        <a:xfrm>
          <a:off x="0" y="0"/>
          <a:ext cx="0" cy="0"/>
          <a:chOff x="0" y="0"/>
          <a:chExt cx="0" cy="0"/>
        </a:xfrm>
      </p:grpSpPr>
      <p:grpSp>
        <p:nvGrpSpPr>
          <p:cNvPr id="2778" name="Google Shape;2778;g280de3d4a38_0_2846"/>
          <p:cNvGrpSpPr/>
          <p:nvPr/>
        </p:nvGrpSpPr>
        <p:grpSpPr>
          <a:xfrm>
            <a:off x="3698727" y="6"/>
            <a:ext cx="3697033" cy="5143642"/>
            <a:chOff x="1926275" y="238125"/>
            <a:chExt cx="3765950" cy="5239525"/>
          </a:xfrm>
        </p:grpSpPr>
        <p:sp>
          <p:nvSpPr>
            <p:cNvPr id="2779" name="Google Shape;2779;g280de3d4a38_0_2846"/>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0" name="Google Shape;2780;g280de3d4a38_0_2846"/>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1" name="Google Shape;2781;g280de3d4a38_0_2846"/>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2" name="Google Shape;2782;g280de3d4a38_0_2846"/>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3" name="Google Shape;2783;g280de3d4a38_0_2846"/>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4" name="Google Shape;2784;g280de3d4a38_0_2846"/>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5" name="Google Shape;2785;g280de3d4a38_0_2846"/>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6" name="Google Shape;2786;g280de3d4a38_0_2846"/>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7" name="Google Shape;2787;g280de3d4a38_0_2846"/>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8" name="Google Shape;2788;g280de3d4a38_0_2846"/>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9" name="Google Shape;2789;g280de3d4a38_0_2846"/>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0" name="Google Shape;2790;g280de3d4a38_0_2846"/>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1" name="Google Shape;2791;g280de3d4a38_0_2846"/>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2" name="Google Shape;2792;g280de3d4a38_0_2846"/>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3" name="Google Shape;2793;g280de3d4a38_0_2846"/>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4" name="Google Shape;2794;g280de3d4a38_0_2846"/>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5" name="Google Shape;2795;g280de3d4a38_0_2846"/>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6" name="Google Shape;2796;g280de3d4a38_0_2846"/>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7" name="Google Shape;2797;g280de3d4a38_0_2846"/>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8" name="Google Shape;2798;g280de3d4a38_0_2846"/>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9" name="Google Shape;2799;g280de3d4a38_0_2846"/>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0" name="Google Shape;2800;g280de3d4a38_0_2846"/>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1" name="Google Shape;2801;g280de3d4a38_0_2846"/>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2" name="Google Shape;2802;g280de3d4a38_0_2846"/>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3" name="Google Shape;2803;g280de3d4a38_0_2846"/>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4" name="Google Shape;2804;g280de3d4a38_0_2846"/>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5" name="Google Shape;2805;g280de3d4a38_0_2846"/>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6" name="Google Shape;2806;g280de3d4a38_0_2846"/>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7" name="Google Shape;2807;g280de3d4a38_0_2846"/>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8" name="Google Shape;2808;g280de3d4a38_0_2846"/>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9" name="Google Shape;2809;g280de3d4a38_0_2846"/>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0" name="Google Shape;2810;g280de3d4a38_0_2846"/>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1" name="Google Shape;2811;g280de3d4a38_0_2846"/>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2" name="Google Shape;2812;g280de3d4a38_0_2846"/>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3" name="Google Shape;2813;g280de3d4a38_0_2846"/>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4" name="Google Shape;2814;g280de3d4a38_0_2846"/>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5" name="Google Shape;2815;g280de3d4a38_0_2846"/>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6" name="Google Shape;2816;g280de3d4a38_0_2846"/>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7" name="Google Shape;2817;g280de3d4a38_0_2846"/>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8" name="Google Shape;2818;g280de3d4a38_0_2846"/>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9" name="Google Shape;2819;g280de3d4a38_0_2846"/>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0" name="Google Shape;2820;g280de3d4a38_0_2846"/>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1" name="Google Shape;2821;g280de3d4a38_0_2846"/>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2" name="Google Shape;2822;g280de3d4a38_0_2846"/>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3" name="Google Shape;2823;g280de3d4a38_0_2846"/>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4" name="Google Shape;2824;g280de3d4a38_0_2846"/>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5" name="Google Shape;2825;g280de3d4a38_0_2846"/>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6" name="Google Shape;2826;g280de3d4a38_0_2846"/>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7" name="Google Shape;2827;g280de3d4a38_0_2846"/>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8" name="Google Shape;2828;g280de3d4a38_0_2846"/>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9" name="Google Shape;2829;g280de3d4a38_0_2846"/>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0" name="Google Shape;2830;g280de3d4a38_0_2846"/>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1" name="Google Shape;2831;g280de3d4a38_0_2846"/>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2" name="Google Shape;2832;g280de3d4a38_0_2846"/>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3" name="Google Shape;2833;g280de3d4a38_0_2846"/>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4" name="Google Shape;2834;g280de3d4a38_0_2846"/>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5" name="Google Shape;2835;g280de3d4a38_0_2846"/>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6" name="Google Shape;2836;g280de3d4a38_0_2846"/>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7" name="Google Shape;2837;g280de3d4a38_0_2846"/>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8" name="Google Shape;2838;g280de3d4a38_0_2846"/>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39" name="Google Shape;2839;g280de3d4a38_0_2846"/>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1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0" name="Google Shape;2840;g280de3d4a38_0_2846"/>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2841" name="Google Shape;2841;g280de3d4a38_0_2846"/>
          <p:cNvGrpSpPr/>
          <p:nvPr/>
        </p:nvGrpSpPr>
        <p:grpSpPr>
          <a:xfrm>
            <a:off x="1285921" y="2144122"/>
            <a:ext cx="2868897" cy="817157"/>
            <a:chOff x="238125" y="1822850"/>
            <a:chExt cx="7080200" cy="2016675"/>
          </a:xfrm>
        </p:grpSpPr>
        <p:sp>
          <p:nvSpPr>
            <p:cNvPr id="2842" name="Google Shape;2842;g280de3d4a38_0_2846"/>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3" name="Google Shape;2843;g280de3d4a38_0_2846"/>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4" name="Google Shape;2844;g280de3d4a38_0_2846"/>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5" name="Google Shape;2845;g280de3d4a38_0_2846"/>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6" name="Google Shape;2846;g280de3d4a38_0_2846"/>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7" name="Google Shape;2847;g280de3d4a38_0_2846"/>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8" name="Google Shape;2848;g280de3d4a38_0_2846"/>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49" name="Google Shape;2849;g280de3d4a38_0_2846"/>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13333"/>
              </a:srgbClr>
            </a:outerShdw>
          </a:effectLst>
        </p:spPr>
        <p:txBody>
          <a:bodyPr/>
          <a:lstStyle/>
          <a:p>
            <a:endParaRPr lang="en-US"/>
          </a:p>
        </p:txBody>
      </p:sp>
      <p:sp>
        <p:nvSpPr>
          <p:cNvPr id="2850" name="Google Shape;2850;g280de3d4a38_0_2846"/>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w/chevron text container">
  <p:cSld name="TITLE_1">
    <p:bg>
      <p:bgPr>
        <a:solidFill>
          <a:schemeClr val="dk1"/>
        </a:solidFill>
        <a:effectLst/>
      </p:bgPr>
    </p:bg>
    <p:spTree>
      <p:nvGrpSpPr>
        <p:cNvPr id="1" name="Shape 2851"/>
        <p:cNvGrpSpPr/>
        <p:nvPr/>
      </p:nvGrpSpPr>
      <p:grpSpPr>
        <a:xfrm>
          <a:off x="0" y="0"/>
          <a:ext cx="0" cy="0"/>
          <a:chOff x="0" y="0"/>
          <a:chExt cx="0" cy="0"/>
        </a:xfrm>
      </p:grpSpPr>
      <p:sp>
        <p:nvSpPr>
          <p:cNvPr id="2852" name="Google Shape;2852;g280de3d4a38_0_2920"/>
          <p:cNvSpPr/>
          <p:nvPr/>
        </p:nvSpPr>
        <p:spPr>
          <a:xfrm>
            <a:off x="0" y="0"/>
            <a:ext cx="6410100" cy="5143500"/>
          </a:xfrm>
          <a:prstGeom prst="homePlate">
            <a:avLst>
              <a:gd name="adj" fmla="val 39813"/>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3" name="Google Shape;2853;g280de3d4a38_0_2920"/>
          <p:cNvSpPr txBox="1">
            <a:spLocks noGrp="1"/>
          </p:cNvSpPr>
          <p:nvPr>
            <p:ph type="ctrTitle"/>
          </p:nvPr>
        </p:nvSpPr>
        <p:spPr>
          <a:xfrm>
            <a:off x="311703" y="727441"/>
            <a:ext cx="4952700" cy="2052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a:endParaRPr/>
          </a:p>
        </p:txBody>
      </p:sp>
      <p:sp>
        <p:nvSpPr>
          <p:cNvPr id="2854" name="Google Shape;2854;g280de3d4a38_0_2920"/>
          <p:cNvSpPr txBox="1">
            <a:spLocks noGrp="1"/>
          </p:cNvSpPr>
          <p:nvPr>
            <p:ph type="subTitle" idx="1"/>
          </p:nvPr>
        </p:nvSpPr>
        <p:spPr>
          <a:xfrm>
            <a:off x="311700" y="2816991"/>
            <a:ext cx="4336500" cy="114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pic>
        <p:nvPicPr>
          <p:cNvPr id="2855" name="Google Shape;2855;g280de3d4a38_0_2920"/>
          <p:cNvPicPr preferRelativeResize="0"/>
          <p:nvPr/>
        </p:nvPicPr>
        <p:blipFill rotWithShape="1">
          <a:blip r:embed="rId2">
            <a:alphaModFix/>
          </a:blip>
          <a:srcRect/>
          <a:stretch/>
        </p:blipFill>
        <p:spPr>
          <a:xfrm>
            <a:off x="7834300" y="4564523"/>
            <a:ext cx="1025448" cy="2924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Alt title w/custom img">
  <p:cSld name="TITLE_1_1">
    <p:bg>
      <p:bgPr>
        <a:solidFill>
          <a:schemeClr val="lt1"/>
        </a:solidFill>
        <a:effectLst/>
      </p:bgPr>
    </p:bg>
    <p:spTree>
      <p:nvGrpSpPr>
        <p:cNvPr id="1" name="Shape 2856"/>
        <p:cNvGrpSpPr/>
        <p:nvPr/>
      </p:nvGrpSpPr>
      <p:grpSpPr>
        <a:xfrm>
          <a:off x="0" y="0"/>
          <a:ext cx="0" cy="0"/>
          <a:chOff x="0" y="0"/>
          <a:chExt cx="0" cy="0"/>
        </a:xfrm>
      </p:grpSpPr>
      <p:sp>
        <p:nvSpPr>
          <p:cNvPr id="2857" name="Google Shape;2857;g280de3d4a38_0_2925"/>
          <p:cNvSpPr txBox="1">
            <a:spLocks noGrp="1"/>
          </p:cNvSpPr>
          <p:nvPr>
            <p:ph type="ctrTitle"/>
          </p:nvPr>
        </p:nvSpPr>
        <p:spPr>
          <a:xfrm>
            <a:off x="311700" y="1979275"/>
            <a:ext cx="4716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a:endParaRPr/>
          </a:p>
        </p:txBody>
      </p:sp>
      <p:sp>
        <p:nvSpPr>
          <p:cNvPr id="2858" name="Google Shape;2858;g280de3d4a38_0_2925"/>
          <p:cNvSpPr txBox="1">
            <a:spLocks noGrp="1"/>
          </p:cNvSpPr>
          <p:nvPr>
            <p:ph type="subTitle" idx="1"/>
          </p:nvPr>
        </p:nvSpPr>
        <p:spPr>
          <a:xfrm>
            <a:off x="311700" y="1502250"/>
            <a:ext cx="4716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2859" name="Google Shape;2859;g280de3d4a38_0_2925"/>
          <p:cNvGrpSpPr/>
          <p:nvPr/>
        </p:nvGrpSpPr>
        <p:grpSpPr>
          <a:xfrm>
            <a:off x="455001" y="401909"/>
            <a:ext cx="908390" cy="258739"/>
            <a:chOff x="238125" y="1822850"/>
            <a:chExt cx="7080200" cy="2016675"/>
          </a:xfrm>
        </p:grpSpPr>
        <p:sp>
          <p:nvSpPr>
            <p:cNvPr id="2860" name="Google Shape;2860;g280de3d4a38_0_292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1" name="Google Shape;2861;g280de3d4a38_0_292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2" name="Google Shape;2862;g280de3d4a38_0_292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3" name="Google Shape;2863;g280de3d4a38_0_292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4" name="Google Shape;2864;g280de3d4a38_0_292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5" name="Google Shape;2865;g280de3d4a38_0_292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6" name="Google Shape;2866;g280de3d4a38_0_292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2867" name="Google Shape;2867;g280de3d4a38_0_2925"/>
          <p:cNvCxnSpPr/>
          <p:nvPr/>
        </p:nvCxnSpPr>
        <p:spPr>
          <a:xfrm>
            <a:off x="1570539" y="306247"/>
            <a:ext cx="0" cy="46320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w/Light BG)">
  <p:cSld name="TITLE_AND_TWO_COLUMNS_1">
    <p:bg>
      <p:bgPr>
        <a:solidFill>
          <a:srgbClr val="E2F0F9">
            <a:alpha val="56078"/>
          </a:srgbClr>
        </a:solidFill>
        <a:effectLst/>
      </p:bgPr>
    </p:bg>
    <p:spTree>
      <p:nvGrpSpPr>
        <p:cNvPr id="1" name="Shape 595"/>
        <p:cNvGrpSpPr/>
        <p:nvPr/>
      </p:nvGrpSpPr>
      <p:grpSpPr>
        <a:xfrm>
          <a:off x="0" y="0"/>
          <a:ext cx="0" cy="0"/>
          <a:chOff x="0" y="0"/>
          <a:chExt cx="0" cy="0"/>
        </a:xfrm>
      </p:grpSpPr>
      <p:sp>
        <p:nvSpPr>
          <p:cNvPr id="596" name="Google Shape;596;p75"/>
          <p:cNvSpPr/>
          <p:nvPr/>
        </p:nvSpPr>
        <p:spPr>
          <a:xfrm rot="-5400000">
            <a:off x="-2754775" y="2407832"/>
            <a:ext cx="5499900" cy="5499900"/>
          </a:xfrm>
          <a:prstGeom prst="pie">
            <a:avLst>
              <a:gd name="adj1" fmla="val 0"/>
              <a:gd name="adj2" fmla="val 5382146"/>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97" name="Google Shape;597;p75"/>
          <p:cNvGrpSpPr/>
          <p:nvPr/>
        </p:nvGrpSpPr>
        <p:grpSpPr>
          <a:xfrm>
            <a:off x="6808166" y="782936"/>
            <a:ext cx="1845454" cy="1820065"/>
            <a:chOff x="5927502" y="551679"/>
            <a:chExt cx="2377550" cy="2344840"/>
          </a:xfrm>
        </p:grpSpPr>
        <p:grpSp>
          <p:nvGrpSpPr>
            <p:cNvPr id="598" name="Google Shape;598;p75"/>
            <p:cNvGrpSpPr/>
            <p:nvPr/>
          </p:nvGrpSpPr>
          <p:grpSpPr>
            <a:xfrm>
              <a:off x="5927502" y="551679"/>
              <a:ext cx="2377550" cy="653782"/>
              <a:chOff x="2159414" y="3486447"/>
              <a:chExt cx="2606105" cy="720500"/>
            </a:xfrm>
          </p:grpSpPr>
          <p:grpSp>
            <p:nvGrpSpPr>
              <p:cNvPr id="599" name="Google Shape;599;p75"/>
              <p:cNvGrpSpPr/>
              <p:nvPr/>
            </p:nvGrpSpPr>
            <p:grpSpPr>
              <a:xfrm>
                <a:off x="2159414" y="3486447"/>
                <a:ext cx="2606105" cy="49200"/>
                <a:chOff x="2159414" y="3486447"/>
                <a:chExt cx="2606105" cy="49200"/>
              </a:xfrm>
            </p:grpSpPr>
            <p:sp>
              <p:nvSpPr>
                <p:cNvPr id="600" name="Google Shape;600;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16" name="Google Shape;616;p75"/>
              <p:cNvGrpSpPr/>
              <p:nvPr/>
            </p:nvGrpSpPr>
            <p:grpSpPr>
              <a:xfrm>
                <a:off x="2159414" y="3652838"/>
                <a:ext cx="2606105" cy="49200"/>
                <a:chOff x="2159414" y="3486447"/>
                <a:chExt cx="2606105" cy="49200"/>
              </a:xfrm>
            </p:grpSpPr>
            <p:sp>
              <p:nvSpPr>
                <p:cNvPr id="617" name="Google Shape;617;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33" name="Google Shape;633;p75"/>
              <p:cNvGrpSpPr/>
              <p:nvPr/>
            </p:nvGrpSpPr>
            <p:grpSpPr>
              <a:xfrm>
                <a:off x="2159414" y="3819188"/>
                <a:ext cx="2606105" cy="49200"/>
                <a:chOff x="2159414" y="3486447"/>
                <a:chExt cx="2606105" cy="49200"/>
              </a:xfrm>
            </p:grpSpPr>
            <p:sp>
              <p:nvSpPr>
                <p:cNvPr id="634" name="Google Shape;634;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50" name="Google Shape;650;p75"/>
              <p:cNvGrpSpPr/>
              <p:nvPr/>
            </p:nvGrpSpPr>
            <p:grpSpPr>
              <a:xfrm>
                <a:off x="2159414" y="3983540"/>
                <a:ext cx="2606105" cy="49200"/>
                <a:chOff x="2159414" y="3486447"/>
                <a:chExt cx="2606105" cy="49200"/>
              </a:xfrm>
            </p:grpSpPr>
            <p:sp>
              <p:nvSpPr>
                <p:cNvPr id="651" name="Google Shape;651;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67" name="Google Shape;667;p75"/>
              <p:cNvGrpSpPr/>
              <p:nvPr/>
            </p:nvGrpSpPr>
            <p:grpSpPr>
              <a:xfrm>
                <a:off x="2159414" y="4157747"/>
                <a:ext cx="2606105" cy="49200"/>
                <a:chOff x="2159414" y="3486447"/>
                <a:chExt cx="2606105" cy="49200"/>
              </a:xfrm>
            </p:grpSpPr>
            <p:sp>
              <p:nvSpPr>
                <p:cNvPr id="668" name="Google Shape;668;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684" name="Google Shape;684;p75"/>
            <p:cNvGrpSpPr/>
            <p:nvPr/>
          </p:nvGrpSpPr>
          <p:grpSpPr>
            <a:xfrm>
              <a:off x="5927502" y="1318162"/>
              <a:ext cx="2377550" cy="653782"/>
              <a:chOff x="2159414" y="3486447"/>
              <a:chExt cx="2606105" cy="720500"/>
            </a:xfrm>
          </p:grpSpPr>
          <p:grpSp>
            <p:nvGrpSpPr>
              <p:cNvPr id="685" name="Google Shape;685;p75"/>
              <p:cNvGrpSpPr/>
              <p:nvPr/>
            </p:nvGrpSpPr>
            <p:grpSpPr>
              <a:xfrm>
                <a:off x="2159414" y="3486447"/>
                <a:ext cx="2606105" cy="49200"/>
                <a:chOff x="2159414" y="3486447"/>
                <a:chExt cx="2606105" cy="49200"/>
              </a:xfrm>
            </p:grpSpPr>
            <p:sp>
              <p:nvSpPr>
                <p:cNvPr id="686" name="Google Shape;686;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 name="Google Shape;701;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02" name="Google Shape;702;p75"/>
              <p:cNvGrpSpPr/>
              <p:nvPr/>
            </p:nvGrpSpPr>
            <p:grpSpPr>
              <a:xfrm>
                <a:off x="2159414" y="3652838"/>
                <a:ext cx="2606105" cy="49200"/>
                <a:chOff x="2159414" y="3486447"/>
                <a:chExt cx="2606105" cy="49200"/>
              </a:xfrm>
            </p:grpSpPr>
            <p:sp>
              <p:nvSpPr>
                <p:cNvPr id="703" name="Google Shape;703;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5" name="Google Shape;715;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19" name="Google Shape;719;p75"/>
              <p:cNvGrpSpPr/>
              <p:nvPr/>
            </p:nvGrpSpPr>
            <p:grpSpPr>
              <a:xfrm>
                <a:off x="2159414" y="3819188"/>
                <a:ext cx="2606105" cy="49200"/>
                <a:chOff x="2159414" y="3486447"/>
                <a:chExt cx="2606105" cy="49200"/>
              </a:xfrm>
            </p:grpSpPr>
            <p:sp>
              <p:nvSpPr>
                <p:cNvPr id="720" name="Google Shape;720;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9" name="Google Shape;729;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0" name="Google Shape;730;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1" name="Google Shape;731;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3" name="Google Shape;733;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4" name="Google Shape;734;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5" name="Google Shape;735;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36" name="Google Shape;736;p75"/>
              <p:cNvGrpSpPr/>
              <p:nvPr/>
            </p:nvGrpSpPr>
            <p:grpSpPr>
              <a:xfrm>
                <a:off x="2159414" y="3983540"/>
                <a:ext cx="2606105" cy="49200"/>
                <a:chOff x="2159414" y="3486447"/>
                <a:chExt cx="2606105" cy="49200"/>
              </a:xfrm>
            </p:grpSpPr>
            <p:sp>
              <p:nvSpPr>
                <p:cNvPr id="737" name="Google Shape;737;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6" name="Google Shape;746;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53" name="Google Shape;753;p75"/>
              <p:cNvGrpSpPr/>
              <p:nvPr/>
            </p:nvGrpSpPr>
            <p:grpSpPr>
              <a:xfrm>
                <a:off x="2159414" y="4157747"/>
                <a:ext cx="2606105" cy="49200"/>
                <a:chOff x="2159414" y="3486447"/>
                <a:chExt cx="2606105" cy="49200"/>
              </a:xfrm>
            </p:grpSpPr>
            <p:sp>
              <p:nvSpPr>
                <p:cNvPr id="754" name="Google Shape;754;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8" name="Google Shape;768;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770" name="Google Shape;770;p75"/>
            <p:cNvGrpSpPr/>
            <p:nvPr/>
          </p:nvGrpSpPr>
          <p:grpSpPr>
            <a:xfrm>
              <a:off x="5927502" y="2084662"/>
              <a:ext cx="2377550" cy="44644"/>
              <a:chOff x="2159414" y="3486447"/>
              <a:chExt cx="2606105" cy="49200"/>
            </a:xfrm>
          </p:grpSpPr>
          <p:sp>
            <p:nvSpPr>
              <p:cNvPr id="771" name="Google Shape;771;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0" name="Google Shape;780;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87" name="Google Shape;787;p75"/>
            <p:cNvGrpSpPr/>
            <p:nvPr/>
          </p:nvGrpSpPr>
          <p:grpSpPr>
            <a:xfrm>
              <a:off x="5927502" y="2235645"/>
              <a:ext cx="2377550" cy="44644"/>
              <a:chOff x="2159414" y="3486447"/>
              <a:chExt cx="2606105" cy="49200"/>
            </a:xfrm>
          </p:grpSpPr>
          <p:sp>
            <p:nvSpPr>
              <p:cNvPr id="788" name="Google Shape;788;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04" name="Google Shape;804;p75"/>
            <p:cNvGrpSpPr/>
            <p:nvPr/>
          </p:nvGrpSpPr>
          <p:grpSpPr>
            <a:xfrm>
              <a:off x="5927502" y="2386591"/>
              <a:ext cx="2377550" cy="44644"/>
              <a:chOff x="2159414" y="3486447"/>
              <a:chExt cx="2606105" cy="49200"/>
            </a:xfrm>
          </p:grpSpPr>
          <p:sp>
            <p:nvSpPr>
              <p:cNvPr id="805" name="Google Shape;805;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7" name="Google Shape;807;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21" name="Google Shape;821;p75"/>
            <p:cNvGrpSpPr/>
            <p:nvPr/>
          </p:nvGrpSpPr>
          <p:grpSpPr>
            <a:xfrm>
              <a:off x="5927502" y="2535724"/>
              <a:ext cx="2377550" cy="44644"/>
              <a:chOff x="2159414" y="3486447"/>
              <a:chExt cx="2606105" cy="49200"/>
            </a:xfrm>
          </p:grpSpPr>
          <p:sp>
            <p:nvSpPr>
              <p:cNvPr id="822" name="Google Shape;822;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 name="Google Shape;836;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 name="Google Shape;837;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38" name="Google Shape;838;p75"/>
            <p:cNvGrpSpPr/>
            <p:nvPr/>
          </p:nvGrpSpPr>
          <p:grpSpPr>
            <a:xfrm>
              <a:off x="5927502" y="2693800"/>
              <a:ext cx="2377550" cy="44644"/>
              <a:chOff x="2159414" y="3486447"/>
              <a:chExt cx="2606105" cy="49200"/>
            </a:xfrm>
          </p:grpSpPr>
          <p:sp>
            <p:nvSpPr>
              <p:cNvPr id="839" name="Google Shape;839;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 name="Google Shape;840;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 name="Google Shape;852;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 name="Google Shape;853;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55" name="Google Shape;855;p75"/>
            <p:cNvGrpSpPr/>
            <p:nvPr/>
          </p:nvGrpSpPr>
          <p:grpSpPr>
            <a:xfrm>
              <a:off x="5927502" y="2851875"/>
              <a:ext cx="2377550" cy="44644"/>
              <a:chOff x="2159414" y="3486447"/>
              <a:chExt cx="2606105" cy="49200"/>
            </a:xfrm>
          </p:grpSpPr>
          <p:sp>
            <p:nvSpPr>
              <p:cNvPr id="856" name="Google Shape;856;p75"/>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p75"/>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858;p75"/>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 name="Google Shape;859;p75"/>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75"/>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p75"/>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p75"/>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p75"/>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p75"/>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 name="Google Shape;865;p75"/>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 name="Google Shape;866;p75"/>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 name="Google Shape;867;p75"/>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p75"/>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 name="Google Shape;869;p75"/>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870;p75"/>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p75"/>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872" name="Google Shape;872;p75"/>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73" name="Google Shape;873;p7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874" name="Google Shape;874;p7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875" name="Google Shape;875;p75"/>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876" name="Google Shape;876;p75"/>
          <p:cNvGrpSpPr/>
          <p:nvPr/>
        </p:nvGrpSpPr>
        <p:grpSpPr>
          <a:xfrm>
            <a:off x="8041173" y="4778596"/>
            <a:ext cx="598277" cy="170409"/>
            <a:chOff x="238125" y="1822850"/>
            <a:chExt cx="7080200" cy="2016675"/>
          </a:xfrm>
        </p:grpSpPr>
        <p:sp>
          <p:nvSpPr>
            <p:cNvPr id="877" name="Google Shape;877;p7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 name="Google Shape;878;p7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p7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p7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p7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7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7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84" name="Google Shape;884;p7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Alt title w/shapes &amp; imgs">
  <p:cSld name="TITLE_1_1_1_1_1">
    <p:bg>
      <p:bgPr>
        <a:solidFill>
          <a:schemeClr val="dk1"/>
        </a:solidFill>
        <a:effectLst/>
      </p:bgPr>
    </p:bg>
    <p:spTree>
      <p:nvGrpSpPr>
        <p:cNvPr id="1" name="Shape 2868"/>
        <p:cNvGrpSpPr/>
        <p:nvPr/>
      </p:nvGrpSpPr>
      <p:grpSpPr>
        <a:xfrm>
          <a:off x="0" y="0"/>
          <a:ext cx="0" cy="0"/>
          <a:chOff x="0" y="0"/>
          <a:chExt cx="0" cy="0"/>
        </a:xfrm>
      </p:grpSpPr>
      <p:sp>
        <p:nvSpPr>
          <p:cNvPr id="2869" name="Google Shape;2869;g280de3d4a38_0_2937"/>
          <p:cNvSpPr/>
          <p:nvPr/>
        </p:nvSpPr>
        <p:spPr>
          <a:xfrm>
            <a:off x="6292681" y="-27"/>
            <a:ext cx="1425900" cy="1425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70" name="Google Shape;2870;g280de3d4a38_0_2937"/>
          <p:cNvPicPr preferRelativeResize="0"/>
          <p:nvPr/>
        </p:nvPicPr>
        <p:blipFill rotWithShape="1">
          <a:blip r:embed="rId2">
            <a:alphaModFix/>
          </a:blip>
          <a:srcRect t="18093" r="4251" b="18086"/>
          <a:stretch/>
        </p:blipFill>
        <p:spPr>
          <a:xfrm>
            <a:off x="6292663" y="0"/>
            <a:ext cx="1425900" cy="1425900"/>
          </a:xfrm>
          <a:prstGeom prst="ellipse">
            <a:avLst/>
          </a:prstGeom>
          <a:noFill/>
          <a:ln>
            <a:noFill/>
          </a:ln>
        </p:spPr>
      </p:pic>
      <p:sp>
        <p:nvSpPr>
          <p:cNvPr id="2871" name="Google Shape;2871;g280de3d4a38_0_2937"/>
          <p:cNvSpPr txBox="1">
            <a:spLocks noGrp="1"/>
          </p:cNvSpPr>
          <p:nvPr>
            <p:ph type="ctrTitle"/>
          </p:nvPr>
        </p:nvSpPr>
        <p:spPr>
          <a:xfrm>
            <a:off x="311700" y="1521701"/>
            <a:ext cx="4725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a:endParaRPr/>
          </a:p>
        </p:txBody>
      </p:sp>
      <p:sp>
        <p:nvSpPr>
          <p:cNvPr id="2872" name="Google Shape;2872;g280de3d4a38_0_2937"/>
          <p:cNvSpPr txBox="1">
            <a:spLocks noGrp="1"/>
          </p:cNvSpPr>
          <p:nvPr>
            <p:ph type="subTitle" idx="1"/>
          </p:nvPr>
        </p:nvSpPr>
        <p:spPr>
          <a:xfrm>
            <a:off x="311700" y="3032101"/>
            <a:ext cx="4725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a:endParaRPr/>
          </a:p>
        </p:txBody>
      </p:sp>
      <p:sp>
        <p:nvSpPr>
          <p:cNvPr id="2873" name="Google Shape;2873;g280de3d4a38_0_2937"/>
          <p:cNvSpPr/>
          <p:nvPr/>
        </p:nvSpPr>
        <p:spPr>
          <a:xfrm>
            <a:off x="6292725" y="2851350"/>
            <a:ext cx="2851800" cy="14259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4" name="Google Shape;2874;g280de3d4a38_0_2937"/>
          <p:cNvSpPr/>
          <p:nvPr/>
        </p:nvSpPr>
        <p:spPr>
          <a:xfrm>
            <a:off x="7718506" y="-27"/>
            <a:ext cx="1425900" cy="1425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5" name="Google Shape;2875;g280de3d4a38_0_2937"/>
          <p:cNvSpPr/>
          <p:nvPr/>
        </p:nvSpPr>
        <p:spPr>
          <a:xfrm>
            <a:off x="0" y="4272050"/>
            <a:ext cx="9144000" cy="871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76" name="Google Shape;2876;g280de3d4a38_0_2937"/>
          <p:cNvPicPr preferRelativeResize="0"/>
          <p:nvPr/>
        </p:nvPicPr>
        <p:blipFill rotWithShape="1">
          <a:blip r:embed="rId3">
            <a:alphaModFix/>
          </a:blip>
          <a:srcRect l="33473" t="11983" r="24193" b="24544"/>
          <a:stretch/>
        </p:blipFill>
        <p:spPr>
          <a:xfrm>
            <a:off x="7718500" y="1425500"/>
            <a:ext cx="1425776" cy="1425899"/>
          </a:xfrm>
          <a:prstGeom prst="rect">
            <a:avLst/>
          </a:prstGeom>
          <a:noFill/>
          <a:ln>
            <a:noFill/>
          </a:ln>
        </p:spPr>
      </p:pic>
      <p:pic>
        <p:nvPicPr>
          <p:cNvPr id="2877" name="Google Shape;2877;g280de3d4a38_0_2937"/>
          <p:cNvPicPr preferRelativeResize="0"/>
          <p:nvPr/>
        </p:nvPicPr>
        <p:blipFill rotWithShape="1">
          <a:blip r:embed="rId4">
            <a:alphaModFix/>
          </a:blip>
          <a:srcRect/>
          <a:stretch/>
        </p:blipFill>
        <p:spPr>
          <a:xfrm>
            <a:off x="6292200" y="2727425"/>
            <a:ext cx="2851800" cy="1549825"/>
          </a:xfrm>
          <a:prstGeom prst="rect">
            <a:avLst/>
          </a:prstGeom>
          <a:noFill/>
          <a:ln>
            <a:noFill/>
          </a:ln>
        </p:spPr>
      </p:pic>
      <p:grpSp>
        <p:nvGrpSpPr>
          <p:cNvPr id="2878" name="Google Shape;2878;g280de3d4a38_0_2937"/>
          <p:cNvGrpSpPr/>
          <p:nvPr/>
        </p:nvGrpSpPr>
        <p:grpSpPr>
          <a:xfrm>
            <a:off x="5825945" y="3085919"/>
            <a:ext cx="1376700" cy="330600"/>
            <a:chOff x="5457350" y="2701375"/>
            <a:chExt cx="1376700" cy="330600"/>
          </a:xfrm>
        </p:grpSpPr>
        <p:sp>
          <p:nvSpPr>
            <p:cNvPr id="2879" name="Google Shape;2879;g280de3d4a38_0_2937"/>
            <p:cNvSpPr/>
            <p:nvPr/>
          </p:nvSpPr>
          <p:spPr>
            <a:xfrm>
              <a:off x="5457350" y="2701375"/>
              <a:ext cx="1376700" cy="330600"/>
            </a:xfrm>
            <a:prstGeom prst="roundRect">
              <a:avLst>
                <a:gd name="adj" fmla="val 12757"/>
              </a:avLst>
            </a:prstGeom>
            <a:solidFill>
              <a:srgbClr val="F2F8FC"/>
            </a:solidFill>
            <a:ln>
              <a:noFill/>
            </a:ln>
          </p:spPr>
          <p:txBody>
            <a:bodyPr spcFirstLastPara="1" wrap="square" lIns="329175" tIns="82275" rIns="0"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HSA Setup Complete</a:t>
              </a:r>
              <a:endParaRPr sz="700" b="0" i="0" u="none" strike="noStrike" cap="none">
                <a:solidFill>
                  <a:schemeClr val="dk2"/>
                </a:solidFill>
                <a:latin typeface="Inter Medium"/>
                <a:ea typeface="Inter Medium"/>
                <a:cs typeface="Inter Medium"/>
                <a:sym typeface="Inter Medium"/>
              </a:endParaRPr>
            </a:p>
          </p:txBody>
        </p:sp>
        <p:grpSp>
          <p:nvGrpSpPr>
            <p:cNvPr id="2880" name="Google Shape;2880;g280de3d4a38_0_2937"/>
            <p:cNvGrpSpPr/>
            <p:nvPr/>
          </p:nvGrpSpPr>
          <p:grpSpPr>
            <a:xfrm>
              <a:off x="5541202" y="2774463"/>
              <a:ext cx="183000" cy="183000"/>
              <a:chOff x="5541202" y="2774463"/>
              <a:chExt cx="183000" cy="183000"/>
            </a:xfrm>
          </p:grpSpPr>
          <p:sp>
            <p:nvSpPr>
              <p:cNvPr id="2881" name="Google Shape;2881;g280de3d4a38_0_2937"/>
              <p:cNvSpPr/>
              <p:nvPr/>
            </p:nvSpPr>
            <p:spPr>
              <a:xfrm>
                <a:off x="5541202" y="2774463"/>
                <a:ext cx="183000" cy="1830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2" name="Google Shape;2882;g280de3d4a38_0_2937"/>
              <p:cNvSpPr/>
              <p:nvPr/>
            </p:nvSpPr>
            <p:spPr>
              <a:xfrm>
                <a:off x="5589189" y="2832432"/>
                <a:ext cx="91335" cy="60919"/>
              </a:xfrm>
              <a:custGeom>
                <a:avLst/>
                <a:gdLst/>
                <a:ahLst/>
                <a:cxnLst/>
                <a:rect l="l" t="t" r="r" b="b"/>
                <a:pathLst>
                  <a:path w="86573" h="60919" extrusionOk="0">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2883" name="Google Shape;2883;g280de3d4a38_0_2937"/>
          <p:cNvSpPr/>
          <p:nvPr/>
        </p:nvSpPr>
        <p:spPr>
          <a:xfrm>
            <a:off x="1455724" y="4566256"/>
            <a:ext cx="431416" cy="266843"/>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884" name="Google Shape;2884;g280de3d4a38_0_2937"/>
          <p:cNvGrpSpPr/>
          <p:nvPr/>
        </p:nvGrpSpPr>
        <p:grpSpPr>
          <a:xfrm>
            <a:off x="2446250" y="4626181"/>
            <a:ext cx="845188" cy="162953"/>
            <a:chOff x="3701600" y="2570125"/>
            <a:chExt cx="1503625" cy="289900"/>
          </a:xfrm>
        </p:grpSpPr>
        <p:sp>
          <p:nvSpPr>
            <p:cNvPr id="2885" name="Google Shape;2885;g280de3d4a38_0_2937"/>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6" name="Google Shape;2886;g280de3d4a38_0_2937"/>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7" name="Google Shape;2887;g280de3d4a38_0_2937"/>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8" name="Google Shape;2888;g280de3d4a38_0_2937"/>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9" name="Google Shape;2889;g280de3d4a38_0_2937"/>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0" name="Google Shape;2890;g280de3d4a38_0_2937"/>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1" name="Google Shape;2891;g280de3d4a38_0_2937"/>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2" name="Google Shape;2892;g280de3d4a38_0_2937"/>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3" name="Google Shape;2893;g280de3d4a38_0_2937"/>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4" name="Google Shape;2894;g280de3d4a38_0_2937"/>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5" name="Google Shape;2895;g280de3d4a38_0_2937"/>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6" name="Google Shape;2896;g280de3d4a38_0_2937"/>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897" name="Google Shape;2897;g280de3d4a38_0_2937"/>
          <p:cNvGrpSpPr/>
          <p:nvPr/>
        </p:nvGrpSpPr>
        <p:grpSpPr>
          <a:xfrm>
            <a:off x="5267233" y="4595311"/>
            <a:ext cx="908377" cy="201300"/>
            <a:chOff x="5577025" y="2564875"/>
            <a:chExt cx="1764525" cy="390950"/>
          </a:xfrm>
        </p:grpSpPr>
        <p:sp>
          <p:nvSpPr>
            <p:cNvPr id="2898" name="Google Shape;2898;g280de3d4a38_0_2937"/>
            <p:cNvSpPr/>
            <p:nvPr/>
          </p:nvSpPr>
          <p:spPr>
            <a:xfrm>
              <a:off x="5938750" y="2654575"/>
              <a:ext cx="3800" cy="7575"/>
            </a:xfrm>
            <a:custGeom>
              <a:avLst/>
              <a:gdLst/>
              <a:ahLst/>
              <a:cxnLst/>
              <a:rect l="l" t="t" r="r" b="b"/>
              <a:pathLst>
                <a:path w="152" h="303" extrusionOk="0">
                  <a:moveTo>
                    <a:pt x="0" y="0"/>
                  </a:moveTo>
                  <a:cubicBezTo>
                    <a:pt x="51" y="101"/>
                    <a:pt x="101" y="202"/>
                    <a:pt x="152" y="303"/>
                  </a:cubicBezTo>
                  <a:cubicBezTo>
                    <a:pt x="101" y="202"/>
                    <a:pt x="51" y="101"/>
                    <a:pt x="0"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9" name="Google Shape;2899;g280de3d4a38_0_2937"/>
            <p:cNvSpPr/>
            <p:nvPr/>
          </p:nvSpPr>
          <p:spPr>
            <a:xfrm>
              <a:off x="5612300" y="2854975"/>
              <a:ext cx="1300" cy="2525"/>
            </a:xfrm>
            <a:custGeom>
              <a:avLst/>
              <a:gdLst/>
              <a:ahLst/>
              <a:cxnLst/>
              <a:rect l="l" t="t" r="r" b="b"/>
              <a:pathLst>
                <a:path w="52" h="101" extrusionOk="0">
                  <a:moveTo>
                    <a:pt x="51" y="101"/>
                  </a:moveTo>
                  <a:cubicBezTo>
                    <a:pt x="1" y="101"/>
                    <a:pt x="1" y="51"/>
                    <a:pt x="1" y="0"/>
                  </a:cubicBezTo>
                  <a:cubicBezTo>
                    <a:pt x="1" y="51"/>
                    <a:pt x="1" y="101"/>
                    <a:pt x="51" y="10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0" name="Google Shape;2900;g280de3d4a38_0_2937"/>
            <p:cNvSpPr/>
            <p:nvPr/>
          </p:nvSpPr>
          <p:spPr>
            <a:xfrm>
              <a:off x="5577025" y="2564875"/>
              <a:ext cx="360475" cy="281300"/>
            </a:xfrm>
            <a:custGeom>
              <a:avLst/>
              <a:gdLst/>
              <a:ahLst/>
              <a:cxnLst/>
              <a:rect l="l" t="t" r="r" b="b"/>
              <a:pathLst>
                <a:path w="14419" h="11252" extrusionOk="0">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1" name="Google Shape;2901;g280de3d4a38_0_2937"/>
            <p:cNvSpPr/>
            <p:nvPr/>
          </p:nvSpPr>
          <p:spPr>
            <a:xfrm>
              <a:off x="5613575" y="2668425"/>
              <a:ext cx="361750" cy="279925"/>
            </a:xfrm>
            <a:custGeom>
              <a:avLst/>
              <a:gdLst/>
              <a:ahLst/>
              <a:cxnLst/>
              <a:rect l="l" t="t" r="r" b="b"/>
              <a:pathLst>
                <a:path w="14470" h="11197" extrusionOk="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2" name="Google Shape;2902;g280de3d4a38_0_2937"/>
            <p:cNvSpPr/>
            <p:nvPr/>
          </p:nvSpPr>
          <p:spPr>
            <a:xfrm>
              <a:off x="5613575" y="2857500"/>
              <a:ext cx="25" cy="1275"/>
            </a:xfrm>
            <a:custGeom>
              <a:avLst/>
              <a:gdLst/>
              <a:ahLst/>
              <a:cxnLst/>
              <a:rect l="l" t="t" r="r" b="b"/>
              <a:pathLst>
                <a:path w="1" h="51" extrusionOk="0">
                  <a:moveTo>
                    <a:pt x="0" y="50"/>
                  </a:moveTo>
                  <a:lnTo>
                    <a:pt x="0" y="50"/>
                  </a:lnTo>
                  <a:cubicBezTo>
                    <a:pt x="0" y="50"/>
                    <a:pt x="0" y="0"/>
                    <a:pt x="0" y="0"/>
                  </a:cubicBezTo>
                  <a:cubicBezTo>
                    <a:pt x="0" y="50"/>
                    <a:pt x="0" y="50"/>
                    <a:pt x="0" y="5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3" name="Google Shape;2903;g280de3d4a38_0_2937"/>
            <p:cNvSpPr/>
            <p:nvPr/>
          </p:nvSpPr>
          <p:spPr>
            <a:xfrm>
              <a:off x="5607275" y="2846150"/>
              <a:ext cx="5050" cy="8850"/>
            </a:xfrm>
            <a:custGeom>
              <a:avLst/>
              <a:gdLst/>
              <a:ahLst/>
              <a:cxnLst/>
              <a:rect l="l" t="t" r="r" b="b"/>
              <a:pathLst>
                <a:path w="202" h="354" extrusionOk="0">
                  <a:moveTo>
                    <a:pt x="0" y="0"/>
                  </a:moveTo>
                  <a:lnTo>
                    <a:pt x="0" y="0"/>
                  </a:lnTo>
                  <a:cubicBezTo>
                    <a:pt x="51" y="152"/>
                    <a:pt x="101" y="252"/>
                    <a:pt x="202" y="353"/>
                  </a:cubicBezTo>
                  <a:cubicBezTo>
                    <a:pt x="101" y="252"/>
                    <a:pt x="51" y="101"/>
                    <a:pt x="0"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4" name="Google Shape;2904;g280de3d4a38_0_2937"/>
            <p:cNvSpPr/>
            <p:nvPr/>
          </p:nvSpPr>
          <p:spPr>
            <a:xfrm>
              <a:off x="5942525" y="2662150"/>
              <a:ext cx="3800" cy="6300"/>
            </a:xfrm>
            <a:custGeom>
              <a:avLst/>
              <a:gdLst/>
              <a:ahLst/>
              <a:cxnLst/>
              <a:rect l="l" t="t" r="r" b="b"/>
              <a:pathLst>
                <a:path w="152" h="252" extrusionOk="0">
                  <a:moveTo>
                    <a:pt x="1" y="0"/>
                  </a:moveTo>
                  <a:cubicBezTo>
                    <a:pt x="51" y="101"/>
                    <a:pt x="101" y="202"/>
                    <a:pt x="152" y="252"/>
                  </a:cubicBezTo>
                  <a:cubicBezTo>
                    <a:pt x="101" y="151"/>
                    <a:pt x="51" y="101"/>
                    <a:pt x="1"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5" name="Google Shape;2905;g280de3d4a38_0_2937"/>
            <p:cNvSpPr/>
            <p:nvPr/>
          </p:nvSpPr>
          <p:spPr>
            <a:xfrm>
              <a:off x="5937475" y="2653325"/>
              <a:ext cx="1300" cy="1275"/>
            </a:xfrm>
            <a:custGeom>
              <a:avLst/>
              <a:gdLst/>
              <a:ahLst/>
              <a:cxnLst/>
              <a:rect l="l" t="t" r="r" b="b"/>
              <a:pathLst>
                <a:path w="52" h="51" extrusionOk="0">
                  <a:moveTo>
                    <a:pt x="1" y="0"/>
                  </a:moveTo>
                  <a:lnTo>
                    <a:pt x="1" y="0"/>
                  </a:lnTo>
                  <a:lnTo>
                    <a:pt x="51" y="50"/>
                  </a:lnTo>
                  <a:cubicBezTo>
                    <a:pt x="51" y="50"/>
                    <a:pt x="1" y="0"/>
                    <a:pt x="1"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6" name="Google Shape;2906;g280de3d4a38_0_2937"/>
            <p:cNvSpPr/>
            <p:nvPr/>
          </p:nvSpPr>
          <p:spPr>
            <a:xfrm>
              <a:off x="7153725" y="2688600"/>
              <a:ext cx="187825" cy="200425"/>
            </a:xfrm>
            <a:custGeom>
              <a:avLst/>
              <a:gdLst/>
              <a:ahLst/>
              <a:cxnLst/>
              <a:rect l="l" t="t" r="r" b="b"/>
              <a:pathLst>
                <a:path w="7513" h="8017" extrusionOk="0">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7" name="Google Shape;2907;g280de3d4a38_0_2937"/>
            <p:cNvSpPr/>
            <p:nvPr/>
          </p:nvSpPr>
          <p:spPr>
            <a:xfrm>
              <a:off x="7076850" y="2616775"/>
              <a:ext cx="52975" cy="54200"/>
            </a:xfrm>
            <a:custGeom>
              <a:avLst/>
              <a:gdLst/>
              <a:ahLst/>
              <a:cxnLst/>
              <a:rect l="l" t="t" r="r" b="b"/>
              <a:pathLst>
                <a:path w="2119" h="2168" extrusionOk="0">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8" name="Google Shape;2908;g280de3d4a38_0_2937"/>
            <p:cNvSpPr/>
            <p:nvPr/>
          </p:nvSpPr>
          <p:spPr>
            <a:xfrm>
              <a:off x="7084425" y="2692375"/>
              <a:ext cx="39075" cy="192875"/>
            </a:xfrm>
            <a:custGeom>
              <a:avLst/>
              <a:gdLst/>
              <a:ahLst/>
              <a:cxnLst/>
              <a:rect l="l" t="t" r="r" b="b"/>
              <a:pathLst>
                <a:path w="1563" h="7715" extrusionOk="0">
                  <a:moveTo>
                    <a:pt x="0" y="7714"/>
                  </a:moveTo>
                  <a:lnTo>
                    <a:pt x="1563" y="7714"/>
                  </a:lnTo>
                  <a:lnTo>
                    <a:pt x="1563" y="1"/>
                  </a:lnTo>
                  <a:lnTo>
                    <a:pt x="0"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9" name="Google Shape;2909;g280de3d4a38_0_2937"/>
            <p:cNvSpPr/>
            <p:nvPr/>
          </p:nvSpPr>
          <p:spPr>
            <a:xfrm>
              <a:off x="6857550" y="2621800"/>
              <a:ext cx="187825" cy="267225"/>
            </a:xfrm>
            <a:custGeom>
              <a:avLst/>
              <a:gdLst/>
              <a:ahLst/>
              <a:cxnLst/>
              <a:rect l="l" t="t" r="r" b="b"/>
              <a:pathLst>
                <a:path w="7513" h="10689" extrusionOk="0">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0" name="Google Shape;2910;g280de3d4a38_0_2937"/>
            <p:cNvSpPr/>
            <p:nvPr/>
          </p:nvSpPr>
          <p:spPr>
            <a:xfrm>
              <a:off x="6647075" y="2687350"/>
              <a:ext cx="189075" cy="201675"/>
            </a:xfrm>
            <a:custGeom>
              <a:avLst/>
              <a:gdLst/>
              <a:ahLst/>
              <a:cxnLst/>
              <a:rect l="l" t="t" r="r" b="b"/>
              <a:pathLst>
                <a:path w="7563" h="8067" extrusionOk="0">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1" name="Google Shape;2911;g280de3d4a38_0_2937"/>
            <p:cNvSpPr/>
            <p:nvPr/>
          </p:nvSpPr>
          <p:spPr>
            <a:xfrm>
              <a:off x="6440375" y="2688600"/>
              <a:ext cx="187825" cy="267225"/>
            </a:xfrm>
            <a:custGeom>
              <a:avLst/>
              <a:gdLst/>
              <a:ahLst/>
              <a:cxnLst/>
              <a:rect l="l" t="t" r="r" b="b"/>
              <a:pathLst>
                <a:path w="7513" h="10689" extrusionOk="0">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2" name="Google Shape;2912;g280de3d4a38_0_2937"/>
            <p:cNvSpPr/>
            <p:nvPr/>
          </p:nvSpPr>
          <p:spPr>
            <a:xfrm>
              <a:off x="6231150" y="2693650"/>
              <a:ext cx="191600" cy="191600"/>
            </a:xfrm>
            <a:custGeom>
              <a:avLst/>
              <a:gdLst/>
              <a:ahLst/>
              <a:cxnLst/>
              <a:rect l="l" t="t" r="r" b="b"/>
              <a:pathLst>
                <a:path w="7664" h="7664" extrusionOk="0">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3" name="Google Shape;2913;g280de3d4a38_0_2937"/>
            <p:cNvSpPr/>
            <p:nvPr/>
          </p:nvSpPr>
          <p:spPr>
            <a:xfrm>
              <a:off x="6063525" y="2628100"/>
              <a:ext cx="152525" cy="257150"/>
            </a:xfrm>
            <a:custGeom>
              <a:avLst/>
              <a:gdLst/>
              <a:ahLst/>
              <a:cxnLst/>
              <a:rect l="l" t="t" r="r" b="b"/>
              <a:pathLst>
                <a:path w="6101" h="10286" extrusionOk="0">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914" name="Google Shape;2914;g280de3d4a38_0_2937"/>
          <p:cNvGrpSpPr/>
          <p:nvPr/>
        </p:nvGrpSpPr>
        <p:grpSpPr>
          <a:xfrm>
            <a:off x="3882459" y="4590168"/>
            <a:ext cx="682107" cy="266863"/>
            <a:chOff x="238125" y="2500825"/>
            <a:chExt cx="1678825" cy="656650"/>
          </a:xfrm>
        </p:grpSpPr>
        <p:sp>
          <p:nvSpPr>
            <p:cNvPr id="2915" name="Google Shape;2915;g280de3d4a38_0_2937"/>
            <p:cNvSpPr/>
            <p:nvPr/>
          </p:nvSpPr>
          <p:spPr>
            <a:xfrm>
              <a:off x="238125" y="2592825"/>
              <a:ext cx="429800" cy="274775"/>
            </a:xfrm>
            <a:custGeom>
              <a:avLst/>
              <a:gdLst/>
              <a:ahLst/>
              <a:cxnLst/>
              <a:rect l="l" t="t" r="r" b="b"/>
              <a:pathLst>
                <a:path w="17192" h="10991" extrusionOk="0">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6" name="Google Shape;2916;g280de3d4a38_0_2937"/>
            <p:cNvSpPr/>
            <p:nvPr/>
          </p:nvSpPr>
          <p:spPr>
            <a:xfrm>
              <a:off x="651500" y="2669700"/>
              <a:ext cx="215550" cy="201675"/>
            </a:xfrm>
            <a:custGeom>
              <a:avLst/>
              <a:gdLst/>
              <a:ahLst/>
              <a:cxnLst/>
              <a:rect l="l" t="t" r="r" b="b"/>
              <a:pathLst>
                <a:path w="8622" h="8067" extrusionOk="0">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7" name="Google Shape;2917;g280de3d4a38_0_2937"/>
            <p:cNvSpPr/>
            <p:nvPr/>
          </p:nvSpPr>
          <p:spPr>
            <a:xfrm>
              <a:off x="851900" y="2592825"/>
              <a:ext cx="228150" cy="274775"/>
            </a:xfrm>
            <a:custGeom>
              <a:avLst/>
              <a:gdLst/>
              <a:ahLst/>
              <a:cxnLst/>
              <a:rect l="l" t="t" r="r" b="b"/>
              <a:pathLst>
                <a:path w="9126" h="10991" extrusionOk="0">
                  <a:moveTo>
                    <a:pt x="2018" y="0"/>
                  </a:moveTo>
                  <a:lnTo>
                    <a:pt x="1" y="10990"/>
                  </a:lnTo>
                  <a:lnTo>
                    <a:pt x="8471" y="10990"/>
                  </a:lnTo>
                  <a:lnTo>
                    <a:pt x="9126" y="7461"/>
                  </a:lnTo>
                  <a:lnTo>
                    <a:pt x="5244" y="7461"/>
                  </a:lnTo>
                  <a:lnTo>
                    <a:pt x="6605"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8" name="Google Shape;2918;g280de3d4a38_0_2937"/>
            <p:cNvSpPr/>
            <p:nvPr/>
          </p:nvSpPr>
          <p:spPr>
            <a:xfrm>
              <a:off x="1039700" y="2669675"/>
              <a:ext cx="316100" cy="201700"/>
            </a:xfrm>
            <a:custGeom>
              <a:avLst/>
              <a:gdLst/>
              <a:ahLst/>
              <a:cxnLst/>
              <a:rect l="l" t="t" r="r" b="b"/>
              <a:pathLst>
                <a:path w="12644" h="8068" extrusionOk="0">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9" name="Google Shape;2919;g280de3d4a38_0_2937"/>
            <p:cNvSpPr/>
            <p:nvPr/>
          </p:nvSpPr>
          <p:spPr>
            <a:xfrm>
              <a:off x="1323275" y="2669700"/>
              <a:ext cx="318900" cy="201675"/>
            </a:xfrm>
            <a:custGeom>
              <a:avLst/>
              <a:gdLst/>
              <a:ahLst/>
              <a:cxnLst/>
              <a:rect l="l" t="t" r="r" b="b"/>
              <a:pathLst>
                <a:path w="12756" h="8067" extrusionOk="0">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0" name="Google Shape;2920;g280de3d4a38_0_2937"/>
            <p:cNvSpPr/>
            <p:nvPr/>
          </p:nvSpPr>
          <p:spPr>
            <a:xfrm>
              <a:off x="1605600" y="2571400"/>
              <a:ext cx="311350" cy="299975"/>
            </a:xfrm>
            <a:custGeom>
              <a:avLst/>
              <a:gdLst/>
              <a:ahLst/>
              <a:cxnLst/>
              <a:rect l="l" t="t" r="r" b="b"/>
              <a:pathLst>
                <a:path w="12454" h="11999" extrusionOk="0">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1" name="Google Shape;2921;g280de3d4a38_0_2937"/>
            <p:cNvSpPr/>
            <p:nvPr/>
          </p:nvSpPr>
          <p:spPr>
            <a:xfrm>
              <a:off x="758650" y="2907900"/>
              <a:ext cx="307550" cy="249575"/>
            </a:xfrm>
            <a:custGeom>
              <a:avLst/>
              <a:gdLst/>
              <a:ahLst/>
              <a:cxnLst/>
              <a:rect l="l" t="t" r="r" b="b"/>
              <a:pathLst>
                <a:path w="12302" h="9983" extrusionOk="0">
                  <a:moveTo>
                    <a:pt x="7915" y="1"/>
                  </a:moveTo>
                  <a:lnTo>
                    <a:pt x="0" y="9982"/>
                  </a:lnTo>
                  <a:lnTo>
                    <a:pt x="5344" y="9982"/>
                  </a:lnTo>
                  <a:lnTo>
                    <a:pt x="12301"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2" name="Google Shape;2922;g280de3d4a38_0_2937"/>
            <p:cNvSpPr/>
            <p:nvPr/>
          </p:nvSpPr>
          <p:spPr>
            <a:xfrm>
              <a:off x="1189700" y="2590300"/>
              <a:ext cx="92025" cy="54225"/>
            </a:xfrm>
            <a:custGeom>
              <a:avLst/>
              <a:gdLst/>
              <a:ahLst/>
              <a:cxnLst/>
              <a:rect l="l" t="t" r="r" b="b"/>
              <a:pathLst>
                <a:path w="3681" h="2169" extrusionOk="0">
                  <a:moveTo>
                    <a:pt x="1865" y="0"/>
                  </a:moveTo>
                  <a:lnTo>
                    <a:pt x="0" y="2168"/>
                  </a:lnTo>
                  <a:lnTo>
                    <a:pt x="1765" y="2168"/>
                  </a:lnTo>
                  <a:lnTo>
                    <a:pt x="3680"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3" name="Google Shape;2923;g280de3d4a38_0_2937"/>
            <p:cNvSpPr/>
            <p:nvPr/>
          </p:nvSpPr>
          <p:spPr>
            <a:xfrm>
              <a:off x="1256500" y="2542400"/>
              <a:ext cx="60500" cy="22725"/>
            </a:xfrm>
            <a:custGeom>
              <a:avLst/>
              <a:gdLst/>
              <a:ahLst/>
              <a:cxnLst/>
              <a:rect l="l" t="t" r="r" b="b"/>
              <a:pathLst>
                <a:path w="2420" h="909" extrusionOk="0">
                  <a:moveTo>
                    <a:pt x="1008" y="1"/>
                  </a:moveTo>
                  <a:lnTo>
                    <a:pt x="0" y="908"/>
                  </a:lnTo>
                  <a:lnTo>
                    <a:pt x="1613" y="908"/>
                  </a:lnTo>
                  <a:lnTo>
                    <a:pt x="2420"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4" name="Google Shape;2924;g280de3d4a38_0_2937"/>
            <p:cNvSpPr/>
            <p:nvPr/>
          </p:nvSpPr>
          <p:spPr>
            <a:xfrm>
              <a:off x="1294300" y="2500825"/>
              <a:ext cx="49175" cy="18925"/>
            </a:xfrm>
            <a:custGeom>
              <a:avLst/>
              <a:gdLst/>
              <a:ahLst/>
              <a:cxnLst/>
              <a:rect l="l" t="t" r="r" b="b"/>
              <a:pathLst>
                <a:path w="1967" h="757" extrusionOk="0">
                  <a:moveTo>
                    <a:pt x="807" y="0"/>
                  </a:moveTo>
                  <a:lnTo>
                    <a:pt x="0" y="756"/>
                  </a:lnTo>
                  <a:lnTo>
                    <a:pt x="1311" y="756"/>
                  </a:lnTo>
                  <a:lnTo>
                    <a:pt x="1967"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5" name="Google Shape;2925;g280de3d4a38_0_2937"/>
            <p:cNvSpPr/>
            <p:nvPr/>
          </p:nvSpPr>
          <p:spPr>
            <a:xfrm>
              <a:off x="1077525" y="2905300"/>
              <a:ext cx="89500" cy="102275"/>
            </a:xfrm>
            <a:custGeom>
              <a:avLst/>
              <a:gdLst/>
              <a:ahLst/>
              <a:cxnLst/>
              <a:rect l="l" t="t" r="r" b="b"/>
              <a:pathLst>
                <a:path w="3580" h="4091" extrusionOk="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6" name="Google Shape;2926;g280de3d4a38_0_2937"/>
            <p:cNvSpPr/>
            <p:nvPr/>
          </p:nvSpPr>
          <p:spPr>
            <a:xfrm>
              <a:off x="1169525" y="2906650"/>
              <a:ext cx="108425" cy="101050"/>
            </a:xfrm>
            <a:custGeom>
              <a:avLst/>
              <a:gdLst/>
              <a:ahLst/>
              <a:cxnLst/>
              <a:rect l="l" t="t" r="r" b="b"/>
              <a:pathLst>
                <a:path w="4337" h="4042" extrusionOk="0">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7" name="Google Shape;2927;g280de3d4a38_0_2937"/>
            <p:cNvSpPr/>
            <p:nvPr/>
          </p:nvSpPr>
          <p:spPr>
            <a:xfrm>
              <a:off x="1279175" y="2907900"/>
              <a:ext cx="79425" cy="97075"/>
            </a:xfrm>
            <a:custGeom>
              <a:avLst/>
              <a:gdLst/>
              <a:ahLst/>
              <a:cxnLst/>
              <a:rect l="l" t="t" r="r" b="b"/>
              <a:pathLst>
                <a:path w="3177" h="3883" extrusionOk="0">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8" name="Google Shape;2928;g280de3d4a38_0_2937"/>
            <p:cNvSpPr/>
            <p:nvPr/>
          </p:nvSpPr>
          <p:spPr>
            <a:xfrm>
              <a:off x="1361100" y="2907900"/>
              <a:ext cx="75650" cy="97075"/>
            </a:xfrm>
            <a:custGeom>
              <a:avLst/>
              <a:gdLst/>
              <a:ahLst/>
              <a:cxnLst/>
              <a:rect l="l" t="t" r="r" b="b"/>
              <a:pathLst>
                <a:path w="3026" h="3883" extrusionOk="0">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9" name="Google Shape;2929;g280de3d4a38_0_2937"/>
            <p:cNvSpPr/>
            <p:nvPr/>
          </p:nvSpPr>
          <p:spPr>
            <a:xfrm>
              <a:off x="1443025" y="2907900"/>
              <a:ext cx="150000" cy="97075"/>
            </a:xfrm>
            <a:custGeom>
              <a:avLst/>
              <a:gdLst/>
              <a:ahLst/>
              <a:cxnLst/>
              <a:rect l="l" t="t" r="r" b="b"/>
              <a:pathLst>
                <a:path w="6000" h="3883" extrusionOk="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0" name="Google Shape;2930;g280de3d4a38_0_2937"/>
            <p:cNvSpPr/>
            <p:nvPr/>
          </p:nvSpPr>
          <p:spPr>
            <a:xfrm>
              <a:off x="1560225" y="2907900"/>
              <a:ext cx="102125" cy="97075"/>
            </a:xfrm>
            <a:custGeom>
              <a:avLst/>
              <a:gdLst/>
              <a:ahLst/>
              <a:cxnLst/>
              <a:rect l="l" t="t" r="r" b="b"/>
              <a:pathLst>
                <a:path w="4085" h="3883" extrusionOk="0">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1" name="Google Shape;2931;g280de3d4a38_0_2937"/>
            <p:cNvSpPr/>
            <p:nvPr/>
          </p:nvSpPr>
          <p:spPr>
            <a:xfrm>
              <a:off x="1672400" y="2907575"/>
              <a:ext cx="97075" cy="97400"/>
            </a:xfrm>
            <a:custGeom>
              <a:avLst/>
              <a:gdLst/>
              <a:ahLst/>
              <a:cxnLst/>
              <a:rect l="l" t="t" r="r" b="b"/>
              <a:pathLst>
                <a:path w="3883" h="3896" extrusionOk="0">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2" name="Google Shape;2932;g280de3d4a38_0_2937"/>
            <p:cNvSpPr/>
            <p:nvPr/>
          </p:nvSpPr>
          <p:spPr>
            <a:xfrm>
              <a:off x="1773225" y="2907900"/>
              <a:ext cx="81950" cy="97075"/>
            </a:xfrm>
            <a:custGeom>
              <a:avLst/>
              <a:gdLst/>
              <a:ahLst/>
              <a:cxnLst/>
              <a:rect l="l" t="t" r="r" b="b"/>
              <a:pathLst>
                <a:path w="3278" h="3883" extrusionOk="0">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3" name="Google Shape;2933;g280de3d4a38_0_2937"/>
            <p:cNvSpPr/>
            <p:nvPr/>
          </p:nvSpPr>
          <p:spPr>
            <a:xfrm>
              <a:off x="1865250" y="2909150"/>
              <a:ext cx="20175" cy="20200"/>
            </a:xfrm>
            <a:custGeom>
              <a:avLst/>
              <a:gdLst/>
              <a:ahLst/>
              <a:cxnLst/>
              <a:rect l="l" t="t" r="r" b="b"/>
              <a:pathLst>
                <a:path w="807" h="808" extrusionOk="0">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934" name="Google Shape;2934;g280de3d4a38_0_2937"/>
          <p:cNvGrpSpPr/>
          <p:nvPr/>
        </p:nvGrpSpPr>
        <p:grpSpPr>
          <a:xfrm>
            <a:off x="6779578" y="4626181"/>
            <a:ext cx="845188" cy="162953"/>
            <a:chOff x="3701600" y="2570125"/>
            <a:chExt cx="1503625" cy="289900"/>
          </a:xfrm>
        </p:grpSpPr>
        <p:sp>
          <p:nvSpPr>
            <p:cNvPr id="2935" name="Google Shape;2935;g280de3d4a38_0_2937"/>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6" name="Google Shape;2936;g280de3d4a38_0_2937"/>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7" name="Google Shape;2937;g280de3d4a38_0_2937"/>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8" name="Google Shape;2938;g280de3d4a38_0_2937"/>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9" name="Google Shape;2939;g280de3d4a38_0_2937"/>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0" name="Google Shape;2940;g280de3d4a38_0_2937"/>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1" name="Google Shape;2941;g280de3d4a38_0_2937"/>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2" name="Google Shape;2942;g280de3d4a38_0_2937"/>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3" name="Google Shape;2943;g280de3d4a38_0_2937"/>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4" name="Google Shape;2944;g280de3d4a38_0_2937"/>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5" name="Google Shape;2945;g280de3d4a38_0_2937"/>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6" name="Google Shape;2946;g280de3d4a38_0_2937"/>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47" name="Google Shape;2947;g280de3d4a38_0_2937"/>
          <p:cNvSpPr/>
          <p:nvPr/>
        </p:nvSpPr>
        <p:spPr>
          <a:xfrm>
            <a:off x="8227998" y="4566256"/>
            <a:ext cx="431416" cy="266843"/>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39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8" name="Google Shape;2948;g280de3d4a38_0_2937"/>
          <p:cNvSpPr txBox="1"/>
          <p:nvPr/>
        </p:nvSpPr>
        <p:spPr>
          <a:xfrm>
            <a:off x="327649" y="4545776"/>
            <a:ext cx="1012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2"/>
                </a:solidFill>
                <a:latin typeface="Inter Medium"/>
                <a:ea typeface="Inter Medium"/>
                <a:cs typeface="Inter Medium"/>
                <a:sym typeface="Inter Medium"/>
              </a:rPr>
              <a:t>Trusted by:</a:t>
            </a:r>
            <a:endParaRPr sz="800" b="0" i="0" u="none" strike="noStrike" cap="none">
              <a:solidFill>
                <a:schemeClr val="dk2"/>
              </a:solidFill>
              <a:latin typeface="Inter Medium"/>
              <a:ea typeface="Inter Medium"/>
              <a:cs typeface="Inter Medium"/>
              <a:sym typeface="Inter Medium"/>
            </a:endParaRPr>
          </a:p>
        </p:txBody>
      </p:sp>
      <p:grpSp>
        <p:nvGrpSpPr>
          <p:cNvPr id="2949" name="Google Shape;2949;g280de3d4a38_0_2937"/>
          <p:cNvGrpSpPr/>
          <p:nvPr/>
        </p:nvGrpSpPr>
        <p:grpSpPr>
          <a:xfrm>
            <a:off x="6292189" y="1426141"/>
            <a:ext cx="1425849" cy="1425202"/>
            <a:chOff x="1189450" y="238125"/>
            <a:chExt cx="5177375" cy="5175025"/>
          </a:xfrm>
        </p:grpSpPr>
        <p:sp>
          <p:nvSpPr>
            <p:cNvPr id="2950" name="Google Shape;2950;g280de3d4a38_0_2937"/>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1" name="Google Shape;2951;g280de3d4a38_0_2937"/>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2" name="Google Shape;2952;g280de3d4a38_0_2937"/>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3" name="Google Shape;2953;g280de3d4a38_0_2937"/>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4" name="Google Shape;2954;g280de3d4a38_0_2937"/>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5" name="Google Shape;2955;g280de3d4a38_0_2937"/>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6" name="Google Shape;2956;g280de3d4a38_0_2937"/>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7" name="Google Shape;2957;g280de3d4a38_0_2937"/>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8" name="Google Shape;2958;g280de3d4a38_0_2937"/>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9" name="Google Shape;2959;g280de3d4a38_0_2937"/>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0" name="Google Shape;2960;g280de3d4a38_0_2937"/>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1" name="Google Shape;2961;g280de3d4a38_0_2937"/>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2" name="Google Shape;2962;g280de3d4a38_0_2937"/>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3" name="Google Shape;2963;g280de3d4a38_0_2937"/>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4" name="Google Shape;2964;g280de3d4a38_0_2937"/>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5" name="Google Shape;2965;g280de3d4a38_0_2937"/>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6" name="Google Shape;2966;g280de3d4a38_0_2937"/>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7" name="Google Shape;2967;g280de3d4a38_0_2937"/>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8" name="Google Shape;2968;g280de3d4a38_0_2937"/>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9" name="Google Shape;2969;g280de3d4a38_0_2937"/>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0" name="Google Shape;2970;g280de3d4a38_0_2937"/>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1" name="Google Shape;2971;g280de3d4a38_0_2937"/>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2" name="Google Shape;2972;g280de3d4a38_0_2937"/>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3" name="Google Shape;2973;g280de3d4a38_0_2937"/>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4" name="Google Shape;2974;g280de3d4a38_0_2937"/>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5" name="Google Shape;2975;g280de3d4a38_0_2937"/>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6" name="Google Shape;2976;g280de3d4a38_0_2937"/>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7" name="Google Shape;2977;g280de3d4a38_0_2937"/>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8" name="Google Shape;2978;g280de3d4a38_0_2937"/>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9" name="Google Shape;2979;g280de3d4a38_0_2937"/>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0" name="Google Shape;2980;g280de3d4a38_0_2937"/>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1" name="Google Shape;2981;g280de3d4a38_0_2937"/>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2" name="Google Shape;2982;g280de3d4a38_0_2937"/>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3" name="Google Shape;2983;g280de3d4a38_0_2937"/>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4" name="Google Shape;2984;g280de3d4a38_0_2937"/>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5" name="Google Shape;2985;g280de3d4a38_0_2937"/>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6" name="Google Shape;2986;g280de3d4a38_0_2937"/>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7" name="Google Shape;2987;g280de3d4a38_0_2937"/>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8" name="Google Shape;2988;g280de3d4a38_0_2937"/>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9" name="Google Shape;2989;g280de3d4a38_0_2937"/>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0" name="Google Shape;2990;g280de3d4a38_0_2937"/>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1" name="Google Shape;2991;g280de3d4a38_0_2937"/>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2" name="Google Shape;2992;g280de3d4a38_0_2937"/>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3" name="Google Shape;2993;g280de3d4a38_0_2937"/>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4" name="Google Shape;2994;g280de3d4a38_0_2937"/>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5" name="Google Shape;2995;g280de3d4a38_0_2937"/>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6" name="Google Shape;2996;g280de3d4a38_0_2937"/>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7" name="Google Shape;2997;g280de3d4a38_0_2937"/>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8" name="Google Shape;2998;g280de3d4a38_0_2937"/>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9" name="Google Shape;2999;g280de3d4a38_0_2937"/>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0" name="Google Shape;3000;g280de3d4a38_0_2937"/>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1" name="Google Shape;3001;g280de3d4a38_0_2937"/>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2" name="Google Shape;3002;g280de3d4a38_0_2937"/>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3" name="Google Shape;3003;g280de3d4a38_0_2937"/>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4" name="Google Shape;3004;g280de3d4a38_0_2937"/>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5" name="Google Shape;3005;g280de3d4a38_0_2937"/>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6" name="Google Shape;3006;g280de3d4a38_0_2937"/>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7" name="Google Shape;3007;g280de3d4a38_0_2937"/>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8" name="Google Shape;3008;g280de3d4a38_0_2937"/>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9" name="Google Shape;3009;g280de3d4a38_0_2937"/>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0" name="Google Shape;3010;g280de3d4a38_0_2937"/>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1" name="Google Shape;3011;g280de3d4a38_0_2937"/>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2" name="Google Shape;3012;g280de3d4a38_0_2937"/>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3" name="Google Shape;3013;g280de3d4a38_0_2937"/>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4" name="Google Shape;3014;g280de3d4a38_0_2937"/>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5" name="Google Shape;3015;g280de3d4a38_0_2937"/>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6" name="Google Shape;3016;g280de3d4a38_0_2937"/>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7" name="Google Shape;3017;g280de3d4a38_0_2937"/>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8" name="Google Shape;3018;g280de3d4a38_0_2937"/>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9" name="Google Shape;3019;g280de3d4a38_0_2937"/>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0" name="Google Shape;3020;g280de3d4a38_0_2937"/>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1" name="Google Shape;3021;g280de3d4a38_0_2937"/>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2" name="Google Shape;3022;g280de3d4a38_0_2937"/>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3" name="Google Shape;3023;g280de3d4a38_0_2937"/>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4" name="Google Shape;3024;g280de3d4a38_0_2937"/>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5" name="Google Shape;3025;g280de3d4a38_0_2937"/>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6" name="Google Shape;3026;g280de3d4a38_0_2937"/>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7" name="Google Shape;3027;g280de3d4a38_0_2937"/>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8" name="Google Shape;3028;g280de3d4a38_0_2937"/>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9" name="Google Shape;3029;g280de3d4a38_0_2937"/>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0" name="Google Shape;3030;g280de3d4a38_0_2937"/>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1" name="Google Shape;3031;g280de3d4a38_0_2937"/>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2" name="Google Shape;3032;g280de3d4a38_0_2937"/>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3" name="Google Shape;3033;g280de3d4a38_0_2937"/>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4" name="Google Shape;3034;g280de3d4a38_0_2937"/>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5" name="Google Shape;3035;g280de3d4a38_0_2937"/>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6" name="Google Shape;3036;g280de3d4a38_0_2937"/>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7" name="Google Shape;3037;g280de3d4a38_0_2937"/>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8" name="Google Shape;3038;g280de3d4a38_0_2937"/>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9" name="Google Shape;3039;g280de3d4a38_0_2937"/>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0" name="Google Shape;3040;g280de3d4a38_0_2937"/>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1" name="Google Shape;3041;g280de3d4a38_0_2937"/>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2" name="Google Shape;3042;g280de3d4a38_0_2937"/>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3" name="Google Shape;3043;g280de3d4a38_0_2937"/>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4" name="Google Shape;3044;g280de3d4a38_0_2937"/>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5" name="Google Shape;3045;g280de3d4a38_0_2937"/>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6" name="Google Shape;3046;g280de3d4a38_0_2937"/>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7" name="Google Shape;3047;g280de3d4a38_0_2937"/>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8" name="Google Shape;3048;g280de3d4a38_0_2937"/>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9" name="Google Shape;3049;g280de3d4a38_0_2937"/>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0" name="Google Shape;3050;g280de3d4a38_0_2937"/>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1" name="Google Shape;3051;g280de3d4a38_0_2937"/>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2" name="Google Shape;3052;g280de3d4a38_0_2937"/>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3" name="Google Shape;3053;g280de3d4a38_0_2937"/>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4" name="Google Shape;3054;g280de3d4a38_0_2937"/>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5" name="Google Shape;3055;g280de3d4a38_0_2937"/>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6" name="Google Shape;3056;g280de3d4a38_0_2937"/>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7" name="Google Shape;3057;g280de3d4a38_0_2937"/>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8" name="Google Shape;3058;g280de3d4a38_0_2937"/>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9" name="Google Shape;3059;g280de3d4a38_0_2937"/>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0" name="Google Shape;3060;g280de3d4a38_0_2937"/>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1" name="Google Shape;3061;g280de3d4a38_0_2937"/>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2" name="Google Shape;3062;g280de3d4a38_0_2937"/>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3" name="Google Shape;3063;g280de3d4a38_0_2937"/>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4" name="Google Shape;3064;g280de3d4a38_0_2937"/>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5" name="Google Shape;3065;g280de3d4a38_0_2937"/>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6" name="Google Shape;3066;g280de3d4a38_0_2937"/>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7" name="Google Shape;3067;g280de3d4a38_0_2937"/>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8" name="Google Shape;3068;g280de3d4a38_0_2937"/>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9" name="Google Shape;3069;g280de3d4a38_0_2937"/>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0" name="Google Shape;3070;g280de3d4a38_0_2937"/>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1" name="Google Shape;3071;g280de3d4a38_0_2937"/>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2" name="Google Shape;3072;g280de3d4a38_0_2937"/>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3" name="Google Shape;3073;g280de3d4a38_0_2937"/>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4" name="Google Shape;3074;g280de3d4a38_0_2937"/>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5" name="Google Shape;3075;g280de3d4a38_0_2937"/>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6" name="Google Shape;3076;g280de3d4a38_0_2937"/>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7" name="Google Shape;3077;g280de3d4a38_0_2937"/>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8" name="Google Shape;3078;g280de3d4a38_0_2937"/>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9" name="Google Shape;3079;g280de3d4a38_0_2937"/>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0" name="Google Shape;3080;g280de3d4a38_0_2937"/>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1" name="Google Shape;3081;g280de3d4a38_0_2937"/>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2" name="Google Shape;3082;g280de3d4a38_0_2937"/>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3" name="Google Shape;3083;g280de3d4a38_0_2937"/>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4" name="Google Shape;3084;g280de3d4a38_0_2937"/>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5" name="Google Shape;3085;g280de3d4a38_0_2937"/>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6" name="Google Shape;3086;g280de3d4a38_0_2937"/>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7" name="Google Shape;3087;g280de3d4a38_0_2937"/>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8" name="Google Shape;3088;g280de3d4a38_0_2937"/>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9" name="Google Shape;3089;g280de3d4a38_0_2937"/>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0" name="Google Shape;3090;g280de3d4a38_0_2937"/>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1" name="Google Shape;3091;g280de3d4a38_0_2937"/>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2" name="Google Shape;3092;g280de3d4a38_0_2937"/>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3" name="Google Shape;3093;g280de3d4a38_0_2937"/>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4" name="Google Shape;3094;g280de3d4a38_0_2937"/>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5" name="Google Shape;3095;g280de3d4a38_0_2937"/>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6" name="Google Shape;3096;g280de3d4a38_0_2937"/>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7" name="Google Shape;3097;g280de3d4a38_0_2937"/>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8" name="Google Shape;3098;g280de3d4a38_0_2937"/>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9" name="Google Shape;3099;g280de3d4a38_0_2937"/>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0" name="Google Shape;3100;g280de3d4a38_0_2937"/>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1" name="Google Shape;3101;g280de3d4a38_0_2937"/>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2" name="Google Shape;3102;g280de3d4a38_0_2937"/>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3" name="Google Shape;3103;g280de3d4a38_0_2937"/>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4" name="Google Shape;3104;g280de3d4a38_0_2937"/>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5" name="Google Shape;3105;g280de3d4a38_0_2937"/>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6" name="Google Shape;3106;g280de3d4a38_0_2937"/>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7" name="Google Shape;3107;g280de3d4a38_0_2937"/>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8" name="Google Shape;3108;g280de3d4a38_0_2937"/>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9" name="Google Shape;3109;g280de3d4a38_0_2937"/>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0" name="Google Shape;3110;g280de3d4a38_0_2937"/>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1" name="Google Shape;3111;g280de3d4a38_0_2937"/>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2" name="Google Shape;3112;g280de3d4a38_0_2937"/>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3" name="Google Shape;3113;g280de3d4a38_0_2937"/>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4" name="Google Shape;3114;g280de3d4a38_0_2937"/>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5" name="Google Shape;3115;g280de3d4a38_0_2937"/>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6" name="Google Shape;3116;g280de3d4a38_0_2937"/>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7" name="Google Shape;3117;g280de3d4a38_0_2937"/>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8" name="Google Shape;3118;g280de3d4a38_0_2937"/>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9" name="Google Shape;3119;g280de3d4a38_0_2937"/>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0" name="Google Shape;3120;g280de3d4a38_0_2937"/>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1" name="Google Shape;3121;g280de3d4a38_0_2937"/>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2" name="Google Shape;3122;g280de3d4a38_0_2937"/>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3" name="Google Shape;3123;g280de3d4a38_0_2937"/>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4" name="Google Shape;3124;g280de3d4a38_0_2937"/>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5" name="Google Shape;3125;g280de3d4a38_0_2937"/>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6" name="Google Shape;3126;g280de3d4a38_0_2937"/>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7" name="Google Shape;3127;g280de3d4a38_0_2937"/>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8" name="Google Shape;3128;g280de3d4a38_0_2937"/>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9" name="Google Shape;3129;g280de3d4a38_0_2937"/>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0" name="Google Shape;3130;g280de3d4a38_0_2937"/>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1" name="Google Shape;3131;g280de3d4a38_0_2937"/>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2" name="Google Shape;3132;g280de3d4a38_0_2937"/>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3" name="Google Shape;3133;g280de3d4a38_0_2937"/>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4" name="Google Shape;3134;g280de3d4a38_0_2937"/>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5" name="Google Shape;3135;g280de3d4a38_0_2937"/>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6" name="Google Shape;3136;g280de3d4a38_0_2937"/>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7" name="Google Shape;3137;g280de3d4a38_0_2937"/>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8" name="Google Shape;3138;g280de3d4a38_0_2937"/>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9" name="Google Shape;3139;g280de3d4a38_0_2937"/>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0" name="Google Shape;3140;g280de3d4a38_0_2937"/>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1" name="Google Shape;3141;g280de3d4a38_0_2937"/>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2" name="Google Shape;3142;g280de3d4a38_0_2937"/>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3" name="Google Shape;3143;g280de3d4a38_0_2937"/>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4" name="Google Shape;3144;g280de3d4a38_0_2937"/>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5" name="Google Shape;3145;g280de3d4a38_0_2937"/>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6" name="Google Shape;3146;g280de3d4a38_0_2937"/>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7" name="Google Shape;3147;g280de3d4a38_0_2937"/>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8" name="Google Shape;3148;g280de3d4a38_0_2937"/>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9" name="Google Shape;3149;g280de3d4a38_0_2937"/>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0" name="Google Shape;3150;g280de3d4a38_0_2937"/>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1" name="Google Shape;3151;g280de3d4a38_0_2937"/>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2" name="Google Shape;3152;g280de3d4a38_0_2937"/>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3" name="Google Shape;3153;g280de3d4a38_0_2937"/>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4" name="Google Shape;3154;g280de3d4a38_0_2937"/>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5" name="Google Shape;3155;g280de3d4a38_0_2937"/>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6" name="Google Shape;3156;g280de3d4a38_0_2937"/>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7" name="Google Shape;3157;g280de3d4a38_0_2937"/>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8" name="Google Shape;3158;g280de3d4a38_0_2937"/>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9" name="Google Shape;3159;g280de3d4a38_0_2937"/>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0" name="Google Shape;3160;g280de3d4a38_0_2937"/>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1" name="Google Shape;3161;g280de3d4a38_0_2937"/>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2" name="Google Shape;3162;g280de3d4a38_0_2937"/>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3" name="Google Shape;3163;g280de3d4a38_0_2937"/>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4" name="Google Shape;3164;g280de3d4a38_0_2937"/>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5" name="Google Shape;3165;g280de3d4a38_0_2937"/>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6" name="Google Shape;3166;g280de3d4a38_0_2937"/>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7" name="Google Shape;3167;g280de3d4a38_0_2937"/>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8" name="Google Shape;3168;g280de3d4a38_0_2937"/>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9" name="Google Shape;3169;g280de3d4a38_0_2937"/>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0" name="Google Shape;3170;g280de3d4a38_0_2937"/>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1" name="Google Shape;3171;g280de3d4a38_0_2937"/>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2" name="Google Shape;3172;g280de3d4a38_0_2937"/>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3" name="Google Shape;3173;g280de3d4a38_0_2937"/>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4" name="Google Shape;3174;g280de3d4a38_0_2937"/>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5" name="Google Shape;3175;g280de3d4a38_0_2937"/>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6" name="Google Shape;3176;g280de3d4a38_0_2937"/>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7" name="Google Shape;3177;g280de3d4a38_0_2937"/>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8" name="Google Shape;3178;g280de3d4a38_0_2937"/>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9" name="Google Shape;3179;g280de3d4a38_0_2937"/>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0" name="Google Shape;3180;g280de3d4a38_0_2937"/>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1" name="Google Shape;3181;g280de3d4a38_0_2937"/>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2" name="Google Shape;3182;g280de3d4a38_0_2937"/>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3" name="Google Shape;3183;g280de3d4a38_0_2937"/>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4" name="Google Shape;3184;g280de3d4a38_0_2937"/>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5" name="Google Shape;3185;g280de3d4a38_0_2937"/>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6" name="Google Shape;3186;g280de3d4a38_0_2937"/>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7" name="Google Shape;3187;g280de3d4a38_0_2937"/>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8" name="Google Shape;3188;g280de3d4a38_0_2937"/>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9" name="Google Shape;3189;g280de3d4a38_0_2937"/>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0" name="Google Shape;3190;g280de3d4a38_0_2937"/>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1" name="Google Shape;3191;g280de3d4a38_0_2937"/>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2" name="Google Shape;3192;g280de3d4a38_0_2937"/>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3" name="Google Shape;3193;g280de3d4a38_0_2937"/>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4" name="Google Shape;3194;g280de3d4a38_0_2937"/>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5" name="Google Shape;3195;g280de3d4a38_0_2937"/>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6" name="Google Shape;3196;g280de3d4a38_0_2937"/>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7" name="Google Shape;3197;g280de3d4a38_0_2937"/>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8" name="Google Shape;3198;g280de3d4a38_0_2937"/>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9" name="Google Shape;3199;g280de3d4a38_0_2937"/>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0" name="Google Shape;3200;g280de3d4a38_0_2937"/>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1" name="Google Shape;3201;g280de3d4a38_0_2937"/>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2" name="Google Shape;3202;g280de3d4a38_0_2937"/>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3" name="Google Shape;3203;g280de3d4a38_0_2937"/>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4" name="Google Shape;3204;g280de3d4a38_0_2937"/>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5" name="Google Shape;3205;g280de3d4a38_0_2937"/>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6" name="Google Shape;3206;g280de3d4a38_0_2937"/>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7" name="Google Shape;3207;g280de3d4a38_0_2937"/>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8" name="Google Shape;3208;g280de3d4a38_0_2937"/>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9" name="Google Shape;3209;g280de3d4a38_0_2937"/>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0" name="Google Shape;3210;g280de3d4a38_0_2937"/>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1" name="Google Shape;3211;g280de3d4a38_0_2937"/>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2" name="Google Shape;3212;g280de3d4a38_0_2937"/>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3" name="Google Shape;3213;g280de3d4a38_0_2937"/>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4" name="Google Shape;3214;g280de3d4a38_0_2937"/>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5" name="Google Shape;3215;g280de3d4a38_0_2937"/>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6" name="Google Shape;3216;g280de3d4a38_0_2937"/>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7" name="Google Shape;3217;g280de3d4a38_0_2937"/>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8" name="Google Shape;3218;g280de3d4a38_0_2937"/>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9" name="Google Shape;3219;g280de3d4a38_0_2937"/>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0" name="Google Shape;3220;g280de3d4a38_0_2937"/>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1" name="Google Shape;3221;g280de3d4a38_0_2937"/>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2" name="Google Shape;3222;g280de3d4a38_0_2937"/>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3" name="Google Shape;3223;g280de3d4a38_0_2937"/>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4" name="Google Shape;3224;g280de3d4a38_0_2937"/>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5" name="Google Shape;3225;g280de3d4a38_0_2937"/>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6" name="Google Shape;3226;g280de3d4a38_0_2937"/>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7" name="Google Shape;3227;g280de3d4a38_0_2937"/>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8" name="Google Shape;3228;g280de3d4a38_0_2937"/>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9" name="Google Shape;3229;g280de3d4a38_0_2937"/>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0" name="Google Shape;3230;g280de3d4a38_0_2937"/>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1" name="Google Shape;3231;g280de3d4a38_0_2937"/>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2" name="Google Shape;3232;g280de3d4a38_0_2937"/>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3" name="Google Shape;3233;g280de3d4a38_0_2937"/>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4" name="Google Shape;3234;g280de3d4a38_0_2937"/>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5" name="Google Shape;3235;g280de3d4a38_0_2937"/>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6" name="Google Shape;3236;g280de3d4a38_0_2937"/>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7" name="Google Shape;3237;g280de3d4a38_0_2937"/>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8" name="Google Shape;3238;g280de3d4a38_0_2937"/>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9" name="Google Shape;3239;g280de3d4a38_0_2937"/>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0" name="Google Shape;3240;g280de3d4a38_0_2937"/>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1" name="Google Shape;3241;g280de3d4a38_0_2937"/>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2" name="Google Shape;3242;g280de3d4a38_0_2937"/>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3" name="Google Shape;3243;g280de3d4a38_0_2937"/>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4" name="Google Shape;3244;g280de3d4a38_0_2937"/>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5" name="Google Shape;3245;g280de3d4a38_0_2937"/>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6" name="Google Shape;3246;g280de3d4a38_0_2937"/>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7" name="Google Shape;3247;g280de3d4a38_0_2937"/>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8" name="Google Shape;3248;g280de3d4a38_0_2937"/>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9" name="Google Shape;3249;g280de3d4a38_0_2937"/>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0" name="Google Shape;3250;g280de3d4a38_0_2937"/>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1" name="Google Shape;3251;g280de3d4a38_0_2937"/>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2" name="Google Shape;3252;g280de3d4a38_0_2937"/>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3" name="Google Shape;3253;g280de3d4a38_0_2937"/>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4" name="Google Shape;3254;g280de3d4a38_0_2937"/>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5" name="Google Shape;3255;g280de3d4a38_0_2937"/>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6" name="Google Shape;3256;g280de3d4a38_0_2937"/>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7" name="Google Shape;3257;g280de3d4a38_0_2937"/>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8" name="Google Shape;3258;g280de3d4a38_0_2937"/>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9" name="Google Shape;3259;g280de3d4a38_0_2937"/>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0" name="Google Shape;3260;g280de3d4a38_0_2937"/>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1" name="Google Shape;3261;g280de3d4a38_0_2937"/>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2" name="Google Shape;3262;g280de3d4a38_0_2937"/>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3" name="Google Shape;3263;g280de3d4a38_0_2937"/>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4" name="Google Shape;3264;g280de3d4a38_0_2937"/>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5" name="Google Shape;3265;g280de3d4a38_0_2937"/>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6" name="Google Shape;3266;g280de3d4a38_0_2937"/>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7" name="Google Shape;3267;g280de3d4a38_0_2937"/>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8" name="Google Shape;3268;g280de3d4a38_0_2937"/>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9" name="Google Shape;3269;g280de3d4a38_0_2937"/>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0" name="Google Shape;3270;g280de3d4a38_0_2937"/>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1" name="Google Shape;3271;g280de3d4a38_0_2937"/>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2" name="Google Shape;3272;g280de3d4a38_0_2937"/>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3" name="Google Shape;3273;g280de3d4a38_0_2937"/>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4" name="Google Shape;3274;g280de3d4a38_0_2937"/>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5" name="Google Shape;3275;g280de3d4a38_0_2937"/>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6" name="Google Shape;3276;g280de3d4a38_0_2937"/>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7" name="Google Shape;3277;g280de3d4a38_0_2937"/>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8" name="Google Shape;3278;g280de3d4a38_0_2937"/>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9" name="Google Shape;3279;g280de3d4a38_0_2937"/>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0" name="Google Shape;3280;g280de3d4a38_0_2937"/>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1" name="Google Shape;3281;g280de3d4a38_0_2937"/>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2" name="Google Shape;3282;g280de3d4a38_0_2937"/>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3" name="Google Shape;3283;g280de3d4a38_0_2937"/>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4" name="Google Shape;3284;g280de3d4a38_0_2937"/>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5" name="Google Shape;3285;g280de3d4a38_0_2937"/>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6" name="Google Shape;3286;g280de3d4a38_0_2937"/>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7" name="Google Shape;3287;g280de3d4a38_0_2937"/>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8" name="Google Shape;3288;g280de3d4a38_0_2937"/>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9" name="Google Shape;3289;g280de3d4a38_0_2937"/>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0" name="Google Shape;3290;g280de3d4a38_0_2937"/>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1" name="Google Shape;3291;g280de3d4a38_0_2937"/>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2" name="Google Shape;3292;g280de3d4a38_0_2937"/>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3" name="Google Shape;3293;g280de3d4a38_0_2937"/>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4" name="Google Shape;3294;g280de3d4a38_0_2937"/>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5" name="Google Shape;3295;g280de3d4a38_0_2937"/>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6" name="Google Shape;3296;g280de3d4a38_0_2937"/>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7" name="Google Shape;3297;g280de3d4a38_0_2937"/>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8" name="Google Shape;3298;g280de3d4a38_0_2937"/>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9" name="Google Shape;3299;g280de3d4a38_0_2937"/>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0" name="Google Shape;3300;g280de3d4a38_0_2937"/>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1" name="Google Shape;3301;g280de3d4a38_0_2937"/>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2" name="Google Shape;3302;g280de3d4a38_0_2937"/>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3" name="Google Shape;3303;g280de3d4a38_0_2937"/>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4" name="Google Shape;3304;g280de3d4a38_0_2937"/>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5" name="Google Shape;3305;g280de3d4a38_0_2937"/>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6" name="Google Shape;3306;g280de3d4a38_0_2937"/>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7" name="Google Shape;3307;g280de3d4a38_0_2937"/>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8" name="Google Shape;3308;g280de3d4a38_0_2937"/>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9" name="Google Shape;3309;g280de3d4a38_0_2937"/>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0" name="Google Shape;3310;g280de3d4a38_0_2937"/>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1" name="Google Shape;3311;g280de3d4a38_0_2937"/>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2" name="Google Shape;3312;g280de3d4a38_0_2937"/>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3" name="Google Shape;3313;g280de3d4a38_0_2937"/>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4" name="Google Shape;3314;g280de3d4a38_0_2937"/>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5" name="Google Shape;3315;g280de3d4a38_0_2937"/>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6" name="Google Shape;3316;g280de3d4a38_0_2937"/>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7" name="Google Shape;3317;g280de3d4a38_0_2937"/>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8" name="Google Shape;3318;g280de3d4a38_0_2937"/>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9" name="Google Shape;3319;g280de3d4a38_0_2937"/>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0" name="Google Shape;3320;g280de3d4a38_0_2937"/>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1" name="Google Shape;3321;g280de3d4a38_0_2937"/>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2" name="Google Shape;3322;g280de3d4a38_0_2937"/>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3" name="Google Shape;3323;g280de3d4a38_0_2937"/>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4" name="Google Shape;3324;g280de3d4a38_0_2937"/>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5" name="Google Shape;3325;g280de3d4a38_0_2937"/>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6" name="Google Shape;3326;g280de3d4a38_0_2937"/>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7" name="Google Shape;3327;g280de3d4a38_0_2937"/>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8" name="Google Shape;3328;g280de3d4a38_0_2937"/>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9" name="Google Shape;3329;g280de3d4a38_0_2937"/>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0" name="Google Shape;3330;g280de3d4a38_0_2937"/>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1" name="Google Shape;3331;g280de3d4a38_0_2937"/>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2" name="Google Shape;3332;g280de3d4a38_0_2937"/>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3" name="Google Shape;3333;g280de3d4a38_0_2937"/>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4" name="Google Shape;3334;g280de3d4a38_0_2937"/>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5" name="Google Shape;3335;g280de3d4a38_0_2937"/>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6" name="Google Shape;3336;g280de3d4a38_0_2937"/>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7" name="Google Shape;3337;g280de3d4a38_0_2937"/>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8" name="Google Shape;3338;g280de3d4a38_0_2937"/>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9" name="Google Shape;3339;g280de3d4a38_0_2937"/>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0" name="Google Shape;3340;g280de3d4a38_0_2937"/>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1" name="Google Shape;3341;g280de3d4a38_0_2937"/>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2" name="Google Shape;3342;g280de3d4a38_0_2937"/>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3" name="Google Shape;3343;g280de3d4a38_0_2937"/>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4" name="Google Shape;3344;g280de3d4a38_0_2937"/>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5" name="Google Shape;3345;g280de3d4a38_0_2937"/>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6" name="Google Shape;3346;g280de3d4a38_0_2937"/>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7" name="Google Shape;3347;g280de3d4a38_0_2937"/>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8" name="Google Shape;3348;g280de3d4a38_0_2937"/>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9" name="Google Shape;3349;g280de3d4a38_0_2937"/>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0" name="Google Shape;3350;g280de3d4a38_0_2937"/>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1" name="Google Shape;3351;g280de3d4a38_0_2937"/>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2" name="Google Shape;3352;g280de3d4a38_0_2937"/>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3" name="Google Shape;3353;g280de3d4a38_0_2937"/>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4" name="Google Shape;3354;g280de3d4a38_0_2937"/>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5" name="Google Shape;3355;g280de3d4a38_0_2937"/>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6" name="Google Shape;3356;g280de3d4a38_0_2937"/>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7" name="Google Shape;3357;g280de3d4a38_0_2937"/>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8" name="Google Shape;3358;g280de3d4a38_0_2937"/>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9" name="Google Shape;3359;g280de3d4a38_0_2937"/>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0" name="Google Shape;3360;g280de3d4a38_0_2937"/>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1" name="Google Shape;3361;g280de3d4a38_0_2937"/>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2" name="Google Shape;3362;g280de3d4a38_0_2937"/>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3" name="Google Shape;3363;g280de3d4a38_0_2937"/>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4" name="Google Shape;3364;g280de3d4a38_0_2937"/>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5" name="Google Shape;3365;g280de3d4a38_0_2937"/>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6" name="Google Shape;3366;g280de3d4a38_0_2937"/>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7" name="Google Shape;3367;g280de3d4a38_0_2937"/>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8" name="Google Shape;3368;g280de3d4a38_0_2937"/>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9" name="Google Shape;3369;g280de3d4a38_0_2937"/>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0" name="Google Shape;3370;g280de3d4a38_0_2937"/>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1" name="Google Shape;3371;g280de3d4a38_0_2937"/>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2" name="Google Shape;3372;g280de3d4a38_0_2937"/>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3" name="Google Shape;3373;g280de3d4a38_0_2937"/>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4" name="Google Shape;3374;g280de3d4a38_0_2937"/>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5" name="Google Shape;3375;g280de3d4a38_0_2937"/>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6" name="Google Shape;3376;g280de3d4a38_0_2937"/>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7" name="Google Shape;3377;g280de3d4a38_0_2937"/>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8" name="Google Shape;3378;g280de3d4a38_0_2937"/>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9" name="Google Shape;3379;g280de3d4a38_0_2937"/>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0" name="Google Shape;3380;g280de3d4a38_0_2937"/>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1" name="Google Shape;3381;g280de3d4a38_0_2937"/>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2" name="Google Shape;3382;g280de3d4a38_0_2937"/>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3" name="Google Shape;3383;g280de3d4a38_0_2937"/>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4" name="Google Shape;3384;g280de3d4a38_0_2937"/>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5" name="Google Shape;3385;g280de3d4a38_0_2937"/>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6" name="Google Shape;3386;g280de3d4a38_0_2937"/>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7" name="Google Shape;3387;g280de3d4a38_0_2937"/>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8" name="Google Shape;3388;g280de3d4a38_0_2937"/>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9" name="Google Shape;3389;g280de3d4a38_0_2937"/>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0" name="Google Shape;3390;g280de3d4a38_0_2937"/>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1" name="Google Shape;3391;g280de3d4a38_0_2937"/>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2" name="Google Shape;3392;g280de3d4a38_0_2937"/>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3" name="Google Shape;3393;g280de3d4a38_0_2937"/>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4" name="Google Shape;3394;g280de3d4a38_0_2937"/>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5" name="Google Shape;3395;g280de3d4a38_0_2937"/>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6" name="Google Shape;3396;g280de3d4a38_0_2937"/>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7" name="Google Shape;3397;g280de3d4a38_0_2937"/>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8" name="Google Shape;3398;g280de3d4a38_0_2937"/>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9" name="Google Shape;3399;g280de3d4a38_0_2937"/>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0" name="Google Shape;3400;g280de3d4a38_0_2937"/>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1" name="Google Shape;3401;g280de3d4a38_0_2937"/>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2" name="Google Shape;3402;g280de3d4a38_0_2937"/>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3" name="Google Shape;3403;g280de3d4a38_0_2937"/>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4" name="Google Shape;3404;g280de3d4a38_0_2937"/>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5" name="Google Shape;3405;g280de3d4a38_0_2937"/>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6" name="Google Shape;3406;g280de3d4a38_0_2937"/>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7" name="Google Shape;3407;g280de3d4a38_0_2937"/>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8" name="Google Shape;3408;g280de3d4a38_0_2937"/>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9" name="Google Shape;3409;g280de3d4a38_0_2937"/>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0" name="Google Shape;3410;g280de3d4a38_0_2937"/>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1" name="Google Shape;3411;g280de3d4a38_0_2937"/>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2" name="Google Shape;3412;g280de3d4a38_0_2937"/>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3" name="Google Shape;3413;g280de3d4a38_0_2937"/>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4" name="Google Shape;3414;g280de3d4a38_0_2937"/>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5" name="Google Shape;3415;g280de3d4a38_0_2937"/>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6" name="Google Shape;3416;g280de3d4a38_0_2937"/>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7" name="Google Shape;3417;g280de3d4a38_0_2937"/>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8" name="Google Shape;3418;g280de3d4a38_0_2937"/>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9" name="Google Shape;3419;g280de3d4a38_0_2937"/>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0" name="Google Shape;3420;g280de3d4a38_0_2937"/>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1" name="Google Shape;3421;g280de3d4a38_0_2937"/>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2" name="Google Shape;3422;g280de3d4a38_0_2937"/>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3" name="Google Shape;3423;g280de3d4a38_0_2937"/>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4" name="Google Shape;3424;g280de3d4a38_0_2937"/>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5" name="Google Shape;3425;g280de3d4a38_0_2937"/>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6" name="Google Shape;3426;g280de3d4a38_0_2937"/>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7" name="Google Shape;3427;g280de3d4a38_0_2937"/>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8" name="Google Shape;3428;g280de3d4a38_0_2937"/>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9" name="Google Shape;3429;g280de3d4a38_0_2937"/>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0" name="Google Shape;3430;g280de3d4a38_0_2937"/>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1" name="Google Shape;3431;g280de3d4a38_0_2937"/>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2" name="Google Shape;3432;g280de3d4a38_0_2937"/>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3" name="Google Shape;3433;g280de3d4a38_0_2937"/>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4" name="Google Shape;3434;g280de3d4a38_0_2937"/>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5" name="Google Shape;3435;g280de3d4a38_0_2937"/>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6" name="Google Shape;3436;g280de3d4a38_0_2937"/>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7" name="Google Shape;3437;g280de3d4a38_0_2937"/>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8" name="Google Shape;3438;g280de3d4a38_0_2937"/>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9" name="Google Shape;3439;g280de3d4a38_0_2937"/>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0" name="Google Shape;3440;g280de3d4a38_0_2937"/>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1" name="Google Shape;3441;g280de3d4a38_0_2937"/>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2" name="Google Shape;3442;g280de3d4a38_0_2937"/>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3" name="Google Shape;3443;g280de3d4a38_0_2937"/>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4" name="Google Shape;3444;g280de3d4a38_0_2937"/>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5" name="Google Shape;3445;g280de3d4a38_0_2937"/>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6" name="Google Shape;3446;g280de3d4a38_0_2937"/>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7" name="Google Shape;3447;g280de3d4a38_0_2937"/>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8" name="Google Shape;3448;g280de3d4a38_0_2937"/>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9" name="Google Shape;3449;g280de3d4a38_0_2937"/>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0" name="Google Shape;3450;g280de3d4a38_0_2937"/>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1" name="Google Shape;3451;g280de3d4a38_0_2937"/>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2" name="Google Shape;3452;g280de3d4a38_0_2937"/>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3" name="Google Shape;3453;g280de3d4a38_0_2937"/>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4" name="Google Shape;3454;g280de3d4a38_0_2937"/>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5" name="Google Shape;3455;g280de3d4a38_0_2937"/>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6" name="Google Shape;3456;g280de3d4a38_0_2937"/>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7" name="Google Shape;3457;g280de3d4a38_0_2937"/>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8" name="Google Shape;3458;g280de3d4a38_0_2937"/>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9" name="Google Shape;3459;g280de3d4a38_0_2937"/>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0" name="Google Shape;3460;g280de3d4a38_0_2937"/>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1" name="Google Shape;3461;g280de3d4a38_0_2937"/>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2" name="Google Shape;3462;g280de3d4a38_0_2937"/>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3" name="Google Shape;3463;g280de3d4a38_0_2937"/>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4" name="Google Shape;3464;g280de3d4a38_0_2937"/>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5" name="Google Shape;3465;g280de3d4a38_0_2937"/>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6" name="Google Shape;3466;g280de3d4a38_0_2937"/>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7" name="Google Shape;3467;g280de3d4a38_0_2937"/>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8" name="Google Shape;3468;g280de3d4a38_0_2937"/>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9" name="Google Shape;3469;g280de3d4a38_0_2937"/>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0" name="Google Shape;3470;g280de3d4a38_0_2937"/>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1" name="Google Shape;3471;g280de3d4a38_0_2937"/>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2" name="Google Shape;3472;g280de3d4a38_0_2937"/>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3" name="Google Shape;3473;g280de3d4a38_0_2937"/>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4" name="Google Shape;3474;g280de3d4a38_0_2937"/>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5" name="Google Shape;3475;g280de3d4a38_0_2937"/>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6" name="Google Shape;3476;g280de3d4a38_0_2937"/>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7" name="Google Shape;3477;g280de3d4a38_0_2937"/>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8" name="Google Shape;3478;g280de3d4a38_0_2937"/>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9" name="Google Shape;3479;g280de3d4a38_0_2937"/>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0" name="Google Shape;3480;g280de3d4a38_0_2937"/>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1" name="Google Shape;3481;g280de3d4a38_0_2937"/>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2" name="Google Shape;3482;g280de3d4a38_0_2937"/>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3" name="Google Shape;3483;g280de3d4a38_0_2937"/>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4" name="Google Shape;3484;g280de3d4a38_0_2937"/>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5" name="Google Shape;3485;g280de3d4a38_0_2937"/>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6" name="Google Shape;3486;g280de3d4a38_0_2937"/>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7" name="Google Shape;3487;g280de3d4a38_0_2937"/>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8" name="Google Shape;3488;g280de3d4a38_0_2937"/>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9" name="Google Shape;3489;g280de3d4a38_0_2937"/>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0" name="Google Shape;3490;g280de3d4a38_0_2937"/>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1" name="Google Shape;3491;g280de3d4a38_0_2937"/>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2" name="Google Shape;3492;g280de3d4a38_0_2937"/>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3" name="Google Shape;3493;g280de3d4a38_0_2937"/>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4" name="Google Shape;3494;g280de3d4a38_0_2937"/>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5" name="Google Shape;3495;g280de3d4a38_0_2937"/>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6" name="Google Shape;3496;g280de3d4a38_0_2937"/>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7" name="Google Shape;3497;g280de3d4a38_0_2937"/>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8" name="Google Shape;3498;g280de3d4a38_0_2937"/>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9" name="Google Shape;3499;g280de3d4a38_0_2937"/>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0" name="Google Shape;3500;g280de3d4a38_0_2937"/>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1" name="Google Shape;3501;g280de3d4a38_0_2937"/>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2" name="Google Shape;3502;g280de3d4a38_0_2937"/>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3" name="Google Shape;3503;g280de3d4a38_0_2937"/>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4" name="Google Shape;3504;g280de3d4a38_0_2937"/>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5" name="Google Shape;3505;g280de3d4a38_0_2937"/>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6" name="Google Shape;3506;g280de3d4a38_0_2937"/>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7" name="Google Shape;3507;g280de3d4a38_0_2937"/>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8" name="Google Shape;3508;g280de3d4a38_0_2937"/>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9" name="Google Shape;3509;g280de3d4a38_0_2937"/>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0" name="Google Shape;3510;g280de3d4a38_0_2937"/>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1" name="Google Shape;3511;g280de3d4a38_0_2937"/>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2" name="Google Shape;3512;g280de3d4a38_0_2937"/>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3" name="Google Shape;3513;g280de3d4a38_0_2937"/>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4" name="Google Shape;3514;g280de3d4a38_0_2937"/>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5" name="Google Shape;3515;g280de3d4a38_0_2937"/>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6" name="Google Shape;3516;g280de3d4a38_0_2937"/>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7" name="Google Shape;3517;g280de3d4a38_0_2937"/>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518" name="Google Shape;3518;g280de3d4a38_0_2937"/>
          <p:cNvSpPr/>
          <p:nvPr/>
        </p:nvSpPr>
        <p:spPr>
          <a:xfrm>
            <a:off x="324500" y="4426700"/>
            <a:ext cx="8499900" cy="585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19" name="Google Shape;3519;g280de3d4a38_0_2937"/>
          <p:cNvPicPr preferRelativeResize="0"/>
          <p:nvPr/>
        </p:nvPicPr>
        <p:blipFill rotWithShape="1">
          <a:blip r:embed="rId5">
            <a:alphaModFix/>
          </a:blip>
          <a:srcRect/>
          <a:stretch/>
        </p:blipFill>
        <p:spPr>
          <a:xfrm>
            <a:off x="455004" y="401901"/>
            <a:ext cx="908399" cy="259033"/>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20"/>
        <p:cNvGrpSpPr/>
        <p:nvPr/>
      </p:nvGrpSpPr>
      <p:grpSpPr>
        <a:xfrm>
          <a:off x="0" y="0"/>
          <a:ext cx="0" cy="0"/>
          <a:chOff x="0" y="0"/>
          <a:chExt cx="0" cy="0"/>
        </a:xfrm>
      </p:grpSpPr>
      <p:sp>
        <p:nvSpPr>
          <p:cNvPr id="3521" name="Google Shape;3521;g280de3d4a38_0_3589"/>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3522" name="Google Shape;3522;g280de3d4a38_0_3589"/>
          <p:cNvGrpSpPr/>
          <p:nvPr/>
        </p:nvGrpSpPr>
        <p:grpSpPr>
          <a:xfrm>
            <a:off x="8041173" y="4778596"/>
            <a:ext cx="598277" cy="170409"/>
            <a:chOff x="238125" y="1822850"/>
            <a:chExt cx="7080200" cy="2016675"/>
          </a:xfrm>
        </p:grpSpPr>
        <p:sp>
          <p:nvSpPr>
            <p:cNvPr id="3523" name="Google Shape;3523;g280de3d4a38_0_3589"/>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4" name="Google Shape;3524;g280de3d4a38_0_3589"/>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5" name="Google Shape;3525;g280de3d4a38_0_3589"/>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6" name="Google Shape;3526;g280de3d4a38_0_3589"/>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7" name="Google Shape;3527;g280de3d4a38_0_3589"/>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8" name="Google Shape;3528;g280de3d4a38_0_3589"/>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9" name="Google Shape;3529;g280de3d4a38_0_3589"/>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530" name="Google Shape;3530;g280de3d4a38_0_3589"/>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531" name="Google Shape;3531;g280de3d4a38_0_3589"/>
          <p:cNvSpPr txBox="1">
            <a:spLocks noGrp="1"/>
          </p:cNvSpPr>
          <p:nvPr>
            <p:ph type="subTitle" idx="1"/>
          </p:nvPr>
        </p:nvSpPr>
        <p:spPr>
          <a:xfrm>
            <a:off x="375508" y="166466"/>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a:endParaRPr/>
          </a:p>
        </p:txBody>
      </p:sp>
      <p:sp>
        <p:nvSpPr>
          <p:cNvPr id="3532" name="Google Shape;3532;g280de3d4a38_0_3589"/>
          <p:cNvSpPr/>
          <p:nvPr/>
        </p:nvSpPr>
        <p:spPr>
          <a:xfrm>
            <a:off x="278209" y="272369"/>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3" name="Google Shape;3533;g280de3d4a38_0_3589"/>
          <p:cNvSpPr txBox="1">
            <a:spLocks noGrp="1"/>
          </p:cNvSpPr>
          <p:nvPr>
            <p:ph type="body" idx="2"/>
          </p:nvPr>
        </p:nvSpPr>
        <p:spPr>
          <a:xfrm>
            <a:off x="244350" y="1256775"/>
            <a:ext cx="8661600" cy="3309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3534" name="Google Shape;3534;g280de3d4a38_0_3589"/>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split w/chevrons">
  <p:cSld name="TITLE_AND_BODY_1_1">
    <p:bg>
      <p:bgPr>
        <a:solidFill>
          <a:schemeClr val="dk1"/>
        </a:solidFill>
        <a:effectLst/>
      </p:bgPr>
    </p:bg>
    <p:spTree>
      <p:nvGrpSpPr>
        <p:cNvPr id="1" name="Shape 3535"/>
        <p:cNvGrpSpPr/>
        <p:nvPr/>
      </p:nvGrpSpPr>
      <p:grpSpPr>
        <a:xfrm>
          <a:off x="0" y="0"/>
          <a:ext cx="0" cy="0"/>
          <a:chOff x="0" y="0"/>
          <a:chExt cx="0" cy="0"/>
        </a:xfrm>
      </p:grpSpPr>
      <p:grpSp>
        <p:nvGrpSpPr>
          <p:cNvPr id="3536" name="Google Shape;3536;g280de3d4a38_0_3604"/>
          <p:cNvGrpSpPr/>
          <p:nvPr/>
        </p:nvGrpSpPr>
        <p:grpSpPr>
          <a:xfrm>
            <a:off x="2726703" y="6"/>
            <a:ext cx="3697033" cy="5143642"/>
            <a:chOff x="1926275" y="238125"/>
            <a:chExt cx="3765950" cy="5239525"/>
          </a:xfrm>
        </p:grpSpPr>
        <p:sp>
          <p:nvSpPr>
            <p:cNvPr id="3537" name="Google Shape;3537;g280de3d4a38_0_3604"/>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8" name="Google Shape;3538;g280de3d4a38_0_3604"/>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9" name="Google Shape;3539;g280de3d4a38_0_3604"/>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0" name="Google Shape;3540;g280de3d4a38_0_3604"/>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1" name="Google Shape;3541;g280de3d4a38_0_3604"/>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2" name="Google Shape;3542;g280de3d4a38_0_3604"/>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3" name="Google Shape;3543;g280de3d4a38_0_3604"/>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4" name="Google Shape;3544;g280de3d4a38_0_3604"/>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5" name="Google Shape;3545;g280de3d4a38_0_3604"/>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6" name="Google Shape;3546;g280de3d4a38_0_3604"/>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7" name="Google Shape;3547;g280de3d4a38_0_3604"/>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8" name="Google Shape;3548;g280de3d4a38_0_3604"/>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9" name="Google Shape;3549;g280de3d4a38_0_3604"/>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0" name="Google Shape;3550;g280de3d4a38_0_3604"/>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1" name="Google Shape;3551;g280de3d4a38_0_3604"/>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2" name="Google Shape;3552;g280de3d4a38_0_3604"/>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3" name="Google Shape;3553;g280de3d4a38_0_3604"/>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4" name="Google Shape;3554;g280de3d4a38_0_3604"/>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5" name="Google Shape;3555;g280de3d4a38_0_3604"/>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6" name="Google Shape;3556;g280de3d4a38_0_3604"/>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7" name="Google Shape;3557;g280de3d4a38_0_3604"/>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8" name="Google Shape;3558;g280de3d4a38_0_3604"/>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9" name="Google Shape;3559;g280de3d4a38_0_3604"/>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0" name="Google Shape;3560;g280de3d4a38_0_3604"/>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1" name="Google Shape;3561;g280de3d4a38_0_3604"/>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2" name="Google Shape;3562;g280de3d4a38_0_3604"/>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3" name="Google Shape;3563;g280de3d4a38_0_3604"/>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4" name="Google Shape;3564;g280de3d4a38_0_3604"/>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5" name="Google Shape;3565;g280de3d4a38_0_3604"/>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6" name="Google Shape;3566;g280de3d4a38_0_3604"/>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7" name="Google Shape;3567;g280de3d4a38_0_3604"/>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8" name="Google Shape;3568;g280de3d4a38_0_3604"/>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9" name="Google Shape;3569;g280de3d4a38_0_3604"/>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0" name="Google Shape;3570;g280de3d4a38_0_3604"/>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1" name="Google Shape;3571;g280de3d4a38_0_3604"/>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2" name="Google Shape;3572;g280de3d4a38_0_3604"/>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3" name="Google Shape;3573;g280de3d4a38_0_3604"/>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4" name="Google Shape;3574;g280de3d4a38_0_3604"/>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5" name="Google Shape;3575;g280de3d4a38_0_3604"/>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6" name="Google Shape;3576;g280de3d4a38_0_3604"/>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7" name="Google Shape;3577;g280de3d4a38_0_3604"/>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8" name="Google Shape;3578;g280de3d4a38_0_3604"/>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9" name="Google Shape;3579;g280de3d4a38_0_3604"/>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0" name="Google Shape;3580;g280de3d4a38_0_3604"/>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1" name="Google Shape;3581;g280de3d4a38_0_3604"/>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2" name="Google Shape;3582;g280de3d4a38_0_3604"/>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3" name="Google Shape;3583;g280de3d4a38_0_3604"/>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4" name="Google Shape;3584;g280de3d4a38_0_3604"/>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5" name="Google Shape;3585;g280de3d4a38_0_3604"/>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6" name="Google Shape;3586;g280de3d4a38_0_3604"/>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7" name="Google Shape;3587;g280de3d4a38_0_3604"/>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8" name="Google Shape;3588;g280de3d4a38_0_3604"/>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9" name="Google Shape;3589;g280de3d4a38_0_3604"/>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0" name="Google Shape;3590;g280de3d4a38_0_3604"/>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1" name="Google Shape;3591;g280de3d4a38_0_3604"/>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2" name="Google Shape;3592;g280de3d4a38_0_3604"/>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3" name="Google Shape;3593;g280de3d4a38_0_3604"/>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4" name="Google Shape;3594;g280de3d4a38_0_3604"/>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5" name="Google Shape;3595;g280de3d4a38_0_3604"/>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6" name="Google Shape;3596;g280de3d4a38_0_3604"/>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597" name="Google Shape;3597;g280de3d4a38_0_3604"/>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598" name="Google Shape;3598;g280de3d4a38_0_3604"/>
          <p:cNvGrpSpPr/>
          <p:nvPr/>
        </p:nvGrpSpPr>
        <p:grpSpPr>
          <a:xfrm>
            <a:off x="2686262" y="2"/>
            <a:ext cx="2103910" cy="5143716"/>
            <a:chOff x="2726150" y="238125"/>
            <a:chExt cx="2142475" cy="5238000"/>
          </a:xfrm>
        </p:grpSpPr>
        <p:sp>
          <p:nvSpPr>
            <p:cNvPr id="3599" name="Google Shape;3599;g280de3d4a38_0_3604"/>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0" name="Google Shape;3600;g280de3d4a38_0_3604"/>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1" name="Google Shape;3601;g280de3d4a38_0_3604"/>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602" name="Google Shape;3602;g280de3d4a38_0_3604"/>
          <p:cNvSpPr txBox="1">
            <a:spLocks noGrp="1"/>
          </p:cNvSpPr>
          <p:nvPr>
            <p:ph type="title"/>
          </p:nvPr>
        </p:nvSpPr>
        <p:spPr>
          <a:xfrm>
            <a:off x="311700" y="569150"/>
            <a:ext cx="4029000" cy="1047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03" name="Google Shape;3603;g280de3d4a38_0_3604"/>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3604" name="Google Shape;3604;g280de3d4a38_0_3604"/>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3605" name="Google Shape;3605;g280de3d4a38_0_3604"/>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6" name="Google Shape;3606;g280de3d4a38_0_3604"/>
          <p:cNvSpPr txBox="1">
            <a:spLocks noGrp="1"/>
          </p:cNvSpPr>
          <p:nvPr>
            <p:ph type="subTitle" idx="2"/>
          </p:nvPr>
        </p:nvSpPr>
        <p:spPr>
          <a:xfrm>
            <a:off x="581025" y="209023"/>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sp>
        <p:nvSpPr>
          <p:cNvPr id="3607" name="Google Shape;3607;g280de3d4a38_0_3604"/>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3608" name="Google Shape;3608;g280de3d4a38_0_3604"/>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split w/wireframe chevron">
  <p:cSld name="TITLE_AND_BODY_1_1_1">
    <p:bg>
      <p:bgPr>
        <a:solidFill>
          <a:schemeClr val="dk1"/>
        </a:solidFill>
        <a:effectLst/>
      </p:bgPr>
    </p:bg>
    <p:spTree>
      <p:nvGrpSpPr>
        <p:cNvPr id="1" name="Shape 3609"/>
        <p:cNvGrpSpPr/>
        <p:nvPr/>
      </p:nvGrpSpPr>
      <p:grpSpPr>
        <a:xfrm>
          <a:off x="0" y="0"/>
          <a:ext cx="0" cy="0"/>
          <a:chOff x="0" y="0"/>
          <a:chExt cx="0" cy="0"/>
        </a:xfrm>
      </p:grpSpPr>
      <p:sp>
        <p:nvSpPr>
          <p:cNvPr id="3610" name="Google Shape;3610;g280de3d4a38_0_3678"/>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611" name="Google Shape;3611;g280de3d4a38_0_3678"/>
          <p:cNvGrpSpPr/>
          <p:nvPr/>
        </p:nvGrpSpPr>
        <p:grpSpPr>
          <a:xfrm>
            <a:off x="2686262" y="2"/>
            <a:ext cx="2103910" cy="5143716"/>
            <a:chOff x="2726150" y="238125"/>
            <a:chExt cx="2142475" cy="5238000"/>
          </a:xfrm>
        </p:grpSpPr>
        <p:sp>
          <p:nvSpPr>
            <p:cNvPr id="3612" name="Google Shape;3612;g280de3d4a38_0_3678"/>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3" name="Google Shape;3613;g280de3d4a38_0_3678"/>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4" name="Google Shape;3614;g280de3d4a38_0_3678"/>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607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615" name="Google Shape;3615;g280de3d4a38_0_3678"/>
          <p:cNvSpPr txBox="1">
            <a:spLocks noGrp="1"/>
          </p:cNvSpPr>
          <p:nvPr>
            <p:ph type="title"/>
          </p:nvPr>
        </p:nvSpPr>
        <p:spPr>
          <a:xfrm>
            <a:off x="311700" y="569150"/>
            <a:ext cx="4029000" cy="1047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16" name="Google Shape;3616;g280de3d4a38_0_3678"/>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3617" name="Google Shape;3617;g280de3d4a38_0_3678"/>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3618" name="Google Shape;3618;g280de3d4a38_0_3678"/>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9" name="Google Shape;3619;g280de3d4a38_0_3678"/>
          <p:cNvSpPr txBox="1">
            <a:spLocks noGrp="1"/>
          </p:cNvSpPr>
          <p:nvPr>
            <p:ph type="subTitle" idx="2"/>
          </p:nvPr>
        </p:nvSpPr>
        <p:spPr>
          <a:xfrm>
            <a:off x="581025" y="193025"/>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a:endParaRPr/>
          </a:p>
        </p:txBody>
      </p:sp>
      <p:sp>
        <p:nvSpPr>
          <p:cNvPr id="3620" name="Google Shape;3620;g280de3d4a38_0_3678"/>
          <p:cNvSpPr/>
          <p:nvPr/>
        </p:nvSpPr>
        <p:spPr>
          <a:xfrm>
            <a:off x="4790172" y="507328"/>
            <a:ext cx="1673311" cy="4153303"/>
          </a:xfrm>
          <a:custGeom>
            <a:avLst/>
            <a:gdLst/>
            <a:ahLst/>
            <a:cxnLst/>
            <a:rect l="l" t="t" r="r" b="b"/>
            <a:pathLst>
              <a:path w="82745" h="207821" extrusionOk="0">
                <a:moveTo>
                  <a:pt x="0" y="0"/>
                </a:moveTo>
                <a:lnTo>
                  <a:pt x="0" y="3008"/>
                </a:lnTo>
                <a:lnTo>
                  <a:pt x="80339" y="104061"/>
                </a:lnTo>
                <a:lnTo>
                  <a:pt x="0" y="204813"/>
                </a:lnTo>
                <a:lnTo>
                  <a:pt x="0" y="207821"/>
                </a:lnTo>
                <a:lnTo>
                  <a:pt x="82745" y="104061"/>
                </a:lnTo>
                <a:lnTo>
                  <a:pt x="0" y="0"/>
                </a:lnTo>
                <a:close/>
              </a:path>
            </a:pathLst>
          </a:custGeom>
          <a:solidFill>
            <a:srgbClr val="515F6B">
              <a:alpha val="6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21" name="Google Shape;3621;g280de3d4a38_0_3678"/>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622"/>
        <p:cNvGrpSpPr/>
        <p:nvPr/>
      </p:nvGrpSpPr>
      <p:grpSpPr>
        <a:xfrm>
          <a:off x="0" y="0"/>
          <a:ext cx="0" cy="0"/>
          <a:chOff x="0" y="0"/>
          <a:chExt cx="0" cy="0"/>
        </a:xfrm>
      </p:grpSpPr>
      <p:sp>
        <p:nvSpPr>
          <p:cNvPr id="3623" name="Google Shape;3623;g280de3d4a38_0_3691"/>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4" name="Google Shape;3624;g280de3d4a38_0_369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3625" name="Google Shape;3625;g280de3d4a38_0_369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3626" name="Google Shape;3626;g280de3d4a38_0_3691"/>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3627" name="Google Shape;3627;g280de3d4a38_0_3691"/>
          <p:cNvGrpSpPr/>
          <p:nvPr/>
        </p:nvGrpSpPr>
        <p:grpSpPr>
          <a:xfrm>
            <a:off x="8041173" y="4778596"/>
            <a:ext cx="598277" cy="170409"/>
            <a:chOff x="238125" y="1822850"/>
            <a:chExt cx="7080200" cy="2016675"/>
          </a:xfrm>
        </p:grpSpPr>
        <p:sp>
          <p:nvSpPr>
            <p:cNvPr id="3628" name="Google Shape;3628;g280de3d4a38_0_3691"/>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9" name="Google Shape;3629;g280de3d4a38_0_3691"/>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0" name="Google Shape;3630;g280de3d4a38_0_3691"/>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1" name="Google Shape;3631;g280de3d4a38_0_3691"/>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2" name="Google Shape;3632;g280de3d4a38_0_3691"/>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3" name="Google Shape;3633;g280de3d4a38_0_3691"/>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4" name="Google Shape;3634;g280de3d4a38_0_3691"/>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635" name="Google Shape;3635;g280de3d4a38_0_3691"/>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w/sidebar">
  <p:cSld name="TITLE_ONLY_1">
    <p:spTree>
      <p:nvGrpSpPr>
        <p:cNvPr id="1" name="Shape 3636"/>
        <p:cNvGrpSpPr/>
        <p:nvPr/>
      </p:nvGrpSpPr>
      <p:grpSpPr>
        <a:xfrm>
          <a:off x="0" y="0"/>
          <a:ext cx="0" cy="0"/>
          <a:chOff x="0" y="0"/>
          <a:chExt cx="0" cy="0"/>
        </a:xfrm>
      </p:grpSpPr>
      <p:sp>
        <p:nvSpPr>
          <p:cNvPr id="3637" name="Google Shape;3637;g280de3d4a38_0_3705"/>
          <p:cNvSpPr/>
          <p:nvPr/>
        </p:nvSpPr>
        <p:spPr>
          <a:xfrm>
            <a:off x="0" y="0"/>
            <a:ext cx="63990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8" name="Google Shape;3638;g280de3d4a38_0_3705"/>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39" name="Google Shape;3639;g280de3d4a38_0_3705"/>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3640" name="Google Shape;3640;g280de3d4a38_0_370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41"/>
        <p:cNvGrpSpPr/>
        <p:nvPr/>
      </p:nvGrpSpPr>
      <p:grpSpPr>
        <a:xfrm>
          <a:off x="0" y="0"/>
          <a:ext cx="0" cy="0"/>
          <a:chOff x="0" y="0"/>
          <a:chExt cx="0" cy="0"/>
        </a:xfrm>
      </p:grpSpPr>
      <p:sp>
        <p:nvSpPr>
          <p:cNvPr id="3642" name="Google Shape;3642;g280de3d4a38_0_3710"/>
          <p:cNvSpPr txBox="1">
            <a:spLocks noGrp="1"/>
          </p:cNvSpPr>
          <p:nvPr>
            <p:ph type="title"/>
          </p:nvPr>
        </p:nvSpPr>
        <p:spPr>
          <a:xfrm>
            <a:off x="311700" y="245972"/>
            <a:ext cx="2808000" cy="904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43" name="Google Shape;3643;g280de3d4a38_0_371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3644" name="Google Shape;3644;g280de3d4a38_0_3710"/>
          <p:cNvSpPr txBox="1">
            <a:spLocks noGrp="1"/>
          </p:cNvSpPr>
          <p:nvPr>
            <p:ph type="body" idx="1"/>
          </p:nvPr>
        </p:nvSpPr>
        <p:spPr>
          <a:xfrm>
            <a:off x="311700" y="1311825"/>
            <a:ext cx="3999900" cy="326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grpSp>
        <p:nvGrpSpPr>
          <p:cNvPr id="3645" name="Google Shape;3645;g280de3d4a38_0_3710"/>
          <p:cNvGrpSpPr/>
          <p:nvPr/>
        </p:nvGrpSpPr>
        <p:grpSpPr>
          <a:xfrm>
            <a:off x="8041173" y="4778596"/>
            <a:ext cx="598277" cy="170409"/>
            <a:chOff x="238125" y="1822850"/>
            <a:chExt cx="7080200" cy="2016675"/>
          </a:xfrm>
        </p:grpSpPr>
        <p:sp>
          <p:nvSpPr>
            <p:cNvPr id="3646" name="Google Shape;3646;g280de3d4a38_0_3710"/>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7" name="Google Shape;3647;g280de3d4a38_0_3710"/>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8" name="Google Shape;3648;g280de3d4a38_0_3710"/>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9" name="Google Shape;3649;g280de3d4a38_0_3710"/>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0" name="Google Shape;3650;g280de3d4a38_0_3710"/>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1" name="Google Shape;3651;g280de3d4a38_0_3710"/>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2" name="Google Shape;3652;g280de3d4a38_0_3710"/>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653" name="Google Shape;3653;g280de3d4a38_0_371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54"/>
        <p:cNvGrpSpPr/>
        <p:nvPr/>
      </p:nvGrpSpPr>
      <p:grpSpPr>
        <a:xfrm>
          <a:off x="0" y="0"/>
          <a:ext cx="0" cy="0"/>
          <a:chOff x="0" y="0"/>
          <a:chExt cx="0" cy="0"/>
        </a:xfrm>
      </p:grpSpPr>
      <p:sp>
        <p:nvSpPr>
          <p:cNvPr id="3655" name="Google Shape;3655;g280de3d4a38_0_372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656" name="Google Shape;3656;g280de3d4a38_0_372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losing slide w/logo_white">
  <p:cSld name="BLANK_1">
    <p:bg>
      <p:bgPr>
        <a:solidFill>
          <a:schemeClr val="dk1"/>
        </a:solidFill>
        <a:effectLst/>
      </p:bgPr>
    </p:bg>
    <p:spTree>
      <p:nvGrpSpPr>
        <p:cNvPr id="1" name="Shape 3657"/>
        <p:cNvGrpSpPr/>
        <p:nvPr/>
      </p:nvGrpSpPr>
      <p:grpSpPr>
        <a:xfrm>
          <a:off x="0" y="0"/>
          <a:ext cx="0" cy="0"/>
          <a:chOff x="0" y="0"/>
          <a:chExt cx="0" cy="0"/>
        </a:xfrm>
      </p:grpSpPr>
      <p:grpSp>
        <p:nvGrpSpPr>
          <p:cNvPr id="3658" name="Google Shape;3658;g280de3d4a38_0_3726"/>
          <p:cNvGrpSpPr/>
          <p:nvPr/>
        </p:nvGrpSpPr>
        <p:grpSpPr>
          <a:xfrm>
            <a:off x="3698727" y="6"/>
            <a:ext cx="3697033" cy="5143642"/>
            <a:chOff x="1926275" y="238125"/>
            <a:chExt cx="3765950" cy="5239525"/>
          </a:xfrm>
        </p:grpSpPr>
        <p:sp>
          <p:nvSpPr>
            <p:cNvPr id="3659" name="Google Shape;3659;g280de3d4a38_0_3726"/>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0" name="Google Shape;3660;g280de3d4a38_0_3726"/>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1" name="Google Shape;3661;g280de3d4a38_0_3726"/>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2" name="Google Shape;3662;g280de3d4a38_0_3726"/>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3" name="Google Shape;3663;g280de3d4a38_0_3726"/>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4" name="Google Shape;3664;g280de3d4a38_0_3726"/>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5" name="Google Shape;3665;g280de3d4a38_0_3726"/>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6" name="Google Shape;3666;g280de3d4a38_0_3726"/>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7" name="Google Shape;3667;g280de3d4a38_0_3726"/>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8" name="Google Shape;3668;g280de3d4a38_0_3726"/>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9" name="Google Shape;3669;g280de3d4a38_0_3726"/>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0" name="Google Shape;3670;g280de3d4a38_0_3726"/>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1" name="Google Shape;3671;g280de3d4a38_0_3726"/>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2" name="Google Shape;3672;g280de3d4a38_0_3726"/>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3" name="Google Shape;3673;g280de3d4a38_0_3726"/>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4" name="Google Shape;3674;g280de3d4a38_0_3726"/>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5" name="Google Shape;3675;g280de3d4a38_0_3726"/>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6" name="Google Shape;3676;g280de3d4a38_0_3726"/>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7" name="Google Shape;3677;g280de3d4a38_0_3726"/>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8" name="Google Shape;3678;g280de3d4a38_0_3726"/>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9" name="Google Shape;3679;g280de3d4a38_0_3726"/>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0" name="Google Shape;3680;g280de3d4a38_0_3726"/>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1" name="Google Shape;3681;g280de3d4a38_0_3726"/>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2" name="Google Shape;3682;g280de3d4a38_0_3726"/>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3" name="Google Shape;3683;g280de3d4a38_0_3726"/>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4" name="Google Shape;3684;g280de3d4a38_0_3726"/>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5" name="Google Shape;3685;g280de3d4a38_0_3726"/>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6" name="Google Shape;3686;g280de3d4a38_0_3726"/>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7" name="Google Shape;3687;g280de3d4a38_0_3726"/>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8" name="Google Shape;3688;g280de3d4a38_0_3726"/>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9" name="Google Shape;3689;g280de3d4a38_0_3726"/>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0" name="Google Shape;3690;g280de3d4a38_0_3726"/>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1" name="Google Shape;3691;g280de3d4a38_0_3726"/>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2" name="Google Shape;3692;g280de3d4a38_0_3726"/>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3" name="Google Shape;3693;g280de3d4a38_0_3726"/>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4" name="Google Shape;3694;g280de3d4a38_0_3726"/>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5" name="Google Shape;3695;g280de3d4a38_0_3726"/>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6" name="Google Shape;3696;g280de3d4a38_0_3726"/>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7" name="Google Shape;3697;g280de3d4a38_0_3726"/>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8" name="Google Shape;3698;g280de3d4a38_0_3726"/>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9" name="Google Shape;3699;g280de3d4a38_0_3726"/>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0" name="Google Shape;3700;g280de3d4a38_0_3726"/>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1" name="Google Shape;3701;g280de3d4a38_0_3726"/>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2" name="Google Shape;3702;g280de3d4a38_0_3726"/>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3" name="Google Shape;3703;g280de3d4a38_0_3726"/>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4" name="Google Shape;3704;g280de3d4a38_0_3726"/>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5" name="Google Shape;3705;g280de3d4a38_0_3726"/>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6" name="Google Shape;3706;g280de3d4a38_0_3726"/>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7" name="Google Shape;3707;g280de3d4a38_0_3726"/>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8" name="Google Shape;3708;g280de3d4a38_0_3726"/>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9" name="Google Shape;3709;g280de3d4a38_0_3726"/>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0" name="Google Shape;3710;g280de3d4a38_0_3726"/>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1" name="Google Shape;3711;g280de3d4a38_0_3726"/>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2" name="Google Shape;3712;g280de3d4a38_0_3726"/>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3" name="Google Shape;3713;g280de3d4a38_0_3726"/>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4" name="Google Shape;3714;g280de3d4a38_0_3726"/>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5" name="Google Shape;3715;g280de3d4a38_0_3726"/>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6" name="Google Shape;3716;g280de3d4a38_0_3726"/>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7" name="Google Shape;3717;g280de3d4a38_0_3726"/>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8" name="Google Shape;3718;g280de3d4a38_0_3726"/>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19" name="Google Shape;3719;g280de3d4a38_0_3726"/>
          <p:cNvSpPr/>
          <p:nvPr/>
        </p:nvSpPr>
        <p:spPr>
          <a:xfrm>
            <a:off x="0" y="0"/>
            <a:ext cx="5743500" cy="5143500"/>
          </a:xfrm>
          <a:prstGeom prst="homePlate">
            <a:avLst>
              <a:gd name="adj" fmla="val 39813"/>
            </a:avLst>
          </a:prstGeom>
          <a:solidFill>
            <a:schemeClr val="dk1"/>
          </a:solidFill>
          <a:ln>
            <a:noFill/>
          </a:ln>
          <a:effectLst>
            <a:outerShdw blurRad="228600" dist="38100" dir="10800000" algn="bl" rotWithShape="0">
              <a:srgbClr val="000000">
                <a:alpha val="3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0" name="Google Shape;3720;g280de3d4a38_0_3726"/>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3721" name="Google Shape;3721;g280de3d4a38_0_3726"/>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dk1"/>
          </a:solidFill>
          <a:ln>
            <a:noFill/>
          </a:ln>
          <a:effectLst>
            <a:outerShdw blurRad="228600" dist="38100" dir="10800000" algn="bl" rotWithShape="0">
              <a:srgbClr val="000000">
                <a:alpha val="33333"/>
              </a:srgbClr>
            </a:outerShdw>
          </a:effectLst>
        </p:spPr>
        <p:txBody>
          <a:bodyPr/>
          <a:lstStyle/>
          <a:p>
            <a:endParaRPr lang="en-US"/>
          </a:p>
        </p:txBody>
      </p:sp>
      <p:sp>
        <p:nvSpPr>
          <p:cNvPr id="3722" name="Google Shape;3722;g280de3d4a38_0_3726"/>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3723" name="Google Shape;3723;g280de3d4a38_0_3726"/>
          <p:cNvPicPr preferRelativeResize="0"/>
          <p:nvPr/>
        </p:nvPicPr>
        <p:blipFill rotWithShape="1">
          <a:blip r:embed="rId2">
            <a:alphaModFix/>
          </a:blip>
          <a:srcRect/>
          <a:stretch/>
        </p:blipFill>
        <p:spPr>
          <a:xfrm>
            <a:off x="1285955" y="2144127"/>
            <a:ext cx="2868902" cy="818074"/>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losing slide w/logo_red">
  <p:cSld name="BLANK_1_1">
    <p:bg>
      <p:bgPr>
        <a:solidFill>
          <a:schemeClr val="accent1"/>
        </a:solidFill>
        <a:effectLst/>
      </p:bgPr>
    </p:bg>
    <p:spTree>
      <p:nvGrpSpPr>
        <p:cNvPr id="1" name="Shape 3724"/>
        <p:cNvGrpSpPr/>
        <p:nvPr/>
      </p:nvGrpSpPr>
      <p:grpSpPr>
        <a:xfrm>
          <a:off x="0" y="0"/>
          <a:ext cx="0" cy="0"/>
          <a:chOff x="0" y="0"/>
          <a:chExt cx="0" cy="0"/>
        </a:xfrm>
      </p:grpSpPr>
      <p:sp>
        <p:nvSpPr>
          <p:cNvPr id="3725" name="Google Shape;3725;g280de3d4a38_0_3793"/>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3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6" name="Google Shape;3726;g280de3d4a38_0_379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3727" name="Google Shape;3727;g280de3d4a38_0_3793"/>
          <p:cNvGrpSpPr/>
          <p:nvPr/>
        </p:nvGrpSpPr>
        <p:grpSpPr>
          <a:xfrm>
            <a:off x="1285921" y="2144122"/>
            <a:ext cx="2868897" cy="817157"/>
            <a:chOff x="238125" y="1822850"/>
            <a:chExt cx="7080200" cy="2016675"/>
          </a:xfrm>
        </p:grpSpPr>
        <p:sp>
          <p:nvSpPr>
            <p:cNvPr id="3728" name="Google Shape;3728;g280de3d4a38_0_3793"/>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9" name="Google Shape;3729;g280de3d4a38_0_3793"/>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0" name="Google Shape;3730;g280de3d4a38_0_3793"/>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1" name="Google Shape;3731;g280de3d4a38_0_3793"/>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2" name="Google Shape;3732;g280de3d4a38_0_3793"/>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3" name="Google Shape;3733;g280de3d4a38_0_3793"/>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4" name="Google Shape;3734;g280de3d4a38_0_3793"/>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35" name="Google Shape;3735;g280de3d4a38_0_3793"/>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33333"/>
              </a:srgbClr>
            </a:outerShdw>
          </a:effectLst>
        </p:spPr>
        <p:txBody>
          <a:bodyPr/>
          <a:lstStyle/>
          <a:p>
            <a:endParaRPr lang="en-US"/>
          </a:p>
        </p:txBody>
      </p:sp>
      <p:sp>
        <p:nvSpPr>
          <p:cNvPr id="3736" name="Google Shape;3736;g280de3d4a38_0_379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85"/>
        <p:cNvGrpSpPr/>
        <p:nvPr/>
      </p:nvGrpSpPr>
      <p:grpSpPr>
        <a:xfrm>
          <a:off x="0" y="0"/>
          <a:ext cx="0" cy="0"/>
          <a:chOff x="0" y="0"/>
          <a:chExt cx="0" cy="0"/>
        </a:xfrm>
      </p:grpSpPr>
      <p:sp>
        <p:nvSpPr>
          <p:cNvPr id="886" name="Google Shape;886;p109"/>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10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888" name="Google Shape;888;p10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800">
                <a:solidFill>
                  <a:schemeClr val="dk2"/>
                </a:solidFill>
              </a:defRPr>
            </a:lvl2pPr>
            <a:lvl3pPr lvl="2" algn="l">
              <a:lnSpc>
                <a:spcPct val="100000"/>
              </a:lnSpc>
              <a:spcBef>
                <a:spcPts val="0"/>
              </a:spcBef>
              <a:spcAft>
                <a:spcPts val="0"/>
              </a:spcAft>
              <a:buClr>
                <a:schemeClr val="dk2"/>
              </a:buClr>
              <a:buSzPts val="1800"/>
              <a:buNone/>
              <a:defRPr sz="1800">
                <a:solidFill>
                  <a:schemeClr val="dk2"/>
                </a:solidFill>
              </a:defRPr>
            </a:lvl3pPr>
            <a:lvl4pPr lvl="3" algn="l">
              <a:lnSpc>
                <a:spcPct val="100000"/>
              </a:lnSpc>
              <a:spcBef>
                <a:spcPts val="0"/>
              </a:spcBef>
              <a:spcAft>
                <a:spcPts val="0"/>
              </a:spcAft>
              <a:buClr>
                <a:schemeClr val="dk2"/>
              </a:buClr>
              <a:buSzPts val="1800"/>
              <a:buNone/>
              <a:defRPr sz="1800">
                <a:solidFill>
                  <a:schemeClr val="dk2"/>
                </a:solidFill>
              </a:defRPr>
            </a:lvl4pPr>
            <a:lvl5pPr lvl="4" algn="l">
              <a:lnSpc>
                <a:spcPct val="100000"/>
              </a:lnSpc>
              <a:spcBef>
                <a:spcPts val="0"/>
              </a:spcBef>
              <a:spcAft>
                <a:spcPts val="0"/>
              </a:spcAft>
              <a:buClr>
                <a:schemeClr val="dk2"/>
              </a:buClr>
              <a:buSzPts val="1800"/>
              <a:buNone/>
              <a:defRPr sz="1800">
                <a:solidFill>
                  <a:schemeClr val="dk2"/>
                </a:solidFill>
              </a:defRPr>
            </a:lvl5pPr>
            <a:lvl6pPr lvl="5" algn="l">
              <a:lnSpc>
                <a:spcPct val="100000"/>
              </a:lnSpc>
              <a:spcBef>
                <a:spcPts val="0"/>
              </a:spcBef>
              <a:spcAft>
                <a:spcPts val="0"/>
              </a:spcAft>
              <a:buClr>
                <a:schemeClr val="dk2"/>
              </a:buClr>
              <a:buSzPts val="1800"/>
              <a:buNone/>
              <a:defRPr sz="1800">
                <a:solidFill>
                  <a:schemeClr val="dk2"/>
                </a:solidFill>
              </a:defRPr>
            </a:lvl6pPr>
            <a:lvl7pPr lvl="6" algn="l">
              <a:lnSpc>
                <a:spcPct val="100000"/>
              </a:lnSpc>
              <a:spcBef>
                <a:spcPts val="0"/>
              </a:spcBef>
              <a:spcAft>
                <a:spcPts val="0"/>
              </a:spcAft>
              <a:buClr>
                <a:schemeClr val="dk2"/>
              </a:buClr>
              <a:buSzPts val="1800"/>
              <a:buNone/>
              <a:defRPr sz="1800">
                <a:solidFill>
                  <a:schemeClr val="dk2"/>
                </a:solidFill>
              </a:defRPr>
            </a:lvl7pPr>
            <a:lvl8pPr lvl="7" algn="l">
              <a:lnSpc>
                <a:spcPct val="100000"/>
              </a:lnSpc>
              <a:spcBef>
                <a:spcPts val="0"/>
              </a:spcBef>
              <a:spcAft>
                <a:spcPts val="0"/>
              </a:spcAft>
              <a:buClr>
                <a:schemeClr val="dk2"/>
              </a:buClr>
              <a:buSzPts val="1800"/>
              <a:buNone/>
              <a:defRPr sz="1800">
                <a:solidFill>
                  <a:schemeClr val="dk2"/>
                </a:solidFill>
              </a:defRPr>
            </a:lvl8pPr>
            <a:lvl9pPr lvl="8" algn="l">
              <a:lnSpc>
                <a:spcPct val="100000"/>
              </a:lnSpc>
              <a:spcBef>
                <a:spcPts val="0"/>
              </a:spcBef>
              <a:spcAft>
                <a:spcPts val="0"/>
              </a:spcAft>
              <a:buClr>
                <a:schemeClr val="dk2"/>
              </a:buClr>
              <a:buSzPts val="1800"/>
              <a:buNone/>
              <a:defRPr sz="1800">
                <a:solidFill>
                  <a:schemeClr val="dk2"/>
                </a:solidFill>
              </a:defRPr>
            </a:lvl9pPr>
          </a:lstStyle>
          <a:p>
            <a:endParaRPr/>
          </a:p>
        </p:txBody>
      </p:sp>
      <p:sp>
        <p:nvSpPr>
          <p:cNvPr id="889" name="Google Shape;889;p10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30200" algn="l">
              <a:lnSpc>
                <a:spcPct val="115000"/>
              </a:lnSpc>
              <a:spcBef>
                <a:spcPts val="0"/>
              </a:spcBef>
              <a:spcAft>
                <a:spcPts val="0"/>
              </a:spcAft>
              <a:buSzPts val="16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04800" algn="l">
              <a:lnSpc>
                <a:spcPct val="115000"/>
              </a:lnSpc>
              <a:spcBef>
                <a:spcPts val="0"/>
              </a:spcBef>
              <a:spcAft>
                <a:spcPts val="0"/>
              </a:spcAft>
              <a:buClr>
                <a:schemeClr val="lt2"/>
              </a:buClr>
              <a:buSzPts val="1200"/>
              <a:buChar char="■"/>
              <a:defRPr>
                <a:solidFill>
                  <a:schemeClr val="lt1"/>
                </a:solidFill>
              </a:defRPr>
            </a:lvl3pPr>
            <a:lvl4pPr marL="1828800" lvl="3" indent="-304800" algn="l">
              <a:lnSpc>
                <a:spcPct val="115000"/>
              </a:lnSpc>
              <a:spcBef>
                <a:spcPts val="0"/>
              </a:spcBef>
              <a:spcAft>
                <a:spcPts val="0"/>
              </a:spcAft>
              <a:buClr>
                <a:schemeClr val="lt2"/>
              </a:buClr>
              <a:buSzPts val="1200"/>
              <a:buChar char="●"/>
              <a:defRPr>
                <a:solidFill>
                  <a:schemeClr val="lt1"/>
                </a:solidFill>
              </a:defRPr>
            </a:lvl4pPr>
            <a:lvl5pPr marL="2286000" lvl="4" indent="-292100" algn="l">
              <a:lnSpc>
                <a:spcPct val="115000"/>
              </a:lnSpc>
              <a:spcBef>
                <a:spcPts val="0"/>
              </a:spcBef>
              <a:spcAft>
                <a:spcPts val="0"/>
              </a:spcAft>
              <a:buClr>
                <a:schemeClr val="lt2"/>
              </a:buClr>
              <a:buSzPts val="1000"/>
              <a:buChar char="○"/>
              <a:defRPr>
                <a:solidFill>
                  <a:schemeClr val="lt1"/>
                </a:solidFill>
              </a:defRPr>
            </a:lvl5pPr>
            <a:lvl6pPr marL="2743200" lvl="5" indent="-292100" algn="l">
              <a:lnSpc>
                <a:spcPct val="115000"/>
              </a:lnSpc>
              <a:spcBef>
                <a:spcPts val="0"/>
              </a:spcBef>
              <a:spcAft>
                <a:spcPts val="0"/>
              </a:spcAft>
              <a:buClr>
                <a:schemeClr val="lt2"/>
              </a:buClr>
              <a:buSzPts val="1000"/>
              <a:buChar char="■"/>
              <a:defRPr>
                <a:solidFill>
                  <a:schemeClr val="lt1"/>
                </a:solidFill>
              </a:defRPr>
            </a:lvl6pPr>
            <a:lvl7pPr marL="3200400" lvl="6" indent="-292100" algn="l">
              <a:lnSpc>
                <a:spcPct val="115000"/>
              </a:lnSpc>
              <a:spcBef>
                <a:spcPts val="0"/>
              </a:spcBef>
              <a:spcAft>
                <a:spcPts val="0"/>
              </a:spcAft>
              <a:buClr>
                <a:schemeClr val="lt2"/>
              </a:buClr>
              <a:buSzPts val="1000"/>
              <a:buChar char="●"/>
              <a:defRPr>
                <a:solidFill>
                  <a:schemeClr val="lt1"/>
                </a:solidFill>
              </a:defRPr>
            </a:lvl7pPr>
            <a:lvl8pPr marL="3657600" lvl="7" indent="-285750" algn="l">
              <a:lnSpc>
                <a:spcPct val="115000"/>
              </a:lnSpc>
              <a:spcBef>
                <a:spcPts val="0"/>
              </a:spcBef>
              <a:spcAft>
                <a:spcPts val="0"/>
              </a:spcAft>
              <a:buClr>
                <a:schemeClr val="lt2"/>
              </a:buClr>
              <a:buSzPts val="900"/>
              <a:buChar char="○"/>
              <a:defRPr>
                <a:solidFill>
                  <a:schemeClr val="lt1"/>
                </a:solidFill>
              </a:defRPr>
            </a:lvl8pPr>
            <a:lvl9pPr marL="4114800" lvl="8" indent="-285750" algn="l">
              <a:lnSpc>
                <a:spcPct val="115000"/>
              </a:lnSpc>
              <a:spcBef>
                <a:spcPts val="0"/>
              </a:spcBef>
              <a:spcAft>
                <a:spcPts val="0"/>
              </a:spcAft>
              <a:buClr>
                <a:schemeClr val="lt2"/>
              </a:buClr>
              <a:buSzPts val="900"/>
              <a:buChar char="■"/>
              <a:defRPr>
                <a:solidFill>
                  <a:schemeClr val="lt1"/>
                </a:solidFill>
              </a:defRPr>
            </a:lvl9pPr>
          </a:lstStyle>
          <a:p>
            <a:endParaRPr/>
          </a:p>
        </p:txBody>
      </p:sp>
      <p:sp>
        <p:nvSpPr>
          <p:cNvPr id="890" name="Google Shape;890;p109"/>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891" name="Google Shape;891;p109"/>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892" name="Google Shape;892;p109"/>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lide - Slate Blue Arrow">
  <p:cSld name="Slide - Slate Blue Arrow">
    <p:bg>
      <p:bgPr>
        <a:blipFill>
          <a:blip r:embed="rId2">
            <a:alphaModFix/>
          </a:blip>
          <a:stretch>
            <a:fillRect/>
          </a:stretch>
        </a:blipFill>
        <a:effectLst/>
      </p:bgPr>
    </p:bg>
    <p:spTree>
      <p:nvGrpSpPr>
        <p:cNvPr id="1" name="Shape 3737"/>
        <p:cNvGrpSpPr/>
        <p:nvPr/>
      </p:nvGrpSpPr>
      <p:grpSpPr>
        <a:xfrm>
          <a:off x="0" y="0"/>
          <a:ext cx="0" cy="0"/>
          <a:chOff x="0" y="0"/>
          <a:chExt cx="0" cy="0"/>
        </a:xfrm>
      </p:grpSpPr>
      <p:sp>
        <p:nvSpPr>
          <p:cNvPr id="3738" name="Google Shape;3738;g280de3d4a38_0_3806"/>
          <p:cNvSpPr txBox="1">
            <a:spLocks noGrp="1"/>
          </p:cNvSpPr>
          <p:nvPr>
            <p:ph type="body" idx="1"/>
          </p:nvPr>
        </p:nvSpPr>
        <p:spPr>
          <a:xfrm>
            <a:off x="874835" y="1258745"/>
            <a:ext cx="7394400" cy="2985900"/>
          </a:xfrm>
          <a:prstGeom prst="rect">
            <a:avLst/>
          </a:prstGeom>
          <a:noFill/>
          <a:ln>
            <a:noFill/>
          </a:ln>
        </p:spPr>
        <p:txBody>
          <a:bodyPr spcFirstLastPara="1" wrap="square" lIns="68575" tIns="34275" rIns="68575" bIns="34275" anchor="t" anchorCtr="0">
            <a:normAutofit/>
          </a:bodyPr>
          <a:lstStyle>
            <a:lvl1pPr marL="457200" lvl="0" indent="-323850" algn="l">
              <a:lnSpc>
                <a:spcPct val="90000"/>
              </a:lnSpc>
              <a:spcBef>
                <a:spcPts val="800"/>
              </a:spcBef>
              <a:spcAft>
                <a:spcPts val="0"/>
              </a:spcAft>
              <a:buClr>
                <a:schemeClr val="lt1"/>
              </a:buClr>
              <a:buSzPts val="1500"/>
              <a:buChar char="•"/>
              <a:defRPr sz="1500" b="0" i="0">
                <a:latin typeface="Inter"/>
                <a:ea typeface="Inter"/>
                <a:cs typeface="Inter"/>
                <a:sym typeface="Inter"/>
              </a:defRPr>
            </a:lvl1pPr>
            <a:lvl2pPr marL="914400" lvl="1" indent="-317500" algn="l">
              <a:lnSpc>
                <a:spcPct val="90000"/>
              </a:lnSpc>
              <a:spcBef>
                <a:spcPts val="400"/>
              </a:spcBef>
              <a:spcAft>
                <a:spcPts val="0"/>
              </a:spcAft>
              <a:buClr>
                <a:schemeClr val="lt1"/>
              </a:buClr>
              <a:buSzPts val="1400"/>
              <a:buChar char="•"/>
              <a:defRPr sz="1400" b="0" i="0">
                <a:latin typeface="Inter"/>
                <a:ea typeface="Inter"/>
                <a:cs typeface="Inter"/>
                <a:sym typeface="Inter"/>
              </a:defRPr>
            </a:lvl2pPr>
            <a:lvl3pPr marL="1371600" lvl="2" indent="-304800" algn="l">
              <a:lnSpc>
                <a:spcPct val="90000"/>
              </a:lnSpc>
              <a:spcBef>
                <a:spcPts val="400"/>
              </a:spcBef>
              <a:spcAft>
                <a:spcPts val="0"/>
              </a:spcAft>
              <a:buClr>
                <a:schemeClr val="lt1"/>
              </a:buClr>
              <a:buSzPts val="1200"/>
              <a:buChar char="•"/>
              <a:defRPr sz="1200" b="0" i="0">
                <a:latin typeface="Inter"/>
                <a:ea typeface="Inter"/>
                <a:cs typeface="Inter"/>
                <a:sym typeface="Inter"/>
              </a:defRPr>
            </a:lvl3pPr>
            <a:lvl4pPr marL="1828800" lvl="3" indent="-298450" algn="l">
              <a:lnSpc>
                <a:spcPct val="90000"/>
              </a:lnSpc>
              <a:spcBef>
                <a:spcPts val="400"/>
              </a:spcBef>
              <a:spcAft>
                <a:spcPts val="0"/>
              </a:spcAft>
              <a:buClr>
                <a:schemeClr val="lt1"/>
              </a:buClr>
              <a:buSzPts val="1100"/>
              <a:buChar char="•"/>
              <a:defRPr sz="1100" b="0" i="0">
                <a:latin typeface="Inter"/>
                <a:ea typeface="Inter"/>
                <a:cs typeface="Inter"/>
                <a:sym typeface="Inter"/>
              </a:defRPr>
            </a:lvl4pPr>
            <a:lvl5pPr marL="2286000" lvl="4" indent="-298450" algn="l">
              <a:lnSpc>
                <a:spcPct val="90000"/>
              </a:lnSpc>
              <a:spcBef>
                <a:spcPts val="400"/>
              </a:spcBef>
              <a:spcAft>
                <a:spcPts val="0"/>
              </a:spcAft>
              <a:buClr>
                <a:schemeClr val="lt1"/>
              </a:buClr>
              <a:buSzPts val="1100"/>
              <a:buChar char="•"/>
              <a:defRPr sz="1100" b="0" i="0">
                <a:latin typeface="Inter"/>
                <a:ea typeface="Inter"/>
                <a:cs typeface="Inter"/>
                <a:sym typeface="Inte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739" name="Google Shape;3739;g280de3d4a38_0_3806"/>
          <p:cNvSpPr txBox="1">
            <a:spLocks noGrp="1"/>
          </p:cNvSpPr>
          <p:nvPr>
            <p:ph type="ctrTitle"/>
          </p:nvPr>
        </p:nvSpPr>
        <p:spPr>
          <a:xfrm>
            <a:off x="874835" y="423549"/>
            <a:ext cx="7394400" cy="5691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3000"/>
              <a:buFont typeface="Inter Black"/>
              <a:buNone/>
              <a:defRPr sz="30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744"/>
        <p:cNvGrpSpPr/>
        <p:nvPr/>
      </p:nvGrpSpPr>
      <p:grpSpPr>
        <a:xfrm>
          <a:off x="0" y="0"/>
          <a:ext cx="0" cy="0"/>
          <a:chOff x="0" y="0"/>
          <a:chExt cx="0" cy="0"/>
        </a:xfrm>
      </p:grpSpPr>
      <p:sp>
        <p:nvSpPr>
          <p:cNvPr id="3745" name="Google Shape;3745;g280de3d4a38_0_7555"/>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Alt title w/shapes &amp; imgs 1">
  <p:cSld name="TITLE_1_1_1_1_1_1">
    <p:bg>
      <p:bgPr>
        <a:solidFill>
          <a:schemeClr val="dk1"/>
        </a:solidFill>
        <a:effectLst/>
      </p:bgPr>
    </p:bg>
    <p:spTree>
      <p:nvGrpSpPr>
        <p:cNvPr id="1" name="Shape 3746"/>
        <p:cNvGrpSpPr/>
        <p:nvPr/>
      </p:nvGrpSpPr>
      <p:grpSpPr>
        <a:xfrm>
          <a:off x="0" y="0"/>
          <a:ext cx="0" cy="0"/>
          <a:chOff x="0" y="0"/>
          <a:chExt cx="0" cy="0"/>
        </a:xfrm>
      </p:grpSpPr>
      <p:sp>
        <p:nvSpPr>
          <p:cNvPr id="3747" name="Google Shape;3747;g280de3d4a38_0_5694"/>
          <p:cNvSpPr/>
          <p:nvPr/>
        </p:nvSpPr>
        <p:spPr>
          <a:xfrm>
            <a:off x="5715144" y="-25"/>
            <a:ext cx="1714800" cy="17148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48" name="Google Shape;3748;g280de3d4a38_0_5694"/>
          <p:cNvPicPr preferRelativeResize="0"/>
          <p:nvPr/>
        </p:nvPicPr>
        <p:blipFill rotWithShape="1">
          <a:blip r:embed="rId2">
            <a:alphaModFix/>
          </a:blip>
          <a:srcRect t="18093" r="4251" b="18086"/>
          <a:stretch/>
        </p:blipFill>
        <p:spPr>
          <a:xfrm>
            <a:off x="5715122" y="8"/>
            <a:ext cx="1714800" cy="1714800"/>
          </a:xfrm>
          <a:prstGeom prst="ellipse">
            <a:avLst/>
          </a:prstGeom>
          <a:noFill/>
          <a:ln>
            <a:noFill/>
          </a:ln>
        </p:spPr>
      </p:pic>
      <p:sp>
        <p:nvSpPr>
          <p:cNvPr id="3749" name="Google Shape;3749;g280de3d4a38_0_5694"/>
          <p:cNvSpPr txBox="1">
            <a:spLocks noGrp="1"/>
          </p:cNvSpPr>
          <p:nvPr>
            <p:ph type="ctrTitle"/>
          </p:nvPr>
        </p:nvSpPr>
        <p:spPr>
          <a:xfrm>
            <a:off x="311700" y="1521701"/>
            <a:ext cx="4725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a:endParaRPr/>
          </a:p>
        </p:txBody>
      </p:sp>
      <p:sp>
        <p:nvSpPr>
          <p:cNvPr id="3750" name="Google Shape;3750;g280de3d4a38_0_5694"/>
          <p:cNvSpPr txBox="1">
            <a:spLocks noGrp="1"/>
          </p:cNvSpPr>
          <p:nvPr>
            <p:ph type="subTitle" idx="1"/>
          </p:nvPr>
        </p:nvSpPr>
        <p:spPr>
          <a:xfrm>
            <a:off x="311700" y="3032101"/>
            <a:ext cx="4725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a:endParaRPr/>
          </a:p>
        </p:txBody>
      </p:sp>
      <p:sp>
        <p:nvSpPr>
          <p:cNvPr id="3751" name="Google Shape;3751;g280de3d4a38_0_5694"/>
          <p:cNvSpPr/>
          <p:nvPr/>
        </p:nvSpPr>
        <p:spPr>
          <a:xfrm>
            <a:off x="5715197" y="3428806"/>
            <a:ext cx="3429300" cy="1714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2" name="Google Shape;3752;g280de3d4a38_0_5694"/>
          <p:cNvSpPr/>
          <p:nvPr/>
        </p:nvSpPr>
        <p:spPr>
          <a:xfrm>
            <a:off x="7429717" y="-25"/>
            <a:ext cx="1714800" cy="17148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53" name="Google Shape;3753;g280de3d4a38_0_5694"/>
          <p:cNvPicPr preferRelativeResize="0"/>
          <p:nvPr/>
        </p:nvPicPr>
        <p:blipFill rotWithShape="1">
          <a:blip r:embed="rId3">
            <a:alphaModFix/>
          </a:blip>
          <a:srcRect l="33473" t="11983" r="24193" b="24544"/>
          <a:stretch/>
        </p:blipFill>
        <p:spPr>
          <a:xfrm>
            <a:off x="7429711" y="1714197"/>
            <a:ext cx="1714516" cy="1714669"/>
          </a:xfrm>
          <a:prstGeom prst="rect">
            <a:avLst/>
          </a:prstGeom>
          <a:noFill/>
          <a:ln>
            <a:noFill/>
          </a:ln>
        </p:spPr>
      </p:pic>
      <p:pic>
        <p:nvPicPr>
          <p:cNvPr id="3754" name="Google Shape;3754;g280de3d4a38_0_5694"/>
          <p:cNvPicPr preferRelativeResize="0"/>
          <p:nvPr/>
        </p:nvPicPr>
        <p:blipFill rotWithShape="1">
          <a:blip r:embed="rId4">
            <a:alphaModFix/>
          </a:blip>
          <a:srcRect/>
          <a:stretch/>
        </p:blipFill>
        <p:spPr>
          <a:xfrm>
            <a:off x="5714566" y="3279784"/>
            <a:ext cx="3429324" cy="1863690"/>
          </a:xfrm>
          <a:prstGeom prst="rect">
            <a:avLst/>
          </a:prstGeom>
          <a:noFill/>
          <a:ln>
            <a:noFill/>
          </a:ln>
        </p:spPr>
      </p:pic>
      <p:grpSp>
        <p:nvGrpSpPr>
          <p:cNvPr id="3755" name="Google Shape;3755;g280de3d4a38_0_5694"/>
          <p:cNvGrpSpPr/>
          <p:nvPr/>
        </p:nvGrpSpPr>
        <p:grpSpPr>
          <a:xfrm>
            <a:off x="5714586" y="1714973"/>
            <a:ext cx="1714747" cy="1713968"/>
            <a:chOff x="1189450" y="238125"/>
            <a:chExt cx="5177375" cy="5175025"/>
          </a:xfrm>
        </p:grpSpPr>
        <p:sp>
          <p:nvSpPr>
            <p:cNvPr id="3756" name="Google Shape;3756;g280de3d4a38_0_5694"/>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7" name="Google Shape;3757;g280de3d4a38_0_5694"/>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8" name="Google Shape;3758;g280de3d4a38_0_5694"/>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9" name="Google Shape;3759;g280de3d4a38_0_5694"/>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0" name="Google Shape;3760;g280de3d4a38_0_5694"/>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1" name="Google Shape;3761;g280de3d4a38_0_5694"/>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2" name="Google Shape;3762;g280de3d4a38_0_5694"/>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3" name="Google Shape;3763;g280de3d4a38_0_5694"/>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4" name="Google Shape;3764;g280de3d4a38_0_5694"/>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5" name="Google Shape;3765;g280de3d4a38_0_5694"/>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6" name="Google Shape;3766;g280de3d4a38_0_5694"/>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7" name="Google Shape;3767;g280de3d4a38_0_5694"/>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8" name="Google Shape;3768;g280de3d4a38_0_5694"/>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9" name="Google Shape;3769;g280de3d4a38_0_5694"/>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0" name="Google Shape;3770;g280de3d4a38_0_5694"/>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1" name="Google Shape;3771;g280de3d4a38_0_5694"/>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2" name="Google Shape;3772;g280de3d4a38_0_5694"/>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3" name="Google Shape;3773;g280de3d4a38_0_5694"/>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4" name="Google Shape;3774;g280de3d4a38_0_5694"/>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5" name="Google Shape;3775;g280de3d4a38_0_5694"/>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6" name="Google Shape;3776;g280de3d4a38_0_5694"/>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7" name="Google Shape;3777;g280de3d4a38_0_5694"/>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8" name="Google Shape;3778;g280de3d4a38_0_5694"/>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9" name="Google Shape;3779;g280de3d4a38_0_5694"/>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0" name="Google Shape;3780;g280de3d4a38_0_5694"/>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1" name="Google Shape;3781;g280de3d4a38_0_5694"/>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2" name="Google Shape;3782;g280de3d4a38_0_5694"/>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3" name="Google Shape;3783;g280de3d4a38_0_5694"/>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4" name="Google Shape;3784;g280de3d4a38_0_5694"/>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5" name="Google Shape;3785;g280de3d4a38_0_5694"/>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6" name="Google Shape;3786;g280de3d4a38_0_5694"/>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7" name="Google Shape;3787;g280de3d4a38_0_5694"/>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8" name="Google Shape;3788;g280de3d4a38_0_5694"/>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9" name="Google Shape;3789;g280de3d4a38_0_5694"/>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0" name="Google Shape;3790;g280de3d4a38_0_5694"/>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1" name="Google Shape;3791;g280de3d4a38_0_5694"/>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2" name="Google Shape;3792;g280de3d4a38_0_5694"/>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3" name="Google Shape;3793;g280de3d4a38_0_5694"/>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4" name="Google Shape;3794;g280de3d4a38_0_5694"/>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5" name="Google Shape;3795;g280de3d4a38_0_5694"/>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6" name="Google Shape;3796;g280de3d4a38_0_5694"/>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7" name="Google Shape;3797;g280de3d4a38_0_5694"/>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8" name="Google Shape;3798;g280de3d4a38_0_5694"/>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9" name="Google Shape;3799;g280de3d4a38_0_5694"/>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0" name="Google Shape;3800;g280de3d4a38_0_5694"/>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1" name="Google Shape;3801;g280de3d4a38_0_5694"/>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2" name="Google Shape;3802;g280de3d4a38_0_5694"/>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3" name="Google Shape;3803;g280de3d4a38_0_5694"/>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4" name="Google Shape;3804;g280de3d4a38_0_5694"/>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5" name="Google Shape;3805;g280de3d4a38_0_5694"/>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6" name="Google Shape;3806;g280de3d4a38_0_5694"/>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7" name="Google Shape;3807;g280de3d4a38_0_5694"/>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8" name="Google Shape;3808;g280de3d4a38_0_5694"/>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9" name="Google Shape;3809;g280de3d4a38_0_5694"/>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0" name="Google Shape;3810;g280de3d4a38_0_5694"/>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1" name="Google Shape;3811;g280de3d4a38_0_5694"/>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2" name="Google Shape;3812;g280de3d4a38_0_5694"/>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3" name="Google Shape;3813;g280de3d4a38_0_5694"/>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4" name="Google Shape;3814;g280de3d4a38_0_5694"/>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5" name="Google Shape;3815;g280de3d4a38_0_5694"/>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6" name="Google Shape;3816;g280de3d4a38_0_5694"/>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7" name="Google Shape;3817;g280de3d4a38_0_5694"/>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8" name="Google Shape;3818;g280de3d4a38_0_5694"/>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9" name="Google Shape;3819;g280de3d4a38_0_5694"/>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0" name="Google Shape;3820;g280de3d4a38_0_5694"/>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1" name="Google Shape;3821;g280de3d4a38_0_5694"/>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2" name="Google Shape;3822;g280de3d4a38_0_5694"/>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3" name="Google Shape;3823;g280de3d4a38_0_5694"/>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4" name="Google Shape;3824;g280de3d4a38_0_5694"/>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5" name="Google Shape;3825;g280de3d4a38_0_5694"/>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6" name="Google Shape;3826;g280de3d4a38_0_5694"/>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7" name="Google Shape;3827;g280de3d4a38_0_5694"/>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8" name="Google Shape;3828;g280de3d4a38_0_5694"/>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9" name="Google Shape;3829;g280de3d4a38_0_5694"/>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0" name="Google Shape;3830;g280de3d4a38_0_5694"/>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1" name="Google Shape;3831;g280de3d4a38_0_5694"/>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2" name="Google Shape;3832;g280de3d4a38_0_5694"/>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3" name="Google Shape;3833;g280de3d4a38_0_5694"/>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4" name="Google Shape;3834;g280de3d4a38_0_5694"/>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5" name="Google Shape;3835;g280de3d4a38_0_5694"/>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6" name="Google Shape;3836;g280de3d4a38_0_5694"/>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7" name="Google Shape;3837;g280de3d4a38_0_5694"/>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8" name="Google Shape;3838;g280de3d4a38_0_5694"/>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9" name="Google Shape;3839;g280de3d4a38_0_5694"/>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0" name="Google Shape;3840;g280de3d4a38_0_5694"/>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1" name="Google Shape;3841;g280de3d4a38_0_5694"/>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2" name="Google Shape;3842;g280de3d4a38_0_5694"/>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3" name="Google Shape;3843;g280de3d4a38_0_5694"/>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4" name="Google Shape;3844;g280de3d4a38_0_5694"/>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5" name="Google Shape;3845;g280de3d4a38_0_5694"/>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6" name="Google Shape;3846;g280de3d4a38_0_5694"/>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7" name="Google Shape;3847;g280de3d4a38_0_5694"/>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8" name="Google Shape;3848;g280de3d4a38_0_5694"/>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9" name="Google Shape;3849;g280de3d4a38_0_5694"/>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0" name="Google Shape;3850;g280de3d4a38_0_5694"/>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1" name="Google Shape;3851;g280de3d4a38_0_5694"/>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2" name="Google Shape;3852;g280de3d4a38_0_5694"/>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3" name="Google Shape;3853;g280de3d4a38_0_5694"/>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4" name="Google Shape;3854;g280de3d4a38_0_5694"/>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5" name="Google Shape;3855;g280de3d4a38_0_5694"/>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6" name="Google Shape;3856;g280de3d4a38_0_5694"/>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7" name="Google Shape;3857;g280de3d4a38_0_5694"/>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8" name="Google Shape;3858;g280de3d4a38_0_5694"/>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9" name="Google Shape;3859;g280de3d4a38_0_5694"/>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0" name="Google Shape;3860;g280de3d4a38_0_5694"/>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1" name="Google Shape;3861;g280de3d4a38_0_5694"/>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2" name="Google Shape;3862;g280de3d4a38_0_5694"/>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3" name="Google Shape;3863;g280de3d4a38_0_5694"/>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4" name="Google Shape;3864;g280de3d4a38_0_5694"/>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5" name="Google Shape;3865;g280de3d4a38_0_5694"/>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6" name="Google Shape;3866;g280de3d4a38_0_5694"/>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7" name="Google Shape;3867;g280de3d4a38_0_5694"/>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8" name="Google Shape;3868;g280de3d4a38_0_5694"/>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9" name="Google Shape;3869;g280de3d4a38_0_5694"/>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0" name="Google Shape;3870;g280de3d4a38_0_5694"/>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1" name="Google Shape;3871;g280de3d4a38_0_5694"/>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2" name="Google Shape;3872;g280de3d4a38_0_5694"/>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3" name="Google Shape;3873;g280de3d4a38_0_5694"/>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4" name="Google Shape;3874;g280de3d4a38_0_5694"/>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5" name="Google Shape;3875;g280de3d4a38_0_5694"/>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6" name="Google Shape;3876;g280de3d4a38_0_5694"/>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7" name="Google Shape;3877;g280de3d4a38_0_5694"/>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8" name="Google Shape;3878;g280de3d4a38_0_5694"/>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9" name="Google Shape;3879;g280de3d4a38_0_5694"/>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0" name="Google Shape;3880;g280de3d4a38_0_5694"/>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1" name="Google Shape;3881;g280de3d4a38_0_5694"/>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2" name="Google Shape;3882;g280de3d4a38_0_5694"/>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3" name="Google Shape;3883;g280de3d4a38_0_5694"/>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4" name="Google Shape;3884;g280de3d4a38_0_5694"/>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5" name="Google Shape;3885;g280de3d4a38_0_5694"/>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6" name="Google Shape;3886;g280de3d4a38_0_5694"/>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7" name="Google Shape;3887;g280de3d4a38_0_5694"/>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8" name="Google Shape;3888;g280de3d4a38_0_5694"/>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9" name="Google Shape;3889;g280de3d4a38_0_5694"/>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0" name="Google Shape;3890;g280de3d4a38_0_5694"/>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1" name="Google Shape;3891;g280de3d4a38_0_5694"/>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2" name="Google Shape;3892;g280de3d4a38_0_5694"/>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3" name="Google Shape;3893;g280de3d4a38_0_5694"/>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4" name="Google Shape;3894;g280de3d4a38_0_5694"/>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5" name="Google Shape;3895;g280de3d4a38_0_5694"/>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6" name="Google Shape;3896;g280de3d4a38_0_5694"/>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7" name="Google Shape;3897;g280de3d4a38_0_5694"/>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8" name="Google Shape;3898;g280de3d4a38_0_5694"/>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9" name="Google Shape;3899;g280de3d4a38_0_5694"/>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0" name="Google Shape;3900;g280de3d4a38_0_5694"/>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1" name="Google Shape;3901;g280de3d4a38_0_5694"/>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2" name="Google Shape;3902;g280de3d4a38_0_5694"/>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3" name="Google Shape;3903;g280de3d4a38_0_5694"/>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4" name="Google Shape;3904;g280de3d4a38_0_5694"/>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5" name="Google Shape;3905;g280de3d4a38_0_5694"/>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6" name="Google Shape;3906;g280de3d4a38_0_5694"/>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7" name="Google Shape;3907;g280de3d4a38_0_5694"/>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8" name="Google Shape;3908;g280de3d4a38_0_5694"/>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9" name="Google Shape;3909;g280de3d4a38_0_5694"/>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0" name="Google Shape;3910;g280de3d4a38_0_5694"/>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1" name="Google Shape;3911;g280de3d4a38_0_5694"/>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2" name="Google Shape;3912;g280de3d4a38_0_5694"/>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3" name="Google Shape;3913;g280de3d4a38_0_5694"/>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4" name="Google Shape;3914;g280de3d4a38_0_5694"/>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5" name="Google Shape;3915;g280de3d4a38_0_5694"/>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6" name="Google Shape;3916;g280de3d4a38_0_5694"/>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7" name="Google Shape;3917;g280de3d4a38_0_5694"/>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8" name="Google Shape;3918;g280de3d4a38_0_5694"/>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9" name="Google Shape;3919;g280de3d4a38_0_5694"/>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0" name="Google Shape;3920;g280de3d4a38_0_5694"/>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1" name="Google Shape;3921;g280de3d4a38_0_5694"/>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2" name="Google Shape;3922;g280de3d4a38_0_5694"/>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3" name="Google Shape;3923;g280de3d4a38_0_5694"/>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4" name="Google Shape;3924;g280de3d4a38_0_5694"/>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5" name="Google Shape;3925;g280de3d4a38_0_5694"/>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6" name="Google Shape;3926;g280de3d4a38_0_5694"/>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7" name="Google Shape;3927;g280de3d4a38_0_5694"/>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8" name="Google Shape;3928;g280de3d4a38_0_5694"/>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9" name="Google Shape;3929;g280de3d4a38_0_5694"/>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0" name="Google Shape;3930;g280de3d4a38_0_5694"/>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1" name="Google Shape;3931;g280de3d4a38_0_5694"/>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2" name="Google Shape;3932;g280de3d4a38_0_5694"/>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3" name="Google Shape;3933;g280de3d4a38_0_5694"/>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4" name="Google Shape;3934;g280de3d4a38_0_5694"/>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5" name="Google Shape;3935;g280de3d4a38_0_5694"/>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6" name="Google Shape;3936;g280de3d4a38_0_5694"/>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7" name="Google Shape;3937;g280de3d4a38_0_5694"/>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8" name="Google Shape;3938;g280de3d4a38_0_5694"/>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9" name="Google Shape;3939;g280de3d4a38_0_5694"/>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0" name="Google Shape;3940;g280de3d4a38_0_5694"/>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1" name="Google Shape;3941;g280de3d4a38_0_5694"/>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2" name="Google Shape;3942;g280de3d4a38_0_5694"/>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3" name="Google Shape;3943;g280de3d4a38_0_5694"/>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4" name="Google Shape;3944;g280de3d4a38_0_5694"/>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5" name="Google Shape;3945;g280de3d4a38_0_5694"/>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6" name="Google Shape;3946;g280de3d4a38_0_5694"/>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7" name="Google Shape;3947;g280de3d4a38_0_5694"/>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8" name="Google Shape;3948;g280de3d4a38_0_5694"/>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9" name="Google Shape;3949;g280de3d4a38_0_5694"/>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0" name="Google Shape;3950;g280de3d4a38_0_5694"/>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1" name="Google Shape;3951;g280de3d4a38_0_5694"/>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2" name="Google Shape;3952;g280de3d4a38_0_5694"/>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3" name="Google Shape;3953;g280de3d4a38_0_5694"/>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4" name="Google Shape;3954;g280de3d4a38_0_5694"/>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5" name="Google Shape;3955;g280de3d4a38_0_5694"/>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6" name="Google Shape;3956;g280de3d4a38_0_5694"/>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7" name="Google Shape;3957;g280de3d4a38_0_5694"/>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8" name="Google Shape;3958;g280de3d4a38_0_5694"/>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9" name="Google Shape;3959;g280de3d4a38_0_5694"/>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0" name="Google Shape;3960;g280de3d4a38_0_5694"/>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1" name="Google Shape;3961;g280de3d4a38_0_5694"/>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2" name="Google Shape;3962;g280de3d4a38_0_5694"/>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3" name="Google Shape;3963;g280de3d4a38_0_5694"/>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4" name="Google Shape;3964;g280de3d4a38_0_5694"/>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5" name="Google Shape;3965;g280de3d4a38_0_5694"/>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6" name="Google Shape;3966;g280de3d4a38_0_5694"/>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7" name="Google Shape;3967;g280de3d4a38_0_5694"/>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8" name="Google Shape;3968;g280de3d4a38_0_5694"/>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9" name="Google Shape;3969;g280de3d4a38_0_5694"/>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0" name="Google Shape;3970;g280de3d4a38_0_5694"/>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1" name="Google Shape;3971;g280de3d4a38_0_5694"/>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2" name="Google Shape;3972;g280de3d4a38_0_5694"/>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3" name="Google Shape;3973;g280de3d4a38_0_5694"/>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4" name="Google Shape;3974;g280de3d4a38_0_5694"/>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5" name="Google Shape;3975;g280de3d4a38_0_5694"/>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6" name="Google Shape;3976;g280de3d4a38_0_5694"/>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7" name="Google Shape;3977;g280de3d4a38_0_5694"/>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8" name="Google Shape;3978;g280de3d4a38_0_5694"/>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9" name="Google Shape;3979;g280de3d4a38_0_5694"/>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0" name="Google Shape;3980;g280de3d4a38_0_5694"/>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1" name="Google Shape;3981;g280de3d4a38_0_5694"/>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2" name="Google Shape;3982;g280de3d4a38_0_5694"/>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3" name="Google Shape;3983;g280de3d4a38_0_5694"/>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4" name="Google Shape;3984;g280de3d4a38_0_5694"/>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5" name="Google Shape;3985;g280de3d4a38_0_5694"/>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6" name="Google Shape;3986;g280de3d4a38_0_5694"/>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7" name="Google Shape;3987;g280de3d4a38_0_5694"/>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8" name="Google Shape;3988;g280de3d4a38_0_5694"/>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9" name="Google Shape;3989;g280de3d4a38_0_5694"/>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0" name="Google Shape;3990;g280de3d4a38_0_5694"/>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1" name="Google Shape;3991;g280de3d4a38_0_5694"/>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2" name="Google Shape;3992;g280de3d4a38_0_5694"/>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3" name="Google Shape;3993;g280de3d4a38_0_5694"/>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4" name="Google Shape;3994;g280de3d4a38_0_5694"/>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5" name="Google Shape;3995;g280de3d4a38_0_5694"/>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6" name="Google Shape;3996;g280de3d4a38_0_5694"/>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7" name="Google Shape;3997;g280de3d4a38_0_5694"/>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8" name="Google Shape;3998;g280de3d4a38_0_5694"/>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9" name="Google Shape;3999;g280de3d4a38_0_5694"/>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0" name="Google Shape;4000;g280de3d4a38_0_5694"/>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1" name="Google Shape;4001;g280de3d4a38_0_5694"/>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2" name="Google Shape;4002;g280de3d4a38_0_5694"/>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3" name="Google Shape;4003;g280de3d4a38_0_5694"/>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4" name="Google Shape;4004;g280de3d4a38_0_5694"/>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5" name="Google Shape;4005;g280de3d4a38_0_5694"/>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6" name="Google Shape;4006;g280de3d4a38_0_5694"/>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7" name="Google Shape;4007;g280de3d4a38_0_5694"/>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8" name="Google Shape;4008;g280de3d4a38_0_5694"/>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9" name="Google Shape;4009;g280de3d4a38_0_5694"/>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0" name="Google Shape;4010;g280de3d4a38_0_5694"/>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1" name="Google Shape;4011;g280de3d4a38_0_5694"/>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2" name="Google Shape;4012;g280de3d4a38_0_5694"/>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3" name="Google Shape;4013;g280de3d4a38_0_5694"/>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4" name="Google Shape;4014;g280de3d4a38_0_5694"/>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5" name="Google Shape;4015;g280de3d4a38_0_5694"/>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6" name="Google Shape;4016;g280de3d4a38_0_5694"/>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7" name="Google Shape;4017;g280de3d4a38_0_5694"/>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8" name="Google Shape;4018;g280de3d4a38_0_5694"/>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9" name="Google Shape;4019;g280de3d4a38_0_5694"/>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0" name="Google Shape;4020;g280de3d4a38_0_5694"/>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1" name="Google Shape;4021;g280de3d4a38_0_5694"/>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2" name="Google Shape;4022;g280de3d4a38_0_5694"/>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3" name="Google Shape;4023;g280de3d4a38_0_5694"/>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4" name="Google Shape;4024;g280de3d4a38_0_5694"/>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5" name="Google Shape;4025;g280de3d4a38_0_5694"/>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6" name="Google Shape;4026;g280de3d4a38_0_5694"/>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7" name="Google Shape;4027;g280de3d4a38_0_5694"/>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8" name="Google Shape;4028;g280de3d4a38_0_5694"/>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9" name="Google Shape;4029;g280de3d4a38_0_5694"/>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0" name="Google Shape;4030;g280de3d4a38_0_5694"/>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1" name="Google Shape;4031;g280de3d4a38_0_5694"/>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2" name="Google Shape;4032;g280de3d4a38_0_5694"/>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3" name="Google Shape;4033;g280de3d4a38_0_5694"/>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4" name="Google Shape;4034;g280de3d4a38_0_5694"/>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5" name="Google Shape;4035;g280de3d4a38_0_5694"/>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6" name="Google Shape;4036;g280de3d4a38_0_5694"/>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7" name="Google Shape;4037;g280de3d4a38_0_5694"/>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8" name="Google Shape;4038;g280de3d4a38_0_5694"/>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9" name="Google Shape;4039;g280de3d4a38_0_5694"/>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0" name="Google Shape;4040;g280de3d4a38_0_5694"/>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1" name="Google Shape;4041;g280de3d4a38_0_5694"/>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2" name="Google Shape;4042;g280de3d4a38_0_5694"/>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3" name="Google Shape;4043;g280de3d4a38_0_5694"/>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4" name="Google Shape;4044;g280de3d4a38_0_5694"/>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5" name="Google Shape;4045;g280de3d4a38_0_5694"/>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6" name="Google Shape;4046;g280de3d4a38_0_5694"/>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7" name="Google Shape;4047;g280de3d4a38_0_5694"/>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8" name="Google Shape;4048;g280de3d4a38_0_5694"/>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9" name="Google Shape;4049;g280de3d4a38_0_5694"/>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0" name="Google Shape;4050;g280de3d4a38_0_5694"/>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1" name="Google Shape;4051;g280de3d4a38_0_5694"/>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2" name="Google Shape;4052;g280de3d4a38_0_5694"/>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3" name="Google Shape;4053;g280de3d4a38_0_5694"/>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4" name="Google Shape;4054;g280de3d4a38_0_5694"/>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5" name="Google Shape;4055;g280de3d4a38_0_5694"/>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6" name="Google Shape;4056;g280de3d4a38_0_5694"/>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7" name="Google Shape;4057;g280de3d4a38_0_5694"/>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8" name="Google Shape;4058;g280de3d4a38_0_5694"/>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9" name="Google Shape;4059;g280de3d4a38_0_5694"/>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0" name="Google Shape;4060;g280de3d4a38_0_5694"/>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1" name="Google Shape;4061;g280de3d4a38_0_5694"/>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2" name="Google Shape;4062;g280de3d4a38_0_5694"/>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3" name="Google Shape;4063;g280de3d4a38_0_5694"/>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4" name="Google Shape;4064;g280de3d4a38_0_5694"/>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5" name="Google Shape;4065;g280de3d4a38_0_5694"/>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6" name="Google Shape;4066;g280de3d4a38_0_5694"/>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7" name="Google Shape;4067;g280de3d4a38_0_5694"/>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8" name="Google Shape;4068;g280de3d4a38_0_5694"/>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9" name="Google Shape;4069;g280de3d4a38_0_5694"/>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0" name="Google Shape;4070;g280de3d4a38_0_5694"/>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1" name="Google Shape;4071;g280de3d4a38_0_5694"/>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2" name="Google Shape;4072;g280de3d4a38_0_5694"/>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3" name="Google Shape;4073;g280de3d4a38_0_5694"/>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4" name="Google Shape;4074;g280de3d4a38_0_5694"/>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5" name="Google Shape;4075;g280de3d4a38_0_5694"/>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6" name="Google Shape;4076;g280de3d4a38_0_5694"/>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7" name="Google Shape;4077;g280de3d4a38_0_5694"/>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8" name="Google Shape;4078;g280de3d4a38_0_5694"/>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9" name="Google Shape;4079;g280de3d4a38_0_5694"/>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0" name="Google Shape;4080;g280de3d4a38_0_5694"/>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1" name="Google Shape;4081;g280de3d4a38_0_5694"/>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2" name="Google Shape;4082;g280de3d4a38_0_5694"/>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3" name="Google Shape;4083;g280de3d4a38_0_5694"/>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4" name="Google Shape;4084;g280de3d4a38_0_5694"/>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5" name="Google Shape;4085;g280de3d4a38_0_5694"/>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6" name="Google Shape;4086;g280de3d4a38_0_5694"/>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7" name="Google Shape;4087;g280de3d4a38_0_5694"/>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8" name="Google Shape;4088;g280de3d4a38_0_5694"/>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9" name="Google Shape;4089;g280de3d4a38_0_5694"/>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0" name="Google Shape;4090;g280de3d4a38_0_5694"/>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1" name="Google Shape;4091;g280de3d4a38_0_5694"/>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2" name="Google Shape;4092;g280de3d4a38_0_5694"/>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3" name="Google Shape;4093;g280de3d4a38_0_5694"/>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4" name="Google Shape;4094;g280de3d4a38_0_5694"/>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5" name="Google Shape;4095;g280de3d4a38_0_5694"/>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6" name="Google Shape;4096;g280de3d4a38_0_5694"/>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7" name="Google Shape;4097;g280de3d4a38_0_5694"/>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8" name="Google Shape;4098;g280de3d4a38_0_5694"/>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9" name="Google Shape;4099;g280de3d4a38_0_5694"/>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0" name="Google Shape;4100;g280de3d4a38_0_5694"/>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1" name="Google Shape;4101;g280de3d4a38_0_5694"/>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2" name="Google Shape;4102;g280de3d4a38_0_5694"/>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3" name="Google Shape;4103;g280de3d4a38_0_5694"/>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4" name="Google Shape;4104;g280de3d4a38_0_5694"/>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5" name="Google Shape;4105;g280de3d4a38_0_5694"/>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6" name="Google Shape;4106;g280de3d4a38_0_5694"/>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7" name="Google Shape;4107;g280de3d4a38_0_5694"/>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8" name="Google Shape;4108;g280de3d4a38_0_5694"/>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9" name="Google Shape;4109;g280de3d4a38_0_5694"/>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0" name="Google Shape;4110;g280de3d4a38_0_5694"/>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1" name="Google Shape;4111;g280de3d4a38_0_5694"/>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2" name="Google Shape;4112;g280de3d4a38_0_5694"/>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3" name="Google Shape;4113;g280de3d4a38_0_5694"/>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4" name="Google Shape;4114;g280de3d4a38_0_5694"/>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5" name="Google Shape;4115;g280de3d4a38_0_5694"/>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6" name="Google Shape;4116;g280de3d4a38_0_5694"/>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7" name="Google Shape;4117;g280de3d4a38_0_5694"/>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8" name="Google Shape;4118;g280de3d4a38_0_5694"/>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9" name="Google Shape;4119;g280de3d4a38_0_5694"/>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0" name="Google Shape;4120;g280de3d4a38_0_5694"/>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1" name="Google Shape;4121;g280de3d4a38_0_5694"/>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2" name="Google Shape;4122;g280de3d4a38_0_5694"/>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3" name="Google Shape;4123;g280de3d4a38_0_5694"/>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4" name="Google Shape;4124;g280de3d4a38_0_5694"/>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5" name="Google Shape;4125;g280de3d4a38_0_5694"/>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6" name="Google Shape;4126;g280de3d4a38_0_5694"/>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7" name="Google Shape;4127;g280de3d4a38_0_5694"/>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8" name="Google Shape;4128;g280de3d4a38_0_5694"/>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9" name="Google Shape;4129;g280de3d4a38_0_5694"/>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0" name="Google Shape;4130;g280de3d4a38_0_5694"/>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1" name="Google Shape;4131;g280de3d4a38_0_5694"/>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2" name="Google Shape;4132;g280de3d4a38_0_5694"/>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3" name="Google Shape;4133;g280de3d4a38_0_5694"/>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4" name="Google Shape;4134;g280de3d4a38_0_5694"/>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5" name="Google Shape;4135;g280de3d4a38_0_5694"/>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6" name="Google Shape;4136;g280de3d4a38_0_5694"/>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7" name="Google Shape;4137;g280de3d4a38_0_5694"/>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8" name="Google Shape;4138;g280de3d4a38_0_5694"/>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9" name="Google Shape;4139;g280de3d4a38_0_5694"/>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0" name="Google Shape;4140;g280de3d4a38_0_5694"/>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1" name="Google Shape;4141;g280de3d4a38_0_5694"/>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2" name="Google Shape;4142;g280de3d4a38_0_5694"/>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3" name="Google Shape;4143;g280de3d4a38_0_5694"/>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4" name="Google Shape;4144;g280de3d4a38_0_5694"/>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5" name="Google Shape;4145;g280de3d4a38_0_5694"/>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6" name="Google Shape;4146;g280de3d4a38_0_5694"/>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7" name="Google Shape;4147;g280de3d4a38_0_5694"/>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8" name="Google Shape;4148;g280de3d4a38_0_5694"/>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9" name="Google Shape;4149;g280de3d4a38_0_5694"/>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0" name="Google Shape;4150;g280de3d4a38_0_5694"/>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1" name="Google Shape;4151;g280de3d4a38_0_5694"/>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2" name="Google Shape;4152;g280de3d4a38_0_5694"/>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3" name="Google Shape;4153;g280de3d4a38_0_5694"/>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4" name="Google Shape;4154;g280de3d4a38_0_5694"/>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5" name="Google Shape;4155;g280de3d4a38_0_5694"/>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6" name="Google Shape;4156;g280de3d4a38_0_5694"/>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7" name="Google Shape;4157;g280de3d4a38_0_5694"/>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8" name="Google Shape;4158;g280de3d4a38_0_5694"/>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9" name="Google Shape;4159;g280de3d4a38_0_5694"/>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0" name="Google Shape;4160;g280de3d4a38_0_5694"/>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1" name="Google Shape;4161;g280de3d4a38_0_5694"/>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2" name="Google Shape;4162;g280de3d4a38_0_5694"/>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3" name="Google Shape;4163;g280de3d4a38_0_5694"/>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4" name="Google Shape;4164;g280de3d4a38_0_5694"/>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5" name="Google Shape;4165;g280de3d4a38_0_5694"/>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6" name="Google Shape;4166;g280de3d4a38_0_5694"/>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7" name="Google Shape;4167;g280de3d4a38_0_5694"/>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8" name="Google Shape;4168;g280de3d4a38_0_5694"/>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9" name="Google Shape;4169;g280de3d4a38_0_5694"/>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0" name="Google Shape;4170;g280de3d4a38_0_5694"/>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1" name="Google Shape;4171;g280de3d4a38_0_5694"/>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2" name="Google Shape;4172;g280de3d4a38_0_5694"/>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3" name="Google Shape;4173;g280de3d4a38_0_5694"/>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4" name="Google Shape;4174;g280de3d4a38_0_5694"/>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5" name="Google Shape;4175;g280de3d4a38_0_5694"/>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6" name="Google Shape;4176;g280de3d4a38_0_5694"/>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7" name="Google Shape;4177;g280de3d4a38_0_5694"/>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8" name="Google Shape;4178;g280de3d4a38_0_5694"/>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9" name="Google Shape;4179;g280de3d4a38_0_5694"/>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0" name="Google Shape;4180;g280de3d4a38_0_5694"/>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1" name="Google Shape;4181;g280de3d4a38_0_5694"/>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2" name="Google Shape;4182;g280de3d4a38_0_5694"/>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3" name="Google Shape;4183;g280de3d4a38_0_5694"/>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4" name="Google Shape;4184;g280de3d4a38_0_5694"/>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5" name="Google Shape;4185;g280de3d4a38_0_5694"/>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6" name="Google Shape;4186;g280de3d4a38_0_5694"/>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7" name="Google Shape;4187;g280de3d4a38_0_5694"/>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8" name="Google Shape;4188;g280de3d4a38_0_5694"/>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9" name="Google Shape;4189;g280de3d4a38_0_5694"/>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0" name="Google Shape;4190;g280de3d4a38_0_5694"/>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1" name="Google Shape;4191;g280de3d4a38_0_5694"/>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2" name="Google Shape;4192;g280de3d4a38_0_5694"/>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3" name="Google Shape;4193;g280de3d4a38_0_5694"/>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4" name="Google Shape;4194;g280de3d4a38_0_5694"/>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5" name="Google Shape;4195;g280de3d4a38_0_5694"/>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6" name="Google Shape;4196;g280de3d4a38_0_5694"/>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7" name="Google Shape;4197;g280de3d4a38_0_5694"/>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8" name="Google Shape;4198;g280de3d4a38_0_5694"/>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9" name="Google Shape;4199;g280de3d4a38_0_5694"/>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0" name="Google Shape;4200;g280de3d4a38_0_5694"/>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1" name="Google Shape;4201;g280de3d4a38_0_5694"/>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2" name="Google Shape;4202;g280de3d4a38_0_5694"/>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3" name="Google Shape;4203;g280de3d4a38_0_5694"/>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4" name="Google Shape;4204;g280de3d4a38_0_5694"/>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5" name="Google Shape;4205;g280de3d4a38_0_5694"/>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6" name="Google Shape;4206;g280de3d4a38_0_5694"/>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7" name="Google Shape;4207;g280de3d4a38_0_5694"/>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8" name="Google Shape;4208;g280de3d4a38_0_5694"/>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9" name="Google Shape;4209;g280de3d4a38_0_5694"/>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0" name="Google Shape;4210;g280de3d4a38_0_5694"/>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1" name="Google Shape;4211;g280de3d4a38_0_5694"/>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2" name="Google Shape;4212;g280de3d4a38_0_5694"/>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3" name="Google Shape;4213;g280de3d4a38_0_5694"/>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4" name="Google Shape;4214;g280de3d4a38_0_5694"/>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5" name="Google Shape;4215;g280de3d4a38_0_5694"/>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6" name="Google Shape;4216;g280de3d4a38_0_5694"/>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7" name="Google Shape;4217;g280de3d4a38_0_5694"/>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8" name="Google Shape;4218;g280de3d4a38_0_5694"/>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9" name="Google Shape;4219;g280de3d4a38_0_5694"/>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0" name="Google Shape;4220;g280de3d4a38_0_5694"/>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1" name="Google Shape;4221;g280de3d4a38_0_5694"/>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2" name="Google Shape;4222;g280de3d4a38_0_5694"/>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3" name="Google Shape;4223;g280de3d4a38_0_5694"/>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4" name="Google Shape;4224;g280de3d4a38_0_5694"/>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5" name="Google Shape;4225;g280de3d4a38_0_5694"/>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6" name="Google Shape;4226;g280de3d4a38_0_5694"/>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7" name="Google Shape;4227;g280de3d4a38_0_5694"/>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8" name="Google Shape;4228;g280de3d4a38_0_5694"/>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9" name="Google Shape;4229;g280de3d4a38_0_5694"/>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0" name="Google Shape;4230;g280de3d4a38_0_5694"/>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1" name="Google Shape;4231;g280de3d4a38_0_5694"/>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2" name="Google Shape;4232;g280de3d4a38_0_5694"/>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3" name="Google Shape;4233;g280de3d4a38_0_5694"/>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4" name="Google Shape;4234;g280de3d4a38_0_5694"/>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5" name="Google Shape;4235;g280de3d4a38_0_5694"/>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6" name="Google Shape;4236;g280de3d4a38_0_5694"/>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7" name="Google Shape;4237;g280de3d4a38_0_5694"/>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8" name="Google Shape;4238;g280de3d4a38_0_5694"/>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9" name="Google Shape;4239;g280de3d4a38_0_5694"/>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0" name="Google Shape;4240;g280de3d4a38_0_5694"/>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1" name="Google Shape;4241;g280de3d4a38_0_5694"/>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2" name="Google Shape;4242;g280de3d4a38_0_5694"/>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3" name="Google Shape;4243;g280de3d4a38_0_5694"/>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4" name="Google Shape;4244;g280de3d4a38_0_5694"/>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5" name="Google Shape;4245;g280de3d4a38_0_5694"/>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6" name="Google Shape;4246;g280de3d4a38_0_5694"/>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7" name="Google Shape;4247;g280de3d4a38_0_5694"/>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8" name="Google Shape;4248;g280de3d4a38_0_5694"/>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9" name="Google Shape;4249;g280de3d4a38_0_5694"/>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0" name="Google Shape;4250;g280de3d4a38_0_5694"/>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1" name="Google Shape;4251;g280de3d4a38_0_5694"/>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2" name="Google Shape;4252;g280de3d4a38_0_5694"/>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3" name="Google Shape;4253;g280de3d4a38_0_5694"/>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4" name="Google Shape;4254;g280de3d4a38_0_5694"/>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5" name="Google Shape;4255;g280de3d4a38_0_5694"/>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6" name="Google Shape;4256;g280de3d4a38_0_5694"/>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7" name="Google Shape;4257;g280de3d4a38_0_5694"/>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8" name="Google Shape;4258;g280de3d4a38_0_5694"/>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9" name="Google Shape;4259;g280de3d4a38_0_5694"/>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0" name="Google Shape;4260;g280de3d4a38_0_5694"/>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1" name="Google Shape;4261;g280de3d4a38_0_5694"/>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2" name="Google Shape;4262;g280de3d4a38_0_5694"/>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3" name="Google Shape;4263;g280de3d4a38_0_5694"/>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4" name="Google Shape;4264;g280de3d4a38_0_5694"/>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5" name="Google Shape;4265;g280de3d4a38_0_5694"/>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6" name="Google Shape;4266;g280de3d4a38_0_5694"/>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7" name="Google Shape;4267;g280de3d4a38_0_5694"/>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8" name="Google Shape;4268;g280de3d4a38_0_5694"/>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9" name="Google Shape;4269;g280de3d4a38_0_5694"/>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0" name="Google Shape;4270;g280de3d4a38_0_5694"/>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1" name="Google Shape;4271;g280de3d4a38_0_5694"/>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2" name="Google Shape;4272;g280de3d4a38_0_5694"/>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3" name="Google Shape;4273;g280de3d4a38_0_5694"/>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4" name="Google Shape;4274;g280de3d4a38_0_5694"/>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5" name="Google Shape;4275;g280de3d4a38_0_5694"/>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6" name="Google Shape;4276;g280de3d4a38_0_5694"/>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7" name="Google Shape;4277;g280de3d4a38_0_5694"/>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8" name="Google Shape;4278;g280de3d4a38_0_5694"/>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9" name="Google Shape;4279;g280de3d4a38_0_5694"/>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0" name="Google Shape;4280;g280de3d4a38_0_5694"/>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1" name="Google Shape;4281;g280de3d4a38_0_5694"/>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2" name="Google Shape;4282;g280de3d4a38_0_5694"/>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3" name="Google Shape;4283;g280de3d4a38_0_5694"/>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4" name="Google Shape;4284;g280de3d4a38_0_5694"/>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5" name="Google Shape;4285;g280de3d4a38_0_5694"/>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6" name="Google Shape;4286;g280de3d4a38_0_5694"/>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7" name="Google Shape;4287;g280de3d4a38_0_5694"/>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8" name="Google Shape;4288;g280de3d4a38_0_5694"/>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9" name="Google Shape;4289;g280de3d4a38_0_5694"/>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0" name="Google Shape;4290;g280de3d4a38_0_5694"/>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1" name="Google Shape;4291;g280de3d4a38_0_5694"/>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2" name="Google Shape;4292;g280de3d4a38_0_5694"/>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3" name="Google Shape;4293;g280de3d4a38_0_5694"/>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4" name="Google Shape;4294;g280de3d4a38_0_5694"/>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5" name="Google Shape;4295;g280de3d4a38_0_5694"/>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6" name="Google Shape;4296;g280de3d4a38_0_5694"/>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7" name="Google Shape;4297;g280de3d4a38_0_5694"/>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8" name="Google Shape;4298;g280de3d4a38_0_5694"/>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9" name="Google Shape;4299;g280de3d4a38_0_5694"/>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0" name="Google Shape;4300;g280de3d4a38_0_5694"/>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1" name="Google Shape;4301;g280de3d4a38_0_5694"/>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2" name="Google Shape;4302;g280de3d4a38_0_5694"/>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3" name="Google Shape;4303;g280de3d4a38_0_5694"/>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4" name="Google Shape;4304;g280de3d4a38_0_5694"/>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5" name="Google Shape;4305;g280de3d4a38_0_5694"/>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6" name="Google Shape;4306;g280de3d4a38_0_5694"/>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7" name="Google Shape;4307;g280de3d4a38_0_5694"/>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8" name="Google Shape;4308;g280de3d4a38_0_5694"/>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9" name="Google Shape;4309;g280de3d4a38_0_5694"/>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0" name="Google Shape;4310;g280de3d4a38_0_5694"/>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1" name="Google Shape;4311;g280de3d4a38_0_5694"/>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2" name="Google Shape;4312;g280de3d4a38_0_5694"/>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3" name="Google Shape;4313;g280de3d4a38_0_5694"/>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4" name="Google Shape;4314;g280de3d4a38_0_5694"/>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5" name="Google Shape;4315;g280de3d4a38_0_5694"/>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6" name="Google Shape;4316;g280de3d4a38_0_5694"/>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7" name="Google Shape;4317;g280de3d4a38_0_5694"/>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8" name="Google Shape;4318;g280de3d4a38_0_5694"/>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9" name="Google Shape;4319;g280de3d4a38_0_5694"/>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0" name="Google Shape;4320;g280de3d4a38_0_5694"/>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1" name="Google Shape;4321;g280de3d4a38_0_5694"/>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2" name="Google Shape;4322;g280de3d4a38_0_5694"/>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3" name="Google Shape;4323;g280de3d4a38_0_5694"/>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324" name="Google Shape;4324;g280de3d4a38_0_5694"/>
          <p:cNvPicPr preferRelativeResize="0"/>
          <p:nvPr/>
        </p:nvPicPr>
        <p:blipFill rotWithShape="1">
          <a:blip r:embed="rId5">
            <a:alphaModFix/>
          </a:blip>
          <a:srcRect/>
          <a:stretch/>
        </p:blipFill>
        <p:spPr>
          <a:xfrm>
            <a:off x="455004" y="401901"/>
            <a:ext cx="908399" cy="259033"/>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w/chevron">
  <p:cSld name="SECTION_HEADER_1">
    <p:spTree>
      <p:nvGrpSpPr>
        <p:cNvPr id="1" name="Shape 4325"/>
        <p:cNvGrpSpPr/>
        <p:nvPr/>
      </p:nvGrpSpPr>
      <p:grpSpPr>
        <a:xfrm>
          <a:off x="0" y="0"/>
          <a:ext cx="0" cy="0"/>
          <a:chOff x="0" y="0"/>
          <a:chExt cx="0" cy="0"/>
        </a:xfrm>
      </p:grpSpPr>
      <p:grpSp>
        <p:nvGrpSpPr>
          <p:cNvPr id="4326" name="Google Shape;4326;g280de3d4a38_0_6273"/>
          <p:cNvGrpSpPr/>
          <p:nvPr/>
        </p:nvGrpSpPr>
        <p:grpSpPr>
          <a:xfrm>
            <a:off x="2693441" y="10"/>
            <a:ext cx="3757132" cy="5143716"/>
            <a:chOff x="1895100" y="238125"/>
            <a:chExt cx="3826000" cy="5238000"/>
          </a:xfrm>
        </p:grpSpPr>
        <p:sp>
          <p:nvSpPr>
            <p:cNvPr id="4327" name="Google Shape;4327;g280de3d4a38_0_6273"/>
            <p:cNvSpPr/>
            <p:nvPr/>
          </p:nvSpPr>
          <p:spPr>
            <a:xfrm>
              <a:off x="189510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8" name="Google Shape;4328;g280de3d4a38_0_6273"/>
            <p:cNvSpPr/>
            <p:nvPr/>
          </p:nvSpPr>
          <p:spPr>
            <a:xfrm>
              <a:off x="3578600" y="238125"/>
              <a:ext cx="2142500" cy="5238000"/>
            </a:xfrm>
            <a:custGeom>
              <a:avLst/>
              <a:gdLst/>
              <a:ahLst/>
              <a:cxnLst/>
              <a:rect l="l" t="t" r="r" b="b"/>
              <a:pathLst>
                <a:path w="85700" h="209520" extrusionOk="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329" name="Google Shape;4329;g280de3d4a38_0_6273"/>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4330" name="Google Shape;4330;g280de3d4a38_0_627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4331" name="Google Shape;4331;g280de3d4a38_0_627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w/Light BG)">
  <p:cSld name="TITLE_AND_TWO_COLUMNS_1">
    <p:bg>
      <p:bgPr>
        <a:solidFill>
          <a:srgbClr val="E2F0F9">
            <a:alpha val="56862"/>
          </a:srgbClr>
        </a:solidFill>
        <a:effectLst/>
      </p:bgPr>
    </p:bg>
    <p:spTree>
      <p:nvGrpSpPr>
        <p:cNvPr id="1" name="Shape 4332"/>
        <p:cNvGrpSpPr/>
        <p:nvPr/>
      </p:nvGrpSpPr>
      <p:grpSpPr>
        <a:xfrm>
          <a:off x="0" y="0"/>
          <a:ext cx="0" cy="0"/>
          <a:chOff x="0" y="0"/>
          <a:chExt cx="0" cy="0"/>
        </a:xfrm>
      </p:grpSpPr>
      <p:sp>
        <p:nvSpPr>
          <p:cNvPr id="4333" name="Google Shape;4333;g280de3d4a38_0_6280"/>
          <p:cNvSpPr/>
          <p:nvPr/>
        </p:nvSpPr>
        <p:spPr>
          <a:xfrm rot="-5400000">
            <a:off x="-2754775" y="2407832"/>
            <a:ext cx="5499900" cy="5499900"/>
          </a:xfrm>
          <a:prstGeom prst="pie">
            <a:avLst>
              <a:gd name="adj1" fmla="val 0"/>
              <a:gd name="adj2" fmla="val 5382146"/>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334" name="Google Shape;4334;g280de3d4a38_0_6280"/>
          <p:cNvGrpSpPr/>
          <p:nvPr/>
        </p:nvGrpSpPr>
        <p:grpSpPr>
          <a:xfrm>
            <a:off x="6808167" y="782935"/>
            <a:ext cx="1845454" cy="1820070"/>
            <a:chOff x="5927502" y="551678"/>
            <a:chExt cx="2377550" cy="2344847"/>
          </a:xfrm>
        </p:grpSpPr>
        <p:grpSp>
          <p:nvGrpSpPr>
            <p:cNvPr id="4335" name="Google Shape;4335;g280de3d4a38_0_6280"/>
            <p:cNvGrpSpPr/>
            <p:nvPr/>
          </p:nvGrpSpPr>
          <p:grpSpPr>
            <a:xfrm>
              <a:off x="5927502" y="551678"/>
              <a:ext cx="2377550" cy="653782"/>
              <a:chOff x="2159414" y="3486447"/>
              <a:chExt cx="2606105" cy="720500"/>
            </a:xfrm>
          </p:grpSpPr>
          <p:grpSp>
            <p:nvGrpSpPr>
              <p:cNvPr id="4336" name="Google Shape;4336;g280de3d4a38_0_6280"/>
              <p:cNvGrpSpPr/>
              <p:nvPr/>
            </p:nvGrpSpPr>
            <p:grpSpPr>
              <a:xfrm>
                <a:off x="2159414" y="3486447"/>
                <a:ext cx="2606105" cy="49200"/>
                <a:chOff x="2159414" y="3486447"/>
                <a:chExt cx="2606105" cy="49200"/>
              </a:xfrm>
            </p:grpSpPr>
            <p:sp>
              <p:nvSpPr>
                <p:cNvPr id="4337" name="Google Shape;4337;g280de3d4a38_0_628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8" name="Google Shape;4338;g280de3d4a38_0_628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9" name="Google Shape;4339;g280de3d4a38_0_628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0" name="Google Shape;4340;g280de3d4a38_0_628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1" name="Google Shape;4341;g280de3d4a38_0_628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2" name="Google Shape;4342;g280de3d4a38_0_628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3" name="Google Shape;4343;g280de3d4a38_0_628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4" name="Google Shape;4344;g280de3d4a38_0_628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5" name="Google Shape;4345;g280de3d4a38_0_628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6" name="Google Shape;4346;g280de3d4a38_0_628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7" name="Google Shape;4347;g280de3d4a38_0_628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8" name="Google Shape;4348;g280de3d4a38_0_628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9" name="Google Shape;4349;g280de3d4a38_0_628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0" name="Google Shape;4350;g280de3d4a38_0_628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1" name="Google Shape;4351;g280de3d4a38_0_628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2" name="Google Shape;4352;g280de3d4a38_0_628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353" name="Google Shape;4353;g280de3d4a38_0_6280"/>
              <p:cNvGrpSpPr/>
              <p:nvPr/>
            </p:nvGrpSpPr>
            <p:grpSpPr>
              <a:xfrm>
                <a:off x="2159414" y="3652838"/>
                <a:ext cx="2606105" cy="49200"/>
                <a:chOff x="2159414" y="3486447"/>
                <a:chExt cx="2606105" cy="49200"/>
              </a:xfrm>
            </p:grpSpPr>
            <p:sp>
              <p:nvSpPr>
                <p:cNvPr id="4354" name="Google Shape;4354;g280de3d4a38_0_628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5" name="Google Shape;4355;g280de3d4a38_0_628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6" name="Google Shape;4356;g280de3d4a38_0_628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7" name="Google Shape;4357;g280de3d4a38_0_628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8" name="Google Shape;4358;g280de3d4a38_0_628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9" name="Google Shape;4359;g280de3d4a38_0_628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0" name="Google Shape;4360;g280de3d4a38_0_628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1" name="Google Shape;4361;g280de3d4a38_0_628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2" name="Google Shape;4362;g280de3d4a38_0_628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3" name="Google Shape;4363;g280de3d4a38_0_628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4" name="Google Shape;4364;g280de3d4a38_0_628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5" name="Google Shape;4365;g280de3d4a38_0_628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6" name="Google Shape;4366;g280de3d4a38_0_628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7" name="Google Shape;4367;g280de3d4a38_0_628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8" name="Google Shape;4368;g280de3d4a38_0_628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9" name="Google Shape;4369;g280de3d4a38_0_628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370" name="Google Shape;4370;g280de3d4a38_0_6280"/>
              <p:cNvGrpSpPr/>
              <p:nvPr/>
            </p:nvGrpSpPr>
            <p:grpSpPr>
              <a:xfrm>
                <a:off x="2159414" y="3819188"/>
                <a:ext cx="2606105" cy="49200"/>
                <a:chOff x="2159414" y="3486447"/>
                <a:chExt cx="2606105" cy="49200"/>
              </a:xfrm>
            </p:grpSpPr>
            <p:sp>
              <p:nvSpPr>
                <p:cNvPr id="4371" name="Google Shape;4371;g280de3d4a38_0_628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2" name="Google Shape;4372;g280de3d4a38_0_628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3" name="Google Shape;4373;g280de3d4a38_0_628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4" name="Google Shape;4374;g280de3d4a38_0_628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5" name="Google Shape;4375;g280de3d4a38_0_628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6" name="Google Shape;4376;g280de3d4a38_0_628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7" name="Google Shape;4377;g280de3d4a38_0_628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8" name="Google Shape;4378;g280de3d4a38_0_628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9" name="Google Shape;4379;g280de3d4a38_0_628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0" name="Google Shape;4380;g280de3d4a38_0_628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1" name="Google Shape;4381;g280de3d4a38_0_628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2" name="Google Shape;4382;g280de3d4a38_0_628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3" name="Google Shape;4383;g280de3d4a38_0_628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4" name="Google Shape;4384;g280de3d4a38_0_628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5" name="Google Shape;4385;g280de3d4a38_0_628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6" name="Google Shape;4386;g280de3d4a38_0_628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387" name="Google Shape;4387;g280de3d4a38_0_6280"/>
              <p:cNvGrpSpPr/>
              <p:nvPr/>
            </p:nvGrpSpPr>
            <p:grpSpPr>
              <a:xfrm>
                <a:off x="2159414" y="3983540"/>
                <a:ext cx="2606105" cy="49200"/>
                <a:chOff x="2159414" y="3486447"/>
                <a:chExt cx="2606105" cy="49200"/>
              </a:xfrm>
            </p:grpSpPr>
            <p:sp>
              <p:nvSpPr>
                <p:cNvPr id="4388" name="Google Shape;4388;g280de3d4a38_0_628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9" name="Google Shape;4389;g280de3d4a38_0_628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0" name="Google Shape;4390;g280de3d4a38_0_628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1" name="Google Shape;4391;g280de3d4a38_0_628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2" name="Google Shape;4392;g280de3d4a38_0_628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3" name="Google Shape;4393;g280de3d4a38_0_628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4" name="Google Shape;4394;g280de3d4a38_0_628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5" name="Google Shape;4395;g280de3d4a38_0_628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6" name="Google Shape;4396;g280de3d4a38_0_628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7" name="Google Shape;4397;g280de3d4a38_0_628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8" name="Google Shape;4398;g280de3d4a38_0_628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9" name="Google Shape;4399;g280de3d4a38_0_628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0" name="Google Shape;4400;g280de3d4a38_0_628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1" name="Google Shape;4401;g280de3d4a38_0_628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2" name="Google Shape;4402;g280de3d4a38_0_628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3" name="Google Shape;4403;g280de3d4a38_0_628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404" name="Google Shape;4404;g280de3d4a38_0_6280"/>
              <p:cNvGrpSpPr/>
              <p:nvPr/>
            </p:nvGrpSpPr>
            <p:grpSpPr>
              <a:xfrm>
                <a:off x="2159414" y="4157747"/>
                <a:ext cx="2606105" cy="49200"/>
                <a:chOff x="2159414" y="3486447"/>
                <a:chExt cx="2606105" cy="49200"/>
              </a:xfrm>
            </p:grpSpPr>
            <p:sp>
              <p:nvSpPr>
                <p:cNvPr id="4405" name="Google Shape;4405;g280de3d4a38_0_628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6" name="Google Shape;4406;g280de3d4a38_0_628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7" name="Google Shape;4407;g280de3d4a38_0_628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8" name="Google Shape;4408;g280de3d4a38_0_628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9" name="Google Shape;4409;g280de3d4a38_0_628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0" name="Google Shape;4410;g280de3d4a38_0_628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1" name="Google Shape;4411;g280de3d4a38_0_628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2" name="Google Shape;4412;g280de3d4a38_0_628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3" name="Google Shape;4413;g280de3d4a38_0_628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4" name="Google Shape;4414;g280de3d4a38_0_628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5" name="Google Shape;4415;g280de3d4a38_0_628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6" name="Google Shape;4416;g280de3d4a38_0_628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7" name="Google Shape;4417;g280de3d4a38_0_628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8" name="Google Shape;4418;g280de3d4a38_0_628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9" name="Google Shape;4419;g280de3d4a38_0_628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0" name="Google Shape;4420;g280de3d4a38_0_628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4421" name="Google Shape;4421;g280de3d4a38_0_6280"/>
            <p:cNvGrpSpPr/>
            <p:nvPr/>
          </p:nvGrpSpPr>
          <p:grpSpPr>
            <a:xfrm>
              <a:off x="5927502" y="1318161"/>
              <a:ext cx="2377550" cy="653782"/>
              <a:chOff x="2159414" y="3486447"/>
              <a:chExt cx="2606105" cy="720500"/>
            </a:xfrm>
          </p:grpSpPr>
          <p:grpSp>
            <p:nvGrpSpPr>
              <p:cNvPr id="4422" name="Google Shape;4422;g280de3d4a38_0_6280"/>
              <p:cNvGrpSpPr/>
              <p:nvPr/>
            </p:nvGrpSpPr>
            <p:grpSpPr>
              <a:xfrm>
                <a:off x="2159414" y="3486447"/>
                <a:ext cx="2606105" cy="49200"/>
                <a:chOff x="2159414" y="3486447"/>
                <a:chExt cx="2606105" cy="49200"/>
              </a:xfrm>
            </p:grpSpPr>
            <p:sp>
              <p:nvSpPr>
                <p:cNvPr id="4423" name="Google Shape;4423;g280de3d4a38_0_628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4" name="Google Shape;4424;g280de3d4a38_0_628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5" name="Google Shape;4425;g280de3d4a38_0_628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6" name="Google Shape;4426;g280de3d4a38_0_628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7" name="Google Shape;4427;g280de3d4a38_0_628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8" name="Google Shape;4428;g280de3d4a38_0_628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9" name="Google Shape;4429;g280de3d4a38_0_628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0" name="Google Shape;4430;g280de3d4a38_0_628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1" name="Google Shape;4431;g280de3d4a38_0_628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2" name="Google Shape;4432;g280de3d4a38_0_628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3" name="Google Shape;4433;g280de3d4a38_0_628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4" name="Google Shape;4434;g280de3d4a38_0_628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5" name="Google Shape;4435;g280de3d4a38_0_628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6" name="Google Shape;4436;g280de3d4a38_0_628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7" name="Google Shape;4437;g280de3d4a38_0_628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8" name="Google Shape;4438;g280de3d4a38_0_628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439" name="Google Shape;4439;g280de3d4a38_0_6280"/>
              <p:cNvGrpSpPr/>
              <p:nvPr/>
            </p:nvGrpSpPr>
            <p:grpSpPr>
              <a:xfrm>
                <a:off x="2159414" y="3652838"/>
                <a:ext cx="2606105" cy="49200"/>
                <a:chOff x="2159414" y="3486447"/>
                <a:chExt cx="2606105" cy="49200"/>
              </a:xfrm>
            </p:grpSpPr>
            <p:sp>
              <p:nvSpPr>
                <p:cNvPr id="4440" name="Google Shape;4440;g280de3d4a38_0_628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1" name="Google Shape;4441;g280de3d4a38_0_628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2" name="Google Shape;4442;g280de3d4a38_0_628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3" name="Google Shape;4443;g280de3d4a38_0_628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4" name="Google Shape;4444;g280de3d4a38_0_628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5" name="Google Shape;4445;g280de3d4a38_0_628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6" name="Google Shape;4446;g280de3d4a38_0_628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7" name="Google Shape;4447;g280de3d4a38_0_628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8" name="Google Shape;4448;g280de3d4a38_0_628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9" name="Google Shape;4449;g280de3d4a38_0_628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0" name="Google Shape;4450;g280de3d4a38_0_628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1" name="Google Shape;4451;g280de3d4a38_0_628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2" name="Google Shape;4452;g280de3d4a38_0_628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3" name="Google Shape;4453;g280de3d4a38_0_628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4" name="Google Shape;4454;g280de3d4a38_0_628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5" name="Google Shape;4455;g280de3d4a38_0_628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456" name="Google Shape;4456;g280de3d4a38_0_6280"/>
              <p:cNvGrpSpPr/>
              <p:nvPr/>
            </p:nvGrpSpPr>
            <p:grpSpPr>
              <a:xfrm>
                <a:off x="2159414" y="3819188"/>
                <a:ext cx="2606105" cy="49200"/>
                <a:chOff x="2159414" y="3486447"/>
                <a:chExt cx="2606105" cy="49200"/>
              </a:xfrm>
            </p:grpSpPr>
            <p:sp>
              <p:nvSpPr>
                <p:cNvPr id="4457" name="Google Shape;4457;g280de3d4a38_0_628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8" name="Google Shape;4458;g280de3d4a38_0_628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9" name="Google Shape;4459;g280de3d4a38_0_628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0" name="Google Shape;4460;g280de3d4a38_0_628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1" name="Google Shape;4461;g280de3d4a38_0_628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2" name="Google Shape;4462;g280de3d4a38_0_628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3" name="Google Shape;4463;g280de3d4a38_0_628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4" name="Google Shape;4464;g280de3d4a38_0_628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5" name="Google Shape;4465;g280de3d4a38_0_628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6" name="Google Shape;4466;g280de3d4a38_0_628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7" name="Google Shape;4467;g280de3d4a38_0_628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8" name="Google Shape;4468;g280de3d4a38_0_628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9" name="Google Shape;4469;g280de3d4a38_0_628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0" name="Google Shape;4470;g280de3d4a38_0_628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1" name="Google Shape;4471;g280de3d4a38_0_628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2" name="Google Shape;4472;g280de3d4a38_0_628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473" name="Google Shape;4473;g280de3d4a38_0_6280"/>
              <p:cNvGrpSpPr/>
              <p:nvPr/>
            </p:nvGrpSpPr>
            <p:grpSpPr>
              <a:xfrm>
                <a:off x="2159414" y="3983540"/>
                <a:ext cx="2606105" cy="49200"/>
                <a:chOff x="2159414" y="3486447"/>
                <a:chExt cx="2606105" cy="49200"/>
              </a:xfrm>
            </p:grpSpPr>
            <p:sp>
              <p:nvSpPr>
                <p:cNvPr id="4474" name="Google Shape;4474;g280de3d4a38_0_628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5" name="Google Shape;4475;g280de3d4a38_0_628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6" name="Google Shape;4476;g280de3d4a38_0_628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7" name="Google Shape;4477;g280de3d4a38_0_628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8" name="Google Shape;4478;g280de3d4a38_0_628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9" name="Google Shape;4479;g280de3d4a38_0_628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0" name="Google Shape;4480;g280de3d4a38_0_628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1" name="Google Shape;4481;g280de3d4a38_0_628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2" name="Google Shape;4482;g280de3d4a38_0_628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3" name="Google Shape;4483;g280de3d4a38_0_628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4" name="Google Shape;4484;g280de3d4a38_0_628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5" name="Google Shape;4485;g280de3d4a38_0_628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6" name="Google Shape;4486;g280de3d4a38_0_628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7" name="Google Shape;4487;g280de3d4a38_0_628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8" name="Google Shape;4488;g280de3d4a38_0_628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9" name="Google Shape;4489;g280de3d4a38_0_628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490" name="Google Shape;4490;g280de3d4a38_0_6280"/>
              <p:cNvGrpSpPr/>
              <p:nvPr/>
            </p:nvGrpSpPr>
            <p:grpSpPr>
              <a:xfrm>
                <a:off x="2159414" y="4157747"/>
                <a:ext cx="2606105" cy="49200"/>
                <a:chOff x="2159414" y="3486447"/>
                <a:chExt cx="2606105" cy="49200"/>
              </a:xfrm>
            </p:grpSpPr>
            <p:sp>
              <p:nvSpPr>
                <p:cNvPr id="4491" name="Google Shape;4491;g280de3d4a38_0_628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2" name="Google Shape;4492;g280de3d4a38_0_628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3" name="Google Shape;4493;g280de3d4a38_0_628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4" name="Google Shape;4494;g280de3d4a38_0_628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5" name="Google Shape;4495;g280de3d4a38_0_628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6" name="Google Shape;4496;g280de3d4a38_0_628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7" name="Google Shape;4497;g280de3d4a38_0_628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8" name="Google Shape;4498;g280de3d4a38_0_628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9" name="Google Shape;4499;g280de3d4a38_0_628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0" name="Google Shape;4500;g280de3d4a38_0_628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1" name="Google Shape;4501;g280de3d4a38_0_628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2" name="Google Shape;4502;g280de3d4a38_0_628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3" name="Google Shape;4503;g280de3d4a38_0_628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4" name="Google Shape;4504;g280de3d4a38_0_628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5" name="Google Shape;4505;g280de3d4a38_0_628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6" name="Google Shape;4506;g280de3d4a38_0_628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4507" name="Google Shape;4507;g280de3d4a38_0_6280"/>
            <p:cNvGrpSpPr/>
            <p:nvPr/>
          </p:nvGrpSpPr>
          <p:grpSpPr>
            <a:xfrm>
              <a:off x="5927502" y="2084668"/>
              <a:ext cx="2377550" cy="44644"/>
              <a:chOff x="2159414" y="3486447"/>
              <a:chExt cx="2606105" cy="49200"/>
            </a:xfrm>
          </p:grpSpPr>
          <p:sp>
            <p:nvSpPr>
              <p:cNvPr id="4508" name="Google Shape;4508;g280de3d4a38_0_628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9" name="Google Shape;4509;g280de3d4a38_0_628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0" name="Google Shape;4510;g280de3d4a38_0_628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1" name="Google Shape;4511;g280de3d4a38_0_628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2" name="Google Shape;4512;g280de3d4a38_0_628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3" name="Google Shape;4513;g280de3d4a38_0_628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4" name="Google Shape;4514;g280de3d4a38_0_628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5" name="Google Shape;4515;g280de3d4a38_0_628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6" name="Google Shape;4516;g280de3d4a38_0_628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7" name="Google Shape;4517;g280de3d4a38_0_628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8" name="Google Shape;4518;g280de3d4a38_0_628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9" name="Google Shape;4519;g280de3d4a38_0_628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0" name="Google Shape;4520;g280de3d4a38_0_628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1" name="Google Shape;4521;g280de3d4a38_0_628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2" name="Google Shape;4522;g280de3d4a38_0_628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3" name="Google Shape;4523;g280de3d4a38_0_628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524" name="Google Shape;4524;g280de3d4a38_0_6280"/>
            <p:cNvGrpSpPr/>
            <p:nvPr/>
          </p:nvGrpSpPr>
          <p:grpSpPr>
            <a:xfrm>
              <a:off x="5927502" y="2235651"/>
              <a:ext cx="2377550" cy="44644"/>
              <a:chOff x="2159414" y="3486447"/>
              <a:chExt cx="2606105" cy="49200"/>
            </a:xfrm>
          </p:grpSpPr>
          <p:sp>
            <p:nvSpPr>
              <p:cNvPr id="4525" name="Google Shape;4525;g280de3d4a38_0_628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6" name="Google Shape;4526;g280de3d4a38_0_628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7" name="Google Shape;4527;g280de3d4a38_0_628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8" name="Google Shape;4528;g280de3d4a38_0_628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9" name="Google Shape;4529;g280de3d4a38_0_628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0" name="Google Shape;4530;g280de3d4a38_0_628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1" name="Google Shape;4531;g280de3d4a38_0_628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2" name="Google Shape;4532;g280de3d4a38_0_628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3" name="Google Shape;4533;g280de3d4a38_0_628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4" name="Google Shape;4534;g280de3d4a38_0_628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5" name="Google Shape;4535;g280de3d4a38_0_628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6" name="Google Shape;4536;g280de3d4a38_0_628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7" name="Google Shape;4537;g280de3d4a38_0_628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8" name="Google Shape;4538;g280de3d4a38_0_628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9" name="Google Shape;4539;g280de3d4a38_0_628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0" name="Google Shape;4540;g280de3d4a38_0_628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541" name="Google Shape;4541;g280de3d4a38_0_6280"/>
            <p:cNvGrpSpPr/>
            <p:nvPr/>
          </p:nvGrpSpPr>
          <p:grpSpPr>
            <a:xfrm>
              <a:off x="5927502" y="2386597"/>
              <a:ext cx="2377550" cy="44644"/>
              <a:chOff x="2159414" y="3486447"/>
              <a:chExt cx="2606105" cy="49200"/>
            </a:xfrm>
          </p:grpSpPr>
          <p:sp>
            <p:nvSpPr>
              <p:cNvPr id="4542" name="Google Shape;4542;g280de3d4a38_0_628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3" name="Google Shape;4543;g280de3d4a38_0_628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4" name="Google Shape;4544;g280de3d4a38_0_628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5" name="Google Shape;4545;g280de3d4a38_0_628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6" name="Google Shape;4546;g280de3d4a38_0_628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7" name="Google Shape;4547;g280de3d4a38_0_628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8" name="Google Shape;4548;g280de3d4a38_0_628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9" name="Google Shape;4549;g280de3d4a38_0_628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0" name="Google Shape;4550;g280de3d4a38_0_628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1" name="Google Shape;4551;g280de3d4a38_0_628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2" name="Google Shape;4552;g280de3d4a38_0_628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3" name="Google Shape;4553;g280de3d4a38_0_628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4" name="Google Shape;4554;g280de3d4a38_0_628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5" name="Google Shape;4555;g280de3d4a38_0_628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6" name="Google Shape;4556;g280de3d4a38_0_628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7" name="Google Shape;4557;g280de3d4a38_0_628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558" name="Google Shape;4558;g280de3d4a38_0_6280"/>
            <p:cNvGrpSpPr/>
            <p:nvPr/>
          </p:nvGrpSpPr>
          <p:grpSpPr>
            <a:xfrm>
              <a:off x="5927502" y="2535730"/>
              <a:ext cx="2377550" cy="44644"/>
              <a:chOff x="2159414" y="3486447"/>
              <a:chExt cx="2606105" cy="49200"/>
            </a:xfrm>
          </p:grpSpPr>
          <p:sp>
            <p:nvSpPr>
              <p:cNvPr id="4559" name="Google Shape;4559;g280de3d4a38_0_628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0" name="Google Shape;4560;g280de3d4a38_0_628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1" name="Google Shape;4561;g280de3d4a38_0_628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2" name="Google Shape;4562;g280de3d4a38_0_628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3" name="Google Shape;4563;g280de3d4a38_0_628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4" name="Google Shape;4564;g280de3d4a38_0_628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5" name="Google Shape;4565;g280de3d4a38_0_628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6" name="Google Shape;4566;g280de3d4a38_0_628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7" name="Google Shape;4567;g280de3d4a38_0_628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8" name="Google Shape;4568;g280de3d4a38_0_628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9" name="Google Shape;4569;g280de3d4a38_0_628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0" name="Google Shape;4570;g280de3d4a38_0_628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1" name="Google Shape;4571;g280de3d4a38_0_628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2" name="Google Shape;4572;g280de3d4a38_0_628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3" name="Google Shape;4573;g280de3d4a38_0_628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4" name="Google Shape;4574;g280de3d4a38_0_628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575" name="Google Shape;4575;g280de3d4a38_0_6280"/>
            <p:cNvGrpSpPr/>
            <p:nvPr/>
          </p:nvGrpSpPr>
          <p:grpSpPr>
            <a:xfrm>
              <a:off x="5927502" y="2693806"/>
              <a:ext cx="2377550" cy="44644"/>
              <a:chOff x="2159414" y="3486447"/>
              <a:chExt cx="2606105" cy="49200"/>
            </a:xfrm>
          </p:grpSpPr>
          <p:sp>
            <p:nvSpPr>
              <p:cNvPr id="4576" name="Google Shape;4576;g280de3d4a38_0_628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7" name="Google Shape;4577;g280de3d4a38_0_628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8" name="Google Shape;4578;g280de3d4a38_0_628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9" name="Google Shape;4579;g280de3d4a38_0_628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0" name="Google Shape;4580;g280de3d4a38_0_628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1" name="Google Shape;4581;g280de3d4a38_0_628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2" name="Google Shape;4582;g280de3d4a38_0_628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3" name="Google Shape;4583;g280de3d4a38_0_628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4" name="Google Shape;4584;g280de3d4a38_0_628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5" name="Google Shape;4585;g280de3d4a38_0_628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6" name="Google Shape;4586;g280de3d4a38_0_628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7" name="Google Shape;4587;g280de3d4a38_0_628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8" name="Google Shape;4588;g280de3d4a38_0_628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9" name="Google Shape;4589;g280de3d4a38_0_628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0" name="Google Shape;4590;g280de3d4a38_0_628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1" name="Google Shape;4591;g280de3d4a38_0_628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592" name="Google Shape;4592;g280de3d4a38_0_6280"/>
            <p:cNvGrpSpPr/>
            <p:nvPr/>
          </p:nvGrpSpPr>
          <p:grpSpPr>
            <a:xfrm>
              <a:off x="5927502" y="2851881"/>
              <a:ext cx="2377550" cy="44644"/>
              <a:chOff x="2159414" y="3486447"/>
              <a:chExt cx="2606105" cy="49200"/>
            </a:xfrm>
          </p:grpSpPr>
          <p:sp>
            <p:nvSpPr>
              <p:cNvPr id="4593" name="Google Shape;4593;g280de3d4a38_0_6280"/>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4" name="Google Shape;4594;g280de3d4a38_0_6280"/>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5" name="Google Shape;4595;g280de3d4a38_0_6280"/>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6" name="Google Shape;4596;g280de3d4a38_0_6280"/>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7" name="Google Shape;4597;g280de3d4a38_0_6280"/>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8" name="Google Shape;4598;g280de3d4a38_0_6280"/>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9" name="Google Shape;4599;g280de3d4a38_0_6280"/>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0" name="Google Shape;4600;g280de3d4a38_0_6280"/>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1" name="Google Shape;4601;g280de3d4a38_0_6280"/>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2" name="Google Shape;4602;g280de3d4a38_0_6280"/>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3" name="Google Shape;4603;g280de3d4a38_0_6280"/>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4" name="Google Shape;4604;g280de3d4a38_0_6280"/>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5" name="Google Shape;4605;g280de3d4a38_0_6280"/>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6" name="Google Shape;4606;g280de3d4a38_0_6280"/>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7" name="Google Shape;4607;g280de3d4a38_0_6280"/>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8" name="Google Shape;4608;g280de3d4a38_0_6280"/>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4609" name="Google Shape;4609;g280de3d4a38_0_6280"/>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610" name="Google Shape;4610;g280de3d4a38_0_628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4611" name="Google Shape;4611;g280de3d4a38_0_628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4612" name="Google Shape;4612;g280de3d4a38_0_628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4613" name="Google Shape;4613;g280de3d4a38_0_6280"/>
          <p:cNvGrpSpPr/>
          <p:nvPr/>
        </p:nvGrpSpPr>
        <p:grpSpPr>
          <a:xfrm>
            <a:off x="8041173" y="4778596"/>
            <a:ext cx="598277" cy="170409"/>
            <a:chOff x="238125" y="1822850"/>
            <a:chExt cx="7080200" cy="2016675"/>
          </a:xfrm>
        </p:grpSpPr>
        <p:sp>
          <p:nvSpPr>
            <p:cNvPr id="4614" name="Google Shape;4614;g280de3d4a38_0_6280"/>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5" name="Google Shape;4615;g280de3d4a38_0_6280"/>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6" name="Google Shape;4616;g280de3d4a38_0_6280"/>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7" name="Google Shape;4617;g280de3d4a38_0_6280"/>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8" name="Google Shape;4618;g280de3d4a38_0_6280"/>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9" name="Google Shape;4619;g280de3d4a38_0_6280"/>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0" name="Google Shape;4620;g280de3d4a38_0_6280"/>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621" name="Google Shape;4621;g280de3d4a38_0_628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22"/>
        <p:cNvGrpSpPr/>
        <p:nvPr/>
      </p:nvGrpSpPr>
      <p:grpSpPr>
        <a:xfrm>
          <a:off x="0" y="0"/>
          <a:ext cx="0" cy="0"/>
          <a:chOff x="0" y="0"/>
          <a:chExt cx="0" cy="0"/>
        </a:xfrm>
      </p:grpSpPr>
      <p:sp>
        <p:nvSpPr>
          <p:cNvPr id="4623" name="Google Shape;4623;g280de3d4a38_0_6570"/>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624" name="Google Shape;4624;g280de3d4a38_0_657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4625" name="Google Shape;4625;g280de3d4a38_0_6570"/>
          <p:cNvGrpSpPr/>
          <p:nvPr/>
        </p:nvGrpSpPr>
        <p:grpSpPr>
          <a:xfrm>
            <a:off x="8041173" y="4778596"/>
            <a:ext cx="598277" cy="170409"/>
            <a:chOff x="238125" y="1822850"/>
            <a:chExt cx="7080200" cy="2016675"/>
          </a:xfrm>
        </p:grpSpPr>
        <p:sp>
          <p:nvSpPr>
            <p:cNvPr id="4626" name="Google Shape;4626;g280de3d4a38_0_6570"/>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7" name="Google Shape;4627;g280de3d4a38_0_6570"/>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8" name="Google Shape;4628;g280de3d4a38_0_6570"/>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9" name="Google Shape;4629;g280de3d4a38_0_6570"/>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0" name="Google Shape;4630;g280de3d4a38_0_6570"/>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1" name="Google Shape;4631;g280de3d4a38_0_6570"/>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2" name="Google Shape;4632;g280de3d4a38_0_6570"/>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633" name="Google Shape;4633;g280de3d4a38_0_657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634"/>
        <p:cNvGrpSpPr/>
        <p:nvPr/>
      </p:nvGrpSpPr>
      <p:grpSpPr>
        <a:xfrm>
          <a:off x="0" y="0"/>
          <a:ext cx="0" cy="0"/>
          <a:chOff x="0" y="0"/>
          <a:chExt cx="0" cy="0"/>
        </a:xfrm>
      </p:grpSpPr>
      <p:sp>
        <p:nvSpPr>
          <p:cNvPr id="4635" name="Google Shape;4635;g280de3d4a38_0_6582"/>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6" name="Google Shape;4636;g280de3d4a38_0_658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4637" name="Google Shape;4637;g280de3d4a38_0_658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1600"/>
              <a:buNone/>
              <a:defRPr>
                <a:solidFill>
                  <a:schemeClr val="dk2"/>
                </a:solidFill>
              </a:defRPr>
            </a:lvl1pPr>
            <a:lvl2pPr lvl="1" algn="l">
              <a:lnSpc>
                <a:spcPct val="100000"/>
              </a:lnSpc>
              <a:spcBef>
                <a:spcPts val="0"/>
              </a:spcBef>
              <a:spcAft>
                <a:spcPts val="0"/>
              </a:spcAft>
              <a:buClr>
                <a:schemeClr val="dk2"/>
              </a:buClr>
              <a:buSzPts val="1800"/>
              <a:buNone/>
              <a:defRPr sz="1800">
                <a:solidFill>
                  <a:schemeClr val="dk2"/>
                </a:solidFill>
              </a:defRPr>
            </a:lvl2pPr>
            <a:lvl3pPr lvl="2" algn="l">
              <a:lnSpc>
                <a:spcPct val="100000"/>
              </a:lnSpc>
              <a:spcBef>
                <a:spcPts val="0"/>
              </a:spcBef>
              <a:spcAft>
                <a:spcPts val="0"/>
              </a:spcAft>
              <a:buClr>
                <a:schemeClr val="dk2"/>
              </a:buClr>
              <a:buSzPts val="1800"/>
              <a:buNone/>
              <a:defRPr sz="1800">
                <a:solidFill>
                  <a:schemeClr val="dk2"/>
                </a:solidFill>
              </a:defRPr>
            </a:lvl3pPr>
            <a:lvl4pPr lvl="3" algn="l">
              <a:lnSpc>
                <a:spcPct val="100000"/>
              </a:lnSpc>
              <a:spcBef>
                <a:spcPts val="0"/>
              </a:spcBef>
              <a:spcAft>
                <a:spcPts val="0"/>
              </a:spcAft>
              <a:buClr>
                <a:schemeClr val="dk2"/>
              </a:buClr>
              <a:buSzPts val="1800"/>
              <a:buNone/>
              <a:defRPr sz="1800">
                <a:solidFill>
                  <a:schemeClr val="dk2"/>
                </a:solidFill>
              </a:defRPr>
            </a:lvl4pPr>
            <a:lvl5pPr lvl="4" algn="l">
              <a:lnSpc>
                <a:spcPct val="100000"/>
              </a:lnSpc>
              <a:spcBef>
                <a:spcPts val="0"/>
              </a:spcBef>
              <a:spcAft>
                <a:spcPts val="0"/>
              </a:spcAft>
              <a:buClr>
                <a:schemeClr val="dk2"/>
              </a:buClr>
              <a:buSzPts val="1800"/>
              <a:buNone/>
              <a:defRPr sz="1800">
                <a:solidFill>
                  <a:schemeClr val="dk2"/>
                </a:solidFill>
              </a:defRPr>
            </a:lvl5pPr>
            <a:lvl6pPr lvl="5" algn="l">
              <a:lnSpc>
                <a:spcPct val="100000"/>
              </a:lnSpc>
              <a:spcBef>
                <a:spcPts val="0"/>
              </a:spcBef>
              <a:spcAft>
                <a:spcPts val="0"/>
              </a:spcAft>
              <a:buClr>
                <a:schemeClr val="dk2"/>
              </a:buClr>
              <a:buSzPts val="1800"/>
              <a:buNone/>
              <a:defRPr sz="1800">
                <a:solidFill>
                  <a:schemeClr val="dk2"/>
                </a:solidFill>
              </a:defRPr>
            </a:lvl6pPr>
            <a:lvl7pPr lvl="6" algn="l">
              <a:lnSpc>
                <a:spcPct val="100000"/>
              </a:lnSpc>
              <a:spcBef>
                <a:spcPts val="0"/>
              </a:spcBef>
              <a:spcAft>
                <a:spcPts val="0"/>
              </a:spcAft>
              <a:buClr>
                <a:schemeClr val="dk2"/>
              </a:buClr>
              <a:buSzPts val="1800"/>
              <a:buNone/>
              <a:defRPr sz="1800">
                <a:solidFill>
                  <a:schemeClr val="dk2"/>
                </a:solidFill>
              </a:defRPr>
            </a:lvl7pPr>
            <a:lvl8pPr lvl="7" algn="l">
              <a:lnSpc>
                <a:spcPct val="100000"/>
              </a:lnSpc>
              <a:spcBef>
                <a:spcPts val="0"/>
              </a:spcBef>
              <a:spcAft>
                <a:spcPts val="0"/>
              </a:spcAft>
              <a:buClr>
                <a:schemeClr val="dk2"/>
              </a:buClr>
              <a:buSzPts val="1800"/>
              <a:buNone/>
              <a:defRPr sz="1800">
                <a:solidFill>
                  <a:schemeClr val="dk2"/>
                </a:solidFill>
              </a:defRPr>
            </a:lvl8pPr>
            <a:lvl9pPr lvl="8" algn="l">
              <a:lnSpc>
                <a:spcPct val="100000"/>
              </a:lnSpc>
              <a:spcBef>
                <a:spcPts val="0"/>
              </a:spcBef>
              <a:spcAft>
                <a:spcPts val="0"/>
              </a:spcAft>
              <a:buClr>
                <a:schemeClr val="dk2"/>
              </a:buClr>
              <a:buSzPts val="1800"/>
              <a:buNone/>
              <a:defRPr sz="1800">
                <a:solidFill>
                  <a:schemeClr val="dk2"/>
                </a:solidFill>
              </a:defRPr>
            </a:lvl9pPr>
          </a:lstStyle>
          <a:p>
            <a:endParaRPr/>
          </a:p>
        </p:txBody>
      </p:sp>
      <p:sp>
        <p:nvSpPr>
          <p:cNvPr id="4638" name="Google Shape;4638;g280de3d4a38_0_658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30200" algn="l">
              <a:lnSpc>
                <a:spcPct val="115000"/>
              </a:lnSpc>
              <a:spcBef>
                <a:spcPts val="0"/>
              </a:spcBef>
              <a:spcAft>
                <a:spcPts val="0"/>
              </a:spcAft>
              <a:buSzPts val="1600"/>
              <a:buChar char="●"/>
              <a:defRPr>
                <a:solidFill>
                  <a:schemeClr val="lt1"/>
                </a:solidFill>
              </a:defRPr>
            </a:lvl1pPr>
            <a:lvl2pPr marL="914400" lvl="1" indent="-317500" algn="l">
              <a:lnSpc>
                <a:spcPct val="115000"/>
              </a:lnSpc>
              <a:spcBef>
                <a:spcPts val="0"/>
              </a:spcBef>
              <a:spcAft>
                <a:spcPts val="0"/>
              </a:spcAft>
              <a:buClr>
                <a:schemeClr val="lt1"/>
              </a:buClr>
              <a:buSzPts val="1400"/>
              <a:buChar char="○"/>
              <a:defRPr>
                <a:solidFill>
                  <a:schemeClr val="lt1"/>
                </a:solidFill>
              </a:defRPr>
            </a:lvl2pPr>
            <a:lvl3pPr marL="1371600" lvl="2" indent="-304800" algn="l">
              <a:lnSpc>
                <a:spcPct val="115000"/>
              </a:lnSpc>
              <a:spcBef>
                <a:spcPts val="0"/>
              </a:spcBef>
              <a:spcAft>
                <a:spcPts val="0"/>
              </a:spcAft>
              <a:buClr>
                <a:schemeClr val="lt2"/>
              </a:buClr>
              <a:buSzPts val="1200"/>
              <a:buChar char="■"/>
              <a:defRPr>
                <a:solidFill>
                  <a:schemeClr val="lt1"/>
                </a:solidFill>
              </a:defRPr>
            </a:lvl3pPr>
            <a:lvl4pPr marL="1828800" lvl="3" indent="-304800" algn="l">
              <a:lnSpc>
                <a:spcPct val="115000"/>
              </a:lnSpc>
              <a:spcBef>
                <a:spcPts val="0"/>
              </a:spcBef>
              <a:spcAft>
                <a:spcPts val="0"/>
              </a:spcAft>
              <a:buClr>
                <a:schemeClr val="lt2"/>
              </a:buClr>
              <a:buSzPts val="1200"/>
              <a:buChar char="●"/>
              <a:defRPr>
                <a:solidFill>
                  <a:schemeClr val="lt1"/>
                </a:solidFill>
              </a:defRPr>
            </a:lvl4pPr>
            <a:lvl5pPr marL="2286000" lvl="4" indent="-292100" algn="l">
              <a:lnSpc>
                <a:spcPct val="115000"/>
              </a:lnSpc>
              <a:spcBef>
                <a:spcPts val="0"/>
              </a:spcBef>
              <a:spcAft>
                <a:spcPts val="0"/>
              </a:spcAft>
              <a:buClr>
                <a:schemeClr val="lt2"/>
              </a:buClr>
              <a:buSzPts val="1000"/>
              <a:buChar char="○"/>
              <a:defRPr>
                <a:solidFill>
                  <a:schemeClr val="lt1"/>
                </a:solidFill>
              </a:defRPr>
            </a:lvl5pPr>
            <a:lvl6pPr marL="2743200" lvl="5" indent="-292100" algn="l">
              <a:lnSpc>
                <a:spcPct val="115000"/>
              </a:lnSpc>
              <a:spcBef>
                <a:spcPts val="0"/>
              </a:spcBef>
              <a:spcAft>
                <a:spcPts val="0"/>
              </a:spcAft>
              <a:buClr>
                <a:schemeClr val="lt2"/>
              </a:buClr>
              <a:buSzPts val="1000"/>
              <a:buChar char="■"/>
              <a:defRPr>
                <a:solidFill>
                  <a:schemeClr val="lt1"/>
                </a:solidFill>
              </a:defRPr>
            </a:lvl6pPr>
            <a:lvl7pPr marL="3200400" lvl="6" indent="-292100" algn="l">
              <a:lnSpc>
                <a:spcPct val="115000"/>
              </a:lnSpc>
              <a:spcBef>
                <a:spcPts val="0"/>
              </a:spcBef>
              <a:spcAft>
                <a:spcPts val="0"/>
              </a:spcAft>
              <a:buClr>
                <a:schemeClr val="lt2"/>
              </a:buClr>
              <a:buSzPts val="1000"/>
              <a:buChar char="●"/>
              <a:defRPr>
                <a:solidFill>
                  <a:schemeClr val="lt1"/>
                </a:solidFill>
              </a:defRPr>
            </a:lvl7pPr>
            <a:lvl8pPr marL="3657600" lvl="7" indent="-285750" algn="l">
              <a:lnSpc>
                <a:spcPct val="115000"/>
              </a:lnSpc>
              <a:spcBef>
                <a:spcPts val="0"/>
              </a:spcBef>
              <a:spcAft>
                <a:spcPts val="0"/>
              </a:spcAft>
              <a:buClr>
                <a:schemeClr val="lt2"/>
              </a:buClr>
              <a:buSzPts val="900"/>
              <a:buChar char="○"/>
              <a:defRPr>
                <a:solidFill>
                  <a:schemeClr val="lt1"/>
                </a:solidFill>
              </a:defRPr>
            </a:lvl8pPr>
            <a:lvl9pPr marL="4114800" lvl="8" indent="-285750" algn="l">
              <a:lnSpc>
                <a:spcPct val="115000"/>
              </a:lnSpc>
              <a:spcBef>
                <a:spcPts val="0"/>
              </a:spcBef>
              <a:spcAft>
                <a:spcPts val="0"/>
              </a:spcAft>
              <a:buClr>
                <a:schemeClr val="lt2"/>
              </a:buClr>
              <a:buSzPts val="900"/>
              <a:buChar char="■"/>
              <a:defRPr>
                <a:solidFill>
                  <a:schemeClr val="lt1"/>
                </a:solidFill>
              </a:defRPr>
            </a:lvl9pPr>
          </a:lstStyle>
          <a:p>
            <a:endParaRPr/>
          </a:p>
        </p:txBody>
      </p:sp>
      <p:sp>
        <p:nvSpPr>
          <p:cNvPr id="4639" name="Google Shape;4639;g280de3d4a38_0_6582"/>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4640" name="Google Shape;4640;g280de3d4a38_0_6582"/>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4641" name="Google Shape;4641;g280de3d4a38_0_6582"/>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WEX Power Statement" type="blank">
  <p:cSld name="BLANK">
    <p:bg>
      <p:bgPr>
        <a:solidFill>
          <a:schemeClr val="dk1"/>
        </a:solidFill>
        <a:effectLst/>
      </p:bgPr>
    </p:bg>
    <p:spTree>
      <p:nvGrpSpPr>
        <p:cNvPr id="1" name="Shape 4642"/>
        <p:cNvGrpSpPr/>
        <p:nvPr/>
      </p:nvGrpSpPr>
      <p:grpSpPr>
        <a:xfrm>
          <a:off x="0" y="0"/>
          <a:ext cx="0" cy="0"/>
          <a:chOff x="0" y="0"/>
          <a:chExt cx="0" cy="0"/>
        </a:xfrm>
      </p:grpSpPr>
      <p:sp>
        <p:nvSpPr>
          <p:cNvPr id="4643" name="Google Shape;4643;g280de3d4a38_0_659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4644" name="Google Shape;4644;g280de3d4a38_0_6590"/>
          <p:cNvSpPr txBox="1"/>
          <p:nvPr/>
        </p:nvSpPr>
        <p:spPr>
          <a:xfrm>
            <a:off x="475268" y="463836"/>
            <a:ext cx="7749300" cy="41745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3200"/>
              <a:buFont typeface="Arial"/>
              <a:buNone/>
            </a:pPr>
            <a:r>
              <a:rPr lang="en" sz="3200" b="0" i="0" u="none" strike="noStrike" cap="none">
                <a:solidFill>
                  <a:schemeClr val="lt1"/>
                </a:solidFill>
                <a:latin typeface="Inter ExtraBold"/>
                <a:ea typeface="Inter ExtraBold"/>
                <a:cs typeface="Inter ExtraBold"/>
                <a:sym typeface="Inter ExtraBold"/>
              </a:rPr>
              <a:t>Simplify </a:t>
            </a:r>
            <a:r>
              <a:rPr lang="en" sz="3200" b="0" i="0" u="none" strike="noStrike" cap="none">
                <a:solidFill>
                  <a:schemeClr val="accent3"/>
                </a:solidFill>
                <a:latin typeface="Inter ExtraBold"/>
                <a:ea typeface="Inter ExtraBold"/>
                <a:cs typeface="Inter ExtraBold"/>
                <a:sym typeface="Inter ExtraBold"/>
              </a:rPr>
              <a:t>your headaches </a:t>
            </a:r>
            <a:r>
              <a:rPr lang="en" sz="3200" b="0" i="0" u="none" strike="noStrike" cap="none">
                <a:solidFill>
                  <a:schemeClr val="accent2"/>
                </a:solidFill>
                <a:latin typeface="Inter ExtraBold"/>
                <a:ea typeface="Inter ExtraBold"/>
                <a:cs typeface="Inter ExtraBold"/>
                <a:sym typeface="Inter ExtraBold"/>
              </a:rPr>
              <a:t>• all the important tasks you know need to be done with detailed attention </a:t>
            </a:r>
            <a:r>
              <a:rPr lang="en" sz="3200" b="0" i="0" u="none" strike="noStrike" cap="none">
                <a:solidFill>
                  <a:schemeClr val="accent4"/>
                </a:solidFill>
                <a:latin typeface="Inter ExtraBold"/>
                <a:ea typeface="Inter ExtraBold"/>
                <a:cs typeface="Inter ExtraBold"/>
                <a:sym typeface="Inter ExtraBold"/>
              </a:rPr>
              <a:t>• but they take you away from your professional passions</a:t>
            </a:r>
            <a:r>
              <a:rPr lang="en" sz="3200" b="0" i="0" u="none" strike="noStrike" cap="none">
                <a:solidFill>
                  <a:schemeClr val="accent3"/>
                </a:solidFill>
                <a:latin typeface="Inter ExtraBold"/>
                <a:ea typeface="Inter ExtraBold"/>
                <a:cs typeface="Inter ExtraBold"/>
                <a:sym typeface="Inter ExtraBold"/>
              </a:rPr>
              <a:t> </a:t>
            </a:r>
            <a:r>
              <a:rPr lang="en" sz="3200" b="0" i="0" u="none" strike="noStrike" cap="none">
                <a:solidFill>
                  <a:schemeClr val="accent5"/>
                </a:solidFill>
                <a:latin typeface="Inter ExtraBold"/>
                <a:ea typeface="Inter ExtraBold"/>
                <a:cs typeface="Inter ExtraBold"/>
                <a:sym typeface="Inter ExtraBold"/>
              </a:rPr>
              <a:t>• your stretch goals • the things you love about your job </a:t>
            </a:r>
            <a:r>
              <a:rPr lang="en" sz="3200" b="0" i="0" u="none" strike="noStrike" cap="none">
                <a:solidFill>
                  <a:schemeClr val="accent3"/>
                </a:solidFill>
                <a:latin typeface="Inter ExtraBold"/>
                <a:ea typeface="Inter ExtraBold"/>
                <a:cs typeface="Inter ExtraBold"/>
                <a:sym typeface="Inter ExtraBold"/>
              </a:rPr>
              <a:t>• let WEX handle the snags so you can focus on the most important parts of </a:t>
            </a:r>
            <a:r>
              <a:rPr lang="en" sz="3200" b="0" i="0" u="none" strike="noStrike" cap="none">
                <a:solidFill>
                  <a:schemeClr val="lt1"/>
                </a:solidFill>
                <a:latin typeface="Inter ExtraBold"/>
                <a:ea typeface="Inter ExtraBold"/>
                <a:cs typeface="Inter ExtraBold"/>
                <a:sym typeface="Inter ExtraBold"/>
              </a:rPr>
              <a:t>your business.</a:t>
            </a:r>
            <a:endParaRPr sz="3200" b="0" i="0" u="none" strike="noStrike" cap="none">
              <a:solidFill>
                <a:schemeClr val="lt1"/>
              </a:solidFill>
              <a:latin typeface="Inter ExtraBold"/>
              <a:ea typeface="Inter ExtraBold"/>
              <a:cs typeface="Inter ExtraBold"/>
              <a:sym typeface="Inter ExtraBold"/>
            </a:endParaRPr>
          </a:p>
        </p:txBody>
      </p:sp>
      <p:sp>
        <p:nvSpPr>
          <p:cNvPr id="4645" name="Google Shape;4645;g280de3d4a38_0_659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4646" name="Google Shape;4646;g280de3d4a38_0_6590"/>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losing slide w/logo_slate">
  <p:cSld name="BLANK_1_2">
    <p:spTree>
      <p:nvGrpSpPr>
        <p:cNvPr id="1" name="Shape 4647"/>
        <p:cNvGrpSpPr/>
        <p:nvPr/>
      </p:nvGrpSpPr>
      <p:grpSpPr>
        <a:xfrm>
          <a:off x="0" y="0"/>
          <a:ext cx="0" cy="0"/>
          <a:chOff x="0" y="0"/>
          <a:chExt cx="0" cy="0"/>
        </a:xfrm>
      </p:grpSpPr>
      <p:grpSp>
        <p:nvGrpSpPr>
          <p:cNvPr id="4648" name="Google Shape;4648;g280de3d4a38_0_6595"/>
          <p:cNvGrpSpPr/>
          <p:nvPr/>
        </p:nvGrpSpPr>
        <p:grpSpPr>
          <a:xfrm>
            <a:off x="3698727" y="6"/>
            <a:ext cx="3697033" cy="5143642"/>
            <a:chOff x="1926275" y="238125"/>
            <a:chExt cx="3765950" cy="5239525"/>
          </a:xfrm>
        </p:grpSpPr>
        <p:sp>
          <p:nvSpPr>
            <p:cNvPr id="4649" name="Google Shape;4649;g280de3d4a38_0_6595"/>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0" name="Google Shape;4650;g280de3d4a38_0_6595"/>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1" name="Google Shape;4651;g280de3d4a38_0_6595"/>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2" name="Google Shape;4652;g280de3d4a38_0_6595"/>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3" name="Google Shape;4653;g280de3d4a38_0_6595"/>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4" name="Google Shape;4654;g280de3d4a38_0_6595"/>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5" name="Google Shape;4655;g280de3d4a38_0_6595"/>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6" name="Google Shape;4656;g280de3d4a38_0_6595"/>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7" name="Google Shape;4657;g280de3d4a38_0_6595"/>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8" name="Google Shape;4658;g280de3d4a38_0_6595"/>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9" name="Google Shape;4659;g280de3d4a38_0_6595"/>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0" name="Google Shape;4660;g280de3d4a38_0_6595"/>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1" name="Google Shape;4661;g280de3d4a38_0_6595"/>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2" name="Google Shape;4662;g280de3d4a38_0_6595"/>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3" name="Google Shape;4663;g280de3d4a38_0_6595"/>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4" name="Google Shape;4664;g280de3d4a38_0_6595"/>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5" name="Google Shape;4665;g280de3d4a38_0_6595"/>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6" name="Google Shape;4666;g280de3d4a38_0_6595"/>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7" name="Google Shape;4667;g280de3d4a38_0_6595"/>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8" name="Google Shape;4668;g280de3d4a38_0_6595"/>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9" name="Google Shape;4669;g280de3d4a38_0_6595"/>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0" name="Google Shape;4670;g280de3d4a38_0_6595"/>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1" name="Google Shape;4671;g280de3d4a38_0_6595"/>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2" name="Google Shape;4672;g280de3d4a38_0_6595"/>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3" name="Google Shape;4673;g280de3d4a38_0_6595"/>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4" name="Google Shape;4674;g280de3d4a38_0_6595"/>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5" name="Google Shape;4675;g280de3d4a38_0_6595"/>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6" name="Google Shape;4676;g280de3d4a38_0_6595"/>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7" name="Google Shape;4677;g280de3d4a38_0_6595"/>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8" name="Google Shape;4678;g280de3d4a38_0_6595"/>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9" name="Google Shape;4679;g280de3d4a38_0_6595"/>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0" name="Google Shape;4680;g280de3d4a38_0_6595"/>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1" name="Google Shape;4681;g280de3d4a38_0_6595"/>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2" name="Google Shape;4682;g280de3d4a38_0_6595"/>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3" name="Google Shape;4683;g280de3d4a38_0_6595"/>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4" name="Google Shape;4684;g280de3d4a38_0_6595"/>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5" name="Google Shape;4685;g280de3d4a38_0_6595"/>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6" name="Google Shape;4686;g280de3d4a38_0_6595"/>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7" name="Google Shape;4687;g280de3d4a38_0_6595"/>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8" name="Google Shape;4688;g280de3d4a38_0_6595"/>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9" name="Google Shape;4689;g280de3d4a38_0_6595"/>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0" name="Google Shape;4690;g280de3d4a38_0_6595"/>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1" name="Google Shape;4691;g280de3d4a38_0_6595"/>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2" name="Google Shape;4692;g280de3d4a38_0_6595"/>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3" name="Google Shape;4693;g280de3d4a38_0_6595"/>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4" name="Google Shape;4694;g280de3d4a38_0_6595"/>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5" name="Google Shape;4695;g280de3d4a38_0_6595"/>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6" name="Google Shape;4696;g280de3d4a38_0_6595"/>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7" name="Google Shape;4697;g280de3d4a38_0_6595"/>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8" name="Google Shape;4698;g280de3d4a38_0_6595"/>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9" name="Google Shape;4699;g280de3d4a38_0_6595"/>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0" name="Google Shape;4700;g280de3d4a38_0_6595"/>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1" name="Google Shape;4701;g280de3d4a38_0_6595"/>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2" name="Google Shape;4702;g280de3d4a38_0_6595"/>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3" name="Google Shape;4703;g280de3d4a38_0_6595"/>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4" name="Google Shape;4704;g280de3d4a38_0_6595"/>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5" name="Google Shape;4705;g280de3d4a38_0_6595"/>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6" name="Google Shape;4706;g280de3d4a38_0_6595"/>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7" name="Google Shape;4707;g280de3d4a38_0_6595"/>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8" name="Google Shape;4708;g280de3d4a38_0_6595"/>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D2D6D9">
                <a:alpha val="5529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09" name="Google Shape;4709;g280de3d4a38_0_6595"/>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1372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0" name="Google Shape;4710;g280de3d4a38_0_6595"/>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4711" name="Google Shape;4711;g280de3d4a38_0_6595"/>
          <p:cNvGrpSpPr/>
          <p:nvPr/>
        </p:nvGrpSpPr>
        <p:grpSpPr>
          <a:xfrm>
            <a:off x="1285921" y="2144122"/>
            <a:ext cx="2868897" cy="817157"/>
            <a:chOff x="238125" y="1822850"/>
            <a:chExt cx="7080200" cy="2016675"/>
          </a:xfrm>
        </p:grpSpPr>
        <p:sp>
          <p:nvSpPr>
            <p:cNvPr id="4712" name="Google Shape;4712;g280de3d4a38_0_659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3" name="Google Shape;4713;g280de3d4a38_0_659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4" name="Google Shape;4714;g280de3d4a38_0_659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5" name="Google Shape;4715;g280de3d4a38_0_659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6" name="Google Shape;4716;g280de3d4a38_0_659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7" name="Google Shape;4717;g280de3d4a38_0_659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8" name="Google Shape;4718;g280de3d4a38_0_659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19" name="Google Shape;4719;g280de3d4a38_0_6595"/>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13725"/>
              </a:srgbClr>
            </a:outerShdw>
          </a:effectLst>
        </p:spPr>
        <p:txBody>
          <a:bodyPr/>
          <a:lstStyle/>
          <a:p>
            <a:endParaRPr lang="en-US"/>
          </a:p>
        </p:txBody>
      </p:sp>
      <p:sp>
        <p:nvSpPr>
          <p:cNvPr id="4720" name="Google Shape;4720;g280de3d4a38_0_659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w/chevron text container">
  <p:cSld name="TITLE_1">
    <p:bg>
      <p:bgPr>
        <a:solidFill>
          <a:schemeClr val="dk1"/>
        </a:solidFill>
        <a:effectLst/>
      </p:bgPr>
    </p:bg>
    <p:spTree>
      <p:nvGrpSpPr>
        <p:cNvPr id="1" name="Shape 4721"/>
        <p:cNvGrpSpPr/>
        <p:nvPr/>
      </p:nvGrpSpPr>
      <p:grpSpPr>
        <a:xfrm>
          <a:off x="0" y="0"/>
          <a:ext cx="0" cy="0"/>
          <a:chOff x="0" y="0"/>
          <a:chExt cx="0" cy="0"/>
        </a:xfrm>
      </p:grpSpPr>
      <p:sp>
        <p:nvSpPr>
          <p:cNvPr id="4722" name="Google Shape;4722;g280de3d4a38_0_6669"/>
          <p:cNvSpPr/>
          <p:nvPr/>
        </p:nvSpPr>
        <p:spPr>
          <a:xfrm>
            <a:off x="0" y="0"/>
            <a:ext cx="6410100" cy="5143500"/>
          </a:xfrm>
          <a:prstGeom prst="homePlate">
            <a:avLst>
              <a:gd name="adj" fmla="val 39813"/>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3" name="Google Shape;4723;g280de3d4a38_0_6669"/>
          <p:cNvSpPr txBox="1">
            <a:spLocks noGrp="1"/>
          </p:cNvSpPr>
          <p:nvPr>
            <p:ph type="ctrTitle"/>
          </p:nvPr>
        </p:nvSpPr>
        <p:spPr>
          <a:xfrm>
            <a:off x="311703" y="727441"/>
            <a:ext cx="4952700" cy="2052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a:endParaRPr/>
          </a:p>
        </p:txBody>
      </p:sp>
      <p:sp>
        <p:nvSpPr>
          <p:cNvPr id="4724" name="Google Shape;4724;g280de3d4a38_0_6669"/>
          <p:cNvSpPr txBox="1">
            <a:spLocks noGrp="1"/>
          </p:cNvSpPr>
          <p:nvPr>
            <p:ph type="subTitle" idx="1"/>
          </p:nvPr>
        </p:nvSpPr>
        <p:spPr>
          <a:xfrm>
            <a:off x="311700" y="2816991"/>
            <a:ext cx="4336500" cy="114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pic>
        <p:nvPicPr>
          <p:cNvPr id="4725" name="Google Shape;4725;g280de3d4a38_0_6669"/>
          <p:cNvPicPr preferRelativeResize="0"/>
          <p:nvPr/>
        </p:nvPicPr>
        <p:blipFill rotWithShape="1">
          <a:blip r:embed="rId2">
            <a:alphaModFix/>
          </a:blip>
          <a:srcRect/>
          <a:stretch/>
        </p:blipFill>
        <p:spPr>
          <a:xfrm>
            <a:off x="7834300" y="4564523"/>
            <a:ext cx="1025448" cy="2924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WEX Power Statement" type="blank">
  <p:cSld name="BLANK">
    <p:bg>
      <p:bgPr>
        <a:solidFill>
          <a:schemeClr val="dk1"/>
        </a:solidFill>
        <a:effectLst/>
      </p:bgPr>
    </p:bg>
    <p:spTree>
      <p:nvGrpSpPr>
        <p:cNvPr id="1" name="Shape 893"/>
        <p:cNvGrpSpPr/>
        <p:nvPr/>
      </p:nvGrpSpPr>
      <p:grpSpPr>
        <a:xfrm>
          <a:off x="0" y="0"/>
          <a:ext cx="0" cy="0"/>
          <a:chOff x="0" y="0"/>
          <a:chExt cx="0" cy="0"/>
        </a:xfrm>
      </p:grpSpPr>
      <p:sp>
        <p:nvSpPr>
          <p:cNvPr id="894" name="Google Shape;894;p85"/>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895" name="Google Shape;895;p85"/>
          <p:cNvSpPr txBox="1"/>
          <p:nvPr/>
        </p:nvSpPr>
        <p:spPr>
          <a:xfrm>
            <a:off x="475268" y="463836"/>
            <a:ext cx="7749300" cy="41745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3200"/>
              <a:buFont typeface="Arial"/>
              <a:buNone/>
            </a:pPr>
            <a:r>
              <a:rPr lang="en" sz="3200" b="0" i="0" u="none" strike="noStrike" cap="none">
                <a:solidFill>
                  <a:schemeClr val="lt1"/>
                </a:solidFill>
                <a:latin typeface="Inter ExtraBold"/>
                <a:ea typeface="Inter ExtraBold"/>
                <a:cs typeface="Inter ExtraBold"/>
                <a:sym typeface="Inter ExtraBold"/>
              </a:rPr>
              <a:t>Simplify </a:t>
            </a:r>
            <a:r>
              <a:rPr lang="en" sz="3200" b="0" i="0" u="none" strike="noStrike" cap="none">
                <a:solidFill>
                  <a:schemeClr val="accent3"/>
                </a:solidFill>
                <a:latin typeface="Inter ExtraBold"/>
                <a:ea typeface="Inter ExtraBold"/>
                <a:cs typeface="Inter ExtraBold"/>
                <a:sym typeface="Inter ExtraBold"/>
              </a:rPr>
              <a:t>your headaches </a:t>
            </a:r>
            <a:r>
              <a:rPr lang="en" sz="3200" b="0" i="0" u="none" strike="noStrike" cap="none">
                <a:solidFill>
                  <a:schemeClr val="accent2"/>
                </a:solidFill>
                <a:latin typeface="Inter ExtraBold"/>
                <a:ea typeface="Inter ExtraBold"/>
                <a:cs typeface="Inter ExtraBold"/>
                <a:sym typeface="Inter ExtraBold"/>
              </a:rPr>
              <a:t>• all the important tasks you know need to be done with detailed attention </a:t>
            </a:r>
            <a:r>
              <a:rPr lang="en" sz="3200" b="0" i="0" u="none" strike="noStrike" cap="none">
                <a:solidFill>
                  <a:schemeClr val="accent4"/>
                </a:solidFill>
                <a:latin typeface="Inter ExtraBold"/>
                <a:ea typeface="Inter ExtraBold"/>
                <a:cs typeface="Inter ExtraBold"/>
                <a:sym typeface="Inter ExtraBold"/>
              </a:rPr>
              <a:t>• but they take you away from your professional passions</a:t>
            </a:r>
            <a:r>
              <a:rPr lang="en" sz="3200" b="0" i="0" u="none" strike="noStrike" cap="none">
                <a:solidFill>
                  <a:schemeClr val="accent3"/>
                </a:solidFill>
                <a:latin typeface="Inter ExtraBold"/>
                <a:ea typeface="Inter ExtraBold"/>
                <a:cs typeface="Inter ExtraBold"/>
                <a:sym typeface="Inter ExtraBold"/>
              </a:rPr>
              <a:t> </a:t>
            </a:r>
            <a:r>
              <a:rPr lang="en" sz="3200" b="0" i="0" u="none" strike="noStrike" cap="none">
                <a:solidFill>
                  <a:schemeClr val="accent5"/>
                </a:solidFill>
                <a:latin typeface="Inter ExtraBold"/>
                <a:ea typeface="Inter ExtraBold"/>
                <a:cs typeface="Inter ExtraBold"/>
                <a:sym typeface="Inter ExtraBold"/>
              </a:rPr>
              <a:t>• your stretch goals • the things you love about your job </a:t>
            </a:r>
            <a:r>
              <a:rPr lang="en" sz="3200" b="0" i="0" u="none" strike="noStrike" cap="none">
                <a:solidFill>
                  <a:schemeClr val="accent3"/>
                </a:solidFill>
                <a:latin typeface="Inter ExtraBold"/>
                <a:ea typeface="Inter ExtraBold"/>
                <a:cs typeface="Inter ExtraBold"/>
                <a:sym typeface="Inter ExtraBold"/>
              </a:rPr>
              <a:t>• let WEX handle the snags so you can focus on the most important parts of </a:t>
            </a:r>
            <a:r>
              <a:rPr lang="en" sz="3200" b="0" i="0" u="none" strike="noStrike" cap="none">
                <a:solidFill>
                  <a:schemeClr val="lt1"/>
                </a:solidFill>
                <a:latin typeface="Inter ExtraBold"/>
                <a:ea typeface="Inter ExtraBold"/>
                <a:cs typeface="Inter ExtraBold"/>
                <a:sym typeface="Inter ExtraBold"/>
              </a:rPr>
              <a:t>your business.</a:t>
            </a:r>
            <a:endParaRPr sz="3200" b="0" i="0" u="none" strike="noStrike" cap="none">
              <a:solidFill>
                <a:schemeClr val="lt1"/>
              </a:solidFill>
              <a:latin typeface="Inter ExtraBold"/>
              <a:ea typeface="Inter ExtraBold"/>
              <a:cs typeface="Inter ExtraBold"/>
              <a:sym typeface="Inter ExtraBold"/>
            </a:endParaRPr>
          </a:p>
        </p:txBody>
      </p:sp>
      <p:sp>
        <p:nvSpPr>
          <p:cNvPr id="896" name="Google Shape;896;p8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897" name="Google Shape;897;p85"/>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Alt title w/custom img">
  <p:cSld name="TITLE_1_1">
    <p:bg>
      <p:bgPr>
        <a:solidFill>
          <a:schemeClr val="lt1"/>
        </a:solidFill>
        <a:effectLst/>
      </p:bgPr>
    </p:bg>
    <p:spTree>
      <p:nvGrpSpPr>
        <p:cNvPr id="1" name="Shape 4726"/>
        <p:cNvGrpSpPr/>
        <p:nvPr/>
      </p:nvGrpSpPr>
      <p:grpSpPr>
        <a:xfrm>
          <a:off x="0" y="0"/>
          <a:ext cx="0" cy="0"/>
          <a:chOff x="0" y="0"/>
          <a:chExt cx="0" cy="0"/>
        </a:xfrm>
      </p:grpSpPr>
      <p:sp>
        <p:nvSpPr>
          <p:cNvPr id="4727" name="Google Shape;4727;g280de3d4a38_0_6674"/>
          <p:cNvSpPr txBox="1">
            <a:spLocks noGrp="1"/>
          </p:cNvSpPr>
          <p:nvPr>
            <p:ph type="ctrTitle"/>
          </p:nvPr>
        </p:nvSpPr>
        <p:spPr>
          <a:xfrm>
            <a:off x="311700" y="1979275"/>
            <a:ext cx="4716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a:endParaRPr/>
          </a:p>
        </p:txBody>
      </p:sp>
      <p:sp>
        <p:nvSpPr>
          <p:cNvPr id="4728" name="Google Shape;4728;g280de3d4a38_0_6674"/>
          <p:cNvSpPr txBox="1">
            <a:spLocks noGrp="1"/>
          </p:cNvSpPr>
          <p:nvPr>
            <p:ph type="subTitle" idx="1"/>
          </p:nvPr>
        </p:nvSpPr>
        <p:spPr>
          <a:xfrm>
            <a:off x="311700" y="1502250"/>
            <a:ext cx="4716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4729" name="Google Shape;4729;g280de3d4a38_0_6674"/>
          <p:cNvGrpSpPr/>
          <p:nvPr/>
        </p:nvGrpSpPr>
        <p:grpSpPr>
          <a:xfrm>
            <a:off x="455001" y="401909"/>
            <a:ext cx="908390" cy="258739"/>
            <a:chOff x="238125" y="1822850"/>
            <a:chExt cx="7080200" cy="2016675"/>
          </a:xfrm>
        </p:grpSpPr>
        <p:sp>
          <p:nvSpPr>
            <p:cNvPr id="4730" name="Google Shape;4730;g280de3d4a38_0_667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1" name="Google Shape;4731;g280de3d4a38_0_667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2" name="Google Shape;4732;g280de3d4a38_0_667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3" name="Google Shape;4733;g280de3d4a38_0_667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4" name="Google Shape;4734;g280de3d4a38_0_667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5" name="Google Shape;4735;g280de3d4a38_0_667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6" name="Google Shape;4736;g280de3d4a38_0_667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4737" name="Google Shape;4737;g280de3d4a38_0_6674"/>
          <p:cNvCxnSpPr/>
          <p:nvPr/>
        </p:nvCxnSpPr>
        <p:spPr>
          <a:xfrm>
            <a:off x="1570539" y="306247"/>
            <a:ext cx="0" cy="46320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Alt title w/shapes &amp; imgs">
  <p:cSld name="TITLE_1_1_1_1_1">
    <p:bg>
      <p:bgPr>
        <a:solidFill>
          <a:schemeClr val="dk1"/>
        </a:solidFill>
        <a:effectLst/>
      </p:bgPr>
    </p:bg>
    <p:spTree>
      <p:nvGrpSpPr>
        <p:cNvPr id="1" name="Shape 4738"/>
        <p:cNvGrpSpPr/>
        <p:nvPr/>
      </p:nvGrpSpPr>
      <p:grpSpPr>
        <a:xfrm>
          <a:off x="0" y="0"/>
          <a:ext cx="0" cy="0"/>
          <a:chOff x="0" y="0"/>
          <a:chExt cx="0" cy="0"/>
        </a:xfrm>
      </p:grpSpPr>
      <p:sp>
        <p:nvSpPr>
          <p:cNvPr id="4739" name="Google Shape;4739;g280de3d4a38_0_6686"/>
          <p:cNvSpPr/>
          <p:nvPr/>
        </p:nvSpPr>
        <p:spPr>
          <a:xfrm>
            <a:off x="6292681" y="-27"/>
            <a:ext cx="1425900" cy="1425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40" name="Google Shape;4740;g280de3d4a38_0_6686"/>
          <p:cNvPicPr preferRelativeResize="0"/>
          <p:nvPr/>
        </p:nvPicPr>
        <p:blipFill rotWithShape="1">
          <a:blip r:embed="rId2">
            <a:alphaModFix/>
          </a:blip>
          <a:srcRect t="18093" r="4251" b="18086"/>
          <a:stretch/>
        </p:blipFill>
        <p:spPr>
          <a:xfrm>
            <a:off x="6292663" y="0"/>
            <a:ext cx="1425900" cy="1425900"/>
          </a:xfrm>
          <a:prstGeom prst="ellipse">
            <a:avLst/>
          </a:prstGeom>
          <a:noFill/>
          <a:ln>
            <a:noFill/>
          </a:ln>
        </p:spPr>
      </p:pic>
      <p:sp>
        <p:nvSpPr>
          <p:cNvPr id="4741" name="Google Shape;4741;g280de3d4a38_0_6686"/>
          <p:cNvSpPr txBox="1">
            <a:spLocks noGrp="1"/>
          </p:cNvSpPr>
          <p:nvPr>
            <p:ph type="ctrTitle"/>
          </p:nvPr>
        </p:nvSpPr>
        <p:spPr>
          <a:xfrm>
            <a:off x="311700" y="1521701"/>
            <a:ext cx="4725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Clr>
                <a:schemeClr val="lt1"/>
              </a:buClr>
              <a:buSzPts val="4200"/>
              <a:buNone/>
              <a:defRPr sz="4200">
                <a:solidFill>
                  <a:schemeClr val="lt1"/>
                </a:solidFill>
              </a:defRPr>
            </a:lvl1pPr>
            <a:lvl2pPr lvl="1" algn="ctr">
              <a:lnSpc>
                <a:spcPct val="95000"/>
              </a:lnSpc>
              <a:spcBef>
                <a:spcPts val="0"/>
              </a:spcBef>
              <a:spcAft>
                <a:spcPts val="0"/>
              </a:spcAft>
              <a:buClr>
                <a:schemeClr val="lt1"/>
              </a:buClr>
              <a:buSzPts val="5200"/>
              <a:buNone/>
              <a:defRPr sz="5200">
                <a:solidFill>
                  <a:schemeClr val="lt1"/>
                </a:solidFill>
              </a:defRPr>
            </a:lvl2pPr>
            <a:lvl3pPr lvl="2" algn="ctr">
              <a:lnSpc>
                <a:spcPct val="95000"/>
              </a:lnSpc>
              <a:spcBef>
                <a:spcPts val="0"/>
              </a:spcBef>
              <a:spcAft>
                <a:spcPts val="0"/>
              </a:spcAft>
              <a:buClr>
                <a:schemeClr val="lt1"/>
              </a:buClr>
              <a:buSzPts val="5200"/>
              <a:buNone/>
              <a:defRPr sz="5200">
                <a:solidFill>
                  <a:schemeClr val="lt1"/>
                </a:solidFill>
              </a:defRPr>
            </a:lvl3pPr>
            <a:lvl4pPr lvl="3" algn="ctr">
              <a:lnSpc>
                <a:spcPct val="95000"/>
              </a:lnSpc>
              <a:spcBef>
                <a:spcPts val="0"/>
              </a:spcBef>
              <a:spcAft>
                <a:spcPts val="0"/>
              </a:spcAft>
              <a:buClr>
                <a:schemeClr val="lt1"/>
              </a:buClr>
              <a:buSzPts val="5200"/>
              <a:buNone/>
              <a:defRPr sz="5200">
                <a:solidFill>
                  <a:schemeClr val="lt1"/>
                </a:solidFill>
              </a:defRPr>
            </a:lvl4pPr>
            <a:lvl5pPr lvl="4" algn="ctr">
              <a:lnSpc>
                <a:spcPct val="95000"/>
              </a:lnSpc>
              <a:spcBef>
                <a:spcPts val="0"/>
              </a:spcBef>
              <a:spcAft>
                <a:spcPts val="0"/>
              </a:spcAft>
              <a:buClr>
                <a:schemeClr val="lt1"/>
              </a:buClr>
              <a:buSzPts val="5200"/>
              <a:buNone/>
              <a:defRPr sz="5200">
                <a:solidFill>
                  <a:schemeClr val="lt1"/>
                </a:solidFill>
              </a:defRPr>
            </a:lvl5pPr>
            <a:lvl6pPr lvl="5" algn="ctr">
              <a:lnSpc>
                <a:spcPct val="95000"/>
              </a:lnSpc>
              <a:spcBef>
                <a:spcPts val="0"/>
              </a:spcBef>
              <a:spcAft>
                <a:spcPts val="0"/>
              </a:spcAft>
              <a:buClr>
                <a:schemeClr val="lt1"/>
              </a:buClr>
              <a:buSzPts val="5200"/>
              <a:buNone/>
              <a:defRPr sz="5200">
                <a:solidFill>
                  <a:schemeClr val="lt1"/>
                </a:solidFill>
              </a:defRPr>
            </a:lvl6pPr>
            <a:lvl7pPr lvl="6" algn="ctr">
              <a:lnSpc>
                <a:spcPct val="95000"/>
              </a:lnSpc>
              <a:spcBef>
                <a:spcPts val="0"/>
              </a:spcBef>
              <a:spcAft>
                <a:spcPts val="0"/>
              </a:spcAft>
              <a:buClr>
                <a:schemeClr val="lt1"/>
              </a:buClr>
              <a:buSzPts val="5200"/>
              <a:buNone/>
              <a:defRPr sz="5200">
                <a:solidFill>
                  <a:schemeClr val="lt1"/>
                </a:solidFill>
              </a:defRPr>
            </a:lvl7pPr>
            <a:lvl8pPr lvl="7" algn="ctr">
              <a:lnSpc>
                <a:spcPct val="95000"/>
              </a:lnSpc>
              <a:spcBef>
                <a:spcPts val="0"/>
              </a:spcBef>
              <a:spcAft>
                <a:spcPts val="0"/>
              </a:spcAft>
              <a:buClr>
                <a:schemeClr val="lt1"/>
              </a:buClr>
              <a:buSzPts val="5200"/>
              <a:buNone/>
              <a:defRPr sz="5200">
                <a:solidFill>
                  <a:schemeClr val="lt1"/>
                </a:solidFill>
              </a:defRPr>
            </a:lvl8pPr>
            <a:lvl9pPr lvl="8" algn="ctr">
              <a:lnSpc>
                <a:spcPct val="95000"/>
              </a:lnSpc>
              <a:spcBef>
                <a:spcPts val="0"/>
              </a:spcBef>
              <a:spcAft>
                <a:spcPts val="0"/>
              </a:spcAft>
              <a:buClr>
                <a:schemeClr val="lt1"/>
              </a:buClr>
              <a:buSzPts val="5200"/>
              <a:buNone/>
              <a:defRPr sz="5200">
                <a:solidFill>
                  <a:schemeClr val="lt1"/>
                </a:solidFill>
              </a:defRPr>
            </a:lvl9pPr>
          </a:lstStyle>
          <a:p>
            <a:endParaRPr/>
          </a:p>
        </p:txBody>
      </p:sp>
      <p:sp>
        <p:nvSpPr>
          <p:cNvPr id="4742" name="Google Shape;4742;g280de3d4a38_0_6686"/>
          <p:cNvSpPr txBox="1">
            <a:spLocks noGrp="1"/>
          </p:cNvSpPr>
          <p:nvPr>
            <p:ph type="subTitle" idx="1"/>
          </p:nvPr>
        </p:nvSpPr>
        <p:spPr>
          <a:xfrm>
            <a:off x="311700" y="3032101"/>
            <a:ext cx="4725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2"/>
              </a:buClr>
              <a:buSzPts val="2000"/>
              <a:buNone/>
              <a:defRPr sz="2000">
                <a:solidFill>
                  <a:schemeClr val="lt2"/>
                </a:solidFill>
              </a:defRPr>
            </a:lvl1pPr>
            <a:lvl2pPr lvl="1" algn="l">
              <a:lnSpc>
                <a:spcPct val="100000"/>
              </a:lnSpc>
              <a:spcBef>
                <a:spcPts val="0"/>
              </a:spcBef>
              <a:spcAft>
                <a:spcPts val="0"/>
              </a:spcAft>
              <a:buClr>
                <a:schemeClr val="lt2"/>
              </a:buClr>
              <a:buSzPts val="2000"/>
              <a:buNone/>
              <a:defRPr sz="2000">
                <a:solidFill>
                  <a:schemeClr val="lt2"/>
                </a:solidFill>
              </a:defRPr>
            </a:lvl2pPr>
            <a:lvl3pPr lvl="2" algn="l">
              <a:lnSpc>
                <a:spcPct val="100000"/>
              </a:lnSpc>
              <a:spcBef>
                <a:spcPts val="0"/>
              </a:spcBef>
              <a:spcAft>
                <a:spcPts val="0"/>
              </a:spcAft>
              <a:buClr>
                <a:schemeClr val="lt2"/>
              </a:buClr>
              <a:buSzPts val="2000"/>
              <a:buNone/>
              <a:defRPr sz="2000">
                <a:solidFill>
                  <a:schemeClr val="lt2"/>
                </a:solidFill>
              </a:defRPr>
            </a:lvl3pPr>
            <a:lvl4pPr lvl="3" algn="l">
              <a:lnSpc>
                <a:spcPct val="100000"/>
              </a:lnSpc>
              <a:spcBef>
                <a:spcPts val="0"/>
              </a:spcBef>
              <a:spcAft>
                <a:spcPts val="0"/>
              </a:spcAft>
              <a:buClr>
                <a:schemeClr val="lt2"/>
              </a:buClr>
              <a:buSzPts val="2000"/>
              <a:buNone/>
              <a:defRPr sz="2000">
                <a:solidFill>
                  <a:schemeClr val="lt2"/>
                </a:solidFill>
              </a:defRPr>
            </a:lvl4pPr>
            <a:lvl5pPr lvl="4" algn="l">
              <a:lnSpc>
                <a:spcPct val="100000"/>
              </a:lnSpc>
              <a:spcBef>
                <a:spcPts val="0"/>
              </a:spcBef>
              <a:spcAft>
                <a:spcPts val="0"/>
              </a:spcAft>
              <a:buClr>
                <a:schemeClr val="lt2"/>
              </a:buClr>
              <a:buSzPts val="2000"/>
              <a:buNone/>
              <a:defRPr sz="2000">
                <a:solidFill>
                  <a:schemeClr val="lt2"/>
                </a:solidFill>
              </a:defRPr>
            </a:lvl5pPr>
            <a:lvl6pPr lvl="5" algn="l">
              <a:lnSpc>
                <a:spcPct val="100000"/>
              </a:lnSpc>
              <a:spcBef>
                <a:spcPts val="0"/>
              </a:spcBef>
              <a:spcAft>
                <a:spcPts val="0"/>
              </a:spcAft>
              <a:buClr>
                <a:schemeClr val="lt2"/>
              </a:buClr>
              <a:buSzPts val="2000"/>
              <a:buNone/>
              <a:defRPr sz="2000">
                <a:solidFill>
                  <a:schemeClr val="lt2"/>
                </a:solidFill>
              </a:defRPr>
            </a:lvl6pPr>
            <a:lvl7pPr lvl="6" algn="l">
              <a:lnSpc>
                <a:spcPct val="100000"/>
              </a:lnSpc>
              <a:spcBef>
                <a:spcPts val="0"/>
              </a:spcBef>
              <a:spcAft>
                <a:spcPts val="0"/>
              </a:spcAft>
              <a:buClr>
                <a:schemeClr val="lt2"/>
              </a:buClr>
              <a:buSzPts val="2000"/>
              <a:buNone/>
              <a:defRPr sz="2000">
                <a:solidFill>
                  <a:schemeClr val="lt2"/>
                </a:solidFill>
              </a:defRPr>
            </a:lvl7pPr>
            <a:lvl8pPr lvl="7" algn="l">
              <a:lnSpc>
                <a:spcPct val="100000"/>
              </a:lnSpc>
              <a:spcBef>
                <a:spcPts val="0"/>
              </a:spcBef>
              <a:spcAft>
                <a:spcPts val="0"/>
              </a:spcAft>
              <a:buClr>
                <a:schemeClr val="lt2"/>
              </a:buClr>
              <a:buSzPts val="2000"/>
              <a:buNone/>
              <a:defRPr sz="2000">
                <a:solidFill>
                  <a:schemeClr val="lt2"/>
                </a:solidFill>
              </a:defRPr>
            </a:lvl8pPr>
            <a:lvl9pPr lvl="8" algn="l">
              <a:lnSpc>
                <a:spcPct val="100000"/>
              </a:lnSpc>
              <a:spcBef>
                <a:spcPts val="0"/>
              </a:spcBef>
              <a:spcAft>
                <a:spcPts val="0"/>
              </a:spcAft>
              <a:buClr>
                <a:schemeClr val="lt2"/>
              </a:buClr>
              <a:buSzPts val="2000"/>
              <a:buNone/>
              <a:defRPr sz="2000">
                <a:solidFill>
                  <a:schemeClr val="lt2"/>
                </a:solidFill>
              </a:defRPr>
            </a:lvl9pPr>
          </a:lstStyle>
          <a:p>
            <a:endParaRPr/>
          </a:p>
        </p:txBody>
      </p:sp>
      <p:sp>
        <p:nvSpPr>
          <p:cNvPr id="4743" name="Google Shape;4743;g280de3d4a38_0_6686"/>
          <p:cNvSpPr/>
          <p:nvPr/>
        </p:nvSpPr>
        <p:spPr>
          <a:xfrm>
            <a:off x="6292725" y="2851350"/>
            <a:ext cx="2851800" cy="14259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4" name="Google Shape;4744;g280de3d4a38_0_6686"/>
          <p:cNvSpPr/>
          <p:nvPr/>
        </p:nvSpPr>
        <p:spPr>
          <a:xfrm>
            <a:off x="7718506" y="-27"/>
            <a:ext cx="1425900" cy="14259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5" name="Google Shape;4745;g280de3d4a38_0_6686"/>
          <p:cNvSpPr/>
          <p:nvPr/>
        </p:nvSpPr>
        <p:spPr>
          <a:xfrm>
            <a:off x="0" y="4272050"/>
            <a:ext cx="9144000" cy="871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46" name="Google Shape;4746;g280de3d4a38_0_6686"/>
          <p:cNvPicPr preferRelativeResize="0"/>
          <p:nvPr/>
        </p:nvPicPr>
        <p:blipFill rotWithShape="1">
          <a:blip r:embed="rId3">
            <a:alphaModFix/>
          </a:blip>
          <a:srcRect l="33473" t="11983" r="24193" b="24544"/>
          <a:stretch/>
        </p:blipFill>
        <p:spPr>
          <a:xfrm>
            <a:off x="7718500" y="1425500"/>
            <a:ext cx="1425776" cy="1425899"/>
          </a:xfrm>
          <a:prstGeom prst="rect">
            <a:avLst/>
          </a:prstGeom>
          <a:noFill/>
          <a:ln>
            <a:noFill/>
          </a:ln>
        </p:spPr>
      </p:pic>
      <p:pic>
        <p:nvPicPr>
          <p:cNvPr id="4747" name="Google Shape;4747;g280de3d4a38_0_6686"/>
          <p:cNvPicPr preferRelativeResize="0"/>
          <p:nvPr/>
        </p:nvPicPr>
        <p:blipFill rotWithShape="1">
          <a:blip r:embed="rId4">
            <a:alphaModFix/>
          </a:blip>
          <a:srcRect/>
          <a:stretch/>
        </p:blipFill>
        <p:spPr>
          <a:xfrm>
            <a:off x="6292200" y="2727425"/>
            <a:ext cx="2851800" cy="1549825"/>
          </a:xfrm>
          <a:prstGeom prst="rect">
            <a:avLst/>
          </a:prstGeom>
          <a:noFill/>
          <a:ln>
            <a:noFill/>
          </a:ln>
        </p:spPr>
      </p:pic>
      <p:grpSp>
        <p:nvGrpSpPr>
          <p:cNvPr id="4748" name="Google Shape;4748;g280de3d4a38_0_6686"/>
          <p:cNvGrpSpPr/>
          <p:nvPr/>
        </p:nvGrpSpPr>
        <p:grpSpPr>
          <a:xfrm>
            <a:off x="5825945" y="3085919"/>
            <a:ext cx="1376700" cy="330600"/>
            <a:chOff x="5457350" y="2701375"/>
            <a:chExt cx="1376700" cy="330600"/>
          </a:xfrm>
        </p:grpSpPr>
        <p:sp>
          <p:nvSpPr>
            <p:cNvPr id="4749" name="Google Shape;4749;g280de3d4a38_0_6686"/>
            <p:cNvSpPr/>
            <p:nvPr/>
          </p:nvSpPr>
          <p:spPr>
            <a:xfrm>
              <a:off x="5457350" y="2701375"/>
              <a:ext cx="1376700" cy="330600"/>
            </a:xfrm>
            <a:prstGeom prst="roundRect">
              <a:avLst>
                <a:gd name="adj" fmla="val 12757"/>
              </a:avLst>
            </a:prstGeom>
            <a:solidFill>
              <a:srgbClr val="F2F8FC"/>
            </a:solidFill>
            <a:ln>
              <a:noFill/>
            </a:ln>
          </p:spPr>
          <p:txBody>
            <a:bodyPr spcFirstLastPara="1" wrap="square" lIns="329175" tIns="82275" rIns="0" bIns="91425" anchor="ctr"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HSA Setup Complete</a:t>
              </a:r>
              <a:endParaRPr sz="700" b="0" i="0" u="none" strike="noStrike" cap="none">
                <a:solidFill>
                  <a:schemeClr val="dk2"/>
                </a:solidFill>
                <a:latin typeface="Inter Medium"/>
                <a:ea typeface="Inter Medium"/>
                <a:cs typeface="Inter Medium"/>
                <a:sym typeface="Inter Medium"/>
              </a:endParaRPr>
            </a:p>
          </p:txBody>
        </p:sp>
        <p:grpSp>
          <p:nvGrpSpPr>
            <p:cNvPr id="4750" name="Google Shape;4750;g280de3d4a38_0_6686"/>
            <p:cNvGrpSpPr/>
            <p:nvPr/>
          </p:nvGrpSpPr>
          <p:grpSpPr>
            <a:xfrm>
              <a:off x="5541202" y="2774463"/>
              <a:ext cx="183000" cy="183000"/>
              <a:chOff x="5541202" y="2774463"/>
              <a:chExt cx="183000" cy="183000"/>
            </a:xfrm>
          </p:grpSpPr>
          <p:sp>
            <p:nvSpPr>
              <p:cNvPr id="4751" name="Google Shape;4751;g280de3d4a38_0_6686"/>
              <p:cNvSpPr/>
              <p:nvPr/>
            </p:nvSpPr>
            <p:spPr>
              <a:xfrm>
                <a:off x="5541202" y="2774463"/>
                <a:ext cx="183000" cy="1830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2" name="Google Shape;4752;g280de3d4a38_0_6686"/>
              <p:cNvSpPr/>
              <p:nvPr/>
            </p:nvSpPr>
            <p:spPr>
              <a:xfrm>
                <a:off x="5589189" y="2832432"/>
                <a:ext cx="91335" cy="60919"/>
              </a:xfrm>
              <a:custGeom>
                <a:avLst/>
                <a:gdLst/>
                <a:ahLst/>
                <a:cxnLst/>
                <a:rect l="l" t="t" r="r" b="b"/>
                <a:pathLst>
                  <a:path w="86573" h="60919" extrusionOk="0">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4753" name="Google Shape;4753;g280de3d4a38_0_6686"/>
          <p:cNvSpPr/>
          <p:nvPr/>
        </p:nvSpPr>
        <p:spPr>
          <a:xfrm>
            <a:off x="1455724" y="4566256"/>
            <a:ext cx="431416" cy="266843"/>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754" name="Google Shape;4754;g280de3d4a38_0_6686"/>
          <p:cNvGrpSpPr/>
          <p:nvPr/>
        </p:nvGrpSpPr>
        <p:grpSpPr>
          <a:xfrm>
            <a:off x="2446250" y="4626181"/>
            <a:ext cx="845188" cy="162953"/>
            <a:chOff x="3701600" y="2570125"/>
            <a:chExt cx="1503625" cy="289900"/>
          </a:xfrm>
        </p:grpSpPr>
        <p:sp>
          <p:nvSpPr>
            <p:cNvPr id="4755" name="Google Shape;4755;g280de3d4a38_0_6686"/>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6" name="Google Shape;4756;g280de3d4a38_0_6686"/>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7" name="Google Shape;4757;g280de3d4a38_0_6686"/>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8" name="Google Shape;4758;g280de3d4a38_0_6686"/>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9" name="Google Shape;4759;g280de3d4a38_0_6686"/>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0" name="Google Shape;4760;g280de3d4a38_0_6686"/>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1" name="Google Shape;4761;g280de3d4a38_0_6686"/>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2" name="Google Shape;4762;g280de3d4a38_0_6686"/>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3" name="Google Shape;4763;g280de3d4a38_0_6686"/>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4" name="Google Shape;4764;g280de3d4a38_0_6686"/>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5" name="Google Shape;4765;g280de3d4a38_0_6686"/>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6" name="Google Shape;4766;g280de3d4a38_0_6686"/>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767" name="Google Shape;4767;g280de3d4a38_0_6686"/>
          <p:cNvGrpSpPr/>
          <p:nvPr/>
        </p:nvGrpSpPr>
        <p:grpSpPr>
          <a:xfrm>
            <a:off x="5267233" y="4595311"/>
            <a:ext cx="908377" cy="201300"/>
            <a:chOff x="5577025" y="2564875"/>
            <a:chExt cx="1764525" cy="390950"/>
          </a:xfrm>
        </p:grpSpPr>
        <p:sp>
          <p:nvSpPr>
            <p:cNvPr id="4768" name="Google Shape;4768;g280de3d4a38_0_6686"/>
            <p:cNvSpPr/>
            <p:nvPr/>
          </p:nvSpPr>
          <p:spPr>
            <a:xfrm>
              <a:off x="5938750" y="2654575"/>
              <a:ext cx="3800" cy="7575"/>
            </a:xfrm>
            <a:custGeom>
              <a:avLst/>
              <a:gdLst/>
              <a:ahLst/>
              <a:cxnLst/>
              <a:rect l="l" t="t" r="r" b="b"/>
              <a:pathLst>
                <a:path w="152" h="303" extrusionOk="0">
                  <a:moveTo>
                    <a:pt x="0" y="0"/>
                  </a:moveTo>
                  <a:cubicBezTo>
                    <a:pt x="51" y="101"/>
                    <a:pt x="101" y="202"/>
                    <a:pt x="152" y="303"/>
                  </a:cubicBezTo>
                  <a:cubicBezTo>
                    <a:pt x="101" y="202"/>
                    <a:pt x="51" y="101"/>
                    <a:pt x="0" y="0"/>
                  </a:cubicBez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9" name="Google Shape;4769;g280de3d4a38_0_6686"/>
            <p:cNvSpPr/>
            <p:nvPr/>
          </p:nvSpPr>
          <p:spPr>
            <a:xfrm>
              <a:off x="5612300" y="2854975"/>
              <a:ext cx="1300" cy="2525"/>
            </a:xfrm>
            <a:custGeom>
              <a:avLst/>
              <a:gdLst/>
              <a:ahLst/>
              <a:cxnLst/>
              <a:rect l="l" t="t" r="r" b="b"/>
              <a:pathLst>
                <a:path w="52" h="101" extrusionOk="0">
                  <a:moveTo>
                    <a:pt x="51" y="101"/>
                  </a:moveTo>
                  <a:cubicBezTo>
                    <a:pt x="1" y="101"/>
                    <a:pt x="1" y="51"/>
                    <a:pt x="1" y="0"/>
                  </a:cubicBezTo>
                  <a:cubicBezTo>
                    <a:pt x="1" y="51"/>
                    <a:pt x="1" y="101"/>
                    <a:pt x="51" y="101"/>
                  </a:cubicBez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0" name="Google Shape;4770;g280de3d4a38_0_6686"/>
            <p:cNvSpPr/>
            <p:nvPr/>
          </p:nvSpPr>
          <p:spPr>
            <a:xfrm>
              <a:off x="5577025" y="2564875"/>
              <a:ext cx="360475" cy="281300"/>
            </a:xfrm>
            <a:custGeom>
              <a:avLst/>
              <a:gdLst/>
              <a:ahLst/>
              <a:cxnLst/>
              <a:rect l="l" t="t" r="r" b="b"/>
              <a:pathLst>
                <a:path w="14419" h="11252" extrusionOk="0">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1" name="Google Shape;4771;g280de3d4a38_0_6686"/>
            <p:cNvSpPr/>
            <p:nvPr/>
          </p:nvSpPr>
          <p:spPr>
            <a:xfrm>
              <a:off x="5613575" y="2668425"/>
              <a:ext cx="361750" cy="279925"/>
            </a:xfrm>
            <a:custGeom>
              <a:avLst/>
              <a:gdLst/>
              <a:ahLst/>
              <a:cxnLst/>
              <a:rect l="l" t="t" r="r" b="b"/>
              <a:pathLst>
                <a:path w="14470" h="11197" extrusionOk="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2" name="Google Shape;4772;g280de3d4a38_0_6686"/>
            <p:cNvSpPr/>
            <p:nvPr/>
          </p:nvSpPr>
          <p:spPr>
            <a:xfrm>
              <a:off x="5613575" y="2857500"/>
              <a:ext cx="25" cy="1275"/>
            </a:xfrm>
            <a:custGeom>
              <a:avLst/>
              <a:gdLst/>
              <a:ahLst/>
              <a:cxnLst/>
              <a:rect l="l" t="t" r="r" b="b"/>
              <a:pathLst>
                <a:path w="1" h="51" extrusionOk="0">
                  <a:moveTo>
                    <a:pt x="0" y="50"/>
                  </a:moveTo>
                  <a:lnTo>
                    <a:pt x="0" y="50"/>
                  </a:lnTo>
                  <a:cubicBezTo>
                    <a:pt x="0" y="50"/>
                    <a:pt x="0" y="0"/>
                    <a:pt x="0" y="0"/>
                  </a:cubicBezTo>
                  <a:cubicBezTo>
                    <a:pt x="0" y="50"/>
                    <a:pt x="0" y="50"/>
                    <a:pt x="0" y="50"/>
                  </a:cubicBez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3" name="Google Shape;4773;g280de3d4a38_0_6686"/>
            <p:cNvSpPr/>
            <p:nvPr/>
          </p:nvSpPr>
          <p:spPr>
            <a:xfrm>
              <a:off x="5607275" y="2846150"/>
              <a:ext cx="5050" cy="8850"/>
            </a:xfrm>
            <a:custGeom>
              <a:avLst/>
              <a:gdLst/>
              <a:ahLst/>
              <a:cxnLst/>
              <a:rect l="l" t="t" r="r" b="b"/>
              <a:pathLst>
                <a:path w="202" h="354" extrusionOk="0">
                  <a:moveTo>
                    <a:pt x="0" y="0"/>
                  </a:moveTo>
                  <a:lnTo>
                    <a:pt x="0" y="0"/>
                  </a:lnTo>
                  <a:cubicBezTo>
                    <a:pt x="51" y="152"/>
                    <a:pt x="101" y="252"/>
                    <a:pt x="202" y="353"/>
                  </a:cubicBezTo>
                  <a:cubicBezTo>
                    <a:pt x="101" y="252"/>
                    <a:pt x="51" y="101"/>
                    <a:pt x="0" y="0"/>
                  </a:cubicBez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4" name="Google Shape;4774;g280de3d4a38_0_6686"/>
            <p:cNvSpPr/>
            <p:nvPr/>
          </p:nvSpPr>
          <p:spPr>
            <a:xfrm>
              <a:off x="5942525" y="2662150"/>
              <a:ext cx="3800" cy="6300"/>
            </a:xfrm>
            <a:custGeom>
              <a:avLst/>
              <a:gdLst/>
              <a:ahLst/>
              <a:cxnLst/>
              <a:rect l="l" t="t" r="r" b="b"/>
              <a:pathLst>
                <a:path w="152" h="252" extrusionOk="0">
                  <a:moveTo>
                    <a:pt x="1" y="0"/>
                  </a:moveTo>
                  <a:cubicBezTo>
                    <a:pt x="51" y="101"/>
                    <a:pt x="101" y="202"/>
                    <a:pt x="152" y="252"/>
                  </a:cubicBezTo>
                  <a:cubicBezTo>
                    <a:pt x="101" y="151"/>
                    <a:pt x="51" y="101"/>
                    <a:pt x="1" y="0"/>
                  </a:cubicBez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5" name="Google Shape;4775;g280de3d4a38_0_6686"/>
            <p:cNvSpPr/>
            <p:nvPr/>
          </p:nvSpPr>
          <p:spPr>
            <a:xfrm>
              <a:off x="5937475" y="2653325"/>
              <a:ext cx="1300" cy="1275"/>
            </a:xfrm>
            <a:custGeom>
              <a:avLst/>
              <a:gdLst/>
              <a:ahLst/>
              <a:cxnLst/>
              <a:rect l="l" t="t" r="r" b="b"/>
              <a:pathLst>
                <a:path w="52" h="51" extrusionOk="0">
                  <a:moveTo>
                    <a:pt x="1" y="0"/>
                  </a:moveTo>
                  <a:lnTo>
                    <a:pt x="1" y="0"/>
                  </a:lnTo>
                  <a:lnTo>
                    <a:pt x="51" y="50"/>
                  </a:lnTo>
                  <a:cubicBezTo>
                    <a:pt x="51" y="50"/>
                    <a:pt x="1" y="0"/>
                    <a:pt x="1" y="0"/>
                  </a:cubicBez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6" name="Google Shape;4776;g280de3d4a38_0_6686"/>
            <p:cNvSpPr/>
            <p:nvPr/>
          </p:nvSpPr>
          <p:spPr>
            <a:xfrm>
              <a:off x="7153725" y="2688600"/>
              <a:ext cx="187825" cy="200425"/>
            </a:xfrm>
            <a:custGeom>
              <a:avLst/>
              <a:gdLst/>
              <a:ahLst/>
              <a:cxnLst/>
              <a:rect l="l" t="t" r="r" b="b"/>
              <a:pathLst>
                <a:path w="7513" h="8017" extrusionOk="0">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7" name="Google Shape;4777;g280de3d4a38_0_6686"/>
            <p:cNvSpPr/>
            <p:nvPr/>
          </p:nvSpPr>
          <p:spPr>
            <a:xfrm>
              <a:off x="7076850" y="2616775"/>
              <a:ext cx="52975" cy="54200"/>
            </a:xfrm>
            <a:custGeom>
              <a:avLst/>
              <a:gdLst/>
              <a:ahLst/>
              <a:cxnLst/>
              <a:rect l="l" t="t" r="r" b="b"/>
              <a:pathLst>
                <a:path w="2119" h="2168" extrusionOk="0">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8" name="Google Shape;4778;g280de3d4a38_0_6686"/>
            <p:cNvSpPr/>
            <p:nvPr/>
          </p:nvSpPr>
          <p:spPr>
            <a:xfrm>
              <a:off x="7084425" y="2692375"/>
              <a:ext cx="39075" cy="192875"/>
            </a:xfrm>
            <a:custGeom>
              <a:avLst/>
              <a:gdLst/>
              <a:ahLst/>
              <a:cxnLst/>
              <a:rect l="l" t="t" r="r" b="b"/>
              <a:pathLst>
                <a:path w="1563" h="7715" extrusionOk="0">
                  <a:moveTo>
                    <a:pt x="0" y="7714"/>
                  </a:moveTo>
                  <a:lnTo>
                    <a:pt x="1563" y="7714"/>
                  </a:lnTo>
                  <a:lnTo>
                    <a:pt x="1563" y="1"/>
                  </a:lnTo>
                  <a:lnTo>
                    <a:pt x="0" y="1"/>
                  </a:ln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9" name="Google Shape;4779;g280de3d4a38_0_6686"/>
            <p:cNvSpPr/>
            <p:nvPr/>
          </p:nvSpPr>
          <p:spPr>
            <a:xfrm>
              <a:off x="6857550" y="2621800"/>
              <a:ext cx="187825" cy="267225"/>
            </a:xfrm>
            <a:custGeom>
              <a:avLst/>
              <a:gdLst/>
              <a:ahLst/>
              <a:cxnLst/>
              <a:rect l="l" t="t" r="r" b="b"/>
              <a:pathLst>
                <a:path w="7513" h="10689" extrusionOk="0">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0" name="Google Shape;4780;g280de3d4a38_0_6686"/>
            <p:cNvSpPr/>
            <p:nvPr/>
          </p:nvSpPr>
          <p:spPr>
            <a:xfrm>
              <a:off x="6647075" y="2687350"/>
              <a:ext cx="189075" cy="201675"/>
            </a:xfrm>
            <a:custGeom>
              <a:avLst/>
              <a:gdLst/>
              <a:ahLst/>
              <a:cxnLst/>
              <a:rect l="l" t="t" r="r" b="b"/>
              <a:pathLst>
                <a:path w="7563" h="8067" extrusionOk="0">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1" name="Google Shape;4781;g280de3d4a38_0_6686"/>
            <p:cNvSpPr/>
            <p:nvPr/>
          </p:nvSpPr>
          <p:spPr>
            <a:xfrm>
              <a:off x="6440375" y="2688600"/>
              <a:ext cx="187825" cy="267225"/>
            </a:xfrm>
            <a:custGeom>
              <a:avLst/>
              <a:gdLst/>
              <a:ahLst/>
              <a:cxnLst/>
              <a:rect l="l" t="t" r="r" b="b"/>
              <a:pathLst>
                <a:path w="7513" h="10689" extrusionOk="0">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2" name="Google Shape;4782;g280de3d4a38_0_6686"/>
            <p:cNvSpPr/>
            <p:nvPr/>
          </p:nvSpPr>
          <p:spPr>
            <a:xfrm>
              <a:off x="6231150" y="2693650"/>
              <a:ext cx="191600" cy="191600"/>
            </a:xfrm>
            <a:custGeom>
              <a:avLst/>
              <a:gdLst/>
              <a:ahLst/>
              <a:cxnLst/>
              <a:rect l="l" t="t" r="r" b="b"/>
              <a:pathLst>
                <a:path w="7664" h="7664" extrusionOk="0">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3" name="Google Shape;4783;g280de3d4a38_0_6686"/>
            <p:cNvSpPr/>
            <p:nvPr/>
          </p:nvSpPr>
          <p:spPr>
            <a:xfrm>
              <a:off x="6063525" y="2628100"/>
              <a:ext cx="152525" cy="257150"/>
            </a:xfrm>
            <a:custGeom>
              <a:avLst/>
              <a:gdLst/>
              <a:ahLst/>
              <a:cxnLst/>
              <a:rect l="l" t="t" r="r" b="b"/>
              <a:pathLst>
                <a:path w="6101" h="10286" extrusionOk="0">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784" name="Google Shape;4784;g280de3d4a38_0_6686"/>
          <p:cNvGrpSpPr/>
          <p:nvPr/>
        </p:nvGrpSpPr>
        <p:grpSpPr>
          <a:xfrm>
            <a:off x="3882459" y="4590168"/>
            <a:ext cx="682107" cy="266863"/>
            <a:chOff x="238125" y="2500825"/>
            <a:chExt cx="1678825" cy="656650"/>
          </a:xfrm>
        </p:grpSpPr>
        <p:sp>
          <p:nvSpPr>
            <p:cNvPr id="4785" name="Google Shape;4785;g280de3d4a38_0_6686"/>
            <p:cNvSpPr/>
            <p:nvPr/>
          </p:nvSpPr>
          <p:spPr>
            <a:xfrm>
              <a:off x="238125" y="2592825"/>
              <a:ext cx="429800" cy="274775"/>
            </a:xfrm>
            <a:custGeom>
              <a:avLst/>
              <a:gdLst/>
              <a:ahLst/>
              <a:cxnLst/>
              <a:rect l="l" t="t" r="r" b="b"/>
              <a:pathLst>
                <a:path w="17192" h="10991" extrusionOk="0">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6" name="Google Shape;4786;g280de3d4a38_0_6686"/>
            <p:cNvSpPr/>
            <p:nvPr/>
          </p:nvSpPr>
          <p:spPr>
            <a:xfrm>
              <a:off x="651500" y="2669700"/>
              <a:ext cx="215550" cy="201675"/>
            </a:xfrm>
            <a:custGeom>
              <a:avLst/>
              <a:gdLst/>
              <a:ahLst/>
              <a:cxnLst/>
              <a:rect l="l" t="t" r="r" b="b"/>
              <a:pathLst>
                <a:path w="8622" h="8067" extrusionOk="0">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7" name="Google Shape;4787;g280de3d4a38_0_6686"/>
            <p:cNvSpPr/>
            <p:nvPr/>
          </p:nvSpPr>
          <p:spPr>
            <a:xfrm>
              <a:off x="851900" y="2592825"/>
              <a:ext cx="228150" cy="274775"/>
            </a:xfrm>
            <a:custGeom>
              <a:avLst/>
              <a:gdLst/>
              <a:ahLst/>
              <a:cxnLst/>
              <a:rect l="l" t="t" r="r" b="b"/>
              <a:pathLst>
                <a:path w="9126" h="10991" extrusionOk="0">
                  <a:moveTo>
                    <a:pt x="2018" y="0"/>
                  </a:moveTo>
                  <a:lnTo>
                    <a:pt x="1" y="10990"/>
                  </a:lnTo>
                  <a:lnTo>
                    <a:pt x="8471" y="10990"/>
                  </a:lnTo>
                  <a:lnTo>
                    <a:pt x="9126" y="7461"/>
                  </a:lnTo>
                  <a:lnTo>
                    <a:pt x="5244" y="7461"/>
                  </a:lnTo>
                  <a:lnTo>
                    <a:pt x="6605" y="0"/>
                  </a:ln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8" name="Google Shape;4788;g280de3d4a38_0_6686"/>
            <p:cNvSpPr/>
            <p:nvPr/>
          </p:nvSpPr>
          <p:spPr>
            <a:xfrm>
              <a:off x="1039700" y="2669675"/>
              <a:ext cx="316100" cy="201700"/>
            </a:xfrm>
            <a:custGeom>
              <a:avLst/>
              <a:gdLst/>
              <a:ahLst/>
              <a:cxnLst/>
              <a:rect l="l" t="t" r="r" b="b"/>
              <a:pathLst>
                <a:path w="12644" h="8068" extrusionOk="0">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9" name="Google Shape;4789;g280de3d4a38_0_6686"/>
            <p:cNvSpPr/>
            <p:nvPr/>
          </p:nvSpPr>
          <p:spPr>
            <a:xfrm>
              <a:off x="1323275" y="2669700"/>
              <a:ext cx="318900" cy="201675"/>
            </a:xfrm>
            <a:custGeom>
              <a:avLst/>
              <a:gdLst/>
              <a:ahLst/>
              <a:cxnLst/>
              <a:rect l="l" t="t" r="r" b="b"/>
              <a:pathLst>
                <a:path w="12756" h="8067" extrusionOk="0">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0" name="Google Shape;4790;g280de3d4a38_0_6686"/>
            <p:cNvSpPr/>
            <p:nvPr/>
          </p:nvSpPr>
          <p:spPr>
            <a:xfrm>
              <a:off x="1605600" y="2571400"/>
              <a:ext cx="311350" cy="299975"/>
            </a:xfrm>
            <a:custGeom>
              <a:avLst/>
              <a:gdLst/>
              <a:ahLst/>
              <a:cxnLst/>
              <a:rect l="l" t="t" r="r" b="b"/>
              <a:pathLst>
                <a:path w="12454" h="11999" extrusionOk="0">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1" name="Google Shape;4791;g280de3d4a38_0_6686"/>
            <p:cNvSpPr/>
            <p:nvPr/>
          </p:nvSpPr>
          <p:spPr>
            <a:xfrm>
              <a:off x="758650" y="2907900"/>
              <a:ext cx="307550" cy="249575"/>
            </a:xfrm>
            <a:custGeom>
              <a:avLst/>
              <a:gdLst/>
              <a:ahLst/>
              <a:cxnLst/>
              <a:rect l="l" t="t" r="r" b="b"/>
              <a:pathLst>
                <a:path w="12302" h="9983" extrusionOk="0">
                  <a:moveTo>
                    <a:pt x="7915" y="1"/>
                  </a:moveTo>
                  <a:lnTo>
                    <a:pt x="0" y="9982"/>
                  </a:lnTo>
                  <a:lnTo>
                    <a:pt x="5344" y="9982"/>
                  </a:lnTo>
                  <a:lnTo>
                    <a:pt x="12301" y="1"/>
                  </a:ln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2" name="Google Shape;4792;g280de3d4a38_0_6686"/>
            <p:cNvSpPr/>
            <p:nvPr/>
          </p:nvSpPr>
          <p:spPr>
            <a:xfrm>
              <a:off x="1189700" y="2590300"/>
              <a:ext cx="92025" cy="54225"/>
            </a:xfrm>
            <a:custGeom>
              <a:avLst/>
              <a:gdLst/>
              <a:ahLst/>
              <a:cxnLst/>
              <a:rect l="l" t="t" r="r" b="b"/>
              <a:pathLst>
                <a:path w="3681" h="2169" extrusionOk="0">
                  <a:moveTo>
                    <a:pt x="1865" y="0"/>
                  </a:moveTo>
                  <a:lnTo>
                    <a:pt x="0" y="2168"/>
                  </a:lnTo>
                  <a:lnTo>
                    <a:pt x="1765" y="2168"/>
                  </a:lnTo>
                  <a:lnTo>
                    <a:pt x="3680" y="0"/>
                  </a:ln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3" name="Google Shape;4793;g280de3d4a38_0_6686"/>
            <p:cNvSpPr/>
            <p:nvPr/>
          </p:nvSpPr>
          <p:spPr>
            <a:xfrm>
              <a:off x="1256500" y="2542400"/>
              <a:ext cx="60500" cy="22725"/>
            </a:xfrm>
            <a:custGeom>
              <a:avLst/>
              <a:gdLst/>
              <a:ahLst/>
              <a:cxnLst/>
              <a:rect l="l" t="t" r="r" b="b"/>
              <a:pathLst>
                <a:path w="2420" h="909" extrusionOk="0">
                  <a:moveTo>
                    <a:pt x="1008" y="1"/>
                  </a:moveTo>
                  <a:lnTo>
                    <a:pt x="0" y="908"/>
                  </a:lnTo>
                  <a:lnTo>
                    <a:pt x="1613" y="908"/>
                  </a:lnTo>
                  <a:lnTo>
                    <a:pt x="2420" y="1"/>
                  </a:ln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4" name="Google Shape;4794;g280de3d4a38_0_6686"/>
            <p:cNvSpPr/>
            <p:nvPr/>
          </p:nvSpPr>
          <p:spPr>
            <a:xfrm>
              <a:off x="1294300" y="2500825"/>
              <a:ext cx="49175" cy="18925"/>
            </a:xfrm>
            <a:custGeom>
              <a:avLst/>
              <a:gdLst/>
              <a:ahLst/>
              <a:cxnLst/>
              <a:rect l="l" t="t" r="r" b="b"/>
              <a:pathLst>
                <a:path w="1967" h="757" extrusionOk="0">
                  <a:moveTo>
                    <a:pt x="807" y="0"/>
                  </a:moveTo>
                  <a:lnTo>
                    <a:pt x="0" y="756"/>
                  </a:lnTo>
                  <a:lnTo>
                    <a:pt x="1311" y="756"/>
                  </a:lnTo>
                  <a:lnTo>
                    <a:pt x="1967" y="0"/>
                  </a:ln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5" name="Google Shape;4795;g280de3d4a38_0_6686"/>
            <p:cNvSpPr/>
            <p:nvPr/>
          </p:nvSpPr>
          <p:spPr>
            <a:xfrm>
              <a:off x="1077525" y="2905300"/>
              <a:ext cx="89500" cy="102275"/>
            </a:xfrm>
            <a:custGeom>
              <a:avLst/>
              <a:gdLst/>
              <a:ahLst/>
              <a:cxnLst/>
              <a:rect l="l" t="t" r="r" b="b"/>
              <a:pathLst>
                <a:path w="3580" h="4091" extrusionOk="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6" name="Google Shape;4796;g280de3d4a38_0_6686"/>
            <p:cNvSpPr/>
            <p:nvPr/>
          </p:nvSpPr>
          <p:spPr>
            <a:xfrm>
              <a:off x="1169525" y="2906650"/>
              <a:ext cx="108425" cy="101050"/>
            </a:xfrm>
            <a:custGeom>
              <a:avLst/>
              <a:gdLst/>
              <a:ahLst/>
              <a:cxnLst/>
              <a:rect l="l" t="t" r="r" b="b"/>
              <a:pathLst>
                <a:path w="4337" h="4042" extrusionOk="0">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7" name="Google Shape;4797;g280de3d4a38_0_6686"/>
            <p:cNvSpPr/>
            <p:nvPr/>
          </p:nvSpPr>
          <p:spPr>
            <a:xfrm>
              <a:off x="1279175" y="2907900"/>
              <a:ext cx="79425" cy="97075"/>
            </a:xfrm>
            <a:custGeom>
              <a:avLst/>
              <a:gdLst/>
              <a:ahLst/>
              <a:cxnLst/>
              <a:rect l="l" t="t" r="r" b="b"/>
              <a:pathLst>
                <a:path w="3177" h="3883" extrusionOk="0">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8" name="Google Shape;4798;g280de3d4a38_0_6686"/>
            <p:cNvSpPr/>
            <p:nvPr/>
          </p:nvSpPr>
          <p:spPr>
            <a:xfrm>
              <a:off x="1361100" y="2907900"/>
              <a:ext cx="75650" cy="97075"/>
            </a:xfrm>
            <a:custGeom>
              <a:avLst/>
              <a:gdLst/>
              <a:ahLst/>
              <a:cxnLst/>
              <a:rect l="l" t="t" r="r" b="b"/>
              <a:pathLst>
                <a:path w="3026" h="3883" extrusionOk="0">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9" name="Google Shape;4799;g280de3d4a38_0_6686"/>
            <p:cNvSpPr/>
            <p:nvPr/>
          </p:nvSpPr>
          <p:spPr>
            <a:xfrm>
              <a:off x="1443025" y="2907900"/>
              <a:ext cx="150000" cy="97075"/>
            </a:xfrm>
            <a:custGeom>
              <a:avLst/>
              <a:gdLst/>
              <a:ahLst/>
              <a:cxnLst/>
              <a:rect l="l" t="t" r="r" b="b"/>
              <a:pathLst>
                <a:path w="6000" h="3883" extrusionOk="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0" name="Google Shape;4800;g280de3d4a38_0_6686"/>
            <p:cNvSpPr/>
            <p:nvPr/>
          </p:nvSpPr>
          <p:spPr>
            <a:xfrm>
              <a:off x="1560225" y="2907900"/>
              <a:ext cx="102125" cy="97075"/>
            </a:xfrm>
            <a:custGeom>
              <a:avLst/>
              <a:gdLst/>
              <a:ahLst/>
              <a:cxnLst/>
              <a:rect l="l" t="t" r="r" b="b"/>
              <a:pathLst>
                <a:path w="4085" h="3883" extrusionOk="0">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1" name="Google Shape;4801;g280de3d4a38_0_6686"/>
            <p:cNvSpPr/>
            <p:nvPr/>
          </p:nvSpPr>
          <p:spPr>
            <a:xfrm>
              <a:off x="1672400" y="2907575"/>
              <a:ext cx="97075" cy="97400"/>
            </a:xfrm>
            <a:custGeom>
              <a:avLst/>
              <a:gdLst/>
              <a:ahLst/>
              <a:cxnLst/>
              <a:rect l="l" t="t" r="r" b="b"/>
              <a:pathLst>
                <a:path w="3883" h="3896" extrusionOk="0">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2" name="Google Shape;4802;g280de3d4a38_0_6686"/>
            <p:cNvSpPr/>
            <p:nvPr/>
          </p:nvSpPr>
          <p:spPr>
            <a:xfrm>
              <a:off x="1773225" y="2907900"/>
              <a:ext cx="81950" cy="97075"/>
            </a:xfrm>
            <a:custGeom>
              <a:avLst/>
              <a:gdLst/>
              <a:ahLst/>
              <a:cxnLst/>
              <a:rect l="l" t="t" r="r" b="b"/>
              <a:pathLst>
                <a:path w="3278" h="3883" extrusionOk="0">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3" name="Google Shape;4803;g280de3d4a38_0_6686"/>
            <p:cNvSpPr/>
            <p:nvPr/>
          </p:nvSpPr>
          <p:spPr>
            <a:xfrm>
              <a:off x="1865250" y="2909150"/>
              <a:ext cx="20175" cy="20200"/>
            </a:xfrm>
            <a:custGeom>
              <a:avLst/>
              <a:gdLst/>
              <a:ahLst/>
              <a:cxnLst/>
              <a:rect l="l" t="t" r="r" b="b"/>
              <a:pathLst>
                <a:path w="807" h="808" extrusionOk="0">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804" name="Google Shape;4804;g280de3d4a38_0_6686"/>
          <p:cNvGrpSpPr/>
          <p:nvPr/>
        </p:nvGrpSpPr>
        <p:grpSpPr>
          <a:xfrm>
            <a:off x="6779578" y="4626181"/>
            <a:ext cx="845188" cy="162953"/>
            <a:chOff x="3701600" y="2570125"/>
            <a:chExt cx="1503625" cy="289900"/>
          </a:xfrm>
        </p:grpSpPr>
        <p:sp>
          <p:nvSpPr>
            <p:cNvPr id="4805" name="Google Shape;4805;g280de3d4a38_0_6686"/>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6" name="Google Shape;4806;g280de3d4a38_0_6686"/>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7" name="Google Shape;4807;g280de3d4a38_0_6686"/>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8" name="Google Shape;4808;g280de3d4a38_0_6686"/>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9" name="Google Shape;4809;g280de3d4a38_0_6686"/>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0" name="Google Shape;4810;g280de3d4a38_0_6686"/>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1" name="Google Shape;4811;g280de3d4a38_0_6686"/>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2" name="Google Shape;4812;g280de3d4a38_0_6686"/>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3" name="Google Shape;4813;g280de3d4a38_0_6686"/>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4" name="Google Shape;4814;g280de3d4a38_0_6686"/>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5" name="Google Shape;4815;g280de3d4a38_0_6686"/>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6" name="Google Shape;4816;g280de3d4a38_0_6686"/>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817" name="Google Shape;4817;g280de3d4a38_0_6686"/>
          <p:cNvSpPr/>
          <p:nvPr/>
        </p:nvSpPr>
        <p:spPr>
          <a:xfrm>
            <a:off x="8227998" y="4566256"/>
            <a:ext cx="431416" cy="266843"/>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0784"/>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8" name="Google Shape;4818;g280de3d4a38_0_6686"/>
          <p:cNvSpPr txBox="1"/>
          <p:nvPr/>
        </p:nvSpPr>
        <p:spPr>
          <a:xfrm>
            <a:off x="327649" y="4545776"/>
            <a:ext cx="1012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2"/>
                </a:solidFill>
                <a:latin typeface="Inter Medium"/>
                <a:ea typeface="Inter Medium"/>
                <a:cs typeface="Inter Medium"/>
                <a:sym typeface="Inter Medium"/>
              </a:rPr>
              <a:t>Trusted by:</a:t>
            </a:r>
            <a:endParaRPr sz="800" b="0" i="0" u="none" strike="noStrike" cap="none">
              <a:solidFill>
                <a:schemeClr val="dk2"/>
              </a:solidFill>
              <a:latin typeface="Inter Medium"/>
              <a:ea typeface="Inter Medium"/>
              <a:cs typeface="Inter Medium"/>
              <a:sym typeface="Inter Medium"/>
            </a:endParaRPr>
          </a:p>
        </p:txBody>
      </p:sp>
      <p:grpSp>
        <p:nvGrpSpPr>
          <p:cNvPr id="4819" name="Google Shape;4819;g280de3d4a38_0_6686"/>
          <p:cNvGrpSpPr/>
          <p:nvPr/>
        </p:nvGrpSpPr>
        <p:grpSpPr>
          <a:xfrm>
            <a:off x="6292189" y="1426141"/>
            <a:ext cx="1425849" cy="1425202"/>
            <a:chOff x="1189450" y="238125"/>
            <a:chExt cx="5177375" cy="5175025"/>
          </a:xfrm>
        </p:grpSpPr>
        <p:sp>
          <p:nvSpPr>
            <p:cNvPr id="4820" name="Google Shape;4820;g280de3d4a38_0_6686"/>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1" name="Google Shape;4821;g280de3d4a38_0_6686"/>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2" name="Google Shape;4822;g280de3d4a38_0_6686"/>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3" name="Google Shape;4823;g280de3d4a38_0_6686"/>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4" name="Google Shape;4824;g280de3d4a38_0_6686"/>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5" name="Google Shape;4825;g280de3d4a38_0_6686"/>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6" name="Google Shape;4826;g280de3d4a38_0_6686"/>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7" name="Google Shape;4827;g280de3d4a38_0_6686"/>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8" name="Google Shape;4828;g280de3d4a38_0_6686"/>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9" name="Google Shape;4829;g280de3d4a38_0_6686"/>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0" name="Google Shape;4830;g280de3d4a38_0_6686"/>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1" name="Google Shape;4831;g280de3d4a38_0_6686"/>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2" name="Google Shape;4832;g280de3d4a38_0_6686"/>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3" name="Google Shape;4833;g280de3d4a38_0_6686"/>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4" name="Google Shape;4834;g280de3d4a38_0_6686"/>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5" name="Google Shape;4835;g280de3d4a38_0_6686"/>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6" name="Google Shape;4836;g280de3d4a38_0_6686"/>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7" name="Google Shape;4837;g280de3d4a38_0_6686"/>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8" name="Google Shape;4838;g280de3d4a38_0_6686"/>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9" name="Google Shape;4839;g280de3d4a38_0_6686"/>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0" name="Google Shape;4840;g280de3d4a38_0_6686"/>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1" name="Google Shape;4841;g280de3d4a38_0_6686"/>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2" name="Google Shape;4842;g280de3d4a38_0_6686"/>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3" name="Google Shape;4843;g280de3d4a38_0_6686"/>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4" name="Google Shape;4844;g280de3d4a38_0_6686"/>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5" name="Google Shape;4845;g280de3d4a38_0_6686"/>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6" name="Google Shape;4846;g280de3d4a38_0_6686"/>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7" name="Google Shape;4847;g280de3d4a38_0_6686"/>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8" name="Google Shape;4848;g280de3d4a38_0_6686"/>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9" name="Google Shape;4849;g280de3d4a38_0_6686"/>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0" name="Google Shape;4850;g280de3d4a38_0_6686"/>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1" name="Google Shape;4851;g280de3d4a38_0_6686"/>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2" name="Google Shape;4852;g280de3d4a38_0_6686"/>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3" name="Google Shape;4853;g280de3d4a38_0_6686"/>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4" name="Google Shape;4854;g280de3d4a38_0_6686"/>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5" name="Google Shape;4855;g280de3d4a38_0_6686"/>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6" name="Google Shape;4856;g280de3d4a38_0_6686"/>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7" name="Google Shape;4857;g280de3d4a38_0_6686"/>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8" name="Google Shape;4858;g280de3d4a38_0_6686"/>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9" name="Google Shape;4859;g280de3d4a38_0_6686"/>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0" name="Google Shape;4860;g280de3d4a38_0_6686"/>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1" name="Google Shape;4861;g280de3d4a38_0_6686"/>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2" name="Google Shape;4862;g280de3d4a38_0_6686"/>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3" name="Google Shape;4863;g280de3d4a38_0_6686"/>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4" name="Google Shape;4864;g280de3d4a38_0_6686"/>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5" name="Google Shape;4865;g280de3d4a38_0_6686"/>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6" name="Google Shape;4866;g280de3d4a38_0_6686"/>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7" name="Google Shape;4867;g280de3d4a38_0_6686"/>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8" name="Google Shape;4868;g280de3d4a38_0_6686"/>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9" name="Google Shape;4869;g280de3d4a38_0_6686"/>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0" name="Google Shape;4870;g280de3d4a38_0_6686"/>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1" name="Google Shape;4871;g280de3d4a38_0_6686"/>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2" name="Google Shape;4872;g280de3d4a38_0_6686"/>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3" name="Google Shape;4873;g280de3d4a38_0_6686"/>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4" name="Google Shape;4874;g280de3d4a38_0_6686"/>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5" name="Google Shape;4875;g280de3d4a38_0_6686"/>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6" name="Google Shape;4876;g280de3d4a38_0_6686"/>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7" name="Google Shape;4877;g280de3d4a38_0_6686"/>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8" name="Google Shape;4878;g280de3d4a38_0_6686"/>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9" name="Google Shape;4879;g280de3d4a38_0_6686"/>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0" name="Google Shape;4880;g280de3d4a38_0_6686"/>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1" name="Google Shape;4881;g280de3d4a38_0_6686"/>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2" name="Google Shape;4882;g280de3d4a38_0_6686"/>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3" name="Google Shape;4883;g280de3d4a38_0_6686"/>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4" name="Google Shape;4884;g280de3d4a38_0_6686"/>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5" name="Google Shape;4885;g280de3d4a38_0_6686"/>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6" name="Google Shape;4886;g280de3d4a38_0_6686"/>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7" name="Google Shape;4887;g280de3d4a38_0_6686"/>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8" name="Google Shape;4888;g280de3d4a38_0_6686"/>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9" name="Google Shape;4889;g280de3d4a38_0_6686"/>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0" name="Google Shape;4890;g280de3d4a38_0_6686"/>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1" name="Google Shape;4891;g280de3d4a38_0_6686"/>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2" name="Google Shape;4892;g280de3d4a38_0_6686"/>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3" name="Google Shape;4893;g280de3d4a38_0_6686"/>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4" name="Google Shape;4894;g280de3d4a38_0_6686"/>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5" name="Google Shape;4895;g280de3d4a38_0_6686"/>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6" name="Google Shape;4896;g280de3d4a38_0_6686"/>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7" name="Google Shape;4897;g280de3d4a38_0_6686"/>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8" name="Google Shape;4898;g280de3d4a38_0_6686"/>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9" name="Google Shape;4899;g280de3d4a38_0_6686"/>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0" name="Google Shape;4900;g280de3d4a38_0_6686"/>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1" name="Google Shape;4901;g280de3d4a38_0_6686"/>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2" name="Google Shape;4902;g280de3d4a38_0_6686"/>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3" name="Google Shape;4903;g280de3d4a38_0_6686"/>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4" name="Google Shape;4904;g280de3d4a38_0_6686"/>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5" name="Google Shape;4905;g280de3d4a38_0_6686"/>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6" name="Google Shape;4906;g280de3d4a38_0_6686"/>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7" name="Google Shape;4907;g280de3d4a38_0_6686"/>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8" name="Google Shape;4908;g280de3d4a38_0_6686"/>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9" name="Google Shape;4909;g280de3d4a38_0_6686"/>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0" name="Google Shape;4910;g280de3d4a38_0_6686"/>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1" name="Google Shape;4911;g280de3d4a38_0_6686"/>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2" name="Google Shape;4912;g280de3d4a38_0_6686"/>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3" name="Google Shape;4913;g280de3d4a38_0_6686"/>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4" name="Google Shape;4914;g280de3d4a38_0_6686"/>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5" name="Google Shape;4915;g280de3d4a38_0_6686"/>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6" name="Google Shape;4916;g280de3d4a38_0_6686"/>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7" name="Google Shape;4917;g280de3d4a38_0_6686"/>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8" name="Google Shape;4918;g280de3d4a38_0_6686"/>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9" name="Google Shape;4919;g280de3d4a38_0_6686"/>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0" name="Google Shape;4920;g280de3d4a38_0_6686"/>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1" name="Google Shape;4921;g280de3d4a38_0_6686"/>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2" name="Google Shape;4922;g280de3d4a38_0_6686"/>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3" name="Google Shape;4923;g280de3d4a38_0_6686"/>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4" name="Google Shape;4924;g280de3d4a38_0_6686"/>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5" name="Google Shape;4925;g280de3d4a38_0_6686"/>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6" name="Google Shape;4926;g280de3d4a38_0_6686"/>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7" name="Google Shape;4927;g280de3d4a38_0_6686"/>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8" name="Google Shape;4928;g280de3d4a38_0_6686"/>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9" name="Google Shape;4929;g280de3d4a38_0_6686"/>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0" name="Google Shape;4930;g280de3d4a38_0_6686"/>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1" name="Google Shape;4931;g280de3d4a38_0_6686"/>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2" name="Google Shape;4932;g280de3d4a38_0_6686"/>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3" name="Google Shape;4933;g280de3d4a38_0_6686"/>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4" name="Google Shape;4934;g280de3d4a38_0_6686"/>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5" name="Google Shape;4935;g280de3d4a38_0_6686"/>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6" name="Google Shape;4936;g280de3d4a38_0_6686"/>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7" name="Google Shape;4937;g280de3d4a38_0_6686"/>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8" name="Google Shape;4938;g280de3d4a38_0_6686"/>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9" name="Google Shape;4939;g280de3d4a38_0_6686"/>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0" name="Google Shape;4940;g280de3d4a38_0_6686"/>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1" name="Google Shape;4941;g280de3d4a38_0_6686"/>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2" name="Google Shape;4942;g280de3d4a38_0_6686"/>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3" name="Google Shape;4943;g280de3d4a38_0_6686"/>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4" name="Google Shape;4944;g280de3d4a38_0_6686"/>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5" name="Google Shape;4945;g280de3d4a38_0_6686"/>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6" name="Google Shape;4946;g280de3d4a38_0_6686"/>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7" name="Google Shape;4947;g280de3d4a38_0_6686"/>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8" name="Google Shape;4948;g280de3d4a38_0_6686"/>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9" name="Google Shape;4949;g280de3d4a38_0_6686"/>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0" name="Google Shape;4950;g280de3d4a38_0_6686"/>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1" name="Google Shape;4951;g280de3d4a38_0_6686"/>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2" name="Google Shape;4952;g280de3d4a38_0_6686"/>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3" name="Google Shape;4953;g280de3d4a38_0_6686"/>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4" name="Google Shape;4954;g280de3d4a38_0_6686"/>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5" name="Google Shape;4955;g280de3d4a38_0_6686"/>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6" name="Google Shape;4956;g280de3d4a38_0_6686"/>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7" name="Google Shape;4957;g280de3d4a38_0_6686"/>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8" name="Google Shape;4958;g280de3d4a38_0_6686"/>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9" name="Google Shape;4959;g280de3d4a38_0_6686"/>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0" name="Google Shape;4960;g280de3d4a38_0_6686"/>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1" name="Google Shape;4961;g280de3d4a38_0_6686"/>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2" name="Google Shape;4962;g280de3d4a38_0_6686"/>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3" name="Google Shape;4963;g280de3d4a38_0_6686"/>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4" name="Google Shape;4964;g280de3d4a38_0_6686"/>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5" name="Google Shape;4965;g280de3d4a38_0_6686"/>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6" name="Google Shape;4966;g280de3d4a38_0_6686"/>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7" name="Google Shape;4967;g280de3d4a38_0_6686"/>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8" name="Google Shape;4968;g280de3d4a38_0_6686"/>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9" name="Google Shape;4969;g280de3d4a38_0_6686"/>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0" name="Google Shape;4970;g280de3d4a38_0_6686"/>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1" name="Google Shape;4971;g280de3d4a38_0_6686"/>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2" name="Google Shape;4972;g280de3d4a38_0_6686"/>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3" name="Google Shape;4973;g280de3d4a38_0_6686"/>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4" name="Google Shape;4974;g280de3d4a38_0_6686"/>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5" name="Google Shape;4975;g280de3d4a38_0_6686"/>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6" name="Google Shape;4976;g280de3d4a38_0_6686"/>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7" name="Google Shape;4977;g280de3d4a38_0_6686"/>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8" name="Google Shape;4978;g280de3d4a38_0_6686"/>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9" name="Google Shape;4979;g280de3d4a38_0_6686"/>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0" name="Google Shape;4980;g280de3d4a38_0_6686"/>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1" name="Google Shape;4981;g280de3d4a38_0_6686"/>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2" name="Google Shape;4982;g280de3d4a38_0_6686"/>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3" name="Google Shape;4983;g280de3d4a38_0_6686"/>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4" name="Google Shape;4984;g280de3d4a38_0_6686"/>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5" name="Google Shape;4985;g280de3d4a38_0_6686"/>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6" name="Google Shape;4986;g280de3d4a38_0_6686"/>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7" name="Google Shape;4987;g280de3d4a38_0_6686"/>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8" name="Google Shape;4988;g280de3d4a38_0_6686"/>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9" name="Google Shape;4989;g280de3d4a38_0_6686"/>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0" name="Google Shape;4990;g280de3d4a38_0_6686"/>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1" name="Google Shape;4991;g280de3d4a38_0_6686"/>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2" name="Google Shape;4992;g280de3d4a38_0_6686"/>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3" name="Google Shape;4993;g280de3d4a38_0_6686"/>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4" name="Google Shape;4994;g280de3d4a38_0_6686"/>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5" name="Google Shape;4995;g280de3d4a38_0_6686"/>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6" name="Google Shape;4996;g280de3d4a38_0_6686"/>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7" name="Google Shape;4997;g280de3d4a38_0_6686"/>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8" name="Google Shape;4998;g280de3d4a38_0_6686"/>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9" name="Google Shape;4999;g280de3d4a38_0_6686"/>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0" name="Google Shape;5000;g280de3d4a38_0_6686"/>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1" name="Google Shape;5001;g280de3d4a38_0_6686"/>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2" name="Google Shape;5002;g280de3d4a38_0_6686"/>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3" name="Google Shape;5003;g280de3d4a38_0_6686"/>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4" name="Google Shape;5004;g280de3d4a38_0_6686"/>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5" name="Google Shape;5005;g280de3d4a38_0_6686"/>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6" name="Google Shape;5006;g280de3d4a38_0_6686"/>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7" name="Google Shape;5007;g280de3d4a38_0_6686"/>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8" name="Google Shape;5008;g280de3d4a38_0_6686"/>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9" name="Google Shape;5009;g280de3d4a38_0_6686"/>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0" name="Google Shape;5010;g280de3d4a38_0_6686"/>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1" name="Google Shape;5011;g280de3d4a38_0_6686"/>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2" name="Google Shape;5012;g280de3d4a38_0_6686"/>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3" name="Google Shape;5013;g280de3d4a38_0_6686"/>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4" name="Google Shape;5014;g280de3d4a38_0_6686"/>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5" name="Google Shape;5015;g280de3d4a38_0_6686"/>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6" name="Google Shape;5016;g280de3d4a38_0_6686"/>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7" name="Google Shape;5017;g280de3d4a38_0_6686"/>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8" name="Google Shape;5018;g280de3d4a38_0_6686"/>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9" name="Google Shape;5019;g280de3d4a38_0_6686"/>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0" name="Google Shape;5020;g280de3d4a38_0_6686"/>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1" name="Google Shape;5021;g280de3d4a38_0_6686"/>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2" name="Google Shape;5022;g280de3d4a38_0_6686"/>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3" name="Google Shape;5023;g280de3d4a38_0_6686"/>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4" name="Google Shape;5024;g280de3d4a38_0_6686"/>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5" name="Google Shape;5025;g280de3d4a38_0_6686"/>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6" name="Google Shape;5026;g280de3d4a38_0_6686"/>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7" name="Google Shape;5027;g280de3d4a38_0_6686"/>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8" name="Google Shape;5028;g280de3d4a38_0_6686"/>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9" name="Google Shape;5029;g280de3d4a38_0_6686"/>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0" name="Google Shape;5030;g280de3d4a38_0_6686"/>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1" name="Google Shape;5031;g280de3d4a38_0_6686"/>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2" name="Google Shape;5032;g280de3d4a38_0_6686"/>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3" name="Google Shape;5033;g280de3d4a38_0_6686"/>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4" name="Google Shape;5034;g280de3d4a38_0_6686"/>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5" name="Google Shape;5035;g280de3d4a38_0_6686"/>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6" name="Google Shape;5036;g280de3d4a38_0_6686"/>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7" name="Google Shape;5037;g280de3d4a38_0_6686"/>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8" name="Google Shape;5038;g280de3d4a38_0_6686"/>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9" name="Google Shape;5039;g280de3d4a38_0_6686"/>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0" name="Google Shape;5040;g280de3d4a38_0_6686"/>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1" name="Google Shape;5041;g280de3d4a38_0_6686"/>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2" name="Google Shape;5042;g280de3d4a38_0_6686"/>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3" name="Google Shape;5043;g280de3d4a38_0_6686"/>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4" name="Google Shape;5044;g280de3d4a38_0_6686"/>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5" name="Google Shape;5045;g280de3d4a38_0_6686"/>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6" name="Google Shape;5046;g280de3d4a38_0_6686"/>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7" name="Google Shape;5047;g280de3d4a38_0_6686"/>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8" name="Google Shape;5048;g280de3d4a38_0_6686"/>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9" name="Google Shape;5049;g280de3d4a38_0_6686"/>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0" name="Google Shape;5050;g280de3d4a38_0_6686"/>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1" name="Google Shape;5051;g280de3d4a38_0_6686"/>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2" name="Google Shape;5052;g280de3d4a38_0_6686"/>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3" name="Google Shape;5053;g280de3d4a38_0_6686"/>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4" name="Google Shape;5054;g280de3d4a38_0_6686"/>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5" name="Google Shape;5055;g280de3d4a38_0_6686"/>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6" name="Google Shape;5056;g280de3d4a38_0_6686"/>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7" name="Google Shape;5057;g280de3d4a38_0_6686"/>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8" name="Google Shape;5058;g280de3d4a38_0_6686"/>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9" name="Google Shape;5059;g280de3d4a38_0_6686"/>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0" name="Google Shape;5060;g280de3d4a38_0_6686"/>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1" name="Google Shape;5061;g280de3d4a38_0_6686"/>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2" name="Google Shape;5062;g280de3d4a38_0_6686"/>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3" name="Google Shape;5063;g280de3d4a38_0_6686"/>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4" name="Google Shape;5064;g280de3d4a38_0_6686"/>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5" name="Google Shape;5065;g280de3d4a38_0_6686"/>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6" name="Google Shape;5066;g280de3d4a38_0_6686"/>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7" name="Google Shape;5067;g280de3d4a38_0_6686"/>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8" name="Google Shape;5068;g280de3d4a38_0_6686"/>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9" name="Google Shape;5069;g280de3d4a38_0_6686"/>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0" name="Google Shape;5070;g280de3d4a38_0_6686"/>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1" name="Google Shape;5071;g280de3d4a38_0_6686"/>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2" name="Google Shape;5072;g280de3d4a38_0_6686"/>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3" name="Google Shape;5073;g280de3d4a38_0_6686"/>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4" name="Google Shape;5074;g280de3d4a38_0_6686"/>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5" name="Google Shape;5075;g280de3d4a38_0_6686"/>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6" name="Google Shape;5076;g280de3d4a38_0_6686"/>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7" name="Google Shape;5077;g280de3d4a38_0_6686"/>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8" name="Google Shape;5078;g280de3d4a38_0_6686"/>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9" name="Google Shape;5079;g280de3d4a38_0_6686"/>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0" name="Google Shape;5080;g280de3d4a38_0_6686"/>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1" name="Google Shape;5081;g280de3d4a38_0_6686"/>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2" name="Google Shape;5082;g280de3d4a38_0_6686"/>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3" name="Google Shape;5083;g280de3d4a38_0_6686"/>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4" name="Google Shape;5084;g280de3d4a38_0_6686"/>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5" name="Google Shape;5085;g280de3d4a38_0_6686"/>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6" name="Google Shape;5086;g280de3d4a38_0_6686"/>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7" name="Google Shape;5087;g280de3d4a38_0_6686"/>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8" name="Google Shape;5088;g280de3d4a38_0_6686"/>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9" name="Google Shape;5089;g280de3d4a38_0_6686"/>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0" name="Google Shape;5090;g280de3d4a38_0_6686"/>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1" name="Google Shape;5091;g280de3d4a38_0_6686"/>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2" name="Google Shape;5092;g280de3d4a38_0_6686"/>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3" name="Google Shape;5093;g280de3d4a38_0_6686"/>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4" name="Google Shape;5094;g280de3d4a38_0_6686"/>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5" name="Google Shape;5095;g280de3d4a38_0_6686"/>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6" name="Google Shape;5096;g280de3d4a38_0_6686"/>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7" name="Google Shape;5097;g280de3d4a38_0_6686"/>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8" name="Google Shape;5098;g280de3d4a38_0_6686"/>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9" name="Google Shape;5099;g280de3d4a38_0_6686"/>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0" name="Google Shape;5100;g280de3d4a38_0_6686"/>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1" name="Google Shape;5101;g280de3d4a38_0_6686"/>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2" name="Google Shape;5102;g280de3d4a38_0_6686"/>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3" name="Google Shape;5103;g280de3d4a38_0_6686"/>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4" name="Google Shape;5104;g280de3d4a38_0_6686"/>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5" name="Google Shape;5105;g280de3d4a38_0_6686"/>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6" name="Google Shape;5106;g280de3d4a38_0_6686"/>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7" name="Google Shape;5107;g280de3d4a38_0_6686"/>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8" name="Google Shape;5108;g280de3d4a38_0_6686"/>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9" name="Google Shape;5109;g280de3d4a38_0_6686"/>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0" name="Google Shape;5110;g280de3d4a38_0_6686"/>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1" name="Google Shape;5111;g280de3d4a38_0_6686"/>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2" name="Google Shape;5112;g280de3d4a38_0_6686"/>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3" name="Google Shape;5113;g280de3d4a38_0_6686"/>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4" name="Google Shape;5114;g280de3d4a38_0_6686"/>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5" name="Google Shape;5115;g280de3d4a38_0_6686"/>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6" name="Google Shape;5116;g280de3d4a38_0_6686"/>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7" name="Google Shape;5117;g280de3d4a38_0_6686"/>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8" name="Google Shape;5118;g280de3d4a38_0_6686"/>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9" name="Google Shape;5119;g280de3d4a38_0_6686"/>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0" name="Google Shape;5120;g280de3d4a38_0_6686"/>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1" name="Google Shape;5121;g280de3d4a38_0_6686"/>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2" name="Google Shape;5122;g280de3d4a38_0_6686"/>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3" name="Google Shape;5123;g280de3d4a38_0_6686"/>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4" name="Google Shape;5124;g280de3d4a38_0_6686"/>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5" name="Google Shape;5125;g280de3d4a38_0_6686"/>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6" name="Google Shape;5126;g280de3d4a38_0_6686"/>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7" name="Google Shape;5127;g280de3d4a38_0_6686"/>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8" name="Google Shape;5128;g280de3d4a38_0_6686"/>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9" name="Google Shape;5129;g280de3d4a38_0_6686"/>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0" name="Google Shape;5130;g280de3d4a38_0_6686"/>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1" name="Google Shape;5131;g280de3d4a38_0_6686"/>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2" name="Google Shape;5132;g280de3d4a38_0_6686"/>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3" name="Google Shape;5133;g280de3d4a38_0_6686"/>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4" name="Google Shape;5134;g280de3d4a38_0_6686"/>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5" name="Google Shape;5135;g280de3d4a38_0_6686"/>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6" name="Google Shape;5136;g280de3d4a38_0_6686"/>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7" name="Google Shape;5137;g280de3d4a38_0_6686"/>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8" name="Google Shape;5138;g280de3d4a38_0_6686"/>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9" name="Google Shape;5139;g280de3d4a38_0_6686"/>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0" name="Google Shape;5140;g280de3d4a38_0_6686"/>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1" name="Google Shape;5141;g280de3d4a38_0_6686"/>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2" name="Google Shape;5142;g280de3d4a38_0_6686"/>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3" name="Google Shape;5143;g280de3d4a38_0_6686"/>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4" name="Google Shape;5144;g280de3d4a38_0_6686"/>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5" name="Google Shape;5145;g280de3d4a38_0_6686"/>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6" name="Google Shape;5146;g280de3d4a38_0_6686"/>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7" name="Google Shape;5147;g280de3d4a38_0_6686"/>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8" name="Google Shape;5148;g280de3d4a38_0_6686"/>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9" name="Google Shape;5149;g280de3d4a38_0_6686"/>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0" name="Google Shape;5150;g280de3d4a38_0_6686"/>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1" name="Google Shape;5151;g280de3d4a38_0_6686"/>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2" name="Google Shape;5152;g280de3d4a38_0_6686"/>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3" name="Google Shape;5153;g280de3d4a38_0_6686"/>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4" name="Google Shape;5154;g280de3d4a38_0_6686"/>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5" name="Google Shape;5155;g280de3d4a38_0_6686"/>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6" name="Google Shape;5156;g280de3d4a38_0_6686"/>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7" name="Google Shape;5157;g280de3d4a38_0_6686"/>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8" name="Google Shape;5158;g280de3d4a38_0_6686"/>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9" name="Google Shape;5159;g280de3d4a38_0_6686"/>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0" name="Google Shape;5160;g280de3d4a38_0_6686"/>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1" name="Google Shape;5161;g280de3d4a38_0_6686"/>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2" name="Google Shape;5162;g280de3d4a38_0_6686"/>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3" name="Google Shape;5163;g280de3d4a38_0_6686"/>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4" name="Google Shape;5164;g280de3d4a38_0_6686"/>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5" name="Google Shape;5165;g280de3d4a38_0_6686"/>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6" name="Google Shape;5166;g280de3d4a38_0_6686"/>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7" name="Google Shape;5167;g280de3d4a38_0_6686"/>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8" name="Google Shape;5168;g280de3d4a38_0_6686"/>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9" name="Google Shape;5169;g280de3d4a38_0_6686"/>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0" name="Google Shape;5170;g280de3d4a38_0_6686"/>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1" name="Google Shape;5171;g280de3d4a38_0_6686"/>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2" name="Google Shape;5172;g280de3d4a38_0_6686"/>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3" name="Google Shape;5173;g280de3d4a38_0_6686"/>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4" name="Google Shape;5174;g280de3d4a38_0_6686"/>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5" name="Google Shape;5175;g280de3d4a38_0_6686"/>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6" name="Google Shape;5176;g280de3d4a38_0_6686"/>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7" name="Google Shape;5177;g280de3d4a38_0_6686"/>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8" name="Google Shape;5178;g280de3d4a38_0_6686"/>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9" name="Google Shape;5179;g280de3d4a38_0_6686"/>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0" name="Google Shape;5180;g280de3d4a38_0_6686"/>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1" name="Google Shape;5181;g280de3d4a38_0_6686"/>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2" name="Google Shape;5182;g280de3d4a38_0_6686"/>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3" name="Google Shape;5183;g280de3d4a38_0_6686"/>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4" name="Google Shape;5184;g280de3d4a38_0_6686"/>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5" name="Google Shape;5185;g280de3d4a38_0_6686"/>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6" name="Google Shape;5186;g280de3d4a38_0_6686"/>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7" name="Google Shape;5187;g280de3d4a38_0_6686"/>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8" name="Google Shape;5188;g280de3d4a38_0_6686"/>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9" name="Google Shape;5189;g280de3d4a38_0_6686"/>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0" name="Google Shape;5190;g280de3d4a38_0_6686"/>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1" name="Google Shape;5191;g280de3d4a38_0_6686"/>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2" name="Google Shape;5192;g280de3d4a38_0_6686"/>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3" name="Google Shape;5193;g280de3d4a38_0_6686"/>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4" name="Google Shape;5194;g280de3d4a38_0_6686"/>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5" name="Google Shape;5195;g280de3d4a38_0_6686"/>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6" name="Google Shape;5196;g280de3d4a38_0_6686"/>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7" name="Google Shape;5197;g280de3d4a38_0_6686"/>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8" name="Google Shape;5198;g280de3d4a38_0_6686"/>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9" name="Google Shape;5199;g280de3d4a38_0_6686"/>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0" name="Google Shape;5200;g280de3d4a38_0_6686"/>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1" name="Google Shape;5201;g280de3d4a38_0_6686"/>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2" name="Google Shape;5202;g280de3d4a38_0_6686"/>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3" name="Google Shape;5203;g280de3d4a38_0_6686"/>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4" name="Google Shape;5204;g280de3d4a38_0_6686"/>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5" name="Google Shape;5205;g280de3d4a38_0_6686"/>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6" name="Google Shape;5206;g280de3d4a38_0_6686"/>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7" name="Google Shape;5207;g280de3d4a38_0_6686"/>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8" name="Google Shape;5208;g280de3d4a38_0_6686"/>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9" name="Google Shape;5209;g280de3d4a38_0_6686"/>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0" name="Google Shape;5210;g280de3d4a38_0_6686"/>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1" name="Google Shape;5211;g280de3d4a38_0_6686"/>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2" name="Google Shape;5212;g280de3d4a38_0_6686"/>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3" name="Google Shape;5213;g280de3d4a38_0_6686"/>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4" name="Google Shape;5214;g280de3d4a38_0_6686"/>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5" name="Google Shape;5215;g280de3d4a38_0_6686"/>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6" name="Google Shape;5216;g280de3d4a38_0_6686"/>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7" name="Google Shape;5217;g280de3d4a38_0_6686"/>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8" name="Google Shape;5218;g280de3d4a38_0_6686"/>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9" name="Google Shape;5219;g280de3d4a38_0_6686"/>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0" name="Google Shape;5220;g280de3d4a38_0_6686"/>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1" name="Google Shape;5221;g280de3d4a38_0_6686"/>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2" name="Google Shape;5222;g280de3d4a38_0_6686"/>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3" name="Google Shape;5223;g280de3d4a38_0_6686"/>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4" name="Google Shape;5224;g280de3d4a38_0_6686"/>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5" name="Google Shape;5225;g280de3d4a38_0_6686"/>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6" name="Google Shape;5226;g280de3d4a38_0_6686"/>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7" name="Google Shape;5227;g280de3d4a38_0_6686"/>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8" name="Google Shape;5228;g280de3d4a38_0_6686"/>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9" name="Google Shape;5229;g280de3d4a38_0_6686"/>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0" name="Google Shape;5230;g280de3d4a38_0_6686"/>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1" name="Google Shape;5231;g280de3d4a38_0_6686"/>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2" name="Google Shape;5232;g280de3d4a38_0_6686"/>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3" name="Google Shape;5233;g280de3d4a38_0_6686"/>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4" name="Google Shape;5234;g280de3d4a38_0_6686"/>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5" name="Google Shape;5235;g280de3d4a38_0_6686"/>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6" name="Google Shape;5236;g280de3d4a38_0_6686"/>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7" name="Google Shape;5237;g280de3d4a38_0_6686"/>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8" name="Google Shape;5238;g280de3d4a38_0_6686"/>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9" name="Google Shape;5239;g280de3d4a38_0_6686"/>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0" name="Google Shape;5240;g280de3d4a38_0_6686"/>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1" name="Google Shape;5241;g280de3d4a38_0_6686"/>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2" name="Google Shape;5242;g280de3d4a38_0_6686"/>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3" name="Google Shape;5243;g280de3d4a38_0_6686"/>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4" name="Google Shape;5244;g280de3d4a38_0_6686"/>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5" name="Google Shape;5245;g280de3d4a38_0_6686"/>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6" name="Google Shape;5246;g280de3d4a38_0_6686"/>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7" name="Google Shape;5247;g280de3d4a38_0_6686"/>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8" name="Google Shape;5248;g280de3d4a38_0_6686"/>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9" name="Google Shape;5249;g280de3d4a38_0_6686"/>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0" name="Google Shape;5250;g280de3d4a38_0_6686"/>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1" name="Google Shape;5251;g280de3d4a38_0_6686"/>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2" name="Google Shape;5252;g280de3d4a38_0_6686"/>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3" name="Google Shape;5253;g280de3d4a38_0_6686"/>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4" name="Google Shape;5254;g280de3d4a38_0_6686"/>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5" name="Google Shape;5255;g280de3d4a38_0_6686"/>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6" name="Google Shape;5256;g280de3d4a38_0_6686"/>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7" name="Google Shape;5257;g280de3d4a38_0_6686"/>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8" name="Google Shape;5258;g280de3d4a38_0_6686"/>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9" name="Google Shape;5259;g280de3d4a38_0_6686"/>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0" name="Google Shape;5260;g280de3d4a38_0_6686"/>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1" name="Google Shape;5261;g280de3d4a38_0_6686"/>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2" name="Google Shape;5262;g280de3d4a38_0_6686"/>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3" name="Google Shape;5263;g280de3d4a38_0_6686"/>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4" name="Google Shape;5264;g280de3d4a38_0_6686"/>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5" name="Google Shape;5265;g280de3d4a38_0_6686"/>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6" name="Google Shape;5266;g280de3d4a38_0_6686"/>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7" name="Google Shape;5267;g280de3d4a38_0_6686"/>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8" name="Google Shape;5268;g280de3d4a38_0_6686"/>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9" name="Google Shape;5269;g280de3d4a38_0_6686"/>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0" name="Google Shape;5270;g280de3d4a38_0_6686"/>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1" name="Google Shape;5271;g280de3d4a38_0_6686"/>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2" name="Google Shape;5272;g280de3d4a38_0_6686"/>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3" name="Google Shape;5273;g280de3d4a38_0_6686"/>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4" name="Google Shape;5274;g280de3d4a38_0_6686"/>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5" name="Google Shape;5275;g280de3d4a38_0_6686"/>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6" name="Google Shape;5276;g280de3d4a38_0_6686"/>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7" name="Google Shape;5277;g280de3d4a38_0_6686"/>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8" name="Google Shape;5278;g280de3d4a38_0_6686"/>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9" name="Google Shape;5279;g280de3d4a38_0_6686"/>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0" name="Google Shape;5280;g280de3d4a38_0_6686"/>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1" name="Google Shape;5281;g280de3d4a38_0_6686"/>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2" name="Google Shape;5282;g280de3d4a38_0_6686"/>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3" name="Google Shape;5283;g280de3d4a38_0_6686"/>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4" name="Google Shape;5284;g280de3d4a38_0_6686"/>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5" name="Google Shape;5285;g280de3d4a38_0_6686"/>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6" name="Google Shape;5286;g280de3d4a38_0_6686"/>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7" name="Google Shape;5287;g280de3d4a38_0_6686"/>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8" name="Google Shape;5288;g280de3d4a38_0_6686"/>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9" name="Google Shape;5289;g280de3d4a38_0_6686"/>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0" name="Google Shape;5290;g280de3d4a38_0_6686"/>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1" name="Google Shape;5291;g280de3d4a38_0_6686"/>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2" name="Google Shape;5292;g280de3d4a38_0_6686"/>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3" name="Google Shape;5293;g280de3d4a38_0_6686"/>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4" name="Google Shape;5294;g280de3d4a38_0_6686"/>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5" name="Google Shape;5295;g280de3d4a38_0_6686"/>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6" name="Google Shape;5296;g280de3d4a38_0_6686"/>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7" name="Google Shape;5297;g280de3d4a38_0_6686"/>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8" name="Google Shape;5298;g280de3d4a38_0_6686"/>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9" name="Google Shape;5299;g280de3d4a38_0_6686"/>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0" name="Google Shape;5300;g280de3d4a38_0_6686"/>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1" name="Google Shape;5301;g280de3d4a38_0_6686"/>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2" name="Google Shape;5302;g280de3d4a38_0_6686"/>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3" name="Google Shape;5303;g280de3d4a38_0_6686"/>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4" name="Google Shape;5304;g280de3d4a38_0_6686"/>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5" name="Google Shape;5305;g280de3d4a38_0_6686"/>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6" name="Google Shape;5306;g280de3d4a38_0_6686"/>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7" name="Google Shape;5307;g280de3d4a38_0_6686"/>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8" name="Google Shape;5308;g280de3d4a38_0_6686"/>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9" name="Google Shape;5309;g280de3d4a38_0_6686"/>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0" name="Google Shape;5310;g280de3d4a38_0_6686"/>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1" name="Google Shape;5311;g280de3d4a38_0_6686"/>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2" name="Google Shape;5312;g280de3d4a38_0_6686"/>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3" name="Google Shape;5313;g280de3d4a38_0_6686"/>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4" name="Google Shape;5314;g280de3d4a38_0_6686"/>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5" name="Google Shape;5315;g280de3d4a38_0_6686"/>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6" name="Google Shape;5316;g280de3d4a38_0_6686"/>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7" name="Google Shape;5317;g280de3d4a38_0_6686"/>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8" name="Google Shape;5318;g280de3d4a38_0_6686"/>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9" name="Google Shape;5319;g280de3d4a38_0_6686"/>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0" name="Google Shape;5320;g280de3d4a38_0_6686"/>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1" name="Google Shape;5321;g280de3d4a38_0_6686"/>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2" name="Google Shape;5322;g280de3d4a38_0_6686"/>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3" name="Google Shape;5323;g280de3d4a38_0_6686"/>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4" name="Google Shape;5324;g280de3d4a38_0_6686"/>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5" name="Google Shape;5325;g280de3d4a38_0_6686"/>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6" name="Google Shape;5326;g280de3d4a38_0_6686"/>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7" name="Google Shape;5327;g280de3d4a38_0_6686"/>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8" name="Google Shape;5328;g280de3d4a38_0_6686"/>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9" name="Google Shape;5329;g280de3d4a38_0_6686"/>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0" name="Google Shape;5330;g280de3d4a38_0_6686"/>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1" name="Google Shape;5331;g280de3d4a38_0_6686"/>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2" name="Google Shape;5332;g280de3d4a38_0_6686"/>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3" name="Google Shape;5333;g280de3d4a38_0_6686"/>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4" name="Google Shape;5334;g280de3d4a38_0_6686"/>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5" name="Google Shape;5335;g280de3d4a38_0_6686"/>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6" name="Google Shape;5336;g280de3d4a38_0_6686"/>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7" name="Google Shape;5337;g280de3d4a38_0_6686"/>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8" name="Google Shape;5338;g280de3d4a38_0_6686"/>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9" name="Google Shape;5339;g280de3d4a38_0_6686"/>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0" name="Google Shape;5340;g280de3d4a38_0_6686"/>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1" name="Google Shape;5341;g280de3d4a38_0_6686"/>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2" name="Google Shape;5342;g280de3d4a38_0_6686"/>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3" name="Google Shape;5343;g280de3d4a38_0_6686"/>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4" name="Google Shape;5344;g280de3d4a38_0_6686"/>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5" name="Google Shape;5345;g280de3d4a38_0_6686"/>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6" name="Google Shape;5346;g280de3d4a38_0_6686"/>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7" name="Google Shape;5347;g280de3d4a38_0_6686"/>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8" name="Google Shape;5348;g280de3d4a38_0_6686"/>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9" name="Google Shape;5349;g280de3d4a38_0_6686"/>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0" name="Google Shape;5350;g280de3d4a38_0_6686"/>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1" name="Google Shape;5351;g280de3d4a38_0_6686"/>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2" name="Google Shape;5352;g280de3d4a38_0_6686"/>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3" name="Google Shape;5353;g280de3d4a38_0_6686"/>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4" name="Google Shape;5354;g280de3d4a38_0_6686"/>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5" name="Google Shape;5355;g280de3d4a38_0_6686"/>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6" name="Google Shape;5356;g280de3d4a38_0_6686"/>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7" name="Google Shape;5357;g280de3d4a38_0_6686"/>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8" name="Google Shape;5358;g280de3d4a38_0_6686"/>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9" name="Google Shape;5359;g280de3d4a38_0_6686"/>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0" name="Google Shape;5360;g280de3d4a38_0_6686"/>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1" name="Google Shape;5361;g280de3d4a38_0_6686"/>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2" name="Google Shape;5362;g280de3d4a38_0_6686"/>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3" name="Google Shape;5363;g280de3d4a38_0_6686"/>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4" name="Google Shape;5364;g280de3d4a38_0_6686"/>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5" name="Google Shape;5365;g280de3d4a38_0_6686"/>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6" name="Google Shape;5366;g280de3d4a38_0_6686"/>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7" name="Google Shape;5367;g280de3d4a38_0_6686"/>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8" name="Google Shape;5368;g280de3d4a38_0_6686"/>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9" name="Google Shape;5369;g280de3d4a38_0_6686"/>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0" name="Google Shape;5370;g280de3d4a38_0_6686"/>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1" name="Google Shape;5371;g280de3d4a38_0_6686"/>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2" name="Google Shape;5372;g280de3d4a38_0_6686"/>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3" name="Google Shape;5373;g280de3d4a38_0_6686"/>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4" name="Google Shape;5374;g280de3d4a38_0_6686"/>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5" name="Google Shape;5375;g280de3d4a38_0_6686"/>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6" name="Google Shape;5376;g280de3d4a38_0_6686"/>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7" name="Google Shape;5377;g280de3d4a38_0_6686"/>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8" name="Google Shape;5378;g280de3d4a38_0_6686"/>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9" name="Google Shape;5379;g280de3d4a38_0_6686"/>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0" name="Google Shape;5380;g280de3d4a38_0_6686"/>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1" name="Google Shape;5381;g280de3d4a38_0_6686"/>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2" name="Google Shape;5382;g280de3d4a38_0_6686"/>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3" name="Google Shape;5383;g280de3d4a38_0_6686"/>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4" name="Google Shape;5384;g280de3d4a38_0_6686"/>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5" name="Google Shape;5385;g280de3d4a38_0_6686"/>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6" name="Google Shape;5386;g280de3d4a38_0_6686"/>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7" name="Google Shape;5387;g280de3d4a38_0_6686"/>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388" name="Google Shape;5388;g280de3d4a38_0_6686"/>
          <p:cNvSpPr/>
          <p:nvPr/>
        </p:nvSpPr>
        <p:spPr>
          <a:xfrm>
            <a:off x="324500" y="4426700"/>
            <a:ext cx="8499900" cy="585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89" name="Google Shape;5389;g280de3d4a38_0_6686"/>
          <p:cNvPicPr preferRelativeResize="0"/>
          <p:nvPr/>
        </p:nvPicPr>
        <p:blipFill rotWithShape="1">
          <a:blip r:embed="rId5">
            <a:alphaModFix/>
          </a:blip>
          <a:srcRect/>
          <a:stretch/>
        </p:blipFill>
        <p:spPr>
          <a:xfrm>
            <a:off x="455004" y="401901"/>
            <a:ext cx="908399" cy="259033"/>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390"/>
        <p:cNvGrpSpPr/>
        <p:nvPr/>
      </p:nvGrpSpPr>
      <p:grpSpPr>
        <a:xfrm>
          <a:off x="0" y="0"/>
          <a:ext cx="0" cy="0"/>
          <a:chOff x="0" y="0"/>
          <a:chExt cx="0" cy="0"/>
        </a:xfrm>
      </p:grpSpPr>
      <p:sp>
        <p:nvSpPr>
          <p:cNvPr id="5391" name="Google Shape;5391;g280de3d4a38_0_7338"/>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5392" name="Google Shape;5392;g280de3d4a38_0_7338"/>
          <p:cNvGrpSpPr/>
          <p:nvPr/>
        </p:nvGrpSpPr>
        <p:grpSpPr>
          <a:xfrm>
            <a:off x="8041173" y="4778596"/>
            <a:ext cx="598277" cy="170409"/>
            <a:chOff x="238125" y="1822850"/>
            <a:chExt cx="7080200" cy="2016675"/>
          </a:xfrm>
        </p:grpSpPr>
        <p:sp>
          <p:nvSpPr>
            <p:cNvPr id="5393" name="Google Shape;5393;g280de3d4a38_0_7338"/>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4" name="Google Shape;5394;g280de3d4a38_0_7338"/>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5" name="Google Shape;5395;g280de3d4a38_0_7338"/>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6" name="Google Shape;5396;g280de3d4a38_0_7338"/>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7" name="Google Shape;5397;g280de3d4a38_0_7338"/>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8" name="Google Shape;5398;g280de3d4a38_0_7338"/>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9" name="Google Shape;5399;g280de3d4a38_0_7338"/>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400" name="Google Shape;5400;g280de3d4a38_0_7338"/>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401" name="Google Shape;5401;g280de3d4a38_0_7338"/>
          <p:cNvSpPr txBox="1">
            <a:spLocks noGrp="1"/>
          </p:cNvSpPr>
          <p:nvPr>
            <p:ph type="subTitle" idx="1"/>
          </p:nvPr>
        </p:nvSpPr>
        <p:spPr>
          <a:xfrm>
            <a:off x="375508" y="166466"/>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a:endParaRPr/>
          </a:p>
        </p:txBody>
      </p:sp>
      <p:sp>
        <p:nvSpPr>
          <p:cNvPr id="5402" name="Google Shape;5402;g280de3d4a38_0_7338"/>
          <p:cNvSpPr/>
          <p:nvPr/>
        </p:nvSpPr>
        <p:spPr>
          <a:xfrm>
            <a:off x="278209" y="272369"/>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3" name="Google Shape;5403;g280de3d4a38_0_7338"/>
          <p:cNvSpPr txBox="1">
            <a:spLocks noGrp="1"/>
          </p:cNvSpPr>
          <p:nvPr>
            <p:ph type="body" idx="2"/>
          </p:nvPr>
        </p:nvSpPr>
        <p:spPr>
          <a:xfrm>
            <a:off x="244350" y="1256775"/>
            <a:ext cx="8661600" cy="33093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algn="l">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algn="l">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5404" name="Google Shape;5404;g280de3d4a38_0_7338"/>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split w/chevrons">
  <p:cSld name="TITLE_AND_BODY_1_1">
    <p:bg>
      <p:bgPr>
        <a:solidFill>
          <a:schemeClr val="dk1"/>
        </a:solidFill>
        <a:effectLst/>
      </p:bgPr>
    </p:bg>
    <p:spTree>
      <p:nvGrpSpPr>
        <p:cNvPr id="1" name="Shape 5405"/>
        <p:cNvGrpSpPr/>
        <p:nvPr/>
      </p:nvGrpSpPr>
      <p:grpSpPr>
        <a:xfrm>
          <a:off x="0" y="0"/>
          <a:ext cx="0" cy="0"/>
          <a:chOff x="0" y="0"/>
          <a:chExt cx="0" cy="0"/>
        </a:xfrm>
      </p:grpSpPr>
      <p:grpSp>
        <p:nvGrpSpPr>
          <p:cNvPr id="5406" name="Google Shape;5406;g280de3d4a38_0_7353"/>
          <p:cNvGrpSpPr/>
          <p:nvPr/>
        </p:nvGrpSpPr>
        <p:grpSpPr>
          <a:xfrm>
            <a:off x="2726703" y="6"/>
            <a:ext cx="3697033" cy="5143642"/>
            <a:chOff x="1926275" y="238125"/>
            <a:chExt cx="3765950" cy="5239525"/>
          </a:xfrm>
        </p:grpSpPr>
        <p:sp>
          <p:nvSpPr>
            <p:cNvPr id="5407" name="Google Shape;5407;g280de3d4a38_0_7353"/>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8" name="Google Shape;5408;g280de3d4a38_0_7353"/>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9" name="Google Shape;5409;g280de3d4a38_0_7353"/>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0" name="Google Shape;5410;g280de3d4a38_0_7353"/>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1" name="Google Shape;5411;g280de3d4a38_0_7353"/>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2" name="Google Shape;5412;g280de3d4a38_0_7353"/>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3" name="Google Shape;5413;g280de3d4a38_0_7353"/>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4" name="Google Shape;5414;g280de3d4a38_0_7353"/>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5" name="Google Shape;5415;g280de3d4a38_0_7353"/>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6" name="Google Shape;5416;g280de3d4a38_0_7353"/>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7" name="Google Shape;5417;g280de3d4a38_0_7353"/>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8" name="Google Shape;5418;g280de3d4a38_0_7353"/>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9" name="Google Shape;5419;g280de3d4a38_0_7353"/>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0" name="Google Shape;5420;g280de3d4a38_0_7353"/>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1" name="Google Shape;5421;g280de3d4a38_0_7353"/>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2" name="Google Shape;5422;g280de3d4a38_0_7353"/>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3" name="Google Shape;5423;g280de3d4a38_0_7353"/>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4" name="Google Shape;5424;g280de3d4a38_0_7353"/>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5" name="Google Shape;5425;g280de3d4a38_0_7353"/>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6" name="Google Shape;5426;g280de3d4a38_0_7353"/>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7" name="Google Shape;5427;g280de3d4a38_0_7353"/>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8" name="Google Shape;5428;g280de3d4a38_0_7353"/>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9" name="Google Shape;5429;g280de3d4a38_0_7353"/>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0" name="Google Shape;5430;g280de3d4a38_0_7353"/>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1" name="Google Shape;5431;g280de3d4a38_0_7353"/>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2" name="Google Shape;5432;g280de3d4a38_0_7353"/>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3" name="Google Shape;5433;g280de3d4a38_0_7353"/>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4" name="Google Shape;5434;g280de3d4a38_0_7353"/>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5" name="Google Shape;5435;g280de3d4a38_0_7353"/>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6" name="Google Shape;5436;g280de3d4a38_0_7353"/>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7" name="Google Shape;5437;g280de3d4a38_0_7353"/>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8" name="Google Shape;5438;g280de3d4a38_0_7353"/>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9" name="Google Shape;5439;g280de3d4a38_0_7353"/>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0" name="Google Shape;5440;g280de3d4a38_0_7353"/>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1" name="Google Shape;5441;g280de3d4a38_0_7353"/>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2" name="Google Shape;5442;g280de3d4a38_0_7353"/>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3" name="Google Shape;5443;g280de3d4a38_0_7353"/>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4" name="Google Shape;5444;g280de3d4a38_0_7353"/>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5" name="Google Shape;5445;g280de3d4a38_0_7353"/>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6" name="Google Shape;5446;g280de3d4a38_0_7353"/>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7" name="Google Shape;5447;g280de3d4a38_0_7353"/>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8" name="Google Shape;5448;g280de3d4a38_0_7353"/>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9" name="Google Shape;5449;g280de3d4a38_0_7353"/>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0" name="Google Shape;5450;g280de3d4a38_0_7353"/>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1" name="Google Shape;5451;g280de3d4a38_0_7353"/>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2" name="Google Shape;5452;g280de3d4a38_0_7353"/>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3" name="Google Shape;5453;g280de3d4a38_0_7353"/>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4" name="Google Shape;5454;g280de3d4a38_0_7353"/>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5" name="Google Shape;5455;g280de3d4a38_0_7353"/>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6" name="Google Shape;5456;g280de3d4a38_0_7353"/>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7" name="Google Shape;5457;g280de3d4a38_0_7353"/>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8" name="Google Shape;5458;g280de3d4a38_0_7353"/>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9" name="Google Shape;5459;g280de3d4a38_0_7353"/>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0" name="Google Shape;5460;g280de3d4a38_0_7353"/>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1" name="Google Shape;5461;g280de3d4a38_0_7353"/>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2" name="Google Shape;5462;g280de3d4a38_0_7353"/>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3" name="Google Shape;5463;g280de3d4a38_0_7353"/>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4" name="Google Shape;5464;g280de3d4a38_0_7353"/>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5" name="Google Shape;5465;g280de3d4a38_0_7353"/>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6" name="Google Shape;5466;g280de3d4a38_0_7353"/>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515F6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467" name="Google Shape;5467;g280de3d4a38_0_7353"/>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468" name="Google Shape;5468;g280de3d4a38_0_7353"/>
          <p:cNvGrpSpPr/>
          <p:nvPr/>
        </p:nvGrpSpPr>
        <p:grpSpPr>
          <a:xfrm>
            <a:off x="2686262" y="2"/>
            <a:ext cx="2103910" cy="5143716"/>
            <a:chOff x="2726150" y="238125"/>
            <a:chExt cx="2142475" cy="5238000"/>
          </a:xfrm>
        </p:grpSpPr>
        <p:sp>
          <p:nvSpPr>
            <p:cNvPr id="5469" name="Google Shape;5469;g280de3d4a38_0_7353"/>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686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0" name="Google Shape;5470;g280de3d4a38_0_7353"/>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686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1" name="Google Shape;5471;g280de3d4a38_0_7353"/>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686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472" name="Google Shape;5472;g280de3d4a38_0_7353"/>
          <p:cNvSpPr txBox="1">
            <a:spLocks noGrp="1"/>
          </p:cNvSpPr>
          <p:nvPr>
            <p:ph type="title"/>
          </p:nvPr>
        </p:nvSpPr>
        <p:spPr>
          <a:xfrm>
            <a:off x="311700" y="569150"/>
            <a:ext cx="4029000" cy="1047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473" name="Google Shape;5473;g280de3d4a38_0_7353"/>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5474" name="Google Shape;5474;g280de3d4a38_0_735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5475" name="Google Shape;5475;g280de3d4a38_0_7353"/>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6" name="Google Shape;5476;g280de3d4a38_0_7353"/>
          <p:cNvSpPr txBox="1">
            <a:spLocks noGrp="1"/>
          </p:cNvSpPr>
          <p:nvPr>
            <p:ph type="subTitle" idx="2"/>
          </p:nvPr>
        </p:nvSpPr>
        <p:spPr>
          <a:xfrm>
            <a:off x="581025" y="209023"/>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2pPr>
            <a:lvl3pPr lvl="2"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3pPr>
            <a:lvl4pPr lvl="3"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4pPr>
            <a:lvl5pPr lvl="4" algn="l">
              <a:lnSpc>
                <a:spcPct val="115000"/>
              </a:lnSpc>
              <a:spcBef>
                <a:spcPts val="0"/>
              </a:spcBef>
              <a:spcAft>
                <a:spcPts val="0"/>
              </a:spcAft>
              <a:buSzPts val="1000"/>
              <a:buFont typeface="Inter Medium"/>
              <a:buNone/>
              <a:defRPr>
                <a:latin typeface="Inter Medium"/>
                <a:ea typeface="Inter Medium"/>
                <a:cs typeface="Inter Medium"/>
                <a:sym typeface="Inter Medium"/>
              </a:defRPr>
            </a:lvl5pPr>
            <a:lvl6pPr lvl="5" algn="l">
              <a:lnSpc>
                <a:spcPct val="115000"/>
              </a:lnSpc>
              <a:spcBef>
                <a:spcPts val="0"/>
              </a:spcBef>
              <a:spcAft>
                <a:spcPts val="0"/>
              </a:spcAft>
              <a:buSzPts val="1000"/>
              <a:buFont typeface="Inter Medium"/>
              <a:buNone/>
              <a:defRPr>
                <a:latin typeface="Inter Medium"/>
                <a:ea typeface="Inter Medium"/>
                <a:cs typeface="Inter Medium"/>
                <a:sym typeface="Inter Medium"/>
              </a:defRPr>
            </a:lvl6pPr>
            <a:lvl7pPr lvl="6" algn="l">
              <a:lnSpc>
                <a:spcPct val="115000"/>
              </a:lnSpc>
              <a:spcBef>
                <a:spcPts val="0"/>
              </a:spcBef>
              <a:spcAft>
                <a:spcPts val="0"/>
              </a:spcAft>
              <a:buSzPts val="1000"/>
              <a:buFont typeface="Inter Medium"/>
              <a:buNone/>
              <a:defRPr>
                <a:latin typeface="Inter Medium"/>
                <a:ea typeface="Inter Medium"/>
                <a:cs typeface="Inter Medium"/>
                <a:sym typeface="Inter Medium"/>
              </a:defRPr>
            </a:lvl7pPr>
            <a:lvl8pPr lvl="7"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8pPr>
            <a:lvl9pPr lvl="8" algn="l">
              <a:lnSpc>
                <a:spcPct val="115000"/>
              </a:lnSpc>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sp>
        <p:nvSpPr>
          <p:cNvPr id="5477" name="Google Shape;5477;g280de3d4a38_0_735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5478" name="Google Shape;5478;g280de3d4a38_0_7353"/>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split w/wireframe chevron">
  <p:cSld name="TITLE_AND_BODY_1_1_1">
    <p:bg>
      <p:bgPr>
        <a:solidFill>
          <a:schemeClr val="dk1"/>
        </a:solidFill>
        <a:effectLst/>
      </p:bgPr>
    </p:bg>
    <p:spTree>
      <p:nvGrpSpPr>
        <p:cNvPr id="1" name="Shape 5479"/>
        <p:cNvGrpSpPr/>
        <p:nvPr/>
      </p:nvGrpSpPr>
      <p:grpSpPr>
        <a:xfrm>
          <a:off x="0" y="0"/>
          <a:ext cx="0" cy="0"/>
          <a:chOff x="0" y="0"/>
          <a:chExt cx="0" cy="0"/>
        </a:xfrm>
      </p:grpSpPr>
      <p:sp>
        <p:nvSpPr>
          <p:cNvPr id="5480" name="Google Shape;5480;g280de3d4a38_0_7427"/>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481" name="Google Shape;5481;g280de3d4a38_0_7427"/>
          <p:cNvGrpSpPr/>
          <p:nvPr/>
        </p:nvGrpSpPr>
        <p:grpSpPr>
          <a:xfrm>
            <a:off x="2686262" y="2"/>
            <a:ext cx="2103910" cy="5143716"/>
            <a:chOff x="2726150" y="238125"/>
            <a:chExt cx="2142475" cy="5238000"/>
          </a:xfrm>
        </p:grpSpPr>
        <p:sp>
          <p:nvSpPr>
            <p:cNvPr id="5482" name="Google Shape;5482;g280de3d4a38_0_7427"/>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686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3" name="Google Shape;5483;g280de3d4a38_0_7427"/>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686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4" name="Google Shape;5484;g280de3d4a38_0_7427"/>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686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485" name="Google Shape;5485;g280de3d4a38_0_7427"/>
          <p:cNvSpPr txBox="1">
            <a:spLocks noGrp="1"/>
          </p:cNvSpPr>
          <p:nvPr>
            <p:ph type="title"/>
          </p:nvPr>
        </p:nvSpPr>
        <p:spPr>
          <a:xfrm>
            <a:off x="311700" y="569150"/>
            <a:ext cx="4029000" cy="1047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486" name="Google Shape;5486;g280de3d4a38_0_7427"/>
          <p:cNvSpPr txBox="1">
            <a:spLocks noGrp="1"/>
          </p:cNvSpPr>
          <p:nvPr>
            <p:ph type="body" idx="1"/>
          </p:nvPr>
        </p:nvSpPr>
        <p:spPr>
          <a:xfrm>
            <a:off x="311700" y="1819425"/>
            <a:ext cx="4029000" cy="27600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SzPts val="1600"/>
              <a:buChar char="●"/>
              <a:defRPr/>
            </a:lvl1pPr>
            <a:lvl2pPr marL="914400" lvl="1" indent="-317500" algn="l">
              <a:lnSpc>
                <a:spcPct val="115000"/>
              </a:lnSpc>
              <a:spcBef>
                <a:spcPts val="0"/>
              </a:spcBef>
              <a:spcAft>
                <a:spcPts val="0"/>
              </a:spcAft>
              <a:buSzPts val="14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292100" algn="l">
              <a:lnSpc>
                <a:spcPct val="115000"/>
              </a:lnSpc>
              <a:spcBef>
                <a:spcPts val="0"/>
              </a:spcBef>
              <a:spcAft>
                <a:spcPts val="0"/>
              </a:spcAft>
              <a:buSzPts val="1000"/>
              <a:buChar char="○"/>
              <a:defRPr/>
            </a:lvl5pPr>
            <a:lvl6pPr marL="2743200" lvl="5" indent="-292100" algn="l">
              <a:lnSpc>
                <a:spcPct val="115000"/>
              </a:lnSpc>
              <a:spcBef>
                <a:spcPts val="0"/>
              </a:spcBef>
              <a:spcAft>
                <a:spcPts val="0"/>
              </a:spcAft>
              <a:buSzPts val="1000"/>
              <a:buChar char="■"/>
              <a:defRPr/>
            </a:lvl6pPr>
            <a:lvl7pPr marL="3200400" lvl="6" indent="-292100" algn="l">
              <a:lnSpc>
                <a:spcPct val="115000"/>
              </a:lnSpc>
              <a:spcBef>
                <a:spcPts val="0"/>
              </a:spcBef>
              <a:spcAft>
                <a:spcPts val="0"/>
              </a:spcAft>
              <a:buSzPts val="1000"/>
              <a:buChar char="●"/>
              <a:defRPr/>
            </a:lvl7pPr>
            <a:lvl8pPr marL="3657600" lvl="7" indent="-285750" algn="l">
              <a:lnSpc>
                <a:spcPct val="115000"/>
              </a:lnSpc>
              <a:spcBef>
                <a:spcPts val="0"/>
              </a:spcBef>
              <a:spcAft>
                <a:spcPts val="0"/>
              </a:spcAft>
              <a:buSzPts val="900"/>
              <a:buChar char="○"/>
              <a:defRPr/>
            </a:lvl8pPr>
            <a:lvl9pPr marL="4114800" lvl="8" indent="-285750" algn="l">
              <a:lnSpc>
                <a:spcPct val="115000"/>
              </a:lnSpc>
              <a:spcBef>
                <a:spcPts val="0"/>
              </a:spcBef>
              <a:spcAft>
                <a:spcPts val="0"/>
              </a:spcAft>
              <a:buSzPts val="900"/>
              <a:buChar char="■"/>
              <a:defRPr/>
            </a:lvl9pPr>
          </a:lstStyle>
          <a:p>
            <a:endParaRPr/>
          </a:p>
        </p:txBody>
      </p:sp>
      <p:sp>
        <p:nvSpPr>
          <p:cNvPr id="5487" name="Google Shape;5487;g280de3d4a38_0_7427"/>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5488" name="Google Shape;5488;g280de3d4a38_0_7427"/>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9" name="Google Shape;5489;g280de3d4a38_0_7427"/>
          <p:cNvSpPr txBox="1">
            <a:spLocks noGrp="1"/>
          </p:cNvSpPr>
          <p:nvPr>
            <p:ph type="subTitle" idx="2"/>
          </p:nvPr>
        </p:nvSpPr>
        <p:spPr>
          <a:xfrm>
            <a:off x="581025" y="193025"/>
            <a:ext cx="4029000" cy="316800"/>
          </a:xfrm>
          <a:prstGeom prst="rect">
            <a:avLst/>
          </a:prstGeom>
          <a:noFill/>
          <a:ln>
            <a:noFill/>
          </a:ln>
        </p:spPr>
        <p:txBody>
          <a:bodyPr spcFirstLastPara="1" wrap="square" lIns="91425" tIns="91425" rIns="91425" bIns="91425" anchor="ctr" anchorCtr="0">
            <a:normAutofit/>
          </a:bodyPr>
          <a:lstStyle>
            <a:lvl1pPr lvl="0" algn="l">
              <a:lnSpc>
                <a:spcPct val="115000"/>
              </a:lnSpc>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algn="l">
              <a:lnSpc>
                <a:spcPct val="115000"/>
              </a:lnSpc>
              <a:spcBef>
                <a:spcPts val="0"/>
              </a:spcBef>
              <a:spcAft>
                <a:spcPts val="0"/>
              </a:spcAft>
              <a:buSzPts val="1200"/>
              <a:buNone/>
              <a:defRPr sz="1200"/>
            </a:lvl2pPr>
            <a:lvl3pPr lvl="2" algn="l">
              <a:lnSpc>
                <a:spcPct val="115000"/>
              </a:lnSpc>
              <a:spcBef>
                <a:spcPts val="0"/>
              </a:spcBef>
              <a:spcAft>
                <a:spcPts val="0"/>
              </a:spcAft>
              <a:buSzPts val="1200"/>
              <a:buNone/>
              <a:defRPr sz="1200"/>
            </a:lvl3pPr>
            <a:lvl4pPr lvl="3" algn="l">
              <a:lnSpc>
                <a:spcPct val="115000"/>
              </a:lnSpc>
              <a:spcBef>
                <a:spcPts val="0"/>
              </a:spcBef>
              <a:spcAft>
                <a:spcPts val="0"/>
              </a:spcAft>
              <a:buSzPts val="1200"/>
              <a:buNone/>
              <a:defRPr sz="1200"/>
            </a:lvl4pPr>
            <a:lvl5pPr lvl="4" algn="l">
              <a:lnSpc>
                <a:spcPct val="115000"/>
              </a:lnSpc>
              <a:spcBef>
                <a:spcPts val="0"/>
              </a:spcBef>
              <a:spcAft>
                <a:spcPts val="0"/>
              </a:spcAft>
              <a:buSzPts val="1200"/>
              <a:buNone/>
              <a:defRPr sz="1200"/>
            </a:lvl5pPr>
            <a:lvl6pPr lvl="5" algn="l">
              <a:lnSpc>
                <a:spcPct val="115000"/>
              </a:lnSpc>
              <a:spcBef>
                <a:spcPts val="0"/>
              </a:spcBef>
              <a:spcAft>
                <a:spcPts val="0"/>
              </a:spcAft>
              <a:buSzPts val="1200"/>
              <a:buNone/>
              <a:defRPr sz="1200"/>
            </a:lvl6pPr>
            <a:lvl7pPr lvl="6" algn="l">
              <a:lnSpc>
                <a:spcPct val="115000"/>
              </a:lnSpc>
              <a:spcBef>
                <a:spcPts val="0"/>
              </a:spcBef>
              <a:spcAft>
                <a:spcPts val="0"/>
              </a:spcAft>
              <a:buSzPts val="1200"/>
              <a:buNone/>
              <a:defRPr sz="1200"/>
            </a:lvl7pPr>
            <a:lvl8pPr lvl="7" algn="l">
              <a:lnSpc>
                <a:spcPct val="115000"/>
              </a:lnSpc>
              <a:spcBef>
                <a:spcPts val="0"/>
              </a:spcBef>
              <a:spcAft>
                <a:spcPts val="0"/>
              </a:spcAft>
              <a:buSzPts val="1200"/>
              <a:buNone/>
              <a:defRPr sz="1200"/>
            </a:lvl8pPr>
            <a:lvl9pPr lvl="8" algn="l">
              <a:lnSpc>
                <a:spcPct val="115000"/>
              </a:lnSpc>
              <a:spcBef>
                <a:spcPts val="0"/>
              </a:spcBef>
              <a:spcAft>
                <a:spcPts val="0"/>
              </a:spcAft>
              <a:buSzPts val="1200"/>
              <a:buNone/>
              <a:defRPr sz="1200"/>
            </a:lvl9pPr>
          </a:lstStyle>
          <a:p>
            <a:endParaRPr/>
          </a:p>
        </p:txBody>
      </p:sp>
      <p:sp>
        <p:nvSpPr>
          <p:cNvPr id="5490" name="Google Shape;5490;g280de3d4a38_0_7427"/>
          <p:cNvSpPr/>
          <p:nvPr/>
        </p:nvSpPr>
        <p:spPr>
          <a:xfrm>
            <a:off x="4790172" y="507328"/>
            <a:ext cx="1673311" cy="4153303"/>
          </a:xfrm>
          <a:custGeom>
            <a:avLst/>
            <a:gdLst/>
            <a:ahLst/>
            <a:cxnLst/>
            <a:rect l="l" t="t" r="r" b="b"/>
            <a:pathLst>
              <a:path w="82745" h="207821" extrusionOk="0">
                <a:moveTo>
                  <a:pt x="0" y="0"/>
                </a:moveTo>
                <a:lnTo>
                  <a:pt x="0" y="3008"/>
                </a:lnTo>
                <a:lnTo>
                  <a:pt x="80339" y="104061"/>
                </a:lnTo>
                <a:lnTo>
                  <a:pt x="0" y="204813"/>
                </a:lnTo>
                <a:lnTo>
                  <a:pt x="0" y="207821"/>
                </a:lnTo>
                <a:lnTo>
                  <a:pt x="82745" y="104061"/>
                </a:lnTo>
                <a:lnTo>
                  <a:pt x="0" y="0"/>
                </a:lnTo>
                <a:close/>
              </a:path>
            </a:pathLst>
          </a:custGeom>
          <a:solidFill>
            <a:srgbClr val="515F6B">
              <a:alpha val="6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91" name="Google Shape;5491;g280de3d4a38_0_7427"/>
          <p:cNvPicPr preferRelativeResize="0"/>
          <p:nvPr/>
        </p:nvPicPr>
        <p:blipFill rotWithShape="1">
          <a:blip r:embed="rId2">
            <a:alphaModFix/>
          </a:blip>
          <a:srcRect/>
          <a:stretch/>
        </p:blipFill>
        <p:spPr>
          <a:xfrm>
            <a:off x="8041517" y="4778600"/>
            <a:ext cx="597594" cy="17040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492"/>
        <p:cNvGrpSpPr/>
        <p:nvPr/>
      </p:nvGrpSpPr>
      <p:grpSpPr>
        <a:xfrm>
          <a:off x="0" y="0"/>
          <a:ext cx="0" cy="0"/>
          <a:chOff x="0" y="0"/>
          <a:chExt cx="0" cy="0"/>
        </a:xfrm>
      </p:grpSpPr>
      <p:sp>
        <p:nvSpPr>
          <p:cNvPr id="5493" name="Google Shape;5493;g280de3d4a38_0_7440"/>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494" name="Google Shape;5494;g280de3d4a38_0_744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5495" name="Google Shape;5495;g280de3d4a38_0_744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sp>
        <p:nvSpPr>
          <p:cNvPr id="5496" name="Google Shape;5496;g280de3d4a38_0_744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5497" name="Google Shape;5497;g280de3d4a38_0_7440"/>
          <p:cNvGrpSpPr/>
          <p:nvPr/>
        </p:nvGrpSpPr>
        <p:grpSpPr>
          <a:xfrm>
            <a:off x="8041173" y="4778596"/>
            <a:ext cx="598277" cy="170409"/>
            <a:chOff x="238125" y="1822850"/>
            <a:chExt cx="7080200" cy="2016675"/>
          </a:xfrm>
        </p:grpSpPr>
        <p:sp>
          <p:nvSpPr>
            <p:cNvPr id="5498" name="Google Shape;5498;g280de3d4a38_0_7440"/>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9" name="Google Shape;5499;g280de3d4a38_0_7440"/>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0" name="Google Shape;5500;g280de3d4a38_0_7440"/>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1" name="Google Shape;5501;g280de3d4a38_0_7440"/>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2" name="Google Shape;5502;g280de3d4a38_0_7440"/>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3" name="Google Shape;5503;g280de3d4a38_0_7440"/>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4" name="Google Shape;5504;g280de3d4a38_0_7440"/>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505" name="Google Shape;5505;g280de3d4a38_0_744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w/sidebar">
  <p:cSld name="TITLE_ONLY_1">
    <p:spTree>
      <p:nvGrpSpPr>
        <p:cNvPr id="1" name="Shape 5506"/>
        <p:cNvGrpSpPr/>
        <p:nvPr/>
      </p:nvGrpSpPr>
      <p:grpSpPr>
        <a:xfrm>
          <a:off x="0" y="0"/>
          <a:ext cx="0" cy="0"/>
          <a:chOff x="0" y="0"/>
          <a:chExt cx="0" cy="0"/>
        </a:xfrm>
      </p:grpSpPr>
      <p:sp>
        <p:nvSpPr>
          <p:cNvPr id="5507" name="Google Shape;5507;g280de3d4a38_0_7454"/>
          <p:cNvSpPr/>
          <p:nvPr/>
        </p:nvSpPr>
        <p:spPr>
          <a:xfrm>
            <a:off x="0" y="0"/>
            <a:ext cx="63990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8" name="Google Shape;5508;g280de3d4a38_0_7454"/>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509" name="Google Shape;5509;g280de3d4a38_0_7454"/>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5510" name="Google Shape;5510;g280de3d4a38_0_7454"/>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511"/>
        <p:cNvGrpSpPr/>
        <p:nvPr/>
      </p:nvGrpSpPr>
      <p:grpSpPr>
        <a:xfrm>
          <a:off x="0" y="0"/>
          <a:ext cx="0" cy="0"/>
          <a:chOff x="0" y="0"/>
          <a:chExt cx="0" cy="0"/>
        </a:xfrm>
      </p:grpSpPr>
      <p:sp>
        <p:nvSpPr>
          <p:cNvPr id="5512" name="Google Shape;5512;g280de3d4a38_0_7459"/>
          <p:cNvSpPr txBox="1">
            <a:spLocks noGrp="1"/>
          </p:cNvSpPr>
          <p:nvPr>
            <p:ph type="title"/>
          </p:nvPr>
        </p:nvSpPr>
        <p:spPr>
          <a:xfrm>
            <a:off x="311700" y="245972"/>
            <a:ext cx="2808000" cy="904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5513" name="Google Shape;5513;g280de3d4a38_0_7459"/>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5514" name="Google Shape;5514;g280de3d4a38_0_7459"/>
          <p:cNvSpPr txBox="1">
            <a:spLocks noGrp="1"/>
          </p:cNvSpPr>
          <p:nvPr>
            <p:ph type="body" idx="1"/>
          </p:nvPr>
        </p:nvSpPr>
        <p:spPr>
          <a:xfrm>
            <a:off x="311700" y="1311825"/>
            <a:ext cx="3999900" cy="326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292100" algn="l">
              <a:lnSpc>
                <a:spcPct val="115000"/>
              </a:lnSpc>
              <a:spcBef>
                <a:spcPts val="0"/>
              </a:spcBef>
              <a:spcAft>
                <a:spcPts val="0"/>
              </a:spcAft>
              <a:buSzPts val="1000"/>
              <a:buChar char="○"/>
              <a:defRPr sz="1000"/>
            </a:lvl2pPr>
            <a:lvl3pPr marL="1371600" lvl="2" indent="-292100" algn="l">
              <a:lnSpc>
                <a:spcPct val="115000"/>
              </a:lnSpc>
              <a:spcBef>
                <a:spcPts val="0"/>
              </a:spcBef>
              <a:spcAft>
                <a:spcPts val="0"/>
              </a:spcAft>
              <a:buSzPts val="1000"/>
              <a:buChar char="■"/>
              <a:defRPr sz="1000"/>
            </a:lvl3pPr>
            <a:lvl4pPr marL="1828800" lvl="3" indent="-292100" algn="l">
              <a:lnSpc>
                <a:spcPct val="115000"/>
              </a:lnSpc>
              <a:spcBef>
                <a:spcPts val="0"/>
              </a:spcBef>
              <a:spcAft>
                <a:spcPts val="0"/>
              </a:spcAft>
              <a:buSzPts val="1000"/>
              <a:buChar char="●"/>
              <a:defRPr sz="1000"/>
            </a:lvl4pPr>
            <a:lvl5pPr marL="2286000" lvl="4" indent="-292100" algn="l">
              <a:lnSpc>
                <a:spcPct val="115000"/>
              </a:lnSpc>
              <a:spcBef>
                <a:spcPts val="0"/>
              </a:spcBef>
              <a:spcAft>
                <a:spcPts val="0"/>
              </a:spcAft>
              <a:buSzPts val="1000"/>
              <a:buChar char="○"/>
              <a:defRPr/>
            </a:lvl5pPr>
            <a:lvl6pPr marL="2743200" lvl="5" indent="-279400" algn="l">
              <a:lnSpc>
                <a:spcPct val="115000"/>
              </a:lnSpc>
              <a:spcBef>
                <a:spcPts val="0"/>
              </a:spcBef>
              <a:spcAft>
                <a:spcPts val="0"/>
              </a:spcAft>
              <a:buSzPts val="800"/>
              <a:buChar char="■"/>
              <a:defRPr sz="800"/>
            </a:lvl6pPr>
            <a:lvl7pPr marL="3200400" lvl="6" indent="-279400" algn="l">
              <a:lnSpc>
                <a:spcPct val="115000"/>
              </a:lnSpc>
              <a:spcBef>
                <a:spcPts val="0"/>
              </a:spcBef>
              <a:spcAft>
                <a:spcPts val="0"/>
              </a:spcAft>
              <a:buSzPts val="800"/>
              <a:buChar char="●"/>
              <a:defRPr sz="800"/>
            </a:lvl7pPr>
            <a:lvl8pPr marL="3657600" lvl="7" indent="-279400" algn="l">
              <a:lnSpc>
                <a:spcPct val="115000"/>
              </a:lnSpc>
              <a:spcBef>
                <a:spcPts val="0"/>
              </a:spcBef>
              <a:spcAft>
                <a:spcPts val="0"/>
              </a:spcAft>
              <a:buSzPts val="800"/>
              <a:buChar char="○"/>
              <a:defRPr sz="800"/>
            </a:lvl8pPr>
            <a:lvl9pPr marL="4114800" lvl="8" indent="-279400" algn="l">
              <a:lnSpc>
                <a:spcPct val="115000"/>
              </a:lnSpc>
              <a:spcBef>
                <a:spcPts val="0"/>
              </a:spcBef>
              <a:spcAft>
                <a:spcPts val="0"/>
              </a:spcAft>
              <a:buSzPts val="800"/>
              <a:buChar char="■"/>
              <a:defRPr sz="800"/>
            </a:lvl9pPr>
          </a:lstStyle>
          <a:p>
            <a:endParaRPr/>
          </a:p>
        </p:txBody>
      </p:sp>
      <p:grpSp>
        <p:nvGrpSpPr>
          <p:cNvPr id="5515" name="Google Shape;5515;g280de3d4a38_0_7459"/>
          <p:cNvGrpSpPr/>
          <p:nvPr/>
        </p:nvGrpSpPr>
        <p:grpSpPr>
          <a:xfrm>
            <a:off x="8041173" y="4778596"/>
            <a:ext cx="598277" cy="170409"/>
            <a:chOff x="238125" y="1822850"/>
            <a:chExt cx="7080200" cy="2016675"/>
          </a:xfrm>
        </p:grpSpPr>
        <p:sp>
          <p:nvSpPr>
            <p:cNvPr id="5516" name="Google Shape;5516;g280de3d4a38_0_7459"/>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7" name="Google Shape;5517;g280de3d4a38_0_7459"/>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8" name="Google Shape;5518;g280de3d4a38_0_7459"/>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9" name="Google Shape;5519;g280de3d4a38_0_7459"/>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0" name="Google Shape;5520;g280de3d4a38_0_7459"/>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1" name="Google Shape;5521;g280de3d4a38_0_7459"/>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2" name="Google Shape;5522;g280de3d4a38_0_7459"/>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523" name="Google Shape;5523;g280de3d4a38_0_7459"/>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524"/>
        <p:cNvGrpSpPr/>
        <p:nvPr/>
      </p:nvGrpSpPr>
      <p:grpSpPr>
        <a:xfrm>
          <a:off x="0" y="0"/>
          <a:ext cx="0" cy="0"/>
          <a:chOff x="0" y="0"/>
          <a:chExt cx="0" cy="0"/>
        </a:xfrm>
      </p:grpSpPr>
      <p:sp>
        <p:nvSpPr>
          <p:cNvPr id="5525" name="Google Shape;5525;g280de3d4a38_0_747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5526" name="Google Shape;5526;g280de3d4a38_0_7472"/>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losing slide w/logo_white">
  <p:cSld name="BLANK_1">
    <p:bg>
      <p:bgPr>
        <a:solidFill>
          <a:schemeClr val="dk1"/>
        </a:solidFill>
        <a:effectLst/>
      </p:bgPr>
    </p:bg>
    <p:spTree>
      <p:nvGrpSpPr>
        <p:cNvPr id="1" name="Shape 5527"/>
        <p:cNvGrpSpPr/>
        <p:nvPr/>
      </p:nvGrpSpPr>
      <p:grpSpPr>
        <a:xfrm>
          <a:off x="0" y="0"/>
          <a:ext cx="0" cy="0"/>
          <a:chOff x="0" y="0"/>
          <a:chExt cx="0" cy="0"/>
        </a:xfrm>
      </p:grpSpPr>
      <p:grpSp>
        <p:nvGrpSpPr>
          <p:cNvPr id="5528" name="Google Shape;5528;g280de3d4a38_0_7475"/>
          <p:cNvGrpSpPr/>
          <p:nvPr/>
        </p:nvGrpSpPr>
        <p:grpSpPr>
          <a:xfrm>
            <a:off x="3698727" y="6"/>
            <a:ext cx="3697033" cy="5143642"/>
            <a:chOff x="1926275" y="238125"/>
            <a:chExt cx="3765950" cy="5239525"/>
          </a:xfrm>
        </p:grpSpPr>
        <p:sp>
          <p:nvSpPr>
            <p:cNvPr id="5529" name="Google Shape;5529;g280de3d4a38_0_7475"/>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0" name="Google Shape;5530;g280de3d4a38_0_7475"/>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1" name="Google Shape;5531;g280de3d4a38_0_7475"/>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2" name="Google Shape;5532;g280de3d4a38_0_7475"/>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3" name="Google Shape;5533;g280de3d4a38_0_7475"/>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4" name="Google Shape;5534;g280de3d4a38_0_7475"/>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5" name="Google Shape;5535;g280de3d4a38_0_7475"/>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6" name="Google Shape;5536;g280de3d4a38_0_7475"/>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7" name="Google Shape;5537;g280de3d4a38_0_7475"/>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8" name="Google Shape;5538;g280de3d4a38_0_7475"/>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9" name="Google Shape;5539;g280de3d4a38_0_7475"/>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0" name="Google Shape;5540;g280de3d4a38_0_7475"/>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1" name="Google Shape;5541;g280de3d4a38_0_7475"/>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2" name="Google Shape;5542;g280de3d4a38_0_7475"/>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3" name="Google Shape;5543;g280de3d4a38_0_7475"/>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4" name="Google Shape;5544;g280de3d4a38_0_7475"/>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5" name="Google Shape;5545;g280de3d4a38_0_7475"/>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6" name="Google Shape;5546;g280de3d4a38_0_7475"/>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7" name="Google Shape;5547;g280de3d4a38_0_7475"/>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8" name="Google Shape;5548;g280de3d4a38_0_7475"/>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9" name="Google Shape;5549;g280de3d4a38_0_7475"/>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0" name="Google Shape;5550;g280de3d4a38_0_7475"/>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1" name="Google Shape;5551;g280de3d4a38_0_7475"/>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2" name="Google Shape;5552;g280de3d4a38_0_7475"/>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3" name="Google Shape;5553;g280de3d4a38_0_7475"/>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4" name="Google Shape;5554;g280de3d4a38_0_7475"/>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5" name="Google Shape;5555;g280de3d4a38_0_7475"/>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6" name="Google Shape;5556;g280de3d4a38_0_7475"/>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7" name="Google Shape;5557;g280de3d4a38_0_7475"/>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8" name="Google Shape;5558;g280de3d4a38_0_7475"/>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9" name="Google Shape;5559;g280de3d4a38_0_7475"/>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0" name="Google Shape;5560;g280de3d4a38_0_7475"/>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1" name="Google Shape;5561;g280de3d4a38_0_7475"/>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2" name="Google Shape;5562;g280de3d4a38_0_7475"/>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3" name="Google Shape;5563;g280de3d4a38_0_7475"/>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4" name="Google Shape;5564;g280de3d4a38_0_7475"/>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5" name="Google Shape;5565;g280de3d4a38_0_7475"/>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6" name="Google Shape;5566;g280de3d4a38_0_7475"/>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7" name="Google Shape;5567;g280de3d4a38_0_7475"/>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8" name="Google Shape;5568;g280de3d4a38_0_7475"/>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9" name="Google Shape;5569;g280de3d4a38_0_7475"/>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0" name="Google Shape;5570;g280de3d4a38_0_7475"/>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1" name="Google Shape;5571;g280de3d4a38_0_7475"/>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2" name="Google Shape;5572;g280de3d4a38_0_7475"/>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3" name="Google Shape;5573;g280de3d4a38_0_7475"/>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4" name="Google Shape;5574;g280de3d4a38_0_7475"/>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5" name="Google Shape;5575;g280de3d4a38_0_7475"/>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6" name="Google Shape;5576;g280de3d4a38_0_7475"/>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7" name="Google Shape;5577;g280de3d4a38_0_7475"/>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8" name="Google Shape;5578;g280de3d4a38_0_7475"/>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9" name="Google Shape;5579;g280de3d4a38_0_7475"/>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0" name="Google Shape;5580;g280de3d4a38_0_7475"/>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1" name="Google Shape;5581;g280de3d4a38_0_7475"/>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2" name="Google Shape;5582;g280de3d4a38_0_7475"/>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3" name="Google Shape;5583;g280de3d4a38_0_7475"/>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4" name="Google Shape;5584;g280de3d4a38_0_7475"/>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5" name="Google Shape;5585;g280de3d4a38_0_7475"/>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6" name="Google Shape;5586;g280de3d4a38_0_7475"/>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7" name="Google Shape;5587;g280de3d4a38_0_7475"/>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8" name="Google Shape;5588;g280de3d4a38_0_7475"/>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589" name="Google Shape;5589;g280de3d4a38_0_7475"/>
          <p:cNvSpPr/>
          <p:nvPr/>
        </p:nvSpPr>
        <p:spPr>
          <a:xfrm>
            <a:off x="0" y="0"/>
            <a:ext cx="5743500" cy="5143500"/>
          </a:xfrm>
          <a:prstGeom prst="homePlate">
            <a:avLst>
              <a:gd name="adj" fmla="val 39813"/>
            </a:avLst>
          </a:prstGeom>
          <a:solidFill>
            <a:schemeClr val="dk1"/>
          </a:solidFill>
          <a:ln>
            <a:noFill/>
          </a:ln>
          <a:effectLst>
            <a:outerShdw blurRad="228600" dist="38100" dir="10800000" algn="bl" rotWithShape="0">
              <a:srgbClr val="000000">
                <a:alpha val="3372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0" name="Google Shape;5590;g280de3d4a38_0_7475"/>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5591" name="Google Shape;5591;g280de3d4a38_0_7475"/>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dk1"/>
          </a:solidFill>
          <a:ln>
            <a:noFill/>
          </a:ln>
          <a:effectLst>
            <a:outerShdw blurRad="228600" dist="38100" dir="10800000" algn="bl" rotWithShape="0">
              <a:srgbClr val="000000">
                <a:alpha val="33725"/>
              </a:srgbClr>
            </a:outerShdw>
          </a:effectLst>
        </p:spPr>
        <p:txBody>
          <a:bodyPr/>
          <a:lstStyle/>
          <a:p>
            <a:endParaRPr lang="en-US"/>
          </a:p>
        </p:txBody>
      </p:sp>
      <p:sp>
        <p:nvSpPr>
          <p:cNvPr id="5592" name="Google Shape;5592;g280de3d4a38_0_747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pic>
        <p:nvPicPr>
          <p:cNvPr id="5593" name="Google Shape;5593;g280de3d4a38_0_7475"/>
          <p:cNvPicPr preferRelativeResize="0"/>
          <p:nvPr/>
        </p:nvPicPr>
        <p:blipFill rotWithShape="1">
          <a:blip r:embed="rId2">
            <a:alphaModFix/>
          </a:blip>
          <a:srcRect/>
          <a:stretch/>
        </p:blipFill>
        <p:spPr>
          <a:xfrm>
            <a:off x="1285955" y="2144127"/>
            <a:ext cx="2868902" cy="81807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losing slide w/logo_slate">
  <p:cSld name="BLANK_1_2">
    <p:spTree>
      <p:nvGrpSpPr>
        <p:cNvPr id="1" name="Shape 898"/>
        <p:cNvGrpSpPr/>
        <p:nvPr/>
      </p:nvGrpSpPr>
      <p:grpSpPr>
        <a:xfrm>
          <a:off x="0" y="0"/>
          <a:ext cx="0" cy="0"/>
          <a:chOff x="0" y="0"/>
          <a:chExt cx="0" cy="0"/>
        </a:xfrm>
      </p:grpSpPr>
      <p:grpSp>
        <p:nvGrpSpPr>
          <p:cNvPr id="899" name="Google Shape;899;p86"/>
          <p:cNvGrpSpPr/>
          <p:nvPr/>
        </p:nvGrpSpPr>
        <p:grpSpPr>
          <a:xfrm>
            <a:off x="3698727" y="6"/>
            <a:ext cx="3697033" cy="5143642"/>
            <a:chOff x="1926275" y="238125"/>
            <a:chExt cx="3765950" cy="5239525"/>
          </a:xfrm>
        </p:grpSpPr>
        <p:sp>
          <p:nvSpPr>
            <p:cNvPr id="900" name="Google Shape;900;p86"/>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 name="Google Shape;901;p86"/>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p86"/>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86"/>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p86"/>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86"/>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p86"/>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86"/>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86"/>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 name="Google Shape;909;p86"/>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p86"/>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p86"/>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p86"/>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p86"/>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p86"/>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p86"/>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p86"/>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p86"/>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918;p86"/>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 name="Google Shape;919;p86"/>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p86"/>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p86"/>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p86"/>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86"/>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p86"/>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p86"/>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86"/>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7" name="Google Shape;927;p86"/>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8" name="Google Shape;928;p86"/>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p86"/>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p86"/>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p86"/>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2" name="Google Shape;932;p86"/>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3" name="Google Shape;933;p86"/>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p86"/>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5" name="Google Shape;935;p86"/>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p86"/>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86"/>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8" name="Google Shape;938;p86"/>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9" name="Google Shape;939;p86"/>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0" name="Google Shape;940;p86"/>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1" name="Google Shape;941;p86"/>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2" name="Google Shape;942;p86"/>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3" name="Google Shape;943;p86"/>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p86"/>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5" name="Google Shape;945;p86"/>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6" name="Google Shape;946;p86"/>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p86"/>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p86"/>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p86"/>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0" name="Google Shape;950;p86"/>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p86"/>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2" name="Google Shape;952;p86"/>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3" name="Google Shape;953;p86"/>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4" name="Google Shape;954;p86"/>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5" name="Google Shape;955;p86"/>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6" name="Google Shape;956;p86"/>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p86"/>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8" name="Google Shape;958;p86"/>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9" name="Google Shape;959;p86"/>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D2D6D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60" name="Google Shape;960;p86"/>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1294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1" name="Google Shape;961;p86"/>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962" name="Google Shape;962;p86"/>
          <p:cNvGrpSpPr/>
          <p:nvPr/>
        </p:nvGrpSpPr>
        <p:grpSpPr>
          <a:xfrm>
            <a:off x="1285921" y="2144122"/>
            <a:ext cx="2868897" cy="817157"/>
            <a:chOff x="238125" y="1822850"/>
            <a:chExt cx="7080200" cy="2016675"/>
          </a:xfrm>
        </p:grpSpPr>
        <p:sp>
          <p:nvSpPr>
            <p:cNvPr id="963" name="Google Shape;963;p86"/>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4" name="Google Shape;964;p86"/>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5" name="Google Shape;965;p86"/>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6" name="Google Shape;966;p86"/>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7" name="Google Shape;967;p86"/>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8" name="Google Shape;968;p86"/>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9" name="Google Shape;969;p86"/>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70" name="Google Shape;970;p86"/>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12941"/>
              </a:srgbClr>
            </a:outerShdw>
          </a:effectLst>
        </p:spPr>
        <p:txBody>
          <a:bodyPr/>
          <a:lstStyle/>
          <a:p>
            <a:endParaRPr lang="en-US"/>
          </a:p>
        </p:txBody>
      </p:sp>
      <p:sp>
        <p:nvSpPr>
          <p:cNvPr id="971" name="Google Shape;971;p86"/>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losing slide w/logo_red">
  <p:cSld name="BLANK_1_1">
    <p:bg>
      <p:bgPr>
        <a:solidFill>
          <a:schemeClr val="accent1"/>
        </a:solidFill>
        <a:effectLst/>
      </p:bgPr>
    </p:bg>
    <p:spTree>
      <p:nvGrpSpPr>
        <p:cNvPr id="1" name="Shape 5594"/>
        <p:cNvGrpSpPr/>
        <p:nvPr/>
      </p:nvGrpSpPr>
      <p:grpSpPr>
        <a:xfrm>
          <a:off x="0" y="0"/>
          <a:ext cx="0" cy="0"/>
          <a:chOff x="0" y="0"/>
          <a:chExt cx="0" cy="0"/>
        </a:xfrm>
      </p:grpSpPr>
      <p:sp>
        <p:nvSpPr>
          <p:cNvPr id="5595" name="Google Shape;5595;g280de3d4a38_0_7542"/>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3372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6" name="Google Shape;5596;g280de3d4a38_0_7542"/>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5597" name="Google Shape;5597;g280de3d4a38_0_7542"/>
          <p:cNvGrpSpPr/>
          <p:nvPr/>
        </p:nvGrpSpPr>
        <p:grpSpPr>
          <a:xfrm>
            <a:off x="1285921" y="2144122"/>
            <a:ext cx="2868897" cy="817157"/>
            <a:chOff x="238125" y="1822850"/>
            <a:chExt cx="7080200" cy="2016675"/>
          </a:xfrm>
        </p:grpSpPr>
        <p:sp>
          <p:nvSpPr>
            <p:cNvPr id="5598" name="Google Shape;5598;g280de3d4a38_0_7542"/>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9" name="Google Shape;5599;g280de3d4a38_0_7542"/>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0" name="Google Shape;5600;g280de3d4a38_0_7542"/>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1" name="Google Shape;5601;g280de3d4a38_0_7542"/>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2" name="Google Shape;5602;g280de3d4a38_0_7542"/>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3" name="Google Shape;5603;g280de3d4a38_0_7542"/>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4" name="Google Shape;5604;g280de3d4a38_0_7542"/>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605" name="Google Shape;5605;g280de3d4a38_0_7542"/>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33725"/>
              </a:srgbClr>
            </a:outerShdw>
          </a:effectLst>
        </p:spPr>
        <p:txBody>
          <a:bodyPr/>
          <a:lstStyle/>
          <a:p>
            <a:endParaRPr lang="en-US"/>
          </a:p>
        </p:txBody>
      </p:sp>
      <p:sp>
        <p:nvSpPr>
          <p:cNvPr id="5606" name="Google Shape;5606;g280de3d4a38_0_7542"/>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_Grey">
  <p:cSld name="Title Only_Grey">
    <p:bg>
      <p:bgPr>
        <a:solidFill>
          <a:schemeClr val="accent1"/>
        </a:solidFill>
        <a:effectLst/>
      </p:bgPr>
    </p:bg>
    <p:spTree>
      <p:nvGrpSpPr>
        <p:cNvPr id="1" name="Shape 5612"/>
        <p:cNvGrpSpPr/>
        <p:nvPr/>
      </p:nvGrpSpPr>
      <p:grpSpPr>
        <a:xfrm>
          <a:off x="0" y="0"/>
          <a:ext cx="0" cy="0"/>
          <a:chOff x="0" y="0"/>
          <a:chExt cx="0" cy="0"/>
        </a:xfrm>
      </p:grpSpPr>
      <p:sp>
        <p:nvSpPr>
          <p:cNvPr id="5613" name="Google Shape;5613;p192"/>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614" name="Google Shape;5614;p192"/>
          <p:cNvSpPr txBox="1">
            <a:spLocks noGrp="1"/>
          </p:cNvSpPr>
          <p:nvPr>
            <p:ph type="title"/>
          </p:nvPr>
        </p:nvSpPr>
        <p:spPr>
          <a:xfrm>
            <a:off x="413099" y="301210"/>
            <a:ext cx="8317802" cy="50305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FFFFFF"/>
              </a:buClr>
              <a:buSzPts val="2812"/>
              <a:buFont typeface="Inter Black"/>
              <a:buNone/>
              <a:defRPr>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615" name="Google Shape;5615;p192"/>
          <p:cNvSpPr txBox="1">
            <a:spLocks noGrp="1"/>
          </p:cNvSpPr>
          <p:nvPr>
            <p:ph type="body" idx="1"/>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lt1"/>
              </a:buClr>
              <a:buSzPts val="1687"/>
              <a:buFont typeface="Inter"/>
              <a:buNone/>
              <a:defRPr sz="1687" b="0">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Grey Blue Title_No photo" type="title">
  <p:cSld name="TITLE">
    <p:bg>
      <p:bgPr>
        <a:blipFill>
          <a:blip r:embed="rId2">
            <a:alphaModFix/>
          </a:blip>
          <a:stretch>
            <a:fillRect/>
          </a:stretch>
        </a:blipFill>
        <a:effectLst/>
      </p:bgPr>
    </p:bg>
    <p:spTree>
      <p:nvGrpSpPr>
        <p:cNvPr id="1" name="Shape 5616"/>
        <p:cNvGrpSpPr/>
        <p:nvPr/>
      </p:nvGrpSpPr>
      <p:grpSpPr>
        <a:xfrm>
          <a:off x="0" y="0"/>
          <a:ext cx="0" cy="0"/>
          <a:chOff x="0" y="0"/>
          <a:chExt cx="0" cy="0"/>
        </a:xfrm>
      </p:grpSpPr>
      <p:sp>
        <p:nvSpPr>
          <p:cNvPr id="5617" name="Google Shape;5617;p223"/>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618" name="Google Shape;5618;p223"/>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66"/>
              <a:buFont typeface="Inter"/>
              <a:buNone/>
              <a:defRPr sz="1266" b="0">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Grey Blue Title_No photo">
  <p:cSld name="1_Grey Blue Title_No photo">
    <p:bg>
      <p:bgPr>
        <a:blipFill>
          <a:blip r:embed="rId2">
            <a:alphaModFix/>
          </a:blip>
          <a:stretch>
            <a:fillRect/>
          </a:stretch>
        </a:blipFill>
        <a:effectLst/>
      </p:bgPr>
    </p:bg>
    <p:spTree>
      <p:nvGrpSpPr>
        <p:cNvPr id="1" name="Shape 5619"/>
        <p:cNvGrpSpPr/>
        <p:nvPr/>
      </p:nvGrpSpPr>
      <p:grpSpPr>
        <a:xfrm>
          <a:off x="0" y="0"/>
          <a:ext cx="0" cy="0"/>
          <a:chOff x="0" y="0"/>
          <a:chExt cx="0" cy="0"/>
        </a:xfrm>
      </p:grpSpPr>
      <p:sp>
        <p:nvSpPr>
          <p:cNvPr id="5620" name="Google Shape;5620;p224"/>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621" name="Google Shape;5621;p224"/>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66"/>
              <a:buFont typeface="Inter"/>
              <a:buNone/>
              <a:defRPr sz="1266" b="0">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2_Grey Blue Title_No photo">
  <p:cSld name="2_Grey Blue Title_No photo">
    <p:bg>
      <p:bgPr>
        <a:blipFill>
          <a:blip r:embed="rId2">
            <a:alphaModFix/>
          </a:blip>
          <a:stretch>
            <a:fillRect/>
          </a:stretch>
        </a:blipFill>
        <a:effectLst/>
      </p:bgPr>
    </p:bg>
    <p:spTree>
      <p:nvGrpSpPr>
        <p:cNvPr id="1" name="Shape 5622"/>
        <p:cNvGrpSpPr/>
        <p:nvPr/>
      </p:nvGrpSpPr>
      <p:grpSpPr>
        <a:xfrm>
          <a:off x="0" y="0"/>
          <a:ext cx="0" cy="0"/>
          <a:chOff x="0" y="0"/>
          <a:chExt cx="0" cy="0"/>
        </a:xfrm>
      </p:grpSpPr>
      <p:sp>
        <p:nvSpPr>
          <p:cNvPr id="5623" name="Google Shape;5623;p225"/>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624" name="Google Shape;5624;p225"/>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66"/>
              <a:buFont typeface="Inter"/>
              <a:buNone/>
              <a:defRPr sz="1266" b="0">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3_Grey Blue Title_No photo">
  <p:cSld name="3_Grey Blue Title_No photo">
    <p:bg>
      <p:bgPr>
        <a:blipFill>
          <a:blip r:embed="rId2">
            <a:alphaModFix/>
          </a:blip>
          <a:stretch>
            <a:fillRect/>
          </a:stretch>
        </a:blipFill>
        <a:effectLst/>
      </p:bgPr>
    </p:bg>
    <p:spTree>
      <p:nvGrpSpPr>
        <p:cNvPr id="1" name="Shape 5625"/>
        <p:cNvGrpSpPr/>
        <p:nvPr/>
      </p:nvGrpSpPr>
      <p:grpSpPr>
        <a:xfrm>
          <a:off x="0" y="0"/>
          <a:ext cx="0" cy="0"/>
          <a:chOff x="0" y="0"/>
          <a:chExt cx="0" cy="0"/>
        </a:xfrm>
      </p:grpSpPr>
      <p:sp>
        <p:nvSpPr>
          <p:cNvPr id="5626" name="Google Shape;5626;p226"/>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FF"/>
              </a:buClr>
              <a:buSzPts val="5062"/>
              <a:buFont typeface="Inter Black"/>
              <a:buNone/>
              <a:defRPr sz="5062">
                <a:solidFill>
                  <a:srgbClr val="FFFFFF"/>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627" name="Google Shape;5627;p226"/>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1266"/>
              <a:buFont typeface="Inter"/>
              <a:buNone/>
              <a:defRPr sz="1266" b="0">
                <a:solidFill>
                  <a:schemeClr val="lt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pt 1 Title_No Photo">
  <p:cSld name="Opt 1 Title_No Photo">
    <p:bg>
      <p:bgPr>
        <a:blipFill>
          <a:blip r:embed="rId2">
            <a:alphaModFix/>
          </a:blip>
          <a:stretch>
            <a:fillRect/>
          </a:stretch>
        </a:blipFill>
        <a:effectLst/>
      </p:bgPr>
    </p:bg>
    <p:spTree>
      <p:nvGrpSpPr>
        <p:cNvPr id="1" name="Shape 5628"/>
        <p:cNvGrpSpPr/>
        <p:nvPr/>
      </p:nvGrpSpPr>
      <p:grpSpPr>
        <a:xfrm>
          <a:off x="0" y="0"/>
          <a:ext cx="0" cy="0"/>
          <a:chOff x="0" y="0"/>
          <a:chExt cx="0" cy="0"/>
        </a:xfrm>
      </p:grpSpPr>
      <p:sp>
        <p:nvSpPr>
          <p:cNvPr id="5629" name="Google Shape;5629;p227"/>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5630" name="Google Shape;5630;p227"/>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631" name="Google Shape;5631;p227"/>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Opt 1 Title_No Photo">
  <p:cSld name="1_Opt 1 Title_No Photo">
    <p:bg>
      <p:bgPr>
        <a:blipFill>
          <a:blip r:embed="rId2">
            <a:alphaModFix/>
          </a:blip>
          <a:stretch>
            <a:fillRect/>
          </a:stretch>
        </a:blipFill>
        <a:effectLst/>
      </p:bgPr>
    </p:bg>
    <p:spTree>
      <p:nvGrpSpPr>
        <p:cNvPr id="1" name="Shape 5632"/>
        <p:cNvGrpSpPr/>
        <p:nvPr/>
      </p:nvGrpSpPr>
      <p:grpSpPr>
        <a:xfrm>
          <a:off x="0" y="0"/>
          <a:ext cx="0" cy="0"/>
          <a:chOff x="0" y="0"/>
          <a:chExt cx="0" cy="0"/>
        </a:xfrm>
      </p:grpSpPr>
      <p:sp>
        <p:nvSpPr>
          <p:cNvPr id="5633" name="Google Shape;5633;p228"/>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5634" name="Google Shape;5634;p228"/>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635" name="Google Shape;5635;p228"/>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2_Opt 1 Title_No Photo">
  <p:cSld name="2_Opt 1 Title_No Photo">
    <p:bg>
      <p:bgPr>
        <a:blipFill>
          <a:blip r:embed="rId2">
            <a:alphaModFix/>
          </a:blip>
          <a:stretch>
            <a:fillRect/>
          </a:stretch>
        </a:blipFill>
        <a:effectLst/>
      </p:bgPr>
    </p:bg>
    <p:spTree>
      <p:nvGrpSpPr>
        <p:cNvPr id="1" name="Shape 5636"/>
        <p:cNvGrpSpPr/>
        <p:nvPr/>
      </p:nvGrpSpPr>
      <p:grpSpPr>
        <a:xfrm>
          <a:off x="0" y="0"/>
          <a:ext cx="0" cy="0"/>
          <a:chOff x="0" y="0"/>
          <a:chExt cx="0" cy="0"/>
        </a:xfrm>
      </p:grpSpPr>
      <p:sp>
        <p:nvSpPr>
          <p:cNvPr id="5637" name="Google Shape;5637;p229"/>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5638" name="Google Shape;5638;p229"/>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639" name="Google Shape;5639;p229"/>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3_Opt 1 Title_No Photo">
  <p:cSld name="3_Opt 1 Title_No Photo">
    <p:bg>
      <p:bgPr>
        <a:blipFill>
          <a:blip r:embed="rId2">
            <a:alphaModFix/>
          </a:blip>
          <a:stretch>
            <a:fillRect/>
          </a:stretch>
        </a:blipFill>
        <a:effectLst/>
      </p:bgPr>
    </p:bg>
    <p:spTree>
      <p:nvGrpSpPr>
        <p:cNvPr id="1" name="Shape 5640"/>
        <p:cNvGrpSpPr/>
        <p:nvPr/>
      </p:nvGrpSpPr>
      <p:grpSpPr>
        <a:xfrm>
          <a:off x="0" y="0"/>
          <a:ext cx="0" cy="0"/>
          <a:chOff x="0" y="0"/>
          <a:chExt cx="0" cy="0"/>
        </a:xfrm>
      </p:grpSpPr>
      <p:sp>
        <p:nvSpPr>
          <p:cNvPr id="5641" name="Google Shape;5641;p230"/>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5642" name="Google Shape;5642;p230"/>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643" name="Google Shape;5643;p230"/>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72"/>
        <p:cNvGrpSpPr/>
        <p:nvPr/>
      </p:nvGrpSpPr>
      <p:grpSpPr>
        <a:xfrm>
          <a:off x="0" y="0"/>
          <a:ext cx="0" cy="0"/>
          <a:chOff x="0" y="0"/>
          <a:chExt cx="0" cy="0"/>
        </a:xfrm>
      </p:grpSpPr>
      <p:sp>
        <p:nvSpPr>
          <p:cNvPr id="973" name="Google Shape;973;p80"/>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74" name="Google Shape;974;p8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grpSp>
        <p:nvGrpSpPr>
          <p:cNvPr id="975" name="Google Shape;975;p80"/>
          <p:cNvGrpSpPr/>
          <p:nvPr/>
        </p:nvGrpSpPr>
        <p:grpSpPr>
          <a:xfrm>
            <a:off x="8041173" y="4778596"/>
            <a:ext cx="598277" cy="170409"/>
            <a:chOff x="238125" y="1822850"/>
            <a:chExt cx="7080200" cy="2016675"/>
          </a:xfrm>
        </p:grpSpPr>
        <p:sp>
          <p:nvSpPr>
            <p:cNvPr id="976" name="Google Shape;976;p80"/>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7" name="Google Shape;977;p80"/>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8" name="Google Shape;978;p80"/>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9" name="Google Shape;979;p80"/>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0" name="Google Shape;980;p80"/>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1" name="Google Shape;981;p80"/>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2" name="Google Shape;982;p80"/>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83" name="Google Shape;983;p8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dk2"/>
                </a:solidFill>
                <a:latin typeface="Inter Medium"/>
                <a:ea typeface="Inter Medium"/>
                <a:cs typeface="Inter Medium"/>
                <a:sym typeface="Inter Medium"/>
              </a:rPr>
              <a:t>Proprietary &amp; Confidential</a:t>
            </a:r>
            <a:endParaRPr sz="700" b="0" i="0" u="none" strike="noStrike" cap="none">
              <a:solidFill>
                <a:schemeClr val="dk2"/>
              </a:solidFill>
              <a:latin typeface="Inter Medium"/>
              <a:ea typeface="Inter Medium"/>
              <a:cs typeface="Inter Medium"/>
              <a:sym typeface="Inter Medium"/>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4_Opt 1 Title_No Photo">
  <p:cSld name="4_Opt 1 Title_No Photo">
    <p:bg>
      <p:bgPr>
        <a:blipFill>
          <a:blip r:embed="rId2">
            <a:alphaModFix/>
          </a:blip>
          <a:stretch>
            <a:fillRect/>
          </a:stretch>
        </a:blipFill>
        <a:effectLst/>
      </p:bgPr>
    </p:bg>
    <p:spTree>
      <p:nvGrpSpPr>
        <p:cNvPr id="1" name="Shape 5644"/>
        <p:cNvGrpSpPr/>
        <p:nvPr/>
      </p:nvGrpSpPr>
      <p:grpSpPr>
        <a:xfrm>
          <a:off x="0" y="0"/>
          <a:ext cx="0" cy="0"/>
          <a:chOff x="0" y="0"/>
          <a:chExt cx="0" cy="0"/>
        </a:xfrm>
      </p:grpSpPr>
      <p:sp>
        <p:nvSpPr>
          <p:cNvPr id="5645" name="Google Shape;5645;p231"/>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5646" name="Google Shape;5646;p231"/>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647" name="Google Shape;5647;p231"/>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5_Opt 1 Title_No Photo">
  <p:cSld name="5_Opt 1 Title_No Photo">
    <p:bg>
      <p:bgPr>
        <a:blipFill>
          <a:blip r:embed="rId2">
            <a:alphaModFix/>
          </a:blip>
          <a:stretch>
            <a:fillRect/>
          </a:stretch>
        </a:blipFill>
        <a:effectLst/>
      </p:bgPr>
    </p:bg>
    <p:spTree>
      <p:nvGrpSpPr>
        <p:cNvPr id="1" name="Shape 5648"/>
        <p:cNvGrpSpPr/>
        <p:nvPr/>
      </p:nvGrpSpPr>
      <p:grpSpPr>
        <a:xfrm>
          <a:off x="0" y="0"/>
          <a:ext cx="0" cy="0"/>
          <a:chOff x="0" y="0"/>
          <a:chExt cx="0" cy="0"/>
        </a:xfrm>
      </p:grpSpPr>
      <p:sp>
        <p:nvSpPr>
          <p:cNvPr id="5649" name="Google Shape;5649;p232"/>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5650" name="Google Shape;5650;p232"/>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651" name="Google Shape;5651;p232"/>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6_Opt 1 Title_No Photo">
  <p:cSld name="6_Opt 1 Title_No Photo">
    <p:bg>
      <p:bgPr>
        <a:blipFill>
          <a:blip r:embed="rId2">
            <a:alphaModFix/>
          </a:blip>
          <a:stretch>
            <a:fillRect/>
          </a:stretch>
        </a:blipFill>
        <a:effectLst/>
      </p:bgPr>
    </p:bg>
    <p:spTree>
      <p:nvGrpSpPr>
        <p:cNvPr id="1" name="Shape 5652"/>
        <p:cNvGrpSpPr/>
        <p:nvPr/>
      </p:nvGrpSpPr>
      <p:grpSpPr>
        <a:xfrm>
          <a:off x="0" y="0"/>
          <a:ext cx="0" cy="0"/>
          <a:chOff x="0" y="0"/>
          <a:chExt cx="0" cy="0"/>
        </a:xfrm>
      </p:grpSpPr>
      <p:sp>
        <p:nvSpPr>
          <p:cNvPr id="5653" name="Google Shape;5653;p233"/>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5654" name="Google Shape;5654;p233"/>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655" name="Google Shape;5655;p233"/>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7_Opt 1 Title_No Photo">
  <p:cSld name="7_Opt 1 Title_No Photo">
    <p:bg>
      <p:bgPr>
        <a:blipFill>
          <a:blip r:embed="rId2">
            <a:alphaModFix/>
          </a:blip>
          <a:stretch>
            <a:fillRect/>
          </a:stretch>
        </a:blipFill>
        <a:effectLst/>
      </p:bgPr>
    </p:bg>
    <p:spTree>
      <p:nvGrpSpPr>
        <p:cNvPr id="1" name="Shape 5656"/>
        <p:cNvGrpSpPr/>
        <p:nvPr/>
      </p:nvGrpSpPr>
      <p:grpSpPr>
        <a:xfrm>
          <a:off x="0" y="0"/>
          <a:ext cx="0" cy="0"/>
          <a:chOff x="0" y="0"/>
          <a:chExt cx="0" cy="0"/>
        </a:xfrm>
      </p:grpSpPr>
      <p:sp>
        <p:nvSpPr>
          <p:cNvPr id="5657" name="Google Shape;5657;p234"/>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5658" name="Google Shape;5658;p234"/>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659" name="Google Shape;5659;p234"/>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8_Opt 1 Title_No Photo">
  <p:cSld name="8_Opt 1 Title_No Photo">
    <p:bg>
      <p:bgPr>
        <a:blipFill>
          <a:blip r:embed="rId2">
            <a:alphaModFix/>
          </a:blip>
          <a:stretch>
            <a:fillRect/>
          </a:stretch>
        </a:blipFill>
        <a:effectLst/>
      </p:bgPr>
    </p:bg>
    <p:spTree>
      <p:nvGrpSpPr>
        <p:cNvPr id="1" name="Shape 5660"/>
        <p:cNvGrpSpPr/>
        <p:nvPr/>
      </p:nvGrpSpPr>
      <p:grpSpPr>
        <a:xfrm>
          <a:off x="0" y="0"/>
          <a:ext cx="0" cy="0"/>
          <a:chOff x="0" y="0"/>
          <a:chExt cx="0" cy="0"/>
        </a:xfrm>
      </p:grpSpPr>
      <p:sp>
        <p:nvSpPr>
          <p:cNvPr id="5661" name="Google Shape;5661;p235"/>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5662" name="Google Shape;5662;p235"/>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663" name="Google Shape;5663;p235"/>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9_Opt 1 Title_No Photo">
  <p:cSld name="9_Opt 1 Title_No Photo">
    <p:bg>
      <p:bgPr>
        <a:blipFill>
          <a:blip r:embed="rId2">
            <a:alphaModFix/>
          </a:blip>
          <a:stretch>
            <a:fillRect/>
          </a:stretch>
        </a:blipFill>
        <a:effectLst/>
      </p:bgPr>
    </p:bg>
    <p:spTree>
      <p:nvGrpSpPr>
        <p:cNvPr id="1" name="Shape 5664"/>
        <p:cNvGrpSpPr/>
        <p:nvPr/>
      </p:nvGrpSpPr>
      <p:grpSpPr>
        <a:xfrm>
          <a:off x="0" y="0"/>
          <a:ext cx="0" cy="0"/>
          <a:chOff x="0" y="0"/>
          <a:chExt cx="0" cy="0"/>
        </a:xfrm>
      </p:grpSpPr>
      <p:sp>
        <p:nvSpPr>
          <p:cNvPr id="5665" name="Google Shape;5665;p236"/>
          <p:cNvSpPr txBox="1"/>
          <p:nvPr/>
        </p:nvSpPr>
        <p:spPr>
          <a:xfrm>
            <a:off x="942208" y="1226067"/>
            <a:ext cx="0" cy="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633"/>
              </a:spcAft>
              <a:buClr>
                <a:srgbClr val="000000"/>
              </a:buClr>
              <a:buSzPts val="1406"/>
              <a:buFont typeface="Arial"/>
              <a:buNone/>
            </a:pPr>
            <a:endParaRPr sz="1406" b="0" i="0" u="none" strike="noStrike" cap="none">
              <a:solidFill>
                <a:srgbClr val="000000"/>
              </a:solidFill>
              <a:latin typeface="Calibri"/>
              <a:ea typeface="Calibri"/>
              <a:cs typeface="Calibri"/>
              <a:sym typeface="Calibri"/>
            </a:endParaRPr>
          </a:p>
        </p:txBody>
      </p:sp>
      <p:sp>
        <p:nvSpPr>
          <p:cNvPr id="5666" name="Google Shape;5666;p236"/>
          <p:cNvSpPr txBox="1">
            <a:spLocks noGrp="1"/>
          </p:cNvSpPr>
          <p:nvPr>
            <p:ph type="ctrTitle"/>
          </p:nvPr>
        </p:nvSpPr>
        <p:spPr>
          <a:xfrm>
            <a:off x="414772" y="867219"/>
            <a:ext cx="4157228" cy="195871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062"/>
              <a:buFont typeface="Inter Black"/>
              <a:buNone/>
              <a:defRPr sz="5062">
                <a:solidFill>
                  <a:schemeClr val="dk1"/>
                </a:solidFil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667" name="Google Shape;5667;p236"/>
          <p:cNvSpPr txBox="1">
            <a:spLocks noGrp="1"/>
          </p:cNvSpPr>
          <p:nvPr>
            <p:ph type="subTitle" idx="1"/>
          </p:nvPr>
        </p:nvSpPr>
        <p:spPr>
          <a:xfrm>
            <a:off x="414772" y="3035238"/>
            <a:ext cx="4157228" cy="59810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1266"/>
              <a:buFont typeface="Inter"/>
              <a:buNone/>
              <a:defRPr sz="1266" b="0">
                <a:solidFill>
                  <a:schemeClr val="dk1"/>
                </a:solidFill>
              </a:defRPr>
            </a:lvl1pPr>
            <a:lvl2pPr lvl="1" algn="ctr">
              <a:lnSpc>
                <a:spcPct val="100000"/>
              </a:lnSpc>
              <a:spcBef>
                <a:spcPts val="633"/>
              </a:spcBef>
              <a:spcAft>
                <a:spcPts val="0"/>
              </a:spcAft>
              <a:buClr>
                <a:schemeClr val="dk2"/>
              </a:buClr>
              <a:buSzPts val="1499"/>
              <a:buFont typeface="Inter"/>
              <a:buNone/>
              <a:defRPr sz="1499"/>
            </a:lvl2pPr>
            <a:lvl3pPr lvl="2" algn="ctr">
              <a:lnSpc>
                <a:spcPct val="100000"/>
              </a:lnSpc>
              <a:spcBef>
                <a:spcPts val="633"/>
              </a:spcBef>
              <a:spcAft>
                <a:spcPts val="0"/>
              </a:spcAft>
              <a:buClr>
                <a:schemeClr val="dk2"/>
              </a:buClr>
              <a:buSzPts val="1349"/>
              <a:buFont typeface="Inter"/>
              <a:buNone/>
              <a:defRPr sz="1349"/>
            </a:lvl3pPr>
            <a:lvl4pPr lvl="3" algn="ctr">
              <a:lnSpc>
                <a:spcPct val="100000"/>
              </a:lnSpc>
              <a:spcBef>
                <a:spcPts val="633"/>
              </a:spcBef>
              <a:spcAft>
                <a:spcPts val="0"/>
              </a:spcAft>
              <a:buClr>
                <a:schemeClr val="dk2"/>
              </a:buClr>
              <a:buSzPts val="1200"/>
              <a:buFont typeface="Inter"/>
              <a:buNone/>
              <a:defRPr sz="1200"/>
            </a:lvl4pPr>
            <a:lvl5pPr lvl="4" algn="ctr">
              <a:lnSpc>
                <a:spcPct val="100000"/>
              </a:lnSpc>
              <a:spcBef>
                <a:spcPts val="633"/>
              </a:spcBef>
              <a:spcAft>
                <a:spcPts val="0"/>
              </a:spcAft>
              <a:buClr>
                <a:schemeClr val="dk2"/>
              </a:buClr>
              <a:buSzPts val="1200"/>
              <a:buFont typeface="Inter"/>
              <a:buNone/>
              <a:defRPr sz="1200"/>
            </a:lvl5pPr>
            <a:lvl6pPr lvl="5" algn="ctr">
              <a:lnSpc>
                <a:spcPct val="100000"/>
              </a:lnSpc>
              <a:spcBef>
                <a:spcPts val="633"/>
              </a:spcBef>
              <a:spcAft>
                <a:spcPts val="0"/>
              </a:spcAft>
              <a:buClr>
                <a:srgbClr val="000000"/>
              </a:buClr>
              <a:buSzPts val="1200"/>
              <a:buFont typeface="Calibri"/>
              <a:buNone/>
              <a:defRPr sz="1200"/>
            </a:lvl6pPr>
            <a:lvl7pPr lvl="6" algn="ctr">
              <a:lnSpc>
                <a:spcPct val="100000"/>
              </a:lnSpc>
              <a:spcBef>
                <a:spcPts val="0"/>
              </a:spcBef>
              <a:spcAft>
                <a:spcPts val="0"/>
              </a:spcAft>
              <a:buClr>
                <a:srgbClr val="000000"/>
              </a:buClr>
              <a:buSzPts val="1200"/>
              <a:buFont typeface="Calibri"/>
              <a:buNone/>
              <a:defRPr sz="1200"/>
            </a:lvl7pPr>
            <a:lvl8pPr lvl="7" algn="ctr">
              <a:lnSpc>
                <a:spcPct val="100000"/>
              </a:lnSpc>
              <a:spcBef>
                <a:spcPts val="0"/>
              </a:spcBef>
              <a:spcAft>
                <a:spcPts val="0"/>
              </a:spcAft>
              <a:buClr>
                <a:srgbClr val="000000"/>
              </a:buClr>
              <a:buSzPts val="1200"/>
              <a:buFont typeface="Calibri"/>
              <a:buNone/>
              <a:defRPr sz="1200"/>
            </a:lvl8pPr>
            <a:lvl9pPr lvl="8" algn="ctr">
              <a:lnSpc>
                <a:spcPct val="100000"/>
              </a:lnSpc>
              <a:spcBef>
                <a:spcPts val="0"/>
              </a:spcBef>
              <a:spcAft>
                <a:spcPts val="0"/>
              </a:spcAft>
              <a:buClr>
                <a:srgbClr val="000000"/>
              </a:buClr>
              <a:buSzPts val="1200"/>
              <a:buFont typeface="Calibri"/>
              <a:buNone/>
              <a:defRPr sz="1200"/>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5668"/>
        <p:cNvGrpSpPr/>
        <p:nvPr/>
      </p:nvGrpSpPr>
      <p:grpSpPr>
        <a:xfrm>
          <a:off x="0" y="0"/>
          <a:ext cx="0" cy="0"/>
          <a:chOff x="0" y="0"/>
          <a:chExt cx="0" cy="0"/>
        </a:xfrm>
      </p:grpSpPr>
      <p:sp>
        <p:nvSpPr>
          <p:cNvPr id="5669" name="Google Shape;5669;p237"/>
          <p:cNvSpPr txBox="1">
            <a:spLocks noGrp="1"/>
          </p:cNvSpPr>
          <p:nvPr>
            <p:ph type="title"/>
          </p:nvPr>
        </p:nvSpPr>
        <p:spPr>
          <a:xfrm>
            <a:off x="413099" y="301210"/>
            <a:ext cx="8317802" cy="50305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670" name="Google Shape;5670;p237"/>
          <p:cNvSpPr txBox="1">
            <a:spLocks noGrp="1"/>
          </p:cNvSpPr>
          <p:nvPr>
            <p:ph type="body" idx="1"/>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671" name="Google Shape;5671;p237"/>
          <p:cNvSpPr txBox="1">
            <a:spLocks noGrp="1"/>
          </p:cNvSpPr>
          <p:nvPr>
            <p:ph type="body" idx="2"/>
          </p:nvPr>
        </p:nvSpPr>
        <p:spPr>
          <a:xfrm>
            <a:off x="413545" y="1366243"/>
            <a:ext cx="8317750" cy="275257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a:lvl1pPr>
            <a:lvl2pPr marL="914400" lvl="1" indent="-228600" algn="l">
              <a:lnSpc>
                <a:spcPct val="100000"/>
              </a:lnSpc>
              <a:spcBef>
                <a:spcPts val="633"/>
              </a:spcBef>
              <a:spcAft>
                <a:spcPts val="0"/>
              </a:spcAft>
              <a:buClr>
                <a:schemeClr val="dk2"/>
              </a:buClr>
              <a:buSzPts val="1266"/>
              <a:buFont typeface="Inter"/>
              <a:buNone/>
              <a:defRPr/>
            </a:lvl2pPr>
            <a:lvl3pPr marL="1371600" lvl="2" indent="-228600" algn="l">
              <a:lnSpc>
                <a:spcPct val="100000"/>
              </a:lnSpc>
              <a:spcBef>
                <a:spcPts val="633"/>
              </a:spcBef>
              <a:spcAft>
                <a:spcPts val="0"/>
              </a:spcAft>
              <a:buClr>
                <a:schemeClr val="dk2"/>
              </a:buClr>
              <a:buSzPts val="984"/>
              <a:buFont typeface="Inter"/>
              <a:buNone/>
              <a:defRPr/>
            </a:lvl3pPr>
            <a:lvl4pPr marL="1828800" lvl="3" indent="-228600" algn="l">
              <a:lnSpc>
                <a:spcPct val="100000"/>
              </a:lnSpc>
              <a:spcBef>
                <a:spcPts val="633"/>
              </a:spcBef>
              <a:spcAft>
                <a:spcPts val="0"/>
              </a:spcAft>
              <a:buClr>
                <a:schemeClr val="dk2"/>
              </a:buClr>
              <a:buSzPts val="844"/>
              <a:buFont typeface="Inter"/>
              <a:buNone/>
              <a:defRPr/>
            </a:lvl4pPr>
            <a:lvl5pPr marL="2286000" lvl="4" indent="-228600" algn="l">
              <a:lnSpc>
                <a:spcPct val="100000"/>
              </a:lnSpc>
              <a:spcBef>
                <a:spcPts val="633"/>
              </a:spcBef>
              <a:spcAft>
                <a:spcPts val="0"/>
              </a:spcAft>
              <a:buClr>
                <a:schemeClr val="dk2"/>
              </a:buClr>
              <a:buSzPts val="844"/>
              <a:buFont typeface="Inter"/>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672" name="Google Shape;5672;p237"/>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ulleted Content">
  <p:cSld name="Bulleted Content">
    <p:spTree>
      <p:nvGrpSpPr>
        <p:cNvPr id="1" name="Shape 5673"/>
        <p:cNvGrpSpPr/>
        <p:nvPr/>
      </p:nvGrpSpPr>
      <p:grpSpPr>
        <a:xfrm>
          <a:off x="0" y="0"/>
          <a:ext cx="0" cy="0"/>
          <a:chOff x="0" y="0"/>
          <a:chExt cx="0" cy="0"/>
        </a:xfrm>
      </p:grpSpPr>
      <p:sp>
        <p:nvSpPr>
          <p:cNvPr id="5674" name="Google Shape;5674;p238"/>
          <p:cNvSpPr txBox="1">
            <a:spLocks noGrp="1"/>
          </p:cNvSpPr>
          <p:nvPr>
            <p:ph type="title"/>
          </p:nvPr>
        </p:nvSpPr>
        <p:spPr>
          <a:xfrm>
            <a:off x="413099" y="301210"/>
            <a:ext cx="8317802" cy="50305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675" name="Google Shape;5675;p238"/>
          <p:cNvSpPr txBox="1">
            <a:spLocks noGrp="1"/>
          </p:cNvSpPr>
          <p:nvPr>
            <p:ph type="body" idx="1"/>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676" name="Google Shape;5676;p238"/>
          <p:cNvSpPr txBox="1">
            <a:spLocks noGrp="1"/>
          </p:cNvSpPr>
          <p:nvPr>
            <p:ph type="body" idx="2"/>
          </p:nvPr>
        </p:nvSpPr>
        <p:spPr>
          <a:xfrm>
            <a:off x="413545" y="1366243"/>
            <a:ext cx="8317750" cy="2752575"/>
          </a:xfrm>
          <a:prstGeom prst="rect">
            <a:avLst/>
          </a:prstGeom>
          <a:noFill/>
          <a:ln>
            <a:noFill/>
          </a:ln>
        </p:spPr>
        <p:txBody>
          <a:bodyPr spcFirstLastPara="1" wrap="square" lIns="91425" tIns="45700" rIns="91425" bIns="45700" anchor="t" anchorCtr="0">
            <a:noAutofit/>
          </a:bodyPr>
          <a:lstStyle>
            <a:lvl1pPr marL="457200" lvl="0" indent="-335724" algn="l">
              <a:lnSpc>
                <a:spcPct val="100000"/>
              </a:lnSpc>
              <a:spcBef>
                <a:spcPts val="0"/>
              </a:spcBef>
              <a:spcAft>
                <a:spcPts val="0"/>
              </a:spcAft>
              <a:buClr>
                <a:schemeClr val="dk2"/>
              </a:buClr>
              <a:buSzPts val="1687"/>
              <a:buFont typeface="Arial"/>
              <a:buChar char="•"/>
              <a:defRPr b="0"/>
            </a:lvl1pPr>
            <a:lvl2pPr marL="914400" lvl="1" indent="-308991" algn="l">
              <a:lnSpc>
                <a:spcPct val="100000"/>
              </a:lnSpc>
              <a:spcBef>
                <a:spcPts val="352"/>
              </a:spcBef>
              <a:spcAft>
                <a:spcPts val="0"/>
              </a:spcAft>
              <a:buClr>
                <a:schemeClr val="dk2"/>
              </a:buClr>
              <a:buSzPts val="1266"/>
              <a:buFont typeface="Arial"/>
              <a:buChar char="•"/>
              <a:defRPr/>
            </a:lvl2pPr>
            <a:lvl3pPr marL="1371600" lvl="2" indent="-291083" algn="l">
              <a:lnSpc>
                <a:spcPct val="100000"/>
              </a:lnSpc>
              <a:spcBef>
                <a:spcPts val="352"/>
              </a:spcBef>
              <a:spcAft>
                <a:spcPts val="0"/>
              </a:spcAft>
              <a:buClr>
                <a:schemeClr val="dk2"/>
              </a:buClr>
              <a:buSzPts val="984"/>
              <a:buFont typeface="Arial"/>
              <a:buChar char="•"/>
              <a:defRPr/>
            </a:lvl3pPr>
            <a:lvl4pPr marL="1828800" lvl="3" indent="-282194" algn="l">
              <a:lnSpc>
                <a:spcPct val="100000"/>
              </a:lnSpc>
              <a:spcBef>
                <a:spcPts val="352"/>
              </a:spcBef>
              <a:spcAft>
                <a:spcPts val="0"/>
              </a:spcAft>
              <a:buClr>
                <a:schemeClr val="dk2"/>
              </a:buClr>
              <a:buSzPts val="844"/>
              <a:buFont typeface="Arial"/>
              <a:buChar char="•"/>
              <a:defRPr/>
            </a:lvl4pPr>
            <a:lvl5pPr marL="2286000" lvl="4" indent="-282194" algn="l">
              <a:lnSpc>
                <a:spcPct val="100000"/>
              </a:lnSpc>
              <a:spcBef>
                <a:spcPts val="352"/>
              </a:spcBef>
              <a:spcAft>
                <a:spcPts val="0"/>
              </a:spcAft>
              <a:buClr>
                <a:schemeClr val="dk2"/>
              </a:buClr>
              <a:buSzPts val="844"/>
              <a:buFont typeface="Arial"/>
              <a:buChar char="•"/>
              <a:defRPr/>
            </a:lvl5pPr>
            <a:lvl6pPr marL="2743200" lvl="5" indent="-228600" algn="ctr">
              <a:lnSpc>
                <a:spcPct val="100000"/>
              </a:lnSpc>
              <a:spcBef>
                <a:spcPts val="352"/>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677" name="Google Shape;5677;p238"/>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2 Content">
  <p:cSld name="2 Content">
    <p:spTree>
      <p:nvGrpSpPr>
        <p:cNvPr id="1" name="Shape 5678"/>
        <p:cNvGrpSpPr/>
        <p:nvPr/>
      </p:nvGrpSpPr>
      <p:grpSpPr>
        <a:xfrm>
          <a:off x="0" y="0"/>
          <a:ext cx="0" cy="0"/>
          <a:chOff x="0" y="0"/>
          <a:chExt cx="0" cy="0"/>
        </a:xfrm>
      </p:grpSpPr>
      <p:sp>
        <p:nvSpPr>
          <p:cNvPr id="5679" name="Google Shape;5679;p239"/>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680" name="Google Shape;5680;p239"/>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681" name="Google Shape;5681;p239"/>
          <p:cNvSpPr txBox="1">
            <a:spLocks noGrp="1"/>
          </p:cNvSpPr>
          <p:nvPr>
            <p:ph type="body" idx="1"/>
          </p:nvPr>
        </p:nvSpPr>
        <p:spPr>
          <a:xfrm>
            <a:off x="413544" y="1366243"/>
            <a:ext cx="4138784"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a:lvl1pPr>
            <a:lvl2pPr marL="914400" lvl="1" indent="-228600" algn="l">
              <a:lnSpc>
                <a:spcPct val="100000"/>
              </a:lnSpc>
              <a:spcBef>
                <a:spcPts val="633"/>
              </a:spcBef>
              <a:spcAft>
                <a:spcPts val="0"/>
              </a:spcAft>
              <a:buClr>
                <a:schemeClr val="dk2"/>
              </a:buClr>
              <a:buSzPts val="1266"/>
              <a:buFont typeface="Inter"/>
              <a:buNone/>
              <a:defRPr/>
            </a:lvl2pPr>
            <a:lvl3pPr marL="1371600" lvl="2" indent="-228600" algn="l">
              <a:lnSpc>
                <a:spcPct val="100000"/>
              </a:lnSpc>
              <a:spcBef>
                <a:spcPts val="633"/>
              </a:spcBef>
              <a:spcAft>
                <a:spcPts val="0"/>
              </a:spcAft>
              <a:buClr>
                <a:schemeClr val="dk2"/>
              </a:buClr>
              <a:buSzPts val="984"/>
              <a:buFont typeface="Inter"/>
              <a:buNone/>
              <a:defRPr/>
            </a:lvl3pPr>
            <a:lvl4pPr marL="1828800" lvl="3" indent="-228600" algn="l">
              <a:lnSpc>
                <a:spcPct val="100000"/>
              </a:lnSpc>
              <a:spcBef>
                <a:spcPts val="633"/>
              </a:spcBef>
              <a:spcAft>
                <a:spcPts val="0"/>
              </a:spcAft>
              <a:buClr>
                <a:schemeClr val="dk2"/>
              </a:buClr>
              <a:buSzPts val="844"/>
              <a:buFont typeface="Inter"/>
              <a:buNone/>
              <a:defRPr/>
            </a:lvl4pPr>
            <a:lvl5pPr marL="2286000" lvl="4" indent="-228600" algn="l">
              <a:lnSpc>
                <a:spcPct val="100000"/>
              </a:lnSpc>
              <a:spcBef>
                <a:spcPts val="633"/>
              </a:spcBef>
              <a:spcAft>
                <a:spcPts val="0"/>
              </a:spcAft>
              <a:buClr>
                <a:schemeClr val="dk2"/>
              </a:buClr>
              <a:buSzPts val="844"/>
              <a:buFont typeface="Inter"/>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682" name="Google Shape;5682;p239"/>
          <p:cNvSpPr txBox="1">
            <a:spLocks noGrp="1"/>
          </p:cNvSpPr>
          <p:nvPr>
            <p:ph type="body" idx="2"/>
          </p:nvPr>
        </p:nvSpPr>
        <p:spPr>
          <a:xfrm>
            <a:off x="4593347" y="1366243"/>
            <a:ext cx="4138784"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a:lvl1pPr>
            <a:lvl2pPr marL="914400" lvl="1" indent="-228600" algn="l">
              <a:lnSpc>
                <a:spcPct val="100000"/>
              </a:lnSpc>
              <a:spcBef>
                <a:spcPts val="633"/>
              </a:spcBef>
              <a:spcAft>
                <a:spcPts val="0"/>
              </a:spcAft>
              <a:buClr>
                <a:schemeClr val="dk2"/>
              </a:buClr>
              <a:buSzPts val="1266"/>
              <a:buFont typeface="Inter"/>
              <a:buNone/>
              <a:defRPr/>
            </a:lvl2pPr>
            <a:lvl3pPr marL="1371600" lvl="2" indent="-228600" algn="l">
              <a:lnSpc>
                <a:spcPct val="100000"/>
              </a:lnSpc>
              <a:spcBef>
                <a:spcPts val="633"/>
              </a:spcBef>
              <a:spcAft>
                <a:spcPts val="0"/>
              </a:spcAft>
              <a:buClr>
                <a:schemeClr val="dk2"/>
              </a:buClr>
              <a:buSzPts val="984"/>
              <a:buFont typeface="Inter"/>
              <a:buNone/>
              <a:defRPr/>
            </a:lvl3pPr>
            <a:lvl4pPr marL="1828800" lvl="3" indent="-228600" algn="l">
              <a:lnSpc>
                <a:spcPct val="100000"/>
              </a:lnSpc>
              <a:spcBef>
                <a:spcPts val="633"/>
              </a:spcBef>
              <a:spcAft>
                <a:spcPts val="0"/>
              </a:spcAft>
              <a:buClr>
                <a:schemeClr val="dk2"/>
              </a:buClr>
              <a:buSzPts val="844"/>
              <a:buFont typeface="Inter"/>
              <a:buNone/>
              <a:defRPr/>
            </a:lvl4pPr>
            <a:lvl5pPr marL="2286000" lvl="4" indent="-228600" algn="l">
              <a:lnSpc>
                <a:spcPct val="100000"/>
              </a:lnSpc>
              <a:spcBef>
                <a:spcPts val="633"/>
              </a:spcBef>
              <a:spcAft>
                <a:spcPts val="0"/>
              </a:spcAft>
              <a:buClr>
                <a:schemeClr val="dk2"/>
              </a:buClr>
              <a:buSzPts val="844"/>
              <a:buFont typeface="Inter"/>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683" name="Google Shape;5683;p239"/>
          <p:cNvSpPr txBox="1">
            <a:spLocks noGrp="1"/>
          </p:cNvSpPr>
          <p:nvPr>
            <p:ph type="body" idx="3"/>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2 Bulleted Content">
  <p:cSld name="2 Bulleted Content">
    <p:spTree>
      <p:nvGrpSpPr>
        <p:cNvPr id="1" name="Shape 5684"/>
        <p:cNvGrpSpPr/>
        <p:nvPr/>
      </p:nvGrpSpPr>
      <p:grpSpPr>
        <a:xfrm>
          <a:off x="0" y="0"/>
          <a:ext cx="0" cy="0"/>
          <a:chOff x="0" y="0"/>
          <a:chExt cx="0" cy="0"/>
        </a:xfrm>
      </p:grpSpPr>
      <p:sp>
        <p:nvSpPr>
          <p:cNvPr id="5685" name="Google Shape;5685;p240"/>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686" name="Google Shape;5686;p240"/>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687" name="Google Shape;5687;p240"/>
          <p:cNvSpPr txBox="1">
            <a:spLocks noGrp="1"/>
          </p:cNvSpPr>
          <p:nvPr>
            <p:ph type="body" idx="1"/>
          </p:nvPr>
        </p:nvSpPr>
        <p:spPr>
          <a:xfrm>
            <a:off x="413544" y="1366243"/>
            <a:ext cx="4138784" cy="2752576"/>
          </a:xfrm>
          <a:prstGeom prst="rect">
            <a:avLst/>
          </a:prstGeom>
          <a:noFill/>
          <a:ln>
            <a:noFill/>
          </a:ln>
        </p:spPr>
        <p:txBody>
          <a:bodyPr spcFirstLastPara="1" wrap="square" lIns="91425" tIns="45700" rIns="91425" bIns="45700" anchor="t" anchorCtr="0">
            <a:noAutofit/>
          </a:bodyPr>
          <a:lstStyle>
            <a:lvl1pPr marL="457200" lvl="0" indent="-335724" algn="l">
              <a:lnSpc>
                <a:spcPct val="100000"/>
              </a:lnSpc>
              <a:spcBef>
                <a:spcPts val="0"/>
              </a:spcBef>
              <a:spcAft>
                <a:spcPts val="0"/>
              </a:spcAft>
              <a:buClr>
                <a:schemeClr val="dk2"/>
              </a:buClr>
              <a:buSzPts val="1687"/>
              <a:buFont typeface="Arial"/>
              <a:buChar char="•"/>
              <a:defRPr b="0"/>
            </a:lvl1pPr>
            <a:lvl2pPr marL="914400" lvl="1" indent="-308991" algn="l">
              <a:lnSpc>
                <a:spcPct val="100000"/>
              </a:lnSpc>
              <a:spcBef>
                <a:spcPts val="352"/>
              </a:spcBef>
              <a:spcAft>
                <a:spcPts val="0"/>
              </a:spcAft>
              <a:buClr>
                <a:schemeClr val="dk2"/>
              </a:buClr>
              <a:buSzPts val="1266"/>
              <a:buFont typeface="Arial"/>
              <a:buChar char="•"/>
              <a:defRPr/>
            </a:lvl2pPr>
            <a:lvl3pPr marL="1371600" lvl="2" indent="-291083" algn="l">
              <a:lnSpc>
                <a:spcPct val="100000"/>
              </a:lnSpc>
              <a:spcBef>
                <a:spcPts val="352"/>
              </a:spcBef>
              <a:spcAft>
                <a:spcPts val="0"/>
              </a:spcAft>
              <a:buClr>
                <a:schemeClr val="dk2"/>
              </a:buClr>
              <a:buSzPts val="984"/>
              <a:buFont typeface="Arial"/>
              <a:buChar char="•"/>
              <a:defRPr/>
            </a:lvl3pPr>
            <a:lvl4pPr marL="1828800" lvl="3" indent="-282194" algn="l">
              <a:lnSpc>
                <a:spcPct val="100000"/>
              </a:lnSpc>
              <a:spcBef>
                <a:spcPts val="352"/>
              </a:spcBef>
              <a:spcAft>
                <a:spcPts val="0"/>
              </a:spcAft>
              <a:buClr>
                <a:schemeClr val="dk2"/>
              </a:buClr>
              <a:buSzPts val="844"/>
              <a:buFont typeface="Arial"/>
              <a:buChar char="•"/>
              <a:defRPr/>
            </a:lvl4pPr>
            <a:lvl5pPr marL="2286000" lvl="4" indent="-282194" algn="l">
              <a:lnSpc>
                <a:spcPct val="100000"/>
              </a:lnSpc>
              <a:spcBef>
                <a:spcPts val="352"/>
              </a:spcBef>
              <a:spcAft>
                <a:spcPts val="0"/>
              </a:spcAft>
              <a:buClr>
                <a:schemeClr val="dk2"/>
              </a:buClr>
              <a:buSzPts val="844"/>
              <a:buFont typeface="Arial"/>
              <a:buChar char="•"/>
              <a:defRPr/>
            </a:lvl5pPr>
            <a:lvl6pPr marL="2743200" lvl="5" indent="-228600" algn="ctr">
              <a:lnSpc>
                <a:spcPct val="100000"/>
              </a:lnSpc>
              <a:spcBef>
                <a:spcPts val="352"/>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688" name="Google Shape;5688;p240"/>
          <p:cNvSpPr txBox="1">
            <a:spLocks noGrp="1"/>
          </p:cNvSpPr>
          <p:nvPr>
            <p:ph type="body" idx="2"/>
          </p:nvPr>
        </p:nvSpPr>
        <p:spPr>
          <a:xfrm>
            <a:off x="4593347" y="1366243"/>
            <a:ext cx="4138784" cy="2752576"/>
          </a:xfrm>
          <a:prstGeom prst="rect">
            <a:avLst/>
          </a:prstGeom>
          <a:noFill/>
          <a:ln>
            <a:noFill/>
          </a:ln>
        </p:spPr>
        <p:txBody>
          <a:bodyPr spcFirstLastPara="1" wrap="square" lIns="91425" tIns="45700" rIns="91425" bIns="45700" anchor="t" anchorCtr="0">
            <a:noAutofit/>
          </a:bodyPr>
          <a:lstStyle>
            <a:lvl1pPr marL="457200" lvl="0" indent="-335724" algn="l">
              <a:lnSpc>
                <a:spcPct val="100000"/>
              </a:lnSpc>
              <a:spcBef>
                <a:spcPts val="0"/>
              </a:spcBef>
              <a:spcAft>
                <a:spcPts val="0"/>
              </a:spcAft>
              <a:buClr>
                <a:schemeClr val="dk2"/>
              </a:buClr>
              <a:buSzPts val="1687"/>
              <a:buFont typeface="Arial"/>
              <a:buChar char="•"/>
              <a:defRPr b="0"/>
            </a:lvl1pPr>
            <a:lvl2pPr marL="914400" lvl="1" indent="-308991" algn="l">
              <a:lnSpc>
                <a:spcPct val="100000"/>
              </a:lnSpc>
              <a:spcBef>
                <a:spcPts val="352"/>
              </a:spcBef>
              <a:spcAft>
                <a:spcPts val="0"/>
              </a:spcAft>
              <a:buClr>
                <a:schemeClr val="dk2"/>
              </a:buClr>
              <a:buSzPts val="1266"/>
              <a:buFont typeface="Arial"/>
              <a:buChar char="•"/>
              <a:defRPr/>
            </a:lvl2pPr>
            <a:lvl3pPr marL="1371600" lvl="2" indent="-291083" algn="l">
              <a:lnSpc>
                <a:spcPct val="100000"/>
              </a:lnSpc>
              <a:spcBef>
                <a:spcPts val="352"/>
              </a:spcBef>
              <a:spcAft>
                <a:spcPts val="0"/>
              </a:spcAft>
              <a:buClr>
                <a:schemeClr val="dk2"/>
              </a:buClr>
              <a:buSzPts val="984"/>
              <a:buFont typeface="Arial"/>
              <a:buChar char="•"/>
              <a:defRPr/>
            </a:lvl3pPr>
            <a:lvl4pPr marL="1828800" lvl="3" indent="-282194" algn="l">
              <a:lnSpc>
                <a:spcPct val="100000"/>
              </a:lnSpc>
              <a:spcBef>
                <a:spcPts val="352"/>
              </a:spcBef>
              <a:spcAft>
                <a:spcPts val="0"/>
              </a:spcAft>
              <a:buClr>
                <a:schemeClr val="dk2"/>
              </a:buClr>
              <a:buSzPts val="844"/>
              <a:buFont typeface="Arial"/>
              <a:buChar char="•"/>
              <a:defRPr/>
            </a:lvl4pPr>
            <a:lvl5pPr marL="2286000" lvl="4" indent="-282194" algn="l">
              <a:lnSpc>
                <a:spcPct val="100000"/>
              </a:lnSpc>
              <a:spcBef>
                <a:spcPts val="352"/>
              </a:spcBef>
              <a:spcAft>
                <a:spcPts val="0"/>
              </a:spcAft>
              <a:buClr>
                <a:schemeClr val="dk2"/>
              </a:buClr>
              <a:buSzPts val="844"/>
              <a:buFont typeface="Arial"/>
              <a:buChar char="•"/>
              <a:defRPr/>
            </a:lvl5pPr>
            <a:lvl6pPr marL="2743200" lvl="5" indent="-228600" algn="ctr">
              <a:lnSpc>
                <a:spcPct val="100000"/>
              </a:lnSpc>
              <a:spcBef>
                <a:spcPts val="352"/>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689" name="Google Shape;5689;p240"/>
          <p:cNvSpPr txBox="1">
            <a:spLocks noGrp="1"/>
          </p:cNvSpPr>
          <p:nvPr>
            <p:ph type="body" idx="3"/>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w/chevron text container">
  <p:cSld name="TITLE_1">
    <p:bg>
      <p:bgPr>
        <a:solidFill>
          <a:schemeClr val="dk1"/>
        </a:solidFill>
        <a:effectLst/>
      </p:bgPr>
    </p:bg>
    <p:spTree>
      <p:nvGrpSpPr>
        <p:cNvPr id="1" name="Shape 984"/>
        <p:cNvGrpSpPr/>
        <p:nvPr/>
      </p:nvGrpSpPr>
      <p:grpSpPr>
        <a:xfrm>
          <a:off x="0" y="0"/>
          <a:ext cx="0" cy="0"/>
          <a:chOff x="0" y="0"/>
          <a:chExt cx="0" cy="0"/>
        </a:xfrm>
      </p:grpSpPr>
      <p:sp>
        <p:nvSpPr>
          <p:cNvPr id="985" name="Google Shape;985;p99"/>
          <p:cNvSpPr/>
          <p:nvPr/>
        </p:nvSpPr>
        <p:spPr>
          <a:xfrm>
            <a:off x="0" y="0"/>
            <a:ext cx="6410100" cy="5143500"/>
          </a:xfrm>
          <a:prstGeom prst="homePlate">
            <a:avLst>
              <a:gd name="adj" fmla="val 39813"/>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6" name="Google Shape;986;p99"/>
          <p:cNvSpPr txBox="1">
            <a:spLocks noGrp="1"/>
          </p:cNvSpPr>
          <p:nvPr>
            <p:ph type="ctrTitle"/>
          </p:nvPr>
        </p:nvSpPr>
        <p:spPr>
          <a:xfrm>
            <a:off x="311703" y="727441"/>
            <a:ext cx="4952700" cy="2052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a:endParaRPr/>
          </a:p>
        </p:txBody>
      </p:sp>
      <p:sp>
        <p:nvSpPr>
          <p:cNvPr id="987" name="Google Shape;987;p99"/>
          <p:cNvSpPr txBox="1">
            <a:spLocks noGrp="1"/>
          </p:cNvSpPr>
          <p:nvPr>
            <p:ph type="subTitle" idx="1"/>
          </p:nvPr>
        </p:nvSpPr>
        <p:spPr>
          <a:xfrm>
            <a:off x="311700" y="2816991"/>
            <a:ext cx="4336500" cy="114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pic>
        <p:nvPicPr>
          <p:cNvPr id="988" name="Google Shape;988;p99"/>
          <p:cNvPicPr preferRelativeResize="0"/>
          <p:nvPr/>
        </p:nvPicPr>
        <p:blipFill rotWithShape="1">
          <a:blip r:embed="rId2">
            <a:alphaModFix/>
          </a:blip>
          <a:srcRect/>
          <a:stretch/>
        </p:blipFill>
        <p:spPr>
          <a:xfrm>
            <a:off x="7834300" y="4564523"/>
            <a:ext cx="1025448" cy="29240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2 Content Rectangles">
  <p:cSld name="2 Content Rectangles">
    <p:spTree>
      <p:nvGrpSpPr>
        <p:cNvPr id="1" name="Shape 5690"/>
        <p:cNvGrpSpPr/>
        <p:nvPr/>
      </p:nvGrpSpPr>
      <p:grpSpPr>
        <a:xfrm>
          <a:off x="0" y="0"/>
          <a:ext cx="0" cy="0"/>
          <a:chOff x="0" y="0"/>
          <a:chExt cx="0" cy="0"/>
        </a:xfrm>
      </p:grpSpPr>
      <p:sp>
        <p:nvSpPr>
          <p:cNvPr id="5691" name="Google Shape;5691;p241"/>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692" name="Google Shape;5692;p241"/>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693" name="Google Shape;5693;p241"/>
          <p:cNvSpPr txBox="1">
            <a:spLocks noGrp="1"/>
          </p:cNvSpPr>
          <p:nvPr>
            <p:ph type="body" idx="1"/>
          </p:nvPr>
        </p:nvSpPr>
        <p:spPr>
          <a:xfrm>
            <a:off x="413544" y="1366243"/>
            <a:ext cx="4138784" cy="2752576"/>
          </a:xfrm>
          <a:prstGeom prst="rect">
            <a:avLst/>
          </a:prstGeom>
          <a:solidFill>
            <a:schemeClr val="dk1"/>
          </a:solidFill>
          <a:ln>
            <a:noFill/>
          </a:ln>
        </p:spPr>
        <p:txBody>
          <a:bodyPr spcFirstLastPara="1" wrap="square" lIns="365750" tIns="365750" rIns="365750" bIns="365750" anchor="t" anchorCtr="0">
            <a:noAutofit/>
          </a:bodyPr>
          <a:lstStyle>
            <a:lvl1pPr marL="457200" lvl="0" indent="-228600" algn="l">
              <a:lnSpc>
                <a:spcPct val="100000"/>
              </a:lnSpc>
              <a:spcBef>
                <a:spcPts val="0"/>
              </a:spcBef>
              <a:spcAft>
                <a:spcPts val="0"/>
              </a:spcAft>
              <a:buClr>
                <a:schemeClr val="lt1"/>
              </a:buClr>
              <a:buSzPts val="1687"/>
              <a:buFont typeface="Inter"/>
              <a:buNone/>
              <a:defRPr>
                <a:solidFill>
                  <a:schemeClr val="lt1"/>
                </a:solidFill>
              </a:defRPr>
            </a:lvl1pPr>
            <a:lvl2pPr marL="914400" lvl="1" indent="-228600" algn="l">
              <a:lnSpc>
                <a:spcPct val="100000"/>
              </a:lnSpc>
              <a:spcBef>
                <a:spcPts val="633"/>
              </a:spcBef>
              <a:spcAft>
                <a:spcPts val="0"/>
              </a:spcAft>
              <a:buClr>
                <a:schemeClr val="lt1"/>
              </a:buClr>
              <a:buSzPts val="1266"/>
              <a:buFont typeface="Inter"/>
              <a:buNone/>
              <a:defRPr>
                <a:solidFill>
                  <a:schemeClr val="lt1"/>
                </a:solidFill>
              </a:defRPr>
            </a:lvl2pPr>
            <a:lvl3pPr marL="1371600" lvl="2" indent="-228600" algn="l">
              <a:lnSpc>
                <a:spcPct val="100000"/>
              </a:lnSpc>
              <a:spcBef>
                <a:spcPts val="633"/>
              </a:spcBef>
              <a:spcAft>
                <a:spcPts val="0"/>
              </a:spcAft>
              <a:buClr>
                <a:schemeClr val="lt1"/>
              </a:buClr>
              <a:buSzPts val="984"/>
              <a:buFont typeface="Inter"/>
              <a:buNone/>
              <a:defRPr>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694" name="Google Shape;5694;p241"/>
          <p:cNvSpPr txBox="1">
            <a:spLocks noGrp="1"/>
          </p:cNvSpPr>
          <p:nvPr>
            <p:ph type="body" idx="2"/>
          </p:nvPr>
        </p:nvSpPr>
        <p:spPr>
          <a:xfrm>
            <a:off x="4593347" y="1366243"/>
            <a:ext cx="4138784" cy="2752576"/>
          </a:xfrm>
          <a:prstGeom prst="rect">
            <a:avLst/>
          </a:prstGeom>
          <a:solidFill>
            <a:schemeClr val="dk1"/>
          </a:solidFill>
          <a:ln>
            <a:noFill/>
          </a:ln>
        </p:spPr>
        <p:txBody>
          <a:bodyPr spcFirstLastPara="1" wrap="square" lIns="365750" tIns="365750" rIns="365750" bIns="365750" anchor="t" anchorCtr="0">
            <a:noAutofit/>
          </a:bodyPr>
          <a:lstStyle>
            <a:lvl1pPr marL="457200" lvl="0" indent="-228600" algn="l">
              <a:lnSpc>
                <a:spcPct val="100000"/>
              </a:lnSpc>
              <a:spcBef>
                <a:spcPts val="0"/>
              </a:spcBef>
              <a:spcAft>
                <a:spcPts val="0"/>
              </a:spcAft>
              <a:buClr>
                <a:schemeClr val="lt1"/>
              </a:buClr>
              <a:buSzPts val="1687"/>
              <a:buFont typeface="Inter"/>
              <a:buNone/>
              <a:defRPr>
                <a:solidFill>
                  <a:schemeClr val="lt1"/>
                </a:solidFill>
              </a:defRPr>
            </a:lvl1pPr>
            <a:lvl2pPr marL="914400" lvl="1" indent="-228600" algn="l">
              <a:lnSpc>
                <a:spcPct val="100000"/>
              </a:lnSpc>
              <a:spcBef>
                <a:spcPts val="633"/>
              </a:spcBef>
              <a:spcAft>
                <a:spcPts val="0"/>
              </a:spcAft>
              <a:buClr>
                <a:schemeClr val="lt1"/>
              </a:buClr>
              <a:buSzPts val="1266"/>
              <a:buFont typeface="Inter"/>
              <a:buNone/>
              <a:defRPr>
                <a:solidFill>
                  <a:schemeClr val="lt1"/>
                </a:solidFill>
              </a:defRPr>
            </a:lvl2pPr>
            <a:lvl3pPr marL="1371600" lvl="2" indent="-228600" algn="l">
              <a:lnSpc>
                <a:spcPct val="100000"/>
              </a:lnSpc>
              <a:spcBef>
                <a:spcPts val="633"/>
              </a:spcBef>
              <a:spcAft>
                <a:spcPts val="0"/>
              </a:spcAft>
              <a:buClr>
                <a:schemeClr val="lt1"/>
              </a:buClr>
              <a:buSzPts val="984"/>
              <a:buFont typeface="Inter"/>
              <a:buNone/>
              <a:defRPr>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695" name="Google Shape;5695;p241"/>
          <p:cNvSpPr txBox="1">
            <a:spLocks noGrp="1"/>
          </p:cNvSpPr>
          <p:nvPr>
            <p:ph type="body" idx="3"/>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2 Bulleted Content Rectangles">
  <p:cSld name="2 Bulleted Content Rectangles">
    <p:spTree>
      <p:nvGrpSpPr>
        <p:cNvPr id="1" name="Shape 5696"/>
        <p:cNvGrpSpPr/>
        <p:nvPr/>
      </p:nvGrpSpPr>
      <p:grpSpPr>
        <a:xfrm>
          <a:off x="0" y="0"/>
          <a:ext cx="0" cy="0"/>
          <a:chOff x="0" y="0"/>
          <a:chExt cx="0" cy="0"/>
        </a:xfrm>
      </p:grpSpPr>
      <p:sp>
        <p:nvSpPr>
          <p:cNvPr id="5697" name="Google Shape;5697;p242"/>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698" name="Google Shape;5698;p242"/>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699" name="Google Shape;5699;p242"/>
          <p:cNvSpPr txBox="1">
            <a:spLocks noGrp="1"/>
          </p:cNvSpPr>
          <p:nvPr>
            <p:ph type="body" idx="1"/>
          </p:nvPr>
        </p:nvSpPr>
        <p:spPr>
          <a:xfrm>
            <a:off x="413544" y="1366243"/>
            <a:ext cx="4138784" cy="2752576"/>
          </a:xfrm>
          <a:prstGeom prst="rect">
            <a:avLst/>
          </a:prstGeom>
          <a:solidFill>
            <a:schemeClr val="accent1"/>
          </a:solidFill>
          <a:ln>
            <a:noFill/>
          </a:ln>
        </p:spPr>
        <p:txBody>
          <a:bodyPr spcFirstLastPara="1" wrap="square" lIns="365750" tIns="365750" rIns="365750" bIns="365750" anchor="t" anchorCtr="0">
            <a:noAutofit/>
          </a:bodyPr>
          <a:lstStyle>
            <a:lvl1pPr marL="457200" lvl="0" indent="-335724" algn="l">
              <a:lnSpc>
                <a:spcPct val="100000"/>
              </a:lnSpc>
              <a:spcBef>
                <a:spcPts val="0"/>
              </a:spcBef>
              <a:spcAft>
                <a:spcPts val="0"/>
              </a:spcAft>
              <a:buClr>
                <a:schemeClr val="lt1"/>
              </a:buClr>
              <a:buSzPts val="1687"/>
              <a:buFont typeface="Arial"/>
              <a:buChar char="•"/>
              <a:defRPr b="0">
                <a:solidFill>
                  <a:schemeClr val="lt1"/>
                </a:solidFill>
              </a:defRPr>
            </a:lvl1pPr>
            <a:lvl2pPr marL="914400" lvl="1" indent="-308991" algn="l">
              <a:lnSpc>
                <a:spcPct val="100000"/>
              </a:lnSpc>
              <a:spcBef>
                <a:spcPts val="352"/>
              </a:spcBef>
              <a:spcAft>
                <a:spcPts val="0"/>
              </a:spcAft>
              <a:buClr>
                <a:schemeClr val="lt1"/>
              </a:buClr>
              <a:buSzPts val="1266"/>
              <a:buFont typeface="Arial"/>
              <a:buChar char="•"/>
              <a:defRPr>
                <a:solidFill>
                  <a:schemeClr val="lt1"/>
                </a:solidFill>
              </a:defRPr>
            </a:lvl2pPr>
            <a:lvl3pPr marL="1371600" lvl="2" indent="-291083" algn="l">
              <a:lnSpc>
                <a:spcPct val="100000"/>
              </a:lnSpc>
              <a:spcBef>
                <a:spcPts val="352"/>
              </a:spcBef>
              <a:spcAft>
                <a:spcPts val="0"/>
              </a:spcAft>
              <a:buClr>
                <a:schemeClr val="lt1"/>
              </a:buClr>
              <a:buSzPts val="984"/>
              <a:buFont typeface="Arial"/>
              <a:buChar char="•"/>
              <a:defRPr>
                <a:solidFill>
                  <a:schemeClr val="lt1"/>
                </a:solidFill>
              </a:defRPr>
            </a:lvl3pPr>
            <a:lvl4pPr marL="1828800" lvl="3" indent="-282194" algn="l">
              <a:lnSpc>
                <a:spcPct val="100000"/>
              </a:lnSpc>
              <a:spcBef>
                <a:spcPts val="352"/>
              </a:spcBef>
              <a:spcAft>
                <a:spcPts val="0"/>
              </a:spcAft>
              <a:buClr>
                <a:schemeClr val="lt1"/>
              </a:buClr>
              <a:buSzPts val="844"/>
              <a:buFont typeface="Arial"/>
              <a:buChar char="•"/>
              <a:defRPr>
                <a:solidFill>
                  <a:schemeClr val="lt1"/>
                </a:solidFill>
              </a:defRPr>
            </a:lvl4pPr>
            <a:lvl5pPr marL="2286000" lvl="4" indent="-282194" algn="l">
              <a:lnSpc>
                <a:spcPct val="100000"/>
              </a:lnSpc>
              <a:spcBef>
                <a:spcPts val="352"/>
              </a:spcBef>
              <a:spcAft>
                <a:spcPts val="0"/>
              </a:spcAft>
              <a:buClr>
                <a:schemeClr val="lt1"/>
              </a:buClr>
              <a:buSzPts val="844"/>
              <a:buFont typeface="Arial"/>
              <a:buChar char="•"/>
              <a:defRPr>
                <a:solidFill>
                  <a:schemeClr val="lt1"/>
                </a:solidFill>
              </a:defRPr>
            </a:lvl5pPr>
            <a:lvl6pPr marL="2743200" lvl="5" indent="-228600" algn="ctr">
              <a:lnSpc>
                <a:spcPct val="100000"/>
              </a:lnSpc>
              <a:spcBef>
                <a:spcPts val="352"/>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00" name="Google Shape;5700;p242"/>
          <p:cNvSpPr txBox="1">
            <a:spLocks noGrp="1"/>
          </p:cNvSpPr>
          <p:nvPr>
            <p:ph type="body" idx="2"/>
          </p:nvPr>
        </p:nvSpPr>
        <p:spPr>
          <a:xfrm>
            <a:off x="4593347" y="1366243"/>
            <a:ext cx="4138784" cy="2752576"/>
          </a:xfrm>
          <a:prstGeom prst="rect">
            <a:avLst/>
          </a:prstGeom>
          <a:solidFill>
            <a:schemeClr val="dk1"/>
          </a:solidFill>
          <a:ln>
            <a:noFill/>
          </a:ln>
        </p:spPr>
        <p:txBody>
          <a:bodyPr spcFirstLastPara="1" wrap="square" lIns="365750" tIns="365750" rIns="365750" bIns="365750" anchor="t" anchorCtr="0">
            <a:noAutofit/>
          </a:bodyPr>
          <a:lstStyle>
            <a:lvl1pPr marL="457200" lvl="0" indent="-335724" algn="l">
              <a:lnSpc>
                <a:spcPct val="100000"/>
              </a:lnSpc>
              <a:spcBef>
                <a:spcPts val="0"/>
              </a:spcBef>
              <a:spcAft>
                <a:spcPts val="0"/>
              </a:spcAft>
              <a:buClr>
                <a:schemeClr val="lt1"/>
              </a:buClr>
              <a:buSzPts val="1687"/>
              <a:buFont typeface="Arial"/>
              <a:buChar char="•"/>
              <a:defRPr b="0">
                <a:solidFill>
                  <a:schemeClr val="lt1"/>
                </a:solidFill>
              </a:defRPr>
            </a:lvl1pPr>
            <a:lvl2pPr marL="914400" lvl="1" indent="-308991" algn="l">
              <a:lnSpc>
                <a:spcPct val="100000"/>
              </a:lnSpc>
              <a:spcBef>
                <a:spcPts val="352"/>
              </a:spcBef>
              <a:spcAft>
                <a:spcPts val="0"/>
              </a:spcAft>
              <a:buClr>
                <a:schemeClr val="lt1"/>
              </a:buClr>
              <a:buSzPts val="1266"/>
              <a:buFont typeface="Arial"/>
              <a:buChar char="•"/>
              <a:defRPr>
                <a:solidFill>
                  <a:schemeClr val="lt1"/>
                </a:solidFill>
              </a:defRPr>
            </a:lvl2pPr>
            <a:lvl3pPr marL="1371600" lvl="2" indent="-291083" algn="l">
              <a:lnSpc>
                <a:spcPct val="100000"/>
              </a:lnSpc>
              <a:spcBef>
                <a:spcPts val="352"/>
              </a:spcBef>
              <a:spcAft>
                <a:spcPts val="0"/>
              </a:spcAft>
              <a:buClr>
                <a:schemeClr val="lt1"/>
              </a:buClr>
              <a:buSzPts val="984"/>
              <a:buFont typeface="Arial"/>
              <a:buChar char="•"/>
              <a:defRPr>
                <a:solidFill>
                  <a:schemeClr val="lt1"/>
                </a:solidFill>
              </a:defRPr>
            </a:lvl3pPr>
            <a:lvl4pPr marL="1828800" lvl="3" indent="-282194" algn="l">
              <a:lnSpc>
                <a:spcPct val="100000"/>
              </a:lnSpc>
              <a:spcBef>
                <a:spcPts val="352"/>
              </a:spcBef>
              <a:spcAft>
                <a:spcPts val="0"/>
              </a:spcAft>
              <a:buClr>
                <a:schemeClr val="lt1"/>
              </a:buClr>
              <a:buSzPts val="844"/>
              <a:buFont typeface="Arial"/>
              <a:buChar char="•"/>
              <a:defRPr>
                <a:solidFill>
                  <a:schemeClr val="lt1"/>
                </a:solidFill>
              </a:defRPr>
            </a:lvl4pPr>
            <a:lvl5pPr marL="2286000" lvl="4" indent="-282194" algn="l">
              <a:lnSpc>
                <a:spcPct val="100000"/>
              </a:lnSpc>
              <a:spcBef>
                <a:spcPts val="352"/>
              </a:spcBef>
              <a:spcAft>
                <a:spcPts val="0"/>
              </a:spcAft>
              <a:buClr>
                <a:schemeClr val="lt1"/>
              </a:buClr>
              <a:buSzPts val="844"/>
              <a:buFont typeface="Arial"/>
              <a:buChar char="•"/>
              <a:defRPr>
                <a:solidFill>
                  <a:schemeClr val="lt1"/>
                </a:solidFill>
              </a:defRPr>
            </a:lvl5pPr>
            <a:lvl6pPr marL="2743200" lvl="5" indent="-228600" algn="ctr">
              <a:lnSpc>
                <a:spcPct val="100000"/>
              </a:lnSpc>
              <a:spcBef>
                <a:spcPts val="352"/>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01" name="Google Shape;5701;p242"/>
          <p:cNvSpPr txBox="1">
            <a:spLocks noGrp="1"/>
          </p:cNvSpPr>
          <p:nvPr>
            <p:ph type="body" idx="3"/>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702"/>
        <p:cNvGrpSpPr/>
        <p:nvPr/>
      </p:nvGrpSpPr>
      <p:grpSpPr>
        <a:xfrm>
          <a:off x="0" y="0"/>
          <a:ext cx="0" cy="0"/>
          <a:chOff x="0" y="0"/>
          <a:chExt cx="0" cy="0"/>
        </a:xfrm>
      </p:grpSpPr>
      <p:sp>
        <p:nvSpPr>
          <p:cNvPr id="5703" name="Google Shape;5703;p243"/>
          <p:cNvSpPr txBox="1">
            <a:spLocks noGrp="1"/>
          </p:cNvSpPr>
          <p:nvPr>
            <p:ph type="body" idx="1"/>
          </p:nvPr>
        </p:nvSpPr>
        <p:spPr>
          <a:xfrm>
            <a:off x="411870" y="1366243"/>
            <a:ext cx="4138783" cy="512563"/>
          </a:xfrm>
          <a:prstGeom prst="rect">
            <a:avLst/>
          </a:prstGeom>
          <a:solidFill>
            <a:srgbClr val="FFFFFF"/>
          </a:solidFill>
          <a:ln>
            <a:noFill/>
          </a:ln>
        </p:spPr>
        <p:txBody>
          <a:bodyPr spcFirstLastPara="1" wrap="square" lIns="91425" tIns="45700" rIns="91425" bIns="45700" anchor="b" anchorCtr="0">
            <a:noAutofit/>
          </a:bodyPr>
          <a:lstStyle>
            <a:lvl1pPr marL="457200" lvl="0" indent="-228600" algn="l">
              <a:lnSpc>
                <a:spcPct val="90000"/>
              </a:lnSpc>
              <a:spcBef>
                <a:spcPts val="0"/>
              </a:spcBef>
              <a:spcAft>
                <a:spcPts val="0"/>
              </a:spcAft>
              <a:buClr>
                <a:schemeClr val="dk2"/>
              </a:buClr>
              <a:buSzPts val="1969"/>
              <a:buFont typeface="Inter"/>
              <a:buNone/>
              <a:defRPr sz="1969" b="1">
                <a:solidFill>
                  <a:schemeClr val="dk2"/>
                </a:solidFill>
              </a:defRPr>
            </a:lvl1pPr>
            <a:lvl2pPr marL="914400" lvl="1" indent="-228600" algn="l">
              <a:lnSpc>
                <a:spcPct val="100000"/>
              </a:lnSpc>
              <a:spcBef>
                <a:spcPts val="633"/>
              </a:spcBef>
              <a:spcAft>
                <a:spcPts val="0"/>
              </a:spcAft>
              <a:buClr>
                <a:schemeClr val="dk2"/>
              </a:buClr>
              <a:buSzPts val="1499"/>
              <a:buFont typeface="Inter"/>
              <a:buNone/>
              <a:defRPr sz="1499" b="1"/>
            </a:lvl2pPr>
            <a:lvl3pPr marL="1371600" lvl="2" indent="-228600" algn="l">
              <a:lnSpc>
                <a:spcPct val="100000"/>
              </a:lnSpc>
              <a:spcBef>
                <a:spcPts val="633"/>
              </a:spcBef>
              <a:spcAft>
                <a:spcPts val="0"/>
              </a:spcAft>
              <a:buClr>
                <a:schemeClr val="dk2"/>
              </a:buClr>
              <a:buSzPts val="1349"/>
              <a:buFont typeface="Inter"/>
              <a:buNone/>
              <a:defRPr sz="1349" b="1"/>
            </a:lvl3pPr>
            <a:lvl4pPr marL="1828800" lvl="3" indent="-228600" algn="l">
              <a:lnSpc>
                <a:spcPct val="100000"/>
              </a:lnSpc>
              <a:spcBef>
                <a:spcPts val="633"/>
              </a:spcBef>
              <a:spcAft>
                <a:spcPts val="0"/>
              </a:spcAft>
              <a:buClr>
                <a:schemeClr val="dk2"/>
              </a:buClr>
              <a:buSzPts val="1200"/>
              <a:buFont typeface="Inter"/>
              <a:buNone/>
              <a:defRPr sz="1200" b="1"/>
            </a:lvl4pPr>
            <a:lvl5pPr marL="2286000" lvl="4" indent="-228600" algn="l">
              <a:lnSpc>
                <a:spcPct val="100000"/>
              </a:lnSpc>
              <a:spcBef>
                <a:spcPts val="633"/>
              </a:spcBef>
              <a:spcAft>
                <a:spcPts val="0"/>
              </a:spcAft>
              <a:buClr>
                <a:schemeClr val="dk2"/>
              </a:buClr>
              <a:buSzPts val="1200"/>
              <a:buFont typeface="Inter"/>
              <a:buNone/>
              <a:defRPr sz="1200" b="1"/>
            </a:lvl5pPr>
            <a:lvl6pPr marL="2743200" lvl="5" indent="-228600" algn="ctr">
              <a:lnSpc>
                <a:spcPct val="100000"/>
              </a:lnSpc>
              <a:spcBef>
                <a:spcPts val="633"/>
              </a:spcBef>
              <a:spcAft>
                <a:spcPts val="0"/>
              </a:spcAft>
              <a:buClr>
                <a:srgbClr val="000000"/>
              </a:buClr>
              <a:buSzPts val="1200"/>
              <a:buFont typeface="Calibri"/>
              <a:buNone/>
              <a:defRPr sz="1200" b="1"/>
            </a:lvl6pPr>
            <a:lvl7pPr marL="3200400" lvl="6" indent="-228600" algn="ctr">
              <a:lnSpc>
                <a:spcPct val="100000"/>
              </a:lnSpc>
              <a:spcBef>
                <a:spcPts val="0"/>
              </a:spcBef>
              <a:spcAft>
                <a:spcPts val="0"/>
              </a:spcAft>
              <a:buClr>
                <a:srgbClr val="000000"/>
              </a:buClr>
              <a:buSzPts val="1200"/>
              <a:buFont typeface="Calibri"/>
              <a:buNone/>
              <a:defRPr sz="1200" b="1"/>
            </a:lvl7pPr>
            <a:lvl8pPr marL="3657600" lvl="7" indent="-228600" algn="ctr">
              <a:lnSpc>
                <a:spcPct val="100000"/>
              </a:lnSpc>
              <a:spcBef>
                <a:spcPts val="0"/>
              </a:spcBef>
              <a:spcAft>
                <a:spcPts val="0"/>
              </a:spcAft>
              <a:buClr>
                <a:srgbClr val="000000"/>
              </a:buClr>
              <a:buSzPts val="1200"/>
              <a:buFont typeface="Calibri"/>
              <a:buNone/>
              <a:defRPr sz="1200" b="1"/>
            </a:lvl8pPr>
            <a:lvl9pPr marL="4114800" lvl="8" indent="-228600" algn="ctr">
              <a:lnSpc>
                <a:spcPct val="100000"/>
              </a:lnSpc>
              <a:spcBef>
                <a:spcPts val="0"/>
              </a:spcBef>
              <a:spcAft>
                <a:spcPts val="0"/>
              </a:spcAft>
              <a:buClr>
                <a:srgbClr val="000000"/>
              </a:buClr>
              <a:buSzPts val="1200"/>
              <a:buFont typeface="Calibri"/>
              <a:buNone/>
              <a:defRPr sz="1200" b="1"/>
            </a:lvl9pPr>
          </a:lstStyle>
          <a:p>
            <a:endParaRPr/>
          </a:p>
        </p:txBody>
      </p:sp>
      <p:sp>
        <p:nvSpPr>
          <p:cNvPr id="5704" name="Google Shape;5704;p243"/>
          <p:cNvSpPr txBox="1">
            <a:spLocks noGrp="1"/>
          </p:cNvSpPr>
          <p:nvPr>
            <p:ph type="body" idx="2"/>
          </p:nvPr>
        </p:nvSpPr>
        <p:spPr>
          <a:xfrm>
            <a:off x="4593348" y="1366243"/>
            <a:ext cx="4137946" cy="512563"/>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0"/>
              </a:spcBef>
              <a:spcAft>
                <a:spcPts val="0"/>
              </a:spcAft>
              <a:buClr>
                <a:schemeClr val="dk2"/>
              </a:buClr>
              <a:buSzPts val="1969"/>
              <a:buFont typeface="Inter"/>
              <a:buNone/>
              <a:defRPr sz="1969" b="1">
                <a:solidFill>
                  <a:schemeClr val="dk2"/>
                </a:solidFill>
              </a:defRPr>
            </a:lvl1pPr>
            <a:lvl2pPr marL="914400" lvl="1" indent="-228600" algn="l">
              <a:lnSpc>
                <a:spcPct val="100000"/>
              </a:lnSpc>
              <a:spcBef>
                <a:spcPts val="633"/>
              </a:spcBef>
              <a:spcAft>
                <a:spcPts val="0"/>
              </a:spcAft>
              <a:buClr>
                <a:schemeClr val="dk2"/>
              </a:buClr>
              <a:buSzPts val="1499"/>
              <a:buFont typeface="Inter"/>
              <a:buNone/>
              <a:defRPr sz="1499" b="1"/>
            </a:lvl2pPr>
            <a:lvl3pPr marL="1371600" lvl="2" indent="-228600" algn="l">
              <a:lnSpc>
                <a:spcPct val="100000"/>
              </a:lnSpc>
              <a:spcBef>
                <a:spcPts val="633"/>
              </a:spcBef>
              <a:spcAft>
                <a:spcPts val="0"/>
              </a:spcAft>
              <a:buClr>
                <a:schemeClr val="dk2"/>
              </a:buClr>
              <a:buSzPts val="1349"/>
              <a:buFont typeface="Inter"/>
              <a:buNone/>
              <a:defRPr sz="1349" b="1"/>
            </a:lvl3pPr>
            <a:lvl4pPr marL="1828800" lvl="3" indent="-228600" algn="l">
              <a:lnSpc>
                <a:spcPct val="100000"/>
              </a:lnSpc>
              <a:spcBef>
                <a:spcPts val="633"/>
              </a:spcBef>
              <a:spcAft>
                <a:spcPts val="0"/>
              </a:spcAft>
              <a:buClr>
                <a:schemeClr val="dk2"/>
              </a:buClr>
              <a:buSzPts val="1200"/>
              <a:buFont typeface="Inter"/>
              <a:buNone/>
              <a:defRPr sz="1200" b="1"/>
            </a:lvl4pPr>
            <a:lvl5pPr marL="2286000" lvl="4" indent="-228600" algn="l">
              <a:lnSpc>
                <a:spcPct val="100000"/>
              </a:lnSpc>
              <a:spcBef>
                <a:spcPts val="633"/>
              </a:spcBef>
              <a:spcAft>
                <a:spcPts val="0"/>
              </a:spcAft>
              <a:buClr>
                <a:schemeClr val="dk2"/>
              </a:buClr>
              <a:buSzPts val="1200"/>
              <a:buFont typeface="Inter"/>
              <a:buNone/>
              <a:defRPr sz="1200" b="1"/>
            </a:lvl5pPr>
            <a:lvl6pPr marL="2743200" lvl="5" indent="-228600" algn="ctr">
              <a:lnSpc>
                <a:spcPct val="100000"/>
              </a:lnSpc>
              <a:spcBef>
                <a:spcPts val="633"/>
              </a:spcBef>
              <a:spcAft>
                <a:spcPts val="0"/>
              </a:spcAft>
              <a:buClr>
                <a:srgbClr val="000000"/>
              </a:buClr>
              <a:buSzPts val="1200"/>
              <a:buFont typeface="Calibri"/>
              <a:buNone/>
              <a:defRPr sz="1200" b="1"/>
            </a:lvl6pPr>
            <a:lvl7pPr marL="3200400" lvl="6" indent="-228600" algn="ctr">
              <a:lnSpc>
                <a:spcPct val="100000"/>
              </a:lnSpc>
              <a:spcBef>
                <a:spcPts val="0"/>
              </a:spcBef>
              <a:spcAft>
                <a:spcPts val="0"/>
              </a:spcAft>
              <a:buClr>
                <a:srgbClr val="000000"/>
              </a:buClr>
              <a:buSzPts val="1200"/>
              <a:buFont typeface="Calibri"/>
              <a:buNone/>
              <a:defRPr sz="1200" b="1"/>
            </a:lvl7pPr>
            <a:lvl8pPr marL="3657600" lvl="7" indent="-228600" algn="ctr">
              <a:lnSpc>
                <a:spcPct val="100000"/>
              </a:lnSpc>
              <a:spcBef>
                <a:spcPts val="0"/>
              </a:spcBef>
              <a:spcAft>
                <a:spcPts val="0"/>
              </a:spcAft>
              <a:buClr>
                <a:srgbClr val="000000"/>
              </a:buClr>
              <a:buSzPts val="1200"/>
              <a:buFont typeface="Calibri"/>
              <a:buNone/>
              <a:defRPr sz="1200" b="1"/>
            </a:lvl8pPr>
            <a:lvl9pPr marL="4114800" lvl="8" indent="-228600" algn="ctr">
              <a:lnSpc>
                <a:spcPct val="100000"/>
              </a:lnSpc>
              <a:spcBef>
                <a:spcPts val="0"/>
              </a:spcBef>
              <a:spcAft>
                <a:spcPts val="0"/>
              </a:spcAft>
              <a:buClr>
                <a:srgbClr val="000000"/>
              </a:buClr>
              <a:buSzPts val="1200"/>
              <a:buFont typeface="Calibri"/>
              <a:buNone/>
              <a:defRPr sz="1200" b="1"/>
            </a:lvl9pPr>
          </a:lstStyle>
          <a:p>
            <a:endParaRPr/>
          </a:p>
        </p:txBody>
      </p:sp>
      <p:sp>
        <p:nvSpPr>
          <p:cNvPr id="5705" name="Google Shape;5705;p243"/>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706" name="Google Shape;5706;p243"/>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707" name="Google Shape;5707;p243"/>
          <p:cNvSpPr txBox="1">
            <a:spLocks noGrp="1"/>
          </p:cNvSpPr>
          <p:nvPr>
            <p:ph type="body" idx="3"/>
          </p:nvPr>
        </p:nvSpPr>
        <p:spPr>
          <a:xfrm>
            <a:off x="413544" y="1973182"/>
            <a:ext cx="4138784" cy="214563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a:lvl1pPr>
            <a:lvl2pPr marL="914400" lvl="1" indent="-228600" algn="l">
              <a:lnSpc>
                <a:spcPct val="100000"/>
              </a:lnSpc>
              <a:spcBef>
                <a:spcPts val="633"/>
              </a:spcBef>
              <a:spcAft>
                <a:spcPts val="0"/>
              </a:spcAft>
              <a:buClr>
                <a:schemeClr val="dk2"/>
              </a:buClr>
              <a:buSzPts val="1266"/>
              <a:buFont typeface="Inter"/>
              <a:buNone/>
              <a:defRPr/>
            </a:lvl2pPr>
            <a:lvl3pPr marL="1371600" lvl="2" indent="-228600" algn="l">
              <a:lnSpc>
                <a:spcPct val="100000"/>
              </a:lnSpc>
              <a:spcBef>
                <a:spcPts val="633"/>
              </a:spcBef>
              <a:spcAft>
                <a:spcPts val="0"/>
              </a:spcAft>
              <a:buClr>
                <a:schemeClr val="dk2"/>
              </a:buClr>
              <a:buSzPts val="984"/>
              <a:buFont typeface="Inter"/>
              <a:buNone/>
              <a:defRPr/>
            </a:lvl3pPr>
            <a:lvl4pPr marL="1828800" lvl="3" indent="-228600" algn="l">
              <a:lnSpc>
                <a:spcPct val="100000"/>
              </a:lnSpc>
              <a:spcBef>
                <a:spcPts val="633"/>
              </a:spcBef>
              <a:spcAft>
                <a:spcPts val="0"/>
              </a:spcAft>
              <a:buClr>
                <a:schemeClr val="dk2"/>
              </a:buClr>
              <a:buSzPts val="844"/>
              <a:buFont typeface="Inter"/>
              <a:buNone/>
              <a:defRPr/>
            </a:lvl4pPr>
            <a:lvl5pPr marL="2286000" lvl="4" indent="-228600" algn="l">
              <a:lnSpc>
                <a:spcPct val="100000"/>
              </a:lnSpc>
              <a:spcBef>
                <a:spcPts val="633"/>
              </a:spcBef>
              <a:spcAft>
                <a:spcPts val="0"/>
              </a:spcAft>
              <a:buClr>
                <a:schemeClr val="dk2"/>
              </a:buClr>
              <a:buSzPts val="844"/>
              <a:buFont typeface="Inter"/>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08" name="Google Shape;5708;p243"/>
          <p:cNvSpPr txBox="1">
            <a:spLocks noGrp="1"/>
          </p:cNvSpPr>
          <p:nvPr>
            <p:ph type="body" idx="4"/>
          </p:nvPr>
        </p:nvSpPr>
        <p:spPr>
          <a:xfrm>
            <a:off x="4593348" y="1973182"/>
            <a:ext cx="4137946" cy="214563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a:lvl1pPr>
            <a:lvl2pPr marL="914400" lvl="1" indent="-228600" algn="l">
              <a:lnSpc>
                <a:spcPct val="100000"/>
              </a:lnSpc>
              <a:spcBef>
                <a:spcPts val="633"/>
              </a:spcBef>
              <a:spcAft>
                <a:spcPts val="0"/>
              </a:spcAft>
              <a:buClr>
                <a:schemeClr val="dk2"/>
              </a:buClr>
              <a:buSzPts val="1266"/>
              <a:buFont typeface="Inter"/>
              <a:buNone/>
              <a:defRPr/>
            </a:lvl2pPr>
            <a:lvl3pPr marL="1371600" lvl="2" indent="-228600" algn="l">
              <a:lnSpc>
                <a:spcPct val="100000"/>
              </a:lnSpc>
              <a:spcBef>
                <a:spcPts val="633"/>
              </a:spcBef>
              <a:spcAft>
                <a:spcPts val="0"/>
              </a:spcAft>
              <a:buClr>
                <a:schemeClr val="dk2"/>
              </a:buClr>
              <a:buSzPts val="984"/>
              <a:buFont typeface="Inter"/>
              <a:buNone/>
              <a:defRPr/>
            </a:lvl3pPr>
            <a:lvl4pPr marL="1828800" lvl="3" indent="-228600" algn="l">
              <a:lnSpc>
                <a:spcPct val="100000"/>
              </a:lnSpc>
              <a:spcBef>
                <a:spcPts val="633"/>
              </a:spcBef>
              <a:spcAft>
                <a:spcPts val="0"/>
              </a:spcAft>
              <a:buClr>
                <a:schemeClr val="dk2"/>
              </a:buClr>
              <a:buSzPts val="844"/>
              <a:buFont typeface="Inter"/>
              <a:buNone/>
              <a:defRPr/>
            </a:lvl4pPr>
            <a:lvl5pPr marL="2286000" lvl="4" indent="-228600" algn="l">
              <a:lnSpc>
                <a:spcPct val="100000"/>
              </a:lnSpc>
              <a:spcBef>
                <a:spcPts val="633"/>
              </a:spcBef>
              <a:spcAft>
                <a:spcPts val="0"/>
              </a:spcAft>
              <a:buClr>
                <a:schemeClr val="dk2"/>
              </a:buClr>
              <a:buSzPts val="844"/>
              <a:buFont typeface="Inter"/>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09" name="Google Shape;5709;p243"/>
          <p:cNvSpPr txBox="1">
            <a:spLocks noGrp="1"/>
          </p:cNvSpPr>
          <p:nvPr>
            <p:ph type="body" idx="5"/>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3 Content">
  <p:cSld name="3 Content">
    <p:spTree>
      <p:nvGrpSpPr>
        <p:cNvPr id="1" name="Shape 5710"/>
        <p:cNvGrpSpPr/>
        <p:nvPr/>
      </p:nvGrpSpPr>
      <p:grpSpPr>
        <a:xfrm>
          <a:off x="0" y="0"/>
          <a:ext cx="0" cy="0"/>
          <a:chOff x="0" y="0"/>
          <a:chExt cx="0" cy="0"/>
        </a:xfrm>
      </p:grpSpPr>
      <p:sp>
        <p:nvSpPr>
          <p:cNvPr id="5711" name="Google Shape;5711;p244"/>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712" name="Google Shape;5712;p244"/>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713" name="Google Shape;5713;p244"/>
          <p:cNvSpPr txBox="1">
            <a:spLocks noGrp="1"/>
          </p:cNvSpPr>
          <p:nvPr>
            <p:ph type="body" idx="1"/>
          </p:nvPr>
        </p:nvSpPr>
        <p:spPr>
          <a:xfrm>
            <a:off x="413544" y="1366243"/>
            <a:ext cx="274187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476"/>
              <a:buFont typeface="Inter"/>
              <a:buNone/>
              <a:defRPr sz="1476"/>
            </a:lvl1pPr>
            <a:lvl2pPr marL="914400" lvl="1" indent="-228600" algn="l">
              <a:lnSpc>
                <a:spcPct val="100000"/>
              </a:lnSpc>
              <a:spcBef>
                <a:spcPts val="633"/>
              </a:spcBef>
              <a:spcAft>
                <a:spcPts val="0"/>
              </a:spcAft>
              <a:buClr>
                <a:schemeClr val="dk2"/>
              </a:buClr>
              <a:buSzPts val="949"/>
              <a:buFont typeface="Inter"/>
              <a:buNone/>
              <a:defRPr sz="949"/>
            </a:lvl2pPr>
            <a:lvl3pPr marL="1371600" lvl="2" indent="-228600" algn="l">
              <a:lnSpc>
                <a:spcPct val="100000"/>
              </a:lnSpc>
              <a:spcBef>
                <a:spcPts val="633"/>
              </a:spcBef>
              <a:spcAft>
                <a:spcPts val="0"/>
              </a:spcAft>
              <a:buClr>
                <a:schemeClr val="dk2"/>
              </a:buClr>
              <a:buSzPts val="949"/>
              <a:buFont typeface="Inter"/>
              <a:buNone/>
              <a:defRPr sz="949"/>
            </a:lvl3pPr>
            <a:lvl4pPr marL="1828800" lvl="3" indent="-228600" algn="l">
              <a:lnSpc>
                <a:spcPct val="100000"/>
              </a:lnSpc>
              <a:spcBef>
                <a:spcPts val="633"/>
              </a:spcBef>
              <a:spcAft>
                <a:spcPts val="0"/>
              </a:spcAft>
              <a:buClr>
                <a:schemeClr val="dk2"/>
              </a:buClr>
              <a:buSzPts val="844"/>
              <a:buFont typeface="Inter"/>
              <a:buNone/>
              <a:defRPr sz="843"/>
            </a:lvl4pPr>
            <a:lvl5pPr marL="2286000" lvl="4" indent="-228600" algn="l">
              <a:lnSpc>
                <a:spcPct val="100000"/>
              </a:lnSpc>
              <a:spcBef>
                <a:spcPts val="633"/>
              </a:spcBef>
              <a:spcAft>
                <a:spcPts val="0"/>
              </a:spcAft>
              <a:buClr>
                <a:schemeClr val="dk2"/>
              </a:buClr>
              <a:buSzPts val="844"/>
              <a:buFont typeface="Inter"/>
              <a:buNone/>
              <a:defRPr sz="84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14" name="Google Shape;5714;p244"/>
          <p:cNvSpPr txBox="1">
            <a:spLocks noGrp="1"/>
          </p:cNvSpPr>
          <p:nvPr>
            <p:ph type="body" idx="2"/>
          </p:nvPr>
        </p:nvSpPr>
        <p:spPr>
          <a:xfrm>
            <a:off x="3199521" y="1366243"/>
            <a:ext cx="274244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476"/>
              <a:buFont typeface="Inter"/>
              <a:buNone/>
              <a:defRPr sz="1476"/>
            </a:lvl1pPr>
            <a:lvl2pPr marL="914400" lvl="1" indent="-228600" algn="l">
              <a:lnSpc>
                <a:spcPct val="100000"/>
              </a:lnSpc>
              <a:spcBef>
                <a:spcPts val="633"/>
              </a:spcBef>
              <a:spcAft>
                <a:spcPts val="0"/>
              </a:spcAft>
              <a:buClr>
                <a:schemeClr val="dk2"/>
              </a:buClr>
              <a:buSzPts val="949"/>
              <a:buFont typeface="Inter"/>
              <a:buNone/>
              <a:defRPr sz="949"/>
            </a:lvl2pPr>
            <a:lvl3pPr marL="1371600" lvl="2" indent="-228600" algn="l">
              <a:lnSpc>
                <a:spcPct val="100000"/>
              </a:lnSpc>
              <a:spcBef>
                <a:spcPts val="633"/>
              </a:spcBef>
              <a:spcAft>
                <a:spcPts val="0"/>
              </a:spcAft>
              <a:buClr>
                <a:schemeClr val="dk2"/>
              </a:buClr>
              <a:buSzPts val="949"/>
              <a:buFont typeface="Inter"/>
              <a:buNone/>
              <a:defRPr sz="949"/>
            </a:lvl3pPr>
            <a:lvl4pPr marL="1828800" lvl="3" indent="-228600" algn="l">
              <a:lnSpc>
                <a:spcPct val="100000"/>
              </a:lnSpc>
              <a:spcBef>
                <a:spcPts val="633"/>
              </a:spcBef>
              <a:spcAft>
                <a:spcPts val="0"/>
              </a:spcAft>
              <a:buClr>
                <a:schemeClr val="dk2"/>
              </a:buClr>
              <a:buSzPts val="844"/>
              <a:buFont typeface="Inter"/>
              <a:buNone/>
              <a:defRPr sz="843"/>
            </a:lvl4pPr>
            <a:lvl5pPr marL="2286000" lvl="4" indent="-228600" algn="l">
              <a:lnSpc>
                <a:spcPct val="100000"/>
              </a:lnSpc>
              <a:spcBef>
                <a:spcPts val="633"/>
              </a:spcBef>
              <a:spcAft>
                <a:spcPts val="0"/>
              </a:spcAft>
              <a:buClr>
                <a:schemeClr val="dk2"/>
              </a:buClr>
              <a:buSzPts val="844"/>
              <a:buFont typeface="Inter"/>
              <a:buNone/>
              <a:defRPr sz="84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15" name="Google Shape;5715;p244"/>
          <p:cNvSpPr txBox="1">
            <a:spLocks noGrp="1"/>
          </p:cNvSpPr>
          <p:nvPr>
            <p:ph type="body" idx="3"/>
          </p:nvPr>
        </p:nvSpPr>
        <p:spPr>
          <a:xfrm>
            <a:off x="5987174" y="1366243"/>
            <a:ext cx="2744121"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476"/>
              <a:buFont typeface="Inter"/>
              <a:buNone/>
              <a:defRPr sz="1476"/>
            </a:lvl1pPr>
            <a:lvl2pPr marL="914400" lvl="1" indent="-228600" algn="l">
              <a:lnSpc>
                <a:spcPct val="100000"/>
              </a:lnSpc>
              <a:spcBef>
                <a:spcPts val="633"/>
              </a:spcBef>
              <a:spcAft>
                <a:spcPts val="0"/>
              </a:spcAft>
              <a:buClr>
                <a:schemeClr val="dk2"/>
              </a:buClr>
              <a:buSzPts val="949"/>
              <a:buFont typeface="Inter"/>
              <a:buNone/>
              <a:defRPr sz="949"/>
            </a:lvl2pPr>
            <a:lvl3pPr marL="1371600" lvl="2" indent="-228600" algn="l">
              <a:lnSpc>
                <a:spcPct val="100000"/>
              </a:lnSpc>
              <a:spcBef>
                <a:spcPts val="633"/>
              </a:spcBef>
              <a:spcAft>
                <a:spcPts val="0"/>
              </a:spcAft>
              <a:buClr>
                <a:schemeClr val="dk2"/>
              </a:buClr>
              <a:buSzPts val="949"/>
              <a:buFont typeface="Inter"/>
              <a:buNone/>
              <a:defRPr sz="949"/>
            </a:lvl3pPr>
            <a:lvl4pPr marL="1828800" lvl="3" indent="-228600" algn="l">
              <a:lnSpc>
                <a:spcPct val="100000"/>
              </a:lnSpc>
              <a:spcBef>
                <a:spcPts val="633"/>
              </a:spcBef>
              <a:spcAft>
                <a:spcPts val="0"/>
              </a:spcAft>
              <a:buClr>
                <a:schemeClr val="dk2"/>
              </a:buClr>
              <a:buSzPts val="844"/>
              <a:buFont typeface="Inter"/>
              <a:buNone/>
              <a:defRPr sz="843"/>
            </a:lvl4pPr>
            <a:lvl5pPr marL="2286000" lvl="4" indent="-228600" algn="l">
              <a:lnSpc>
                <a:spcPct val="100000"/>
              </a:lnSpc>
              <a:spcBef>
                <a:spcPts val="633"/>
              </a:spcBef>
              <a:spcAft>
                <a:spcPts val="0"/>
              </a:spcAft>
              <a:buClr>
                <a:schemeClr val="dk2"/>
              </a:buClr>
              <a:buSzPts val="844"/>
              <a:buFont typeface="Inter"/>
              <a:buNone/>
              <a:defRPr sz="84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16" name="Google Shape;5716;p244"/>
          <p:cNvSpPr txBox="1">
            <a:spLocks noGrp="1"/>
          </p:cNvSpPr>
          <p:nvPr>
            <p:ph type="body" idx="4"/>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3 Content Rectangles">
  <p:cSld name="3 Content Rectangles">
    <p:spTree>
      <p:nvGrpSpPr>
        <p:cNvPr id="1" name="Shape 5717"/>
        <p:cNvGrpSpPr/>
        <p:nvPr/>
      </p:nvGrpSpPr>
      <p:grpSpPr>
        <a:xfrm>
          <a:off x="0" y="0"/>
          <a:ext cx="0" cy="0"/>
          <a:chOff x="0" y="0"/>
          <a:chExt cx="0" cy="0"/>
        </a:xfrm>
      </p:grpSpPr>
      <p:sp>
        <p:nvSpPr>
          <p:cNvPr id="5718" name="Google Shape;5718;p245"/>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719" name="Google Shape;5719;p245"/>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720" name="Google Shape;5720;p245"/>
          <p:cNvSpPr txBox="1">
            <a:spLocks noGrp="1"/>
          </p:cNvSpPr>
          <p:nvPr>
            <p:ph type="body" idx="1"/>
          </p:nvPr>
        </p:nvSpPr>
        <p:spPr>
          <a:xfrm>
            <a:off x="413544" y="1366243"/>
            <a:ext cx="2742446" cy="2752576"/>
          </a:xfrm>
          <a:prstGeom prst="rect">
            <a:avLst/>
          </a:prstGeom>
          <a:solidFill>
            <a:schemeClr val="dk1"/>
          </a:solidFill>
          <a:ln>
            <a:noFill/>
          </a:ln>
        </p:spPr>
        <p:txBody>
          <a:bodyPr spcFirstLastPara="1" wrap="square" lIns="274300" tIns="274300" rIns="274300" bIns="274300" anchor="t" anchorCtr="0">
            <a:noAutofit/>
          </a:bodyPr>
          <a:lstStyle>
            <a:lvl1pPr marL="457200" lvl="0" indent="-228600" algn="l">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l">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l">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21" name="Google Shape;5721;p245"/>
          <p:cNvSpPr txBox="1">
            <a:spLocks noGrp="1"/>
          </p:cNvSpPr>
          <p:nvPr>
            <p:ph type="body" idx="2"/>
          </p:nvPr>
        </p:nvSpPr>
        <p:spPr>
          <a:xfrm flipH="1">
            <a:off x="3202033" y="1366243"/>
            <a:ext cx="2742446" cy="2752576"/>
          </a:xfrm>
          <a:prstGeom prst="rect">
            <a:avLst/>
          </a:prstGeom>
          <a:solidFill>
            <a:schemeClr val="dk1"/>
          </a:solidFill>
          <a:ln>
            <a:noFill/>
          </a:ln>
        </p:spPr>
        <p:txBody>
          <a:bodyPr spcFirstLastPara="1" wrap="square" lIns="274300" tIns="274300" rIns="274300" bIns="274300" anchor="t" anchorCtr="0">
            <a:noAutofit/>
          </a:bodyPr>
          <a:lstStyle>
            <a:lvl1pPr marL="457200" lvl="0" indent="-228600" algn="l">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l">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l">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22" name="Google Shape;5722;p245"/>
          <p:cNvSpPr txBox="1">
            <a:spLocks noGrp="1"/>
          </p:cNvSpPr>
          <p:nvPr>
            <p:ph type="body" idx="3"/>
          </p:nvPr>
        </p:nvSpPr>
        <p:spPr>
          <a:xfrm flipH="1">
            <a:off x="5990523" y="1366243"/>
            <a:ext cx="2739935" cy="2752576"/>
          </a:xfrm>
          <a:prstGeom prst="rect">
            <a:avLst/>
          </a:prstGeom>
          <a:solidFill>
            <a:schemeClr val="dk1"/>
          </a:solidFill>
          <a:ln>
            <a:noFill/>
          </a:ln>
        </p:spPr>
        <p:txBody>
          <a:bodyPr spcFirstLastPara="1" wrap="square" lIns="274300" tIns="274300" rIns="274300" bIns="274300" anchor="t" anchorCtr="0">
            <a:noAutofit/>
          </a:bodyPr>
          <a:lstStyle>
            <a:lvl1pPr marL="457200" lvl="0" indent="-228600" algn="l">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l">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l">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23" name="Google Shape;5723;p245"/>
          <p:cNvSpPr txBox="1">
            <a:spLocks noGrp="1"/>
          </p:cNvSpPr>
          <p:nvPr>
            <p:ph type="body" idx="4"/>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3 Content Rectangles Alternate">
  <p:cSld name="3 Content Rectangles Alternate">
    <p:spTree>
      <p:nvGrpSpPr>
        <p:cNvPr id="1" name="Shape 5724"/>
        <p:cNvGrpSpPr/>
        <p:nvPr/>
      </p:nvGrpSpPr>
      <p:grpSpPr>
        <a:xfrm>
          <a:off x="0" y="0"/>
          <a:ext cx="0" cy="0"/>
          <a:chOff x="0" y="0"/>
          <a:chExt cx="0" cy="0"/>
        </a:xfrm>
      </p:grpSpPr>
      <p:sp>
        <p:nvSpPr>
          <p:cNvPr id="5725" name="Google Shape;5725;p246"/>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726" name="Google Shape;5726;p246"/>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727" name="Google Shape;5727;p246"/>
          <p:cNvSpPr txBox="1">
            <a:spLocks noGrp="1"/>
          </p:cNvSpPr>
          <p:nvPr>
            <p:ph type="body" idx="1"/>
          </p:nvPr>
        </p:nvSpPr>
        <p:spPr>
          <a:xfrm>
            <a:off x="413544" y="1607345"/>
            <a:ext cx="2742446" cy="2270373"/>
          </a:xfrm>
          <a:prstGeom prst="rect">
            <a:avLst/>
          </a:prstGeom>
          <a:solidFill>
            <a:schemeClr val="dk1"/>
          </a:solidFill>
          <a:ln>
            <a:noFill/>
          </a:ln>
        </p:spPr>
        <p:txBody>
          <a:bodyPr spcFirstLastPara="1" wrap="square" lIns="274300" tIns="274300" rIns="274300" bIns="274300" anchor="t" anchorCtr="0">
            <a:noAutofit/>
          </a:bodyPr>
          <a:lstStyle>
            <a:lvl1pPr marL="457200" lvl="0" indent="-228600" algn="ctr">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ctr">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ctr">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ctr">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ctr">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28" name="Google Shape;5728;p246"/>
          <p:cNvSpPr txBox="1">
            <a:spLocks noGrp="1"/>
          </p:cNvSpPr>
          <p:nvPr>
            <p:ph type="body" idx="2"/>
          </p:nvPr>
        </p:nvSpPr>
        <p:spPr>
          <a:xfrm flipH="1">
            <a:off x="3202033" y="1366243"/>
            <a:ext cx="2742446" cy="2752576"/>
          </a:xfrm>
          <a:prstGeom prst="rect">
            <a:avLst/>
          </a:prstGeom>
          <a:solidFill>
            <a:schemeClr val="dk1"/>
          </a:solidFill>
          <a:ln>
            <a:noFill/>
          </a:ln>
        </p:spPr>
        <p:txBody>
          <a:bodyPr spcFirstLastPara="1" wrap="square" lIns="274300" tIns="274300" rIns="274300" bIns="274300" anchor="t" anchorCtr="0">
            <a:noAutofit/>
          </a:bodyPr>
          <a:lstStyle>
            <a:lvl1pPr marL="457200" lvl="0" indent="-228600" algn="ctr">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ctr">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ctr">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ctr">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ctr">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29" name="Google Shape;5729;p246"/>
          <p:cNvSpPr txBox="1">
            <a:spLocks noGrp="1"/>
          </p:cNvSpPr>
          <p:nvPr>
            <p:ph type="body" idx="3"/>
          </p:nvPr>
        </p:nvSpPr>
        <p:spPr>
          <a:xfrm flipH="1">
            <a:off x="5990522" y="1607345"/>
            <a:ext cx="2739935" cy="2270373"/>
          </a:xfrm>
          <a:prstGeom prst="rect">
            <a:avLst/>
          </a:prstGeom>
          <a:solidFill>
            <a:schemeClr val="dk1"/>
          </a:solidFill>
          <a:ln>
            <a:noFill/>
          </a:ln>
        </p:spPr>
        <p:txBody>
          <a:bodyPr spcFirstLastPara="1" wrap="square" lIns="274300" tIns="274300" rIns="274300" bIns="274300" anchor="t" anchorCtr="0">
            <a:noAutofit/>
          </a:bodyPr>
          <a:lstStyle>
            <a:lvl1pPr marL="457200" lvl="0" indent="-228600" algn="ctr">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ctr">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ctr">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ctr">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ctr">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30" name="Google Shape;5730;p246"/>
          <p:cNvSpPr txBox="1">
            <a:spLocks noGrp="1"/>
          </p:cNvSpPr>
          <p:nvPr>
            <p:ph type="body" idx="4"/>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extLst>
    <p:ext uri="{DCECCB84-F9BA-43D5-87BE-67443E8EF086}">
      <p15:sldGuideLst xmlns:p15="http://schemas.microsoft.com/office/powerpoint/2012/main">
        <p15:guide id="1" orient="horz" pos="1440">
          <p15:clr>
            <a:srgbClr val="FBAE40"/>
          </p15:clr>
        </p15:guide>
        <p15:guide id="2" orient="horz" pos="347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4 Content">
  <p:cSld name="4 Content">
    <p:spTree>
      <p:nvGrpSpPr>
        <p:cNvPr id="1" name="Shape 5731"/>
        <p:cNvGrpSpPr/>
        <p:nvPr/>
      </p:nvGrpSpPr>
      <p:grpSpPr>
        <a:xfrm>
          <a:off x="0" y="0"/>
          <a:ext cx="0" cy="0"/>
          <a:chOff x="0" y="0"/>
          <a:chExt cx="0" cy="0"/>
        </a:xfrm>
      </p:grpSpPr>
      <p:sp>
        <p:nvSpPr>
          <p:cNvPr id="5732" name="Google Shape;5732;p247"/>
          <p:cNvSpPr txBox="1">
            <a:spLocks noGrp="1"/>
          </p:cNvSpPr>
          <p:nvPr>
            <p:ph type="body" idx="1"/>
          </p:nvPr>
        </p:nvSpPr>
        <p:spPr>
          <a:xfrm>
            <a:off x="413776" y="1366243"/>
            <a:ext cx="204427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266"/>
              <a:buFont typeface="Inter"/>
              <a:buNone/>
              <a:defRPr sz="1266"/>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844"/>
              <a:buFont typeface="Inter"/>
              <a:buNone/>
              <a:defRPr sz="843"/>
            </a:lvl3pPr>
            <a:lvl4pPr marL="1828800" lvl="3" indent="-228600" algn="l">
              <a:lnSpc>
                <a:spcPct val="100000"/>
              </a:lnSpc>
              <a:spcBef>
                <a:spcPts val="633"/>
              </a:spcBef>
              <a:spcAft>
                <a:spcPts val="0"/>
              </a:spcAft>
              <a:buClr>
                <a:schemeClr val="dk2"/>
              </a:buClr>
              <a:buSzPts val="738"/>
              <a:buFont typeface="Inter"/>
              <a:buNone/>
              <a:defRPr sz="738"/>
            </a:lvl4pPr>
            <a:lvl5pPr marL="2286000" lvl="4" indent="-228600" algn="l">
              <a:lnSpc>
                <a:spcPct val="100000"/>
              </a:lnSpc>
              <a:spcBef>
                <a:spcPts val="633"/>
              </a:spcBef>
              <a:spcAft>
                <a:spcPts val="0"/>
              </a:spcAft>
              <a:buClr>
                <a:schemeClr val="dk2"/>
              </a:buClr>
              <a:buSzPts val="738"/>
              <a:buFont typeface="Inter"/>
              <a:buNone/>
              <a:defRPr sz="738"/>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33" name="Google Shape;5733;p247"/>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734" name="Google Shape;5734;p247"/>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735" name="Google Shape;5735;p247"/>
          <p:cNvSpPr txBox="1">
            <a:spLocks noGrp="1"/>
          </p:cNvSpPr>
          <p:nvPr>
            <p:ph type="body" idx="2"/>
          </p:nvPr>
        </p:nvSpPr>
        <p:spPr>
          <a:xfrm>
            <a:off x="2504577" y="1366243"/>
            <a:ext cx="204427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266"/>
              <a:buFont typeface="Inter"/>
              <a:buNone/>
              <a:defRPr sz="1266"/>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844"/>
              <a:buFont typeface="Inter"/>
              <a:buNone/>
              <a:defRPr sz="843"/>
            </a:lvl3pPr>
            <a:lvl4pPr marL="1828800" lvl="3" indent="-228600" algn="l">
              <a:lnSpc>
                <a:spcPct val="100000"/>
              </a:lnSpc>
              <a:spcBef>
                <a:spcPts val="633"/>
              </a:spcBef>
              <a:spcAft>
                <a:spcPts val="0"/>
              </a:spcAft>
              <a:buClr>
                <a:schemeClr val="dk2"/>
              </a:buClr>
              <a:buSzPts val="738"/>
              <a:buFont typeface="Inter"/>
              <a:buNone/>
              <a:defRPr sz="738"/>
            </a:lvl4pPr>
            <a:lvl5pPr marL="2286000" lvl="4" indent="-228600" algn="l">
              <a:lnSpc>
                <a:spcPct val="100000"/>
              </a:lnSpc>
              <a:spcBef>
                <a:spcPts val="633"/>
              </a:spcBef>
              <a:spcAft>
                <a:spcPts val="0"/>
              </a:spcAft>
              <a:buClr>
                <a:schemeClr val="dk2"/>
              </a:buClr>
              <a:buSzPts val="738"/>
              <a:buFont typeface="Inter"/>
              <a:buNone/>
              <a:defRPr sz="738"/>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36" name="Google Shape;5736;p247"/>
          <p:cNvSpPr txBox="1">
            <a:spLocks noGrp="1"/>
          </p:cNvSpPr>
          <p:nvPr>
            <p:ph type="body" idx="3"/>
          </p:nvPr>
        </p:nvSpPr>
        <p:spPr>
          <a:xfrm>
            <a:off x="4595378" y="1366243"/>
            <a:ext cx="204427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266"/>
              <a:buFont typeface="Inter"/>
              <a:buNone/>
              <a:defRPr sz="1266"/>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844"/>
              <a:buFont typeface="Inter"/>
              <a:buNone/>
              <a:defRPr sz="843"/>
            </a:lvl3pPr>
            <a:lvl4pPr marL="1828800" lvl="3" indent="-228600" algn="l">
              <a:lnSpc>
                <a:spcPct val="100000"/>
              </a:lnSpc>
              <a:spcBef>
                <a:spcPts val="633"/>
              </a:spcBef>
              <a:spcAft>
                <a:spcPts val="0"/>
              </a:spcAft>
              <a:buClr>
                <a:schemeClr val="dk2"/>
              </a:buClr>
              <a:buSzPts val="738"/>
              <a:buFont typeface="Inter"/>
              <a:buNone/>
              <a:defRPr sz="738"/>
            </a:lvl4pPr>
            <a:lvl5pPr marL="2286000" lvl="4" indent="-228600" algn="l">
              <a:lnSpc>
                <a:spcPct val="100000"/>
              </a:lnSpc>
              <a:spcBef>
                <a:spcPts val="633"/>
              </a:spcBef>
              <a:spcAft>
                <a:spcPts val="0"/>
              </a:spcAft>
              <a:buClr>
                <a:schemeClr val="dk2"/>
              </a:buClr>
              <a:buSzPts val="738"/>
              <a:buFont typeface="Inter"/>
              <a:buNone/>
              <a:defRPr sz="738"/>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37" name="Google Shape;5737;p247"/>
          <p:cNvSpPr txBox="1">
            <a:spLocks noGrp="1"/>
          </p:cNvSpPr>
          <p:nvPr>
            <p:ph type="body" idx="4"/>
          </p:nvPr>
        </p:nvSpPr>
        <p:spPr>
          <a:xfrm>
            <a:off x="6686179" y="1366243"/>
            <a:ext cx="204427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266"/>
              <a:buFont typeface="Inter"/>
              <a:buNone/>
              <a:defRPr sz="1266"/>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844"/>
              <a:buFont typeface="Inter"/>
              <a:buNone/>
              <a:defRPr sz="843"/>
            </a:lvl3pPr>
            <a:lvl4pPr marL="1828800" lvl="3" indent="-228600" algn="l">
              <a:lnSpc>
                <a:spcPct val="100000"/>
              </a:lnSpc>
              <a:spcBef>
                <a:spcPts val="633"/>
              </a:spcBef>
              <a:spcAft>
                <a:spcPts val="0"/>
              </a:spcAft>
              <a:buClr>
                <a:schemeClr val="dk2"/>
              </a:buClr>
              <a:buSzPts val="738"/>
              <a:buFont typeface="Inter"/>
              <a:buNone/>
              <a:defRPr sz="738"/>
            </a:lvl4pPr>
            <a:lvl5pPr marL="2286000" lvl="4" indent="-228600" algn="l">
              <a:lnSpc>
                <a:spcPct val="100000"/>
              </a:lnSpc>
              <a:spcBef>
                <a:spcPts val="633"/>
              </a:spcBef>
              <a:spcAft>
                <a:spcPts val="0"/>
              </a:spcAft>
              <a:buClr>
                <a:schemeClr val="dk2"/>
              </a:buClr>
              <a:buSzPts val="738"/>
              <a:buFont typeface="Inter"/>
              <a:buNone/>
              <a:defRPr sz="738"/>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38" name="Google Shape;5738;p247"/>
          <p:cNvSpPr txBox="1">
            <a:spLocks noGrp="1"/>
          </p:cNvSpPr>
          <p:nvPr>
            <p:ph type="body" idx="5"/>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4 Content Rectangles">
  <p:cSld name="4 Content Rectangles">
    <p:spTree>
      <p:nvGrpSpPr>
        <p:cNvPr id="1" name="Shape 5739"/>
        <p:cNvGrpSpPr/>
        <p:nvPr/>
      </p:nvGrpSpPr>
      <p:grpSpPr>
        <a:xfrm>
          <a:off x="0" y="0"/>
          <a:ext cx="0" cy="0"/>
          <a:chOff x="0" y="0"/>
          <a:chExt cx="0" cy="0"/>
        </a:xfrm>
      </p:grpSpPr>
      <p:sp>
        <p:nvSpPr>
          <p:cNvPr id="5740" name="Google Shape;5740;p248"/>
          <p:cNvSpPr txBox="1">
            <a:spLocks noGrp="1"/>
          </p:cNvSpPr>
          <p:nvPr>
            <p:ph type="body" idx="1"/>
          </p:nvPr>
        </p:nvSpPr>
        <p:spPr>
          <a:xfrm>
            <a:off x="413776" y="1366243"/>
            <a:ext cx="2044278" cy="2752576"/>
          </a:xfrm>
          <a:prstGeom prst="rect">
            <a:avLst/>
          </a:prstGeom>
          <a:solidFill>
            <a:schemeClr val="dk1"/>
          </a:solidFill>
          <a:ln>
            <a:noFill/>
          </a:ln>
        </p:spPr>
        <p:txBody>
          <a:bodyPr spcFirstLastPara="1" wrap="square" lIns="228600" tIns="228600" rIns="228600" bIns="228600" anchor="t" anchorCtr="0">
            <a:noAutofit/>
          </a:bodyPr>
          <a:lstStyle>
            <a:lvl1pPr marL="457200" lvl="0" indent="-228600" algn="l">
              <a:lnSpc>
                <a:spcPct val="100000"/>
              </a:lnSpc>
              <a:spcBef>
                <a:spcPts val="0"/>
              </a:spcBef>
              <a:spcAft>
                <a:spcPts val="0"/>
              </a:spcAft>
              <a:buClr>
                <a:schemeClr val="lt1"/>
              </a:buClr>
              <a:buSzPts val="1266"/>
              <a:buFont typeface="Inter"/>
              <a:buNone/>
              <a:defRPr sz="1266">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844"/>
              <a:buFont typeface="Inter"/>
              <a:buNone/>
              <a:defRPr sz="843">
                <a:solidFill>
                  <a:schemeClr val="lt1"/>
                </a:solidFill>
              </a:defRPr>
            </a:lvl3pPr>
            <a:lvl4pPr marL="1828800" lvl="3" indent="-228600" algn="l">
              <a:lnSpc>
                <a:spcPct val="100000"/>
              </a:lnSpc>
              <a:spcBef>
                <a:spcPts val="633"/>
              </a:spcBef>
              <a:spcAft>
                <a:spcPts val="0"/>
              </a:spcAft>
              <a:buClr>
                <a:schemeClr val="lt1"/>
              </a:buClr>
              <a:buSzPts val="738"/>
              <a:buFont typeface="Inter"/>
              <a:buNone/>
              <a:defRPr sz="738">
                <a:solidFill>
                  <a:schemeClr val="lt1"/>
                </a:solidFill>
              </a:defRPr>
            </a:lvl4pPr>
            <a:lvl5pPr marL="2286000" lvl="4" indent="-228600" algn="l">
              <a:lnSpc>
                <a:spcPct val="100000"/>
              </a:lnSpc>
              <a:spcBef>
                <a:spcPts val="633"/>
              </a:spcBef>
              <a:spcAft>
                <a:spcPts val="0"/>
              </a:spcAft>
              <a:buClr>
                <a:schemeClr val="lt1"/>
              </a:buClr>
              <a:buSzPts val="738"/>
              <a:buFont typeface="Inter"/>
              <a:buNone/>
              <a:defRPr sz="738">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41" name="Google Shape;5741;p248"/>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742" name="Google Shape;5742;p248"/>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743" name="Google Shape;5743;p248"/>
          <p:cNvSpPr txBox="1">
            <a:spLocks noGrp="1"/>
          </p:cNvSpPr>
          <p:nvPr>
            <p:ph type="body" idx="2"/>
          </p:nvPr>
        </p:nvSpPr>
        <p:spPr>
          <a:xfrm>
            <a:off x="2504577" y="1366243"/>
            <a:ext cx="2044278" cy="2752576"/>
          </a:xfrm>
          <a:prstGeom prst="rect">
            <a:avLst/>
          </a:prstGeom>
          <a:solidFill>
            <a:schemeClr val="dk1"/>
          </a:solidFill>
          <a:ln>
            <a:noFill/>
          </a:ln>
        </p:spPr>
        <p:txBody>
          <a:bodyPr spcFirstLastPara="1" wrap="square" lIns="228600" tIns="228600" rIns="228600" bIns="228600" anchor="t" anchorCtr="0">
            <a:noAutofit/>
          </a:bodyPr>
          <a:lstStyle>
            <a:lvl1pPr marL="457200" lvl="0" indent="-228600" algn="l">
              <a:lnSpc>
                <a:spcPct val="100000"/>
              </a:lnSpc>
              <a:spcBef>
                <a:spcPts val="0"/>
              </a:spcBef>
              <a:spcAft>
                <a:spcPts val="0"/>
              </a:spcAft>
              <a:buClr>
                <a:schemeClr val="lt1"/>
              </a:buClr>
              <a:buSzPts val="1266"/>
              <a:buFont typeface="Inter"/>
              <a:buNone/>
              <a:defRPr sz="1266">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844"/>
              <a:buFont typeface="Inter"/>
              <a:buNone/>
              <a:defRPr sz="843">
                <a:solidFill>
                  <a:schemeClr val="lt1"/>
                </a:solidFill>
              </a:defRPr>
            </a:lvl3pPr>
            <a:lvl4pPr marL="1828800" lvl="3" indent="-228600" algn="l">
              <a:lnSpc>
                <a:spcPct val="100000"/>
              </a:lnSpc>
              <a:spcBef>
                <a:spcPts val="633"/>
              </a:spcBef>
              <a:spcAft>
                <a:spcPts val="0"/>
              </a:spcAft>
              <a:buClr>
                <a:schemeClr val="lt1"/>
              </a:buClr>
              <a:buSzPts val="738"/>
              <a:buFont typeface="Inter"/>
              <a:buNone/>
              <a:defRPr sz="738">
                <a:solidFill>
                  <a:schemeClr val="lt1"/>
                </a:solidFill>
              </a:defRPr>
            </a:lvl4pPr>
            <a:lvl5pPr marL="2286000" lvl="4" indent="-228600" algn="l">
              <a:lnSpc>
                <a:spcPct val="100000"/>
              </a:lnSpc>
              <a:spcBef>
                <a:spcPts val="633"/>
              </a:spcBef>
              <a:spcAft>
                <a:spcPts val="0"/>
              </a:spcAft>
              <a:buClr>
                <a:schemeClr val="lt1"/>
              </a:buClr>
              <a:buSzPts val="738"/>
              <a:buFont typeface="Inter"/>
              <a:buNone/>
              <a:defRPr sz="738">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44" name="Google Shape;5744;p248"/>
          <p:cNvSpPr txBox="1">
            <a:spLocks noGrp="1"/>
          </p:cNvSpPr>
          <p:nvPr>
            <p:ph type="body" idx="3"/>
          </p:nvPr>
        </p:nvSpPr>
        <p:spPr>
          <a:xfrm>
            <a:off x="4595378" y="1366243"/>
            <a:ext cx="2044278" cy="2752576"/>
          </a:xfrm>
          <a:prstGeom prst="rect">
            <a:avLst/>
          </a:prstGeom>
          <a:solidFill>
            <a:schemeClr val="dk1"/>
          </a:solidFill>
          <a:ln>
            <a:noFill/>
          </a:ln>
        </p:spPr>
        <p:txBody>
          <a:bodyPr spcFirstLastPara="1" wrap="square" lIns="228600" tIns="228600" rIns="228600" bIns="228600" anchor="t" anchorCtr="0">
            <a:noAutofit/>
          </a:bodyPr>
          <a:lstStyle>
            <a:lvl1pPr marL="457200" lvl="0" indent="-228600" algn="l">
              <a:lnSpc>
                <a:spcPct val="100000"/>
              </a:lnSpc>
              <a:spcBef>
                <a:spcPts val="0"/>
              </a:spcBef>
              <a:spcAft>
                <a:spcPts val="0"/>
              </a:spcAft>
              <a:buClr>
                <a:schemeClr val="lt1"/>
              </a:buClr>
              <a:buSzPts val="1266"/>
              <a:buFont typeface="Inter"/>
              <a:buNone/>
              <a:defRPr sz="1266">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844"/>
              <a:buFont typeface="Inter"/>
              <a:buNone/>
              <a:defRPr sz="843">
                <a:solidFill>
                  <a:schemeClr val="lt1"/>
                </a:solidFill>
              </a:defRPr>
            </a:lvl3pPr>
            <a:lvl4pPr marL="1828800" lvl="3" indent="-228600" algn="l">
              <a:lnSpc>
                <a:spcPct val="100000"/>
              </a:lnSpc>
              <a:spcBef>
                <a:spcPts val="633"/>
              </a:spcBef>
              <a:spcAft>
                <a:spcPts val="0"/>
              </a:spcAft>
              <a:buClr>
                <a:schemeClr val="lt1"/>
              </a:buClr>
              <a:buSzPts val="738"/>
              <a:buFont typeface="Inter"/>
              <a:buNone/>
              <a:defRPr sz="738">
                <a:solidFill>
                  <a:schemeClr val="lt1"/>
                </a:solidFill>
              </a:defRPr>
            </a:lvl4pPr>
            <a:lvl5pPr marL="2286000" lvl="4" indent="-228600" algn="l">
              <a:lnSpc>
                <a:spcPct val="100000"/>
              </a:lnSpc>
              <a:spcBef>
                <a:spcPts val="633"/>
              </a:spcBef>
              <a:spcAft>
                <a:spcPts val="0"/>
              </a:spcAft>
              <a:buClr>
                <a:schemeClr val="lt1"/>
              </a:buClr>
              <a:buSzPts val="738"/>
              <a:buFont typeface="Inter"/>
              <a:buNone/>
              <a:defRPr sz="738">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45" name="Google Shape;5745;p248"/>
          <p:cNvSpPr txBox="1">
            <a:spLocks noGrp="1"/>
          </p:cNvSpPr>
          <p:nvPr>
            <p:ph type="body" idx="4"/>
          </p:nvPr>
        </p:nvSpPr>
        <p:spPr>
          <a:xfrm>
            <a:off x="6686179" y="1366243"/>
            <a:ext cx="2044278" cy="2752576"/>
          </a:xfrm>
          <a:prstGeom prst="rect">
            <a:avLst/>
          </a:prstGeom>
          <a:solidFill>
            <a:schemeClr val="dk1"/>
          </a:solidFill>
          <a:ln>
            <a:noFill/>
          </a:ln>
        </p:spPr>
        <p:txBody>
          <a:bodyPr spcFirstLastPara="1" wrap="square" lIns="228600" tIns="228600" rIns="228600" bIns="228600" anchor="t" anchorCtr="0">
            <a:noAutofit/>
          </a:bodyPr>
          <a:lstStyle>
            <a:lvl1pPr marL="457200" lvl="0" indent="-228600" algn="l">
              <a:lnSpc>
                <a:spcPct val="100000"/>
              </a:lnSpc>
              <a:spcBef>
                <a:spcPts val="0"/>
              </a:spcBef>
              <a:spcAft>
                <a:spcPts val="0"/>
              </a:spcAft>
              <a:buClr>
                <a:schemeClr val="lt1"/>
              </a:buClr>
              <a:buSzPts val="1266"/>
              <a:buFont typeface="Inter"/>
              <a:buNone/>
              <a:defRPr sz="1266">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844"/>
              <a:buFont typeface="Inter"/>
              <a:buNone/>
              <a:defRPr sz="843">
                <a:solidFill>
                  <a:schemeClr val="lt1"/>
                </a:solidFill>
              </a:defRPr>
            </a:lvl3pPr>
            <a:lvl4pPr marL="1828800" lvl="3" indent="-228600" algn="l">
              <a:lnSpc>
                <a:spcPct val="100000"/>
              </a:lnSpc>
              <a:spcBef>
                <a:spcPts val="633"/>
              </a:spcBef>
              <a:spcAft>
                <a:spcPts val="0"/>
              </a:spcAft>
              <a:buClr>
                <a:schemeClr val="lt1"/>
              </a:buClr>
              <a:buSzPts val="738"/>
              <a:buFont typeface="Inter"/>
              <a:buNone/>
              <a:defRPr sz="738">
                <a:solidFill>
                  <a:schemeClr val="lt1"/>
                </a:solidFill>
              </a:defRPr>
            </a:lvl4pPr>
            <a:lvl5pPr marL="2286000" lvl="4" indent="-228600" algn="l">
              <a:lnSpc>
                <a:spcPct val="100000"/>
              </a:lnSpc>
              <a:spcBef>
                <a:spcPts val="633"/>
              </a:spcBef>
              <a:spcAft>
                <a:spcPts val="0"/>
              </a:spcAft>
              <a:buClr>
                <a:schemeClr val="lt1"/>
              </a:buClr>
              <a:buSzPts val="738"/>
              <a:buFont typeface="Inter"/>
              <a:buNone/>
              <a:defRPr sz="738">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46" name="Google Shape;5746;p248"/>
          <p:cNvSpPr txBox="1">
            <a:spLocks noGrp="1"/>
          </p:cNvSpPr>
          <p:nvPr>
            <p:ph type="body" idx="5"/>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4 Content Rectangles with titles">
  <p:cSld name="4 Content Rectangles with titles">
    <p:spTree>
      <p:nvGrpSpPr>
        <p:cNvPr id="1" name="Shape 5747"/>
        <p:cNvGrpSpPr/>
        <p:nvPr/>
      </p:nvGrpSpPr>
      <p:grpSpPr>
        <a:xfrm>
          <a:off x="0" y="0"/>
          <a:ext cx="0" cy="0"/>
          <a:chOff x="0" y="0"/>
          <a:chExt cx="0" cy="0"/>
        </a:xfrm>
      </p:grpSpPr>
      <p:sp>
        <p:nvSpPr>
          <p:cNvPr id="5748" name="Google Shape;5748;p249"/>
          <p:cNvSpPr txBox="1">
            <a:spLocks noGrp="1"/>
          </p:cNvSpPr>
          <p:nvPr>
            <p:ph type="body" idx="1"/>
          </p:nvPr>
        </p:nvSpPr>
        <p:spPr>
          <a:xfrm>
            <a:off x="413776" y="1989088"/>
            <a:ext cx="2044278" cy="2129730"/>
          </a:xfrm>
          <a:prstGeom prst="rect">
            <a:avLst/>
          </a:prstGeom>
          <a:solidFill>
            <a:schemeClr val="accent2"/>
          </a:solidFill>
          <a:ln>
            <a:noFill/>
          </a:ln>
        </p:spPr>
        <p:txBody>
          <a:bodyPr spcFirstLastPara="1" wrap="square" lIns="228600" tIns="457200" rIns="228600" bIns="228600"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49" name="Google Shape;5749;p249"/>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750" name="Google Shape;5750;p249"/>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751" name="Google Shape;5751;p249"/>
          <p:cNvSpPr txBox="1">
            <a:spLocks noGrp="1"/>
          </p:cNvSpPr>
          <p:nvPr>
            <p:ph type="body" idx="2"/>
          </p:nvPr>
        </p:nvSpPr>
        <p:spPr>
          <a:xfrm>
            <a:off x="2504577" y="1989090"/>
            <a:ext cx="2043565" cy="2129730"/>
          </a:xfrm>
          <a:prstGeom prst="rect">
            <a:avLst/>
          </a:prstGeom>
          <a:solidFill>
            <a:schemeClr val="accent2"/>
          </a:solidFill>
          <a:ln>
            <a:noFill/>
          </a:ln>
        </p:spPr>
        <p:txBody>
          <a:bodyPr spcFirstLastPara="1" wrap="square" lIns="228600" tIns="457200" rIns="228600" bIns="228600"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52" name="Google Shape;5752;p249"/>
          <p:cNvSpPr txBox="1">
            <a:spLocks noGrp="1"/>
          </p:cNvSpPr>
          <p:nvPr>
            <p:ph type="body" idx="3"/>
          </p:nvPr>
        </p:nvSpPr>
        <p:spPr>
          <a:xfrm>
            <a:off x="4595378" y="1989088"/>
            <a:ext cx="2040334" cy="2129730"/>
          </a:xfrm>
          <a:prstGeom prst="rect">
            <a:avLst/>
          </a:prstGeom>
          <a:solidFill>
            <a:schemeClr val="accent2"/>
          </a:solidFill>
          <a:ln>
            <a:noFill/>
          </a:ln>
        </p:spPr>
        <p:txBody>
          <a:bodyPr spcFirstLastPara="1" wrap="square" lIns="228600" tIns="457200" rIns="228600" bIns="228600"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53" name="Google Shape;5753;p249"/>
          <p:cNvSpPr txBox="1">
            <a:spLocks noGrp="1"/>
          </p:cNvSpPr>
          <p:nvPr>
            <p:ph type="body" idx="4"/>
          </p:nvPr>
        </p:nvSpPr>
        <p:spPr>
          <a:xfrm>
            <a:off x="6686179" y="1989090"/>
            <a:ext cx="2045115" cy="2129730"/>
          </a:xfrm>
          <a:prstGeom prst="rect">
            <a:avLst/>
          </a:prstGeom>
          <a:solidFill>
            <a:schemeClr val="accent2"/>
          </a:solidFill>
          <a:ln>
            <a:noFill/>
          </a:ln>
        </p:spPr>
        <p:txBody>
          <a:bodyPr spcFirstLastPara="1" wrap="square" lIns="228600" tIns="457200" rIns="228600" bIns="228600"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54" name="Google Shape;5754;p249"/>
          <p:cNvSpPr txBox="1">
            <a:spLocks noGrp="1"/>
          </p:cNvSpPr>
          <p:nvPr>
            <p:ph type="body" idx="5"/>
          </p:nvPr>
        </p:nvSpPr>
        <p:spPr>
          <a:xfrm>
            <a:off x="413776" y="1371020"/>
            <a:ext cx="2044883" cy="618069"/>
          </a:xfrm>
          <a:prstGeom prst="rect">
            <a:avLst/>
          </a:prstGeom>
          <a:solidFill>
            <a:schemeClr val="accent1"/>
          </a:solidFill>
          <a:ln>
            <a:noFill/>
          </a:ln>
        </p:spPr>
        <p:txBody>
          <a:bodyPr spcFirstLastPara="1" wrap="square" lIns="91425" tIns="45700" rIns="91425" bIns="45700" anchor="ctr" anchorCtr="1">
            <a:noAutofit/>
          </a:bodyPr>
          <a:lstStyle>
            <a:lvl1pPr marL="457200" lvl="0" indent="-228600" algn="ctr">
              <a:lnSpc>
                <a:spcPct val="100000"/>
              </a:lnSpc>
              <a:spcBef>
                <a:spcPts val="0"/>
              </a:spcBef>
              <a:spcAft>
                <a:spcPts val="0"/>
              </a:spcAft>
              <a:buClr>
                <a:schemeClr val="lt1"/>
              </a:buClr>
              <a:buSzPts val="1476"/>
              <a:buFont typeface="Inter"/>
              <a:buNone/>
              <a:defRPr sz="1476" b="1">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55" name="Google Shape;5755;p249"/>
          <p:cNvSpPr txBox="1">
            <a:spLocks noGrp="1"/>
          </p:cNvSpPr>
          <p:nvPr>
            <p:ph type="body" idx="6"/>
          </p:nvPr>
        </p:nvSpPr>
        <p:spPr>
          <a:xfrm>
            <a:off x="2503259" y="1371021"/>
            <a:ext cx="2044883" cy="618069"/>
          </a:xfrm>
          <a:prstGeom prst="rect">
            <a:avLst/>
          </a:prstGeom>
          <a:solidFill>
            <a:schemeClr val="accent1"/>
          </a:solidFill>
          <a:ln>
            <a:noFill/>
          </a:ln>
        </p:spPr>
        <p:txBody>
          <a:bodyPr spcFirstLastPara="1" wrap="square" lIns="91425" tIns="45700" rIns="91425" bIns="45700" anchor="ctr" anchorCtr="1">
            <a:noAutofit/>
          </a:bodyPr>
          <a:lstStyle>
            <a:lvl1pPr marL="457200" lvl="0" indent="-228600" algn="ctr">
              <a:lnSpc>
                <a:spcPct val="100000"/>
              </a:lnSpc>
              <a:spcBef>
                <a:spcPts val="0"/>
              </a:spcBef>
              <a:spcAft>
                <a:spcPts val="0"/>
              </a:spcAft>
              <a:buClr>
                <a:schemeClr val="lt1"/>
              </a:buClr>
              <a:buSzPts val="1476"/>
              <a:buFont typeface="Inter"/>
              <a:buNone/>
              <a:defRPr sz="1476" b="1">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56" name="Google Shape;5756;p249"/>
          <p:cNvSpPr txBox="1">
            <a:spLocks noGrp="1"/>
          </p:cNvSpPr>
          <p:nvPr>
            <p:ph type="body" idx="7"/>
          </p:nvPr>
        </p:nvSpPr>
        <p:spPr>
          <a:xfrm>
            <a:off x="4595077" y="1371020"/>
            <a:ext cx="2044224" cy="618069"/>
          </a:xfrm>
          <a:prstGeom prst="rect">
            <a:avLst/>
          </a:prstGeom>
          <a:solidFill>
            <a:schemeClr val="accent1"/>
          </a:solidFill>
          <a:ln>
            <a:noFill/>
          </a:ln>
        </p:spPr>
        <p:txBody>
          <a:bodyPr spcFirstLastPara="1" wrap="square" lIns="91425" tIns="45700" rIns="91425" bIns="45700" anchor="ctr" anchorCtr="1">
            <a:noAutofit/>
          </a:bodyPr>
          <a:lstStyle>
            <a:lvl1pPr marL="457200" lvl="0" indent="-228600" algn="ctr">
              <a:lnSpc>
                <a:spcPct val="100000"/>
              </a:lnSpc>
              <a:spcBef>
                <a:spcPts val="0"/>
              </a:spcBef>
              <a:spcAft>
                <a:spcPts val="0"/>
              </a:spcAft>
              <a:buClr>
                <a:schemeClr val="lt1"/>
              </a:buClr>
              <a:buSzPts val="1476"/>
              <a:buFont typeface="Inter"/>
              <a:buNone/>
              <a:defRPr sz="1476" b="1">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57" name="Google Shape;5757;p249"/>
          <p:cNvSpPr txBox="1">
            <a:spLocks noGrp="1"/>
          </p:cNvSpPr>
          <p:nvPr>
            <p:ph type="body" idx="8"/>
          </p:nvPr>
        </p:nvSpPr>
        <p:spPr>
          <a:xfrm>
            <a:off x="6684557" y="1371020"/>
            <a:ext cx="2049798" cy="618069"/>
          </a:xfrm>
          <a:prstGeom prst="rect">
            <a:avLst/>
          </a:prstGeom>
          <a:solidFill>
            <a:schemeClr val="accent1"/>
          </a:solidFill>
          <a:ln>
            <a:noFill/>
          </a:ln>
        </p:spPr>
        <p:txBody>
          <a:bodyPr spcFirstLastPara="1" wrap="square" lIns="91425" tIns="45700" rIns="91425" bIns="45700" anchor="ctr" anchorCtr="1">
            <a:noAutofit/>
          </a:bodyPr>
          <a:lstStyle>
            <a:lvl1pPr marL="457200" lvl="0" indent="-228600" algn="ctr">
              <a:lnSpc>
                <a:spcPct val="100000"/>
              </a:lnSpc>
              <a:spcBef>
                <a:spcPts val="0"/>
              </a:spcBef>
              <a:spcAft>
                <a:spcPts val="0"/>
              </a:spcAft>
              <a:buClr>
                <a:schemeClr val="lt1"/>
              </a:buClr>
              <a:buSzPts val="1476"/>
              <a:buFont typeface="Inter"/>
              <a:buNone/>
              <a:defRPr sz="1476" b="1">
                <a:solidFill>
                  <a:schemeClr val="lt1"/>
                </a:solidFill>
              </a:defRPr>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58" name="Google Shape;5758;p249"/>
          <p:cNvSpPr txBox="1">
            <a:spLocks noGrp="1"/>
          </p:cNvSpPr>
          <p:nvPr>
            <p:ph type="body" idx="9"/>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extLst>
    <p:ext uri="{DCECCB84-F9BA-43D5-87BE-67443E8EF086}">
      <p15:sldGuideLst xmlns:p15="http://schemas.microsoft.com/office/powerpoint/2012/main">
        <p15:guide id="1" orient="horz" pos="178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5 Content">
  <p:cSld name="5 Content">
    <p:spTree>
      <p:nvGrpSpPr>
        <p:cNvPr id="1" name="Shape 5759"/>
        <p:cNvGrpSpPr/>
        <p:nvPr/>
      </p:nvGrpSpPr>
      <p:grpSpPr>
        <a:xfrm>
          <a:off x="0" y="0"/>
          <a:ext cx="0" cy="0"/>
          <a:chOff x="0" y="0"/>
          <a:chExt cx="0" cy="0"/>
        </a:xfrm>
      </p:grpSpPr>
      <p:sp>
        <p:nvSpPr>
          <p:cNvPr id="5760" name="Google Shape;5760;p250"/>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761" name="Google Shape;5761;p250"/>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762" name="Google Shape;5762;p250"/>
          <p:cNvSpPr txBox="1">
            <a:spLocks noGrp="1"/>
          </p:cNvSpPr>
          <p:nvPr>
            <p:ph type="body" idx="1"/>
          </p:nvPr>
        </p:nvSpPr>
        <p:spPr>
          <a:xfrm>
            <a:off x="415504"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63" name="Google Shape;5763;p250"/>
          <p:cNvSpPr txBox="1">
            <a:spLocks noGrp="1"/>
          </p:cNvSpPr>
          <p:nvPr>
            <p:ph type="body" idx="2"/>
          </p:nvPr>
        </p:nvSpPr>
        <p:spPr>
          <a:xfrm>
            <a:off x="2092765"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64" name="Google Shape;5764;p250"/>
          <p:cNvSpPr txBox="1">
            <a:spLocks noGrp="1"/>
          </p:cNvSpPr>
          <p:nvPr>
            <p:ph type="body" idx="3"/>
          </p:nvPr>
        </p:nvSpPr>
        <p:spPr>
          <a:xfrm>
            <a:off x="3771986"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65" name="Google Shape;5765;p250"/>
          <p:cNvSpPr txBox="1">
            <a:spLocks noGrp="1"/>
          </p:cNvSpPr>
          <p:nvPr>
            <p:ph type="body" idx="4"/>
          </p:nvPr>
        </p:nvSpPr>
        <p:spPr>
          <a:xfrm>
            <a:off x="5451207"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66" name="Google Shape;5766;p250"/>
          <p:cNvSpPr txBox="1">
            <a:spLocks noGrp="1"/>
          </p:cNvSpPr>
          <p:nvPr>
            <p:ph type="body" idx="5"/>
          </p:nvPr>
        </p:nvSpPr>
        <p:spPr>
          <a:xfrm>
            <a:off x="7130429"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67" name="Google Shape;5767;p250"/>
          <p:cNvSpPr txBox="1">
            <a:spLocks noGrp="1"/>
          </p:cNvSpPr>
          <p:nvPr>
            <p:ph type="body" idx="6"/>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lt title w/custom img">
  <p:cSld name="TITLE_1_1">
    <p:bg>
      <p:bgPr>
        <a:solidFill>
          <a:schemeClr val="lt1"/>
        </a:solidFill>
        <a:effectLst/>
      </p:bgPr>
    </p:bg>
    <p:spTree>
      <p:nvGrpSpPr>
        <p:cNvPr id="1" name="Shape 989"/>
        <p:cNvGrpSpPr/>
        <p:nvPr/>
      </p:nvGrpSpPr>
      <p:grpSpPr>
        <a:xfrm>
          <a:off x="0" y="0"/>
          <a:ext cx="0" cy="0"/>
          <a:chOff x="0" y="0"/>
          <a:chExt cx="0" cy="0"/>
        </a:xfrm>
      </p:grpSpPr>
      <p:sp>
        <p:nvSpPr>
          <p:cNvPr id="990" name="Google Shape;990;p100"/>
          <p:cNvSpPr txBox="1">
            <a:spLocks noGrp="1"/>
          </p:cNvSpPr>
          <p:nvPr>
            <p:ph type="ctrTitle"/>
          </p:nvPr>
        </p:nvSpPr>
        <p:spPr>
          <a:xfrm>
            <a:off x="311700" y="1979275"/>
            <a:ext cx="4716600" cy="1410600"/>
          </a:xfrm>
          <a:prstGeom prst="rect">
            <a:avLst/>
          </a:prstGeom>
          <a:noFill/>
          <a:ln>
            <a:noFill/>
          </a:ln>
        </p:spPr>
        <p:txBody>
          <a:bodyPr spcFirstLastPara="1" wrap="square" lIns="91425" tIns="91425" rIns="91425" bIns="91425" anchor="b" anchorCtr="0">
            <a:normAutofit/>
          </a:bodyPr>
          <a:lstStyle>
            <a:lvl1pPr lvl="0" algn="l">
              <a:lnSpc>
                <a:spcPct val="95000"/>
              </a:lnSpc>
              <a:spcBef>
                <a:spcPts val="0"/>
              </a:spcBef>
              <a:spcAft>
                <a:spcPts val="0"/>
              </a:spcAft>
              <a:buSzPts val="4200"/>
              <a:buNone/>
              <a:defRPr sz="4200"/>
            </a:lvl1pPr>
            <a:lvl2pPr lvl="1" algn="ctr">
              <a:lnSpc>
                <a:spcPct val="95000"/>
              </a:lnSpc>
              <a:spcBef>
                <a:spcPts val="0"/>
              </a:spcBef>
              <a:spcAft>
                <a:spcPts val="0"/>
              </a:spcAft>
              <a:buSzPts val="5200"/>
              <a:buNone/>
              <a:defRPr sz="5200"/>
            </a:lvl2pPr>
            <a:lvl3pPr lvl="2" algn="ctr">
              <a:lnSpc>
                <a:spcPct val="95000"/>
              </a:lnSpc>
              <a:spcBef>
                <a:spcPts val="0"/>
              </a:spcBef>
              <a:spcAft>
                <a:spcPts val="0"/>
              </a:spcAft>
              <a:buSzPts val="5200"/>
              <a:buNone/>
              <a:defRPr sz="5200"/>
            </a:lvl3pPr>
            <a:lvl4pPr lvl="3" algn="ctr">
              <a:lnSpc>
                <a:spcPct val="95000"/>
              </a:lnSpc>
              <a:spcBef>
                <a:spcPts val="0"/>
              </a:spcBef>
              <a:spcAft>
                <a:spcPts val="0"/>
              </a:spcAft>
              <a:buSzPts val="5200"/>
              <a:buNone/>
              <a:defRPr sz="5200"/>
            </a:lvl4pPr>
            <a:lvl5pPr lvl="4" algn="ctr">
              <a:lnSpc>
                <a:spcPct val="95000"/>
              </a:lnSpc>
              <a:spcBef>
                <a:spcPts val="0"/>
              </a:spcBef>
              <a:spcAft>
                <a:spcPts val="0"/>
              </a:spcAft>
              <a:buSzPts val="5200"/>
              <a:buNone/>
              <a:defRPr sz="5200"/>
            </a:lvl5pPr>
            <a:lvl6pPr lvl="5" algn="ctr">
              <a:lnSpc>
                <a:spcPct val="95000"/>
              </a:lnSpc>
              <a:spcBef>
                <a:spcPts val="0"/>
              </a:spcBef>
              <a:spcAft>
                <a:spcPts val="0"/>
              </a:spcAft>
              <a:buSzPts val="5200"/>
              <a:buNone/>
              <a:defRPr sz="5200"/>
            </a:lvl6pPr>
            <a:lvl7pPr lvl="6" algn="ctr">
              <a:lnSpc>
                <a:spcPct val="95000"/>
              </a:lnSpc>
              <a:spcBef>
                <a:spcPts val="0"/>
              </a:spcBef>
              <a:spcAft>
                <a:spcPts val="0"/>
              </a:spcAft>
              <a:buSzPts val="5200"/>
              <a:buNone/>
              <a:defRPr sz="5200"/>
            </a:lvl7pPr>
            <a:lvl8pPr lvl="7" algn="ctr">
              <a:lnSpc>
                <a:spcPct val="95000"/>
              </a:lnSpc>
              <a:spcBef>
                <a:spcPts val="0"/>
              </a:spcBef>
              <a:spcAft>
                <a:spcPts val="0"/>
              </a:spcAft>
              <a:buSzPts val="5200"/>
              <a:buNone/>
              <a:defRPr sz="5200"/>
            </a:lvl8pPr>
            <a:lvl9pPr lvl="8" algn="ctr">
              <a:lnSpc>
                <a:spcPct val="95000"/>
              </a:lnSpc>
              <a:spcBef>
                <a:spcPts val="0"/>
              </a:spcBef>
              <a:spcAft>
                <a:spcPts val="0"/>
              </a:spcAft>
              <a:buSzPts val="5200"/>
              <a:buNone/>
              <a:defRPr sz="5200"/>
            </a:lvl9pPr>
          </a:lstStyle>
          <a:p>
            <a:endParaRPr/>
          </a:p>
        </p:txBody>
      </p:sp>
      <p:sp>
        <p:nvSpPr>
          <p:cNvPr id="991" name="Google Shape;991;p100"/>
          <p:cNvSpPr txBox="1">
            <a:spLocks noGrp="1"/>
          </p:cNvSpPr>
          <p:nvPr>
            <p:ph type="subTitle" idx="1"/>
          </p:nvPr>
        </p:nvSpPr>
        <p:spPr>
          <a:xfrm>
            <a:off x="311700" y="1502250"/>
            <a:ext cx="4716600" cy="51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2"/>
              </a:buClr>
              <a:buSzPts val="2000"/>
              <a:buNone/>
              <a:defRPr sz="2000">
                <a:solidFill>
                  <a:schemeClr val="dk2"/>
                </a:solidFill>
              </a:defRPr>
            </a:lvl1pPr>
            <a:lvl2pPr lvl="1" algn="l">
              <a:lnSpc>
                <a:spcPct val="100000"/>
              </a:lnSpc>
              <a:spcBef>
                <a:spcPts val="0"/>
              </a:spcBef>
              <a:spcAft>
                <a:spcPts val="0"/>
              </a:spcAft>
              <a:buClr>
                <a:schemeClr val="dk2"/>
              </a:buClr>
              <a:buSzPts val="2000"/>
              <a:buNone/>
              <a:defRPr sz="2000">
                <a:solidFill>
                  <a:schemeClr val="dk2"/>
                </a:solidFill>
              </a:defRPr>
            </a:lvl2pPr>
            <a:lvl3pPr lvl="2" algn="l">
              <a:lnSpc>
                <a:spcPct val="100000"/>
              </a:lnSpc>
              <a:spcBef>
                <a:spcPts val="0"/>
              </a:spcBef>
              <a:spcAft>
                <a:spcPts val="0"/>
              </a:spcAft>
              <a:buClr>
                <a:schemeClr val="dk2"/>
              </a:buClr>
              <a:buSzPts val="2000"/>
              <a:buNone/>
              <a:defRPr sz="2000">
                <a:solidFill>
                  <a:schemeClr val="dk2"/>
                </a:solidFill>
              </a:defRPr>
            </a:lvl3pPr>
            <a:lvl4pPr lvl="3" algn="l">
              <a:lnSpc>
                <a:spcPct val="100000"/>
              </a:lnSpc>
              <a:spcBef>
                <a:spcPts val="0"/>
              </a:spcBef>
              <a:spcAft>
                <a:spcPts val="0"/>
              </a:spcAft>
              <a:buClr>
                <a:schemeClr val="dk2"/>
              </a:buClr>
              <a:buSzPts val="2000"/>
              <a:buNone/>
              <a:defRPr sz="2000">
                <a:solidFill>
                  <a:schemeClr val="dk2"/>
                </a:solidFill>
              </a:defRPr>
            </a:lvl4pPr>
            <a:lvl5pPr lvl="4" algn="l">
              <a:lnSpc>
                <a:spcPct val="100000"/>
              </a:lnSpc>
              <a:spcBef>
                <a:spcPts val="0"/>
              </a:spcBef>
              <a:spcAft>
                <a:spcPts val="0"/>
              </a:spcAft>
              <a:buClr>
                <a:schemeClr val="dk2"/>
              </a:buClr>
              <a:buSzPts val="2000"/>
              <a:buNone/>
              <a:defRPr sz="2000">
                <a:solidFill>
                  <a:schemeClr val="dk2"/>
                </a:solidFill>
              </a:defRPr>
            </a:lvl5pPr>
            <a:lvl6pPr lvl="5" algn="l">
              <a:lnSpc>
                <a:spcPct val="100000"/>
              </a:lnSpc>
              <a:spcBef>
                <a:spcPts val="0"/>
              </a:spcBef>
              <a:spcAft>
                <a:spcPts val="0"/>
              </a:spcAft>
              <a:buClr>
                <a:schemeClr val="dk2"/>
              </a:buClr>
              <a:buSzPts val="2000"/>
              <a:buNone/>
              <a:defRPr sz="2000">
                <a:solidFill>
                  <a:schemeClr val="dk2"/>
                </a:solidFill>
              </a:defRPr>
            </a:lvl6pPr>
            <a:lvl7pPr lvl="6" algn="l">
              <a:lnSpc>
                <a:spcPct val="100000"/>
              </a:lnSpc>
              <a:spcBef>
                <a:spcPts val="0"/>
              </a:spcBef>
              <a:spcAft>
                <a:spcPts val="0"/>
              </a:spcAft>
              <a:buClr>
                <a:schemeClr val="dk2"/>
              </a:buClr>
              <a:buSzPts val="2000"/>
              <a:buNone/>
              <a:defRPr sz="2000">
                <a:solidFill>
                  <a:schemeClr val="dk2"/>
                </a:solidFill>
              </a:defRPr>
            </a:lvl7pPr>
            <a:lvl8pPr lvl="7" algn="l">
              <a:lnSpc>
                <a:spcPct val="100000"/>
              </a:lnSpc>
              <a:spcBef>
                <a:spcPts val="0"/>
              </a:spcBef>
              <a:spcAft>
                <a:spcPts val="0"/>
              </a:spcAft>
              <a:buClr>
                <a:schemeClr val="dk2"/>
              </a:buClr>
              <a:buSzPts val="2000"/>
              <a:buNone/>
              <a:defRPr sz="2000">
                <a:solidFill>
                  <a:schemeClr val="dk2"/>
                </a:solidFill>
              </a:defRPr>
            </a:lvl8pPr>
            <a:lvl9pPr lvl="8" algn="l">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992" name="Google Shape;992;p100"/>
          <p:cNvGrpSpPr/>
          <p:nvPr/>
        </p:nvGrpSpPr>
        <p:grpSpPr>
          <a:xfrm>
            <a:off x="455001" y="401909"/>
            <a:ext cx="908390" cy="258739"/>
            <a:chOff x="238125" y="1822850"/>
            <a:chExt cx="7080200" cy="2016675"/>
          </a:xfrm>
        </p:grpSpPr>
        <p:sp>
          <p:nvSpPr>
            <p:cNvPr id="993" name="Google Shape;993;p100"/>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4" name="Google Shape;994;p100"/>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5" name="Google Shape;995;p100"/>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6" name="Google Shape;996;p100"/>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7" name="Google Shape;997;p100"/>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8" name="Google Shape;998;p100"/>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9" name="Google Shape;999;p100"/>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1000" name="Google Shape;1000;p100"/>
          <p:cNvCxnSpPr/>
          <p:nvPr/>
        </p:nvCxnSpPr>
        <p:spPr>
          <a:xfrm>
            <a:off x="1570539" y="306247"/>
            <a:ext cx="0" cy="46320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5 Content Rectangles">
  <p:cSld name="5 Content Rectangles">
    <p:spTree>
      <p:nvGrpSpPr>
        <p:cNvPr id="1" name="Shape 5768"/>
        <p:cNvGrpSpPr/>
        <p:nvPr/>
      </p:nvGrpSpPr>
      <p:grpSpPr>
        <a:xfrm>
          <a:off x="0" y="0"/>
          <a:ext cx="0" cy="0"/>
          <a:chOff x="0" y="0"/>
          <a:chExt cx="0" cy="0"/>
        </a:xfrm>
      </p:grpSpPr>
      <p:sp>
        <p:nvSpPr>
          <p:cNvPr id="5769" name="Google Shape;5769;p251"/>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770" name="Google Shape;5770;p251"/>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771" name="Google Shape;5771;p251"/>
          <p:cNvSpPr txBox="1">
            <a:spLocks noGrp="1"/>
          </p:cNvSpPr>
          <p:nvPr>
            <p:ph type="body" idx="1"/>
          </p:nvPr>
        </p:nvSpPr>
        <p:spPr>
          <a:xfrm>
            <a:off x="413544" y="1366243"/>
            <a:ext cx="1600866" cy="2752576"/>
          </a:xfrm>
          <a:prstGeom prst="rect">
            <a:avLst/>
          </a:prstGeom>
          <a:solidFill>
            <a:schemeClr val="dk1"/>
          </a:solidFill>
          <a:ln>
            <a:noFill/>
          </a:ln>
        </p:spPr>
        <p:txBody>
          <a:bodyPr spcFirstLastPara="1" wrap="square" lIns="182875" tIns="182875" rIns="182875" bIns="182875"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72" name="Google Shape;5772;p251"/>
          <p:cNvSpPr txBox="1">
            <a:spLocks noGrp="1"/>
          </p:cNvSpPr>
          <p:nvPr>
            <p:ph type="body" idx="2"/>
          </p:nvPr>
        </p:nvSpPr>
        <p:spPr>
          <a:xfrm>
            <a:off x="2092765" y="1366243"/>
            <a:ext cx="1600866" cy="2752576"/>
          </a:xfrm>
          <a:prstGeom prst="rect">
            <a:avLst/>
          </a:prstGeom>
          <a:solidFill>
            <a:schemeClr val="dk1"/>
          </a:solidFill>
          <a:ln>
            <a:noFill/>
          </a:ln>
        </p:spPr>
        <p:txBody>
          <a:bodyPr spcFirstLastPara="1" wrap="square" lIns="182875" tIns="182875" rIns="182875" bIns="182875"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73" name="Google Shape;5773;p251"/>
          <p:cNvSpPr txBox="1">
            <a:spLocks noGrp="1"/>
          </p:cNvSpPr>
          <p:nvPr>
            <p:ph type="body" idx="3"/>
          </p:nvPr>
        </p:nvSpPr>
        <p:spPr>
          <a:xfrm>
            <a:off x="3771986" y="1366243"/>
            <a:ext cx="1600866" cy="2752576"/>
          </a:xfrm>
          <a:prstGeom prst="rect">
            <a:avLst/>
          </a:prstGeom>
          <a:solidFill>
            <a:schemeClr val="dk1"/>
          </a:solidFill>
          <a:ln>
            <a:noFill/>
          </a:ln>
        </p:spPr>
        <p:txBody>
          <a:bodyPr spcFirstLastPara="1" wrap="square" lIns="182875" tIns="182875" rIns="182875" bIns="182875"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74" name="Google Shape;5774;p251"/>
          <p:cNvSpPr txBox="1">
            <a:spLocks noGrp="1"/>
          </p:cNvSpPr>
          <p:nvPr>
            <p:ph type="body" idx="4"/>
          </p:nvPr>
        </p:nvSpPr>
        <p:spPr>
          <a:xfrm>
            <a:off x="5451207" y="1366243"/>
            <a:ext cx="1600866" cy="2752576"/>
          </a:xfrm>
          <a:prstGeom prst="rect">
            <a:avLst/>
          </a:prstGeom>
          <a:solidFill>
            <a:schemeClr val="dk1"/>
          </a:solidFill>
          <a:ln>
            <a:noFill/>
          </a:ln>
        </p:spPr>
        <p:txBody>
          <a:bodyPr spcFirstLastPara="1" wrap="square" lIns="182875" tIns="182875" rIns="182875" bIns="182875"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75" name="Google Shape;5775;p251"/>
          <p:cNvSpPr txBox="1">
            <a:spLocks noGrp="1"/>
          </p:cNvSpPr>
          <p:nvPr>
            <p:ph type="body" idx="5"/>
          </p:nvPr>
        </p:nvSpPr>
        <p:spPr>
          <a:xfrm>
            <a:off x="7130429" y="1366243"/>
            <a:ext cx="1600866" cy="2752576"/>
          </a:xfrm>
          <a:prstGeom prst="rect">
            <a:avLst/>
          </a:prstGeom>
          <a:solidFill>
            <a:schemeClr val="dk1"/>
          </a:solidFill>
          <a:ln>
            <a:noFill/>
          </a:ln>
        </p:spPr>
        <p:txBody>
          <a:bodyPr spcFirstLastPara="1" wrap="square" lIns="182875" tIns="182875" rIns="182875" bIns="182875"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76" name="Google Shape;5776;p251"/>
          <p:cNvSpPr txBox="1">
            <a:spLocks noGrp="1"/>
          </p:cNvSpPr>
          <p:nvPr>
            <p:ph type="body" idx="6"/>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6 Content">
  <p:cSld name="6 Content">
    <p:spTree>
      <p:nvGrpSpPr>
        <p:cNvPr id="1" name="Shape 5777"/>
        <p:cNvGrpSpPr/>
        <p:nvPr/>
      </p:nvGrpSpPr>
      <p:grpSpPr>
        <a:xfrm>
          <a:off x="0" y="0"/>
          <a:ext cx="0" cy="0"/>
          <a:chOff x="0" y="0"/>
          <a:chExt cx="0" cy="0"/>
        </a:xfrm>
      </p:grpSpPr>
      <p:sp>
        <p:nvSpPr>
          <p:cNvPr id="5778" name="Google Shape;5778;p252"/>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779" name="Google Shape;5779;p252"/>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780" name="Google Shape;5780;p252"/>
          <p:cNvSpPr txBox="1">
            <a:spLocks noGrp="1"/>
          </p:cNvSpPr>
          <p:nvPr>
            <p:ph type="body" idx="1"/>
          </p:nvPr>
        </p:nvSpPr>
        <p:spPr>
          <a:xfrm>
            <a:off x="413543" y="1366243"/>
            <a:ext cx="132601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949"/>
              <a:buFont typeface="Inter"/>
              <a:buNone/>
              <a:defRPr sz="949"/>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81" name="Google Shape;5781;p252"/>
          <p:cNvSpPr txBox="1">
            <a:spLocks noGrp="1"/>
          </p:cNvSpPr>
          <p:nvPr>
            <p:ph type="body" idx="2"/>
          </p:nvPr>
        </p:nvSpPr>
        <p:spPr>
          <a:xfrm>
            <a:off x="1811722" y="1366243"/>
            <a:ext cx="132601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949"/>
              <a:buFont typeface="Inter"/>
              <a:buNone/>
              <a:defRPr sz="949"/>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82" name="Google Shape;5782;p252"/>
          <p:cNvSpPr txBox="1">
            <a:spLocks noGrp="1"/>
          </p:cNvSpPr>
          <p:nvPr>
            <p:ph type="body" idx="3"/>
          </p:nvPr>
        </p:nvSpPr>
        <p:spPr>
          <a:xfrm>
            <a:off x="3209901" y="1366243"/>
            <a:ext cx="132601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949"/>
              <a:buFont typeface="Inter"/>
              <a:buNone/>
              <a:defRPr sz="949"/>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83" name="Google Shape;5783;p252"/>
          <p:cNvSpPr txBox="1">
            <a:spLocks noGrp="1"/>
          </p:cNvSpPr>
          <p:nvPr>
            <p:ph type="body" idx="4"/>
          </p:nvPr>
        </p:nvSpPr>
        <p:spPr>
          <a:xfrm>
            <a:off x="4608081" y="1366243"/>
            <a:ext cx="132601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949"/>
              <a:buFont typeface="Inter"/>
              <a:buNone/>
              <a:defRPr sz="949"/>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84" name="Google Shape;5784;p252"/>
          <p:cNvSpPr txBox="1">
            <a:spLocks noGrp="1"/>
          </p:cNvSpPr>
          <p:nvPr>
            <p:ph type="body" idx="5"/>
          </p:nvPr>
        </p:nvSpPr>
        <p:spPr>
          <a:xfrm>
            <a:off x="6006260" y="1366243"/>
            <a:ext cx="132601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949"/>
              <a:buFont typeface="Inter"/>
              <a:buNone/>
              <a:defRPr sz="949"/>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85" name="Google Shape;5785;p252"/>
          <p:cNvSpPr txBox="1">
            <a:spLocks noGrp="1"/>
          </p:cNvSpPr>
          <p:nvPr>
            <p:ph type="body" idx="6"/>
          </p:nvPr>
        </p:nvSpPr>
        <p:spPr>
          <a:xfrm>
            <a:off x="7404439" y="1366243"/>
            <a:ext cx="1326018"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949"/>
              <a:buFont typeface="Inter"/>
              <a:buNone/>
              <a:defRPr sz="949"/>
            </a:lvl1pPr>
            <a:lvl2pPr marL="914400" lvl="1" indent="-228600" algn="l">
              <a:lnSpc>
                <a:spcPct val="100000"/>
              </a:lnSpc>
              <a:spcBef>
                <a:spcPts val="633"/>
              </a:spcBef>
              <a:spcAft>
                <a:spcPts val="0"/>
              </a:spcAft>
              <a:buClr>
                <a:schemeClr val="dk2"/>
              </a:buClr>
              <a:buSzPts val="844"/>
              <a:buFont typeface="Inter"/>
              <a:buNone/>
              <a:defRPr sz="843"/>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86" name="Google Shape;5786;p252"/>
          <p:cNvSpPr txBox="1">
            <a:spLocks noGrp="1"/>
          </p:cNvSpPr>
          <p:nvPr>
            <p:ph type="body" idx="7"/>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extLst>
    <p:ext uri="{DCECCB84-F9BA-43D5-87BE-67443E8EF086}">
      <p15:sldGuideLst xmlns:p15="http://schemas.microsoft.com/office/powerpoint/2012/main">
        <p15:guide id="1" pos="135">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6 Content Rectangles">
  <p:cSld name="6 Content Rectangles">
    <p:spTree>
      <p:nvGrpSpPr>
        <p:cNvPr id="1" name="Shape 5787"/>
        <p:cNvGrpSpPr/>
        <p:nvPr/>
      </p:nvGrpSpPr>
      <p:grpSpPr>
        <a:xfrm>
          <a:off x="0" y="0"/>
          <a:ext cx="0" cy="0"/>
          <a:chOff x="0" y="0"/>
          <a:chExt cx="0" cy="0"/>
        </a:xfrm>
      </p:grpSpPr>
      <p:sp>
        <p:nvSpPr>
          <p:cNvPr id="5788" name="Google Shape;5788;p253"/>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789" name="Google Shape;5789;p253"/>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790" name="Google Shape;5790;p253"/>
          <p:cNvSpPr txBox="1">
            <a:spLocks noGrp="1"/>
          </p:cNvSpPr>
          <p:nvPr>
            <p:ph type="body" idx="1"/>
          </p:nvPr>
        </p:nvSpPr>
        <p:spPr>
          <a:xfrm>
            <a:off x="413543" y="1366243"/>
            <a:ext cx="1326018" cy="2752576"/>
          </a:xfrm>
          <a:prstGeom prst="rect">
            <a:avLst/>
          </a:prstGeom>
          <a:solidFill>
            <a:schemeClr val="dk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91" name="Google Shape;5791;p253"/>
          <p:cNvSpPr txBox="1">
            <a:spLocks noGrp="1"/>
          </p:cNvSpPr>
          <p:nvPr>
            <p:ph type="body" idx="2"/>
          </p:nvPr>
        </p:nvSpPr>
        <p:spPr>
          <a:xfrm>
            <a:off x="1811722" y="1366243"/>
            <a:ext cx="1326018" cy="2752576"/>
          </a:xfrm>
          <a:prstGeom prst="rect">
            <a:avLst/>
          </a:prstGeom>
          <a:solidFill>
            <a:schemeClr val="dk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92" name="Google Shape;5792;p253"/>
          <p:cNvSpPr txBox="1">
            <a:spLocks noGrp="1"/>
          </p:cNvSpPr>
          <p:nvPr>
            <p:ph type="body" idx="3"/>
          </p:nvPr>
        </p:nvSpPr>
        <p:spPr>
          <a:xfrm>
            <a:off x="3209901" y="1366243"/>
            <a:ext cx="1326018" cy="2752576"/>
          </a:xfrm>
          <a:prstGeom prst="rect">
            <a:avLst/>
          </a:prstGeom>
          <a:solidFill>
            <a:schemeClr val="dk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93" name="Google Shape;5793;p253"/>
          <p:cNvSpPr txBox="1">
            <a:spLocks noGrp="1"/>
          </p:cNvSpPr>
          <p:nvPr>
            <p:ph type="body" idx="4"/>
          </p:nvPr>
        </p:nvSpPr>
        <p:spPr>
          <a:xfrm>
            <a:off x="4608081" y="1366243"/>
            <a:ext cx="1326018" cy="2752576"/>
          </a:xfrm>
          <a:prstGeom prst="rect">
            <a:avLst/>
          </a:prstGeom>
          <a:solidFill>
            <a:schemeClr val="dk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94" name="Google Shape;5794;p253"/>
          <p:cNvSpPr txBox="1">
            <a:spLocks noGrp="1"/>
          </p:cNvSpPr>
          <p:nvPr>
            <p:ph type="body" idx="5"/>
          </p:nvPr>
        </p:nvSpPr>
        <p:spPr>
          <a:xfrm>
            <a:off x="6006260" y="1366243"/>
            <a:ext cx="1326018" cy="2752576"/>
          </a:xfrm>
          <a:prstGeom prst="rect">
            <a:avLst/>
          </a:prstGeom>
          <a:solidFill>
            <a:schemeClr val="dk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95" name="Google Shape;5795;p253"/>
          <p:cNvSpPr txBox="1">
            <a:spLocks noGrp="1"/>
          </p:cNvSpPr>
          <p:nvPr>
            <p:ph type="body" idx="6"/>
          </p:nvPr>
        </p:nvSpPr>
        <p:spPr>
          <a:xfrm>
            <a:off x="7404439" y="1366243"/>
            <a:ext cx="1326018" cy="2752576"/>
          </a:xfrm>
          <a:prstGeom prst="rect">
            <a:avLst/>
          </a:prstGeom>
          <a:solidFill>
            <a:schemeClr val="dk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796" name="Google Shape;5796;p253"/>
          <p:cNvSpPr txBox="1">
            <a:spLocks noGrp="1"/>
          </p:cNvSpPr>
          <p:nvPr>
            <p:ph type="body" idx="7"/>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2 Content Squares">
  <p:cSld name="12 Content Squares">
    <p:spTree>
      <p:nvGrpSpPr>
        <p:cNvPr id="1" name="Shape 5797"/>
        <p:cNvGrpSpPr/>
        <p:nvPr/>
      </p:nvGrpSpPr>
      <p:grpSpPr>
        <a:xfrm>
          <a:off x="0" y="0"/>
          <a:ext cx="0" cy="0"/>
          <a:chOff x="0" y="0"/>
          <a:chExt cx="0" cy="0"/>
        </a:xfrm>
      </p:grpSpPr>
      <p:sp>
        <p:nvSpPr>
          <p:cNvPr id="5798" name="Google Shape;5798;p254"/>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799" name="Google Shape;5799;p254"/>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800" name="Google Shape;5800;p254"/>
          <p:cNvSpPr txBox="1">
            <a:spLocks noGrp="1"/>
          </p:cNvSpPr>
          <p:nvPr>
            <p:ph type="body" idx="1"/>
          </p:nvPr>
        </p:nvSpPr>
        <p:spPr>
          <a:xfrm>
            <a:off x="413543" y="1366241"/>
            <a:ext cx="1326018" cy="1350169"/>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01" name="Google Shape;5801;p254"/>
          <p:cNvSpPr txBox="1">
            <a:spLocks noGrp="1"/>
          </p:cNvSpPr>
          <p:nvPr>
            <p:ph type="body" idx="2"/>
          </p:nvPr>
        </p:nvSpPr>
        <p:spPr>
          <a:xfrm>
            <a:off x="1811722" y="1366242"/>
            <a:ext cx="1326018" cy="1350336"/>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02" name="Google Shape;5802;p254"/>
          <p:cNvSpPr txBox="1">
            <a:spLocks noGrp="1"/>
          </p:cNvSpPr>
          <p:nvPr>
            <p:ph type="body" idx="3"/>
          </p:nvPr>
        </p:nvSpPr>
        <p:spPr>
          <a:xfrm>
            <a:off x="3209901" y="1366242"/>
            <a:ext cx="1326018" cy="1350337"/>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03" name="Google Shape;5803;p254"/>
          <p:cNvSpPr txBox="1">
            <a:spLocks noGrp="1"/>
          </p:cNvSpPr>
          <p:nvPr>
            <p:ph type="body" idx="4"/>
          </p:nvPr>
        </p:nvSpPr>
        <p:spPr>
          <a:xfrm>
            <a:off x="4608081" y="1366242"/>
            <a:ext cx="1326018" cy="1350337"/>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04" name="Google Shape;5804;p254"/>
          <p:cNvSpPr txBox="1">
            <a:spLocks noGrp="1"/>
          </p:cNvSpPr>
          <p:nvPr>
            <p:ph type="body" idx="5"/>
          </p:nvPr>
        </p:nvSpPr>
        <p:spPr>
          <a:xfrm>
            <a:off x="6006260" y="1366242"/>
            <a:ext cx="1326018" cy="1350336"/>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05" name="Google Shape;5805;p254"/>
          <p:cNvSpPr txBox="1">
            <a:spLocks noGrp="1"/>
          </p:cNvSpPr>
          <p:nvPr>
            <p:ph type="body" idx="6"/>
          </p:nvPr>
        </p:nvSpPr>
        <p:spPr>
          <a:xfrm>
            <a:off x="7404439" y="1366242"/>
            <a:ext cx="1326018" cy="1350336"/>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06" name="Google Shape;5806;p254"/>
          <p:cNvSpPr txBox="1">
            <a:spLocks noGrp="1"/>
          </p:cNvSpPr>
          <p:nvPr>
            <p:ph type="body" idx="7"/>
          </p:nvPr>
        </p:nvSpPr>
        <p:spPr>
          <a:xfrm>
            <a:off x="413543" y="2768818"/>
            <a:ext cx="1326018" cy="1350169"/>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07" name="Google Shape;5807;p254"/>
          <p:cNvSpPr txBox="1">
            <a:spLocks noGrp="1"/>
          </p:cNvSpPr>
          <p:nvPr>
            <p:ph type="body" idx="8"/>
          </p:nvPr>
        </p:nvSpPr>
        <p:spPr>
          <a:xfrm>
            <a:off x="1811889" y="2768651"/>
            <a:ext cx="1326018" cy="1350337"/>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08" name="Google Shape;5808;p254"/>
          <p:cNvSpPr txBox="1">
            <a:spLocks noGrp="1"/>
          </p:cNvSpPr>
          <p:nvPr>
            <p:ph type="body" idx="9"/>
          </p:nvPr>
        </p:nvSpPr>
        <p:spPr>
          <a:xfrm>
            <a:off x="3210236" y="2768651"/>
            <a:ext cx="1326018" cy="1350337"/>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09" name="Google Shape;5809;p254"/>
          <p:cNvSpPr txBox="1">
            <a:spLocks noGrp="1"/>
          </p:cNvSpPr>
          <p:nvPr>
            <p:ph type="body" idx="13"/>
          </p:nvPr>
        </p:nvSpPr>
        <p:spPr>
          <a:xfrm>
            <a:off x="4608582" y="2768651"/>
            <a:ext cx="1326018" cy="1350337"/>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10" name="Google Shape;5810;p254"/>
          <p:cNvSpPr txBox="1">
            <a:spLocks noGrp="1"/>
          </p:cNvSpPr>
          <p:nvPr>
            <p:ph type="body" idx="14"/>
          </p:nvPr>
        </p:nvSpPr>
        <p:spPr>
          <a:xfrm>
            <a:off x="6006928" y="2768651"/>
            <a:ext cx="1326018" cy="1350337"/>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11" name="Google Shape;5811;p254"/>
          <p:cNvSpPr txBox="1">
            <a:spLocks noGrp="1"/>
          </p:cNvSpPr>
          <p:nvPr>
            <p:ph type="body" idx="15"/>
          </p:nvPr>
        </p:nvSpPr>
        <p:spPr>
          <a:xfrm>
            <a:off x="7405275" y="2768651"/>
            <a:ext cx="1326018" cy="1350337"/>
          </a:xfrm>
          <a:prstGeom prst="rect">
            <a:avLst/>
          </a:prstGeom>
          <a:solidFill>
            <a:schemeClr val="accent1"/>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12" name="Google Shape;5812;p254"/>
          <p:cNvSpPr txBox="1">
            <a:spLocks noGrp="1"/>
          </p:cNvSpPr>
          <p:nvPr>
            <p:ph type="body" idx="16"/>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9 Content_Multiple Size Squares">
  <p:cSld name="9 Content_Multiple Size Squares">
    <p:spTree>
      <p:nvGrpSpPr>
        <p:cNvPr id="1" name="Shape 5813"/>
        <p:cNvGrpSpPr/>
        <p:nvPr/>
      </p:nvGrpSpPr>
      <p:grpSpPr>
        <a:xfrm>
          <a:off x="0" y="0"/>
          <a:ext cx="0" cy="0"/>
          <a:chOff x="0" y="0"/>
          <a:chExt cx="0" cy="0"/>
        </a:xfrm>
      </p:grpSpPr>
      <p:sp>
        <p:nvSpPr>
          <p:cNvPr id="5814" name="Google Shape;5814;p255"/>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815" name="Google Shape;5815;p255"/>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816" name="Google Shape;5816;p255"/>
          <p:cNvSpPr txBox="1">
            <a:spLocks noGrp="1"/>
          </p:cNvSpPr>
          <p:nvPr>
            <p:ph type="body" idx="1"/>
          </p:nvPr>
        </p:nvSpPr>
        <p:spPr>
          <a:xfrm>
            <a:off x="3209901" y="1366242"/>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17" name="Google Shape;5817;p255"/>
          <p:cNvSpPr txBox="1">
            <a:spLocks noGrp="1"/>
          </p:cNvSpPr>
          <p:nvPr>
            <p:ph type="body" idx="2"/>
          </p:nvPr>
        </p:nvSpPr>
        <p:spPr>
          <a:xfrm>
            <a:off x="4608081" y="1366242"/>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18" name="Google Shape;5818;p255"/>
          <p:cNvSpPr txBox="1">
            <a:spLocks noGrp="1"/>
          </p:cNvSpPr>
          <p:nvPr>
            <p:ph type="body" idx="3"/>
          </p:nvPr>
        </p:nvSpPr>
        <p:spPr>
          <a:xfrm>
            <a:off x="6006260" y="1366242"/>
            <a:ext cx="1326018" cy="1350336"/>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19" name="Google Shape;5819;p255"/>
          <p:cNvSpPr txBox="1">
            <a:spLocks noGrp="1"/>
          </p:cNvSpPr>
          <p:nvPr>
            <p:ph type="body" idx="4"/>
          </p:nvPr>
        </p:nvSpPr>
        <p:spPr>
          <a:xfrm>
            <a:off x="7404439" y="1366242"/>
            <a:ext cx="1326018" cy="1350336"/>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20" name="Google Shape;5820;p255"/>
          <p:cNvSpPr txBox="1">
            <a:spLocks noGrp="1"/>
          </p:cNvSpPr>
          <p:nvPr>
            <p:ph type="body" idx="5"/>
          </p:nvPr>
        </p:nvSpPr>
        <p:spPr>
          <a:xfrm>
            <a:off x="3210236"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21" name="Google Shape;5821;p255"/>
          <p:cNvSpPr txBox="1">
            <a:spLocks noGrp="1"/>
          </p:cNvSpPr>
          <p:nvPr>
            <p:ph type="body" idx="6"/>
          </p:nvPr>
        </p:nvSpPr>
        <p:spPr>
          <a:xfrm>
            <a:off x="4608582"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22" name="Google Shape;5822;p255"/>
          <p:cNvSpPr txBox="1">
            <a:spLocks noGrp="1"/>
          </p:cNvSpPr>
          <p:nvPr>
            <p:ph type="body" idx="7"/>
          </p:nvPr>
        </p:nvSpPr>
        <p:spPr>
          <a:xfrm>
            <a:off x="6006928"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23" name="Google Shape;5823;p255"/>
          <p:cNvSpPr txBox="1">
            <a:spLocks noGrp="1"/>
          </p:cNvSpPr>
          <p:nvPr>
            <p:ph type="body" idx="8"/>
          </p:nvPr>
        </p:nvSpPr>
        <p:spPr>
          <a:xfrm>
            <a:off x="7405275"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24" name="Google Shape;5824;p255"/>
          <p:cNvSpPr txBox="1">
            <a:spLocks noGrp="1"/>
          </p:cNvSpPr>
          <p:nvPr>
            <p:ph type="body" idx="9"/>
          </p:nvPr>
        </p:nvSpPr>
        <p:spPr>
          <a:xfrm>
            <a:off x="413544" y="1366243"/>
            <a:ext cx="2724867" cy="2752576"/>
          </a:xfrm>
          <a:prstGeom prst="rect">
            <a:avLst/>
          </a:prstGeom>
          <a:solidFill>
            <a:schemeClr val="accent1"/>
          </a:solidFill>
          <a:ln>
            <a:noFill/>
          </a:ln>
        </p:spPr>
        <p:txBody>
          <a:bodyPr spcFirstLastPara="1" wrap="square" lIns="274300" tIns="274300" rIns="274300" bIns="274300" anchor="t" anchorCtr="0">
            <a:noAutofit/>
          </a:bodyPr>
          <a:lstStyle>
            <a:lvl1pPr marL="457200" lvl="0" indent="-228600" algn="l">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l">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l">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25" name="Google Shape;5825;p255"/>
          <p:cNvSpPr txBox="1">
            <a:spLocks noGrp="1"/>
          </p:cNvSpPr>
          <p:nvPr>
            <p:ph type="body" idx="13"/>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extLst>
    <p:ext uri="{DCECCB84-F9BA-43D5-87BE-67443E8EF086}">
      <p15:sldGuideLst xmlns:p15="http://schemas.microsoft.com/office/powerpoint/2012/main">
        <p15:guide id="1">
          <p15:clr>
            <a:srgbClr val="FBAE40"/>
          </p15:clr>
        </p15:guide>
        <p15:guide id="2" pos="135">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6 Content_Multiple Size Squares">
  <p:cSld name="6 Content_Multiple Size Squares">
    <p:spTree>
      <p:nvGrpSpPr>
        <p:cNvPr id="1" name="Shape 5826"/>
        <p:cNvGrpSpPr/>
        <p:nvPr/>
      </p:nvGrpSpPr>
      <p:grpSpPr>
        <a:xfrm>
          <a:off x="0" y="0"/>
          <a:ext cx="0" cy="0"/>
          <a:chOff x="0" y="0"/>
          <a:chExt cx="0" cy="0"/>
        </a:xfrm>
      </p:grpSpPr>
      <p:sp>
        <p:nvSpPr>
          <p:cNvPr id="5827" name="Google Shape;5827;p256"/>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828" name="Google Shape;5828;p256"/>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829" name="Google Shape;5829;p256"/>
          <p:cNvSpPr txBox="1">
            <a:spLocks noGrp="1"/>
          </p:cNvSpPr>
          <p:nvPr>
            <p:ph type="body" idx="1"/>
          </p:nvPr>
        </p:nvSpPr>
        <p:spPr>
          <a:xfrm>
            <a:off x="6006260" y="1366242"/>
            <a:ext cx="1326018" cy="1350336"/>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30" name="Google Shape;5830;p256"/>
          <p:cNvSpPr txBox="1">
            <a:spLocks noGrp="1"/>
          </p:cNvSpPr>
          <p:nvPr>
            <p:ph type="body" idx="2"/>
          </p:nvPr>
        </p:nvSpPr>
        <p:spPr>
          <a:xfrm>
            <a:off x="7404439" y="1366242"/>
            <a:ext cx="1326018" cy="1350336"/>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31" name="Google Shape;5831;p256"/>
          <p:cNvSpPr txBox="1">
            <a:spLocks noGrp="1"/>
          </p:cNvSpPr>
          <p:nvPr>
            <p:ph type="body" idx="3"/>
          </p:nvPr>
        </p:nvSpPr>
        <p:spPr>
          <a:xfrm>
            <a:off x="6006928"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32" name="Google Shape;5832;p256"/>
          <p:cNvSpPr txBox="1">
            <a:spLocks noGrp="1"/>
          </p:cNvSpPr>
          <p:nvPr>
            <p:ph type="body" idx="4"/>
          </p:nvPr>
        </p:nvSpPr>
        <p:spPr>
          <a:xfrm>
            <a:off x="7405275"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33" name="Google Shape;5833;p256"/>
          <p:cNvSpPr txBox="1">
            <a:spLocks noGrp="1"/>
          </p:cNvSpPr>
          <p:nvPr>
            <p:ph type="body" idx="5"/>
          </p:nvPr>
        </p:nvSpPr>
        <p:spPr>
          <a:xfrm>
            <a:off x="413544" y="1366243"/>
            <a:ext cx="2724867" cy="2752576"/>
          </a:xfrm>
          <a:prstGeom prst="rect">
            <a:avLst/>
          </a:prstGeom>
          <a:solidFill>
            <a:schemeClr val="accent1"/>
          </a:solidFill>
          <a:ln>
            <a:noFill/>
          </a:ln>
        </p:spPr>
        <p:txBody>
          <a:bodyPr spcFirstLastPara="1" wrap="square" lIns="274300" tIns="274300" rIns="274300" bIns="274300" anchor="t" anchorCtr="0">
            <a:noAutofit/>
          </a:bodyPr>
          <a:lstStyle>
            <a:lvl1pPr marL="457200" lvl="0" indent="-228600" algn="l">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l">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l">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34" name="Google Shape;5834;p256"/>
          <p:cNvSpPr txBox="1">
            <a:spLocks noGrp="1"/>
          </p:cNvSpPr>
          <p:nvPr>
            <p:ph type="body" idx="6"/>
          </p:nvPr>
        </p:nvSpPr>
        <p:spPr>
          <a:xfrm>
            <a:off x="3212313" y="1366242"/>
            <a:ext cx="2721619" cy="2752576"/>
          </a:xfrm>
          <a:prstGeom prst="rect">
            <a:avLst/>
          </a:prstGeom>
          <a:solidFill>
            <a:schemeClr val="accent1"/>
          </a:solidFill>
          <a:ln>
            <a:noFill/>
          </a:ln>
        </p:spPr>
        <p:txBody>
          <a:bodyPr spcFirstLastPara="1" wrap="square" lIns="274300" tIns="274300" rIns="274300" bIns="274300" anchor="t" anchorCtr="0">
            <a:noAutofit/>
          </a:bodyPr>
          <a:lstStyle>
            <a:lvl1pPr marL="457200" lvl="0" indent="-228600" algn="l">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l">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l">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35" name="Google Shape;5835;p256"/>
          <p:cNvSpPr txBox="1">
            <a:spLocks noGrp="1"/>
          </p:cNvSpPr>
          <p:nvPr>
            <p:ph type="body" idx="7"/>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7 Content_Multiple Size Squares">
  <p:cSld name="7 Content_Multiple Size Squares">
    <p:spTree>
      <p:nvGrpSpPr>
        <p:cNvPr id="1" name="Shape 5836"/>
        <p:cNvGrpSpPr/>
        <p:nvPr/>
      </p:nvGrpSpPr>
      <p:grpSpPr>
        <a:xfrm>
          <a:off x="0" y="0"/>
          <a:ext cx="0" cy="0"/>
          <a:chOff x="0" y="0"/>
          <a:chExt cx="0" cy="0"/>
        </a:xfrm>
      </p:grpSpPr>
      <p:sp>
        <p:nvSpPr>
          <p:cNvPr id="5837" name="Google Shape;5837;p257"/>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838" name="Google Shape;5838;p257"/>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839" name="Google Shape;5839;p257"/>
          <p:cNvSpPr txBox="1">
            <a:spLocks noGrp="1"/>
          </p:cNvSpPr>
          <p:nvPr>
            <p:ph type="body" idx="1"/>
          </p:nvPr>
        </p:nvSpPr>
        <p:spPr>
          <a:xfrm>
            <a:off x="4608081" y="1366242"/>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40" name="Google Shape;5840;p257"/>
          <p:cNvSpPr txBox="1">
            <a:spLocks noGrp="1"/>
          </p:cNvSpPr>
          <p:nvPr>
            <p:ph type="body" idx="2"/>
          </p:nvPr>
        </p:nvSpPr>
        <p:spPr>
          <a:xfrm>
            <a:off x="6006260" y="1366242"/>
            <a:ext cx="1326018" cy="1350336"/>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41" name="Google Shape;5841;p257"/>
          <p:cNvSpPr txBox="1">
            <a:spLocks noGrp="1"/>
          </p:cNvSpPr>
          <p:nvPr>
            <p:ph type="body" idx="3"/>
          </p:nvPr>
        </p:nvSpPr>
        <p:spPr>
          <a:xfrm>
            <a:off x="7404439" y="1366242"/>
            <a:ext cx="1326018" cy="1350336"/>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42" name="Google Shape;5842;p257"/>
          <p:cNvSpPr txBox="1">
            <a:spLocks noGrp="1"/>
          </p:cNvSpPr>
          <p:nvPr>
            <p:ph type="body" idx="4"/>
          </p:nvPr>
        </p:nvSpPr>
        <p:spPr>
          <a:xfrm>
            <a:off x="4608582"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43" name="Google Shape;5843;p257"/>
          <p:cNvSpPr txBox="1">
            <a:spLocks noGrp="1"/>
          </p:cNvSpPr>
          <p:nvPr>
            <p:ph type="body" idx="5"/>
          </p:nvPr>
        </p:nvSpPr>
        <p:spPr>
          <a:xfrm>
            <a:off x="6006928"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44" name="Google Shape;5844;p257"/>
          <p:cNvSpPr txBox="1">
            <a:spLocks noGrp="1"/>
          </p:cNvSpPr>
          <p:nvPr>
            <p:ph type="body" idx="6"/>
          </p:nvPr>
        </p:nvSpPr>
        <p:spPr>
          <a:xfrm>
            <a:off x="7405275" y="2768651"/>
            <a:ext cx="1326018" cy="1350337"/>
          </a:xfrm>
          <a:prstGeom prst="rect">
            <a:avLst/>
          </a:prstGeom>
          <a:solidFill>
            <a:schemeClr val="accent2"/>
          </a:solidFill>
          <a:ln>
            <a:noFill/>
          </a:ln>
        </p:spPr>
        <p:txBody>
          <a:bodyPr spcFirstLastPara="1" wrap="square" lIns="137150" tIns="137150" rIns="137150" bIns="137150" anchor="t" anchorCtr="0">
            <a:noAutofit/>
          </a:bodyPr>
          <a:lstStyle>
            <a:lvl1pPr marL="457200" lvl="0" indent="-228600" algn="l">
              <a:lnSpc>
                <a:spcPct val="100000"/>
              </a:lnSpc>
              <a:spcBef>
                <a:spcPts val="0"/>
              </a:spcBef>
              <a:spcAft>
                <a:spcPts val="0"/>
              </a:spcAft>
              <a:buClr>
                <a:schemeClr val="lt1"/>
              </a:buClr>
              <a:buSzPts val="949"/>
              <a:buFont typeface="Inter"/>
              <a:buNone/>
              <a:defRPr sz="949">
                <a:solidFill>
                  <a:schemeClr val="lt1"/>
                </a:solidFill>
              </a:defRPr>
            </a:lvl1pPr>
            <a:lvl2pPr marL="914400" lvl="1" indent="-228600" algn="l">
              <a:lnSpc>
                <a:spcPct val="100000"/>
              </a:lnSpc>
              <a:spcBef>
                <a:spcPts val="633"/>
              </a:spcBef>
              <a:spcAft>
                <a:spcPts val="0"/>
              </a:spcAft>
              <a:buClr>
                <a:schemeClr val="lt1"/>
              </a:buClr>
              <a:buSzPts val="844"/>
              <a:buFont typeface="Inter"/>
              <a:buNone/>
              <a:defRPr sz="843">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45" name="Google Shape;5845;p257"/>
          <p:cNvSpPr txBox="1">
            <a:spLocks noGrp="1"/>
          </p:cNvSpPr>
          <p:nvPr>
            <p:ph type="body" idx="7"/>
          </p:nvPr>
        </p:nvSpPr>
        <p:spPr>
          <a:xfrm>
            <a:off x="413543" y="1366243"/>
            <a:ext cx="4123716" cy="2752576"/>
          </a:xfrm>
          <a:prstGeom prst="rect">
            <a:avLst/>
          </a:prstGeom>
          <a:solidFill>
            <a:schemeClr val="dk1"/>
          </a:solidFill>
          <a:ln>
            <a:noFill/>
          </a:ln>
        </p:spPr>
        <p:txBody>
          <a:bodyPr spcFirstLastPara="1" wrap="square" lIns="365750" tIns="365750" rIns="365750" bIns="365750" anchor="t" anchorCtr="0">
            <a:noAutofit/>
          </a:bodyPr>
          <a:lstStyle>
            <a:lvl1pPr marL="457200" lvl="0" indent="-228600" algn="l">
              <a:lnSpc>
                <a:spcPct val="100000"/>
              </a:lnSpc>
              <a:spcBef>
                <a:spcPts val="0"/>
              </a:spcBef>
              <a:spcAft>
                <a:spcPts val="0"/>
              </a:spcAft>
              <a:buClr>
                <a:schemeClr val="lt1"/>
              </a:buClr>
              <a:buSzPts val="1687"/>
              <a:buFont typeface="Inter"/>
              <a:buNone/>
              <a:defRPr>
                <a:solidFill>
                  <a:schemeClr val="lt1"/>
                </a:solidFill>
              </a:defRPr>
            </a:lvl1pPr>
            <a:lvl2pPr marL="914400" lvl="1" indent="-228600" algn="l">
              <a:lnSpc>
                <a:spcPct val="100000"/>
              </a:lnSpc>
              <a:spcBef>
                <a:spcPts val="633"/>
              </a:spcBef>
              <a:spcAft>
                <a:spcPts val="0"/>
              </a:spcAft>
              <a:buClr>
                <a:schemeClr val="lt1"/>
              </a:buClr>
              <a:buSzPts val="1266"/>
              <a:buFont typeface="Inter"/>
              <a:buNone/>
              <a:defRPr>
                <a:solidFill>
                  <a:schemeClr val="lt1"/>
                </a:solidFill>
              </a:defRPr>
            </a:lvl2pPr>
            <a:lvl3pPr marL="1371600" lvl="2" indent="-228600" algn="l">
              <a:lnSpc>
                <a:spcPct val="100000"/>
              </a:lnSpc>
              <a:spcBef>
                <a:spcPts val="633"/>
              </a:spcBef>
              <a:spcAft>
                <a:spcPts val="0"/>
              </a:spcAft>
              <a:buClr>
                <a:schemeClr val="lt1"/>
              </a:buClr>
              <a:buSzPts val="984"/>
              <a:buFont typeface="Inter"/>
              <a:buNone/>
              <a:defRPr>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46" name="Google Shape;5846;p257"/>
          <p:cNvSpPr txBox="1">
            <a:spLocks noGrp="1"/>
          </p:cNvSpPr>
          <p:nvPr>
            <p:ph type="body" idx="8"/>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2 Content Rectangles_Blue Left">
  <p:cSld name="2 Content Rectangles_Blue Left">
    <p:spTree>
      <p:nvGrpSpPr>
        <p:cNvPr id="1" name="Shape 5847"/>
        <p:cNvGrpSpPr/>
        <p:nvPr/>
      </p:nvGrpSpPr>
      <p:grpSpPr>
        <a:xfrm>
          <a:off x="0" y="0"/>
          <a:ext cx="0" cy="0"/>
          <a:chOff x="0" y="0"/>
          <a:chExt cx="0" cy="0"/>
        </a:xfrm>
      </p:grpSpPr>
      <p:sp>
        <p:nvSpPr>
          <p:cNvPr id="5848" name="Google Shape;5848;p258"/>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849" name="Google Shape;5849;p258"/>
          <p:cNvSpPr txBox="1">
            <a:spLocks noGrp="1"/>
          </p:cNvSpPr>
          <p:nvPr>
            <p:ph type="body" idx="1"/>
          </p:nvPr>
        </p:nvSpPr>
        <p:spPr>
          <a:xfrm>
            <a:off x="1" y="1366243"/>
            <a:ext cx="4110321" cy="2752576"/>
          </a:xfrm>
          <a:prstGeom prst="rect">
            <a:avLst/>
          </a:prstGeom>
          <a:solidFill>
            <a:schemeClr val="accent1"/>
          </a:solidFill>
          <a:ln>
            <a:noFill/>
          </a:ln>
        </p:spPr>
        <p:txBody>
          <a:bodyPr spcFirstLastPara="1" wrap="square" lIns="365750" tIns="365750" rIns="365750" bIns="365750" anchor="t" anchorCtr="0">
            <a:noAutofit/>
          </a:bodyPr>
          <a:lstStyle>
            <a:lvl1pPr marL="457200" lvl="0" indent="-228600" algn="l">
              <a:lnSpc>
                <a:spcPct val="100000"/>
              </a:lnSpc>
              <a:spcBef>
                <a:spcPts val="0"/>
              </a:spcBef>
              <a:spcAft>
                <a:spcPts val="0"/>
              </a:spcAft>
              <a:buClr>
                <a:schemeClr val="lt1"/>
              </a:buClr>
              <a:buSzPts val="1687"/>
              <a:buFont typeface="Inter"/>
              <a:buNone/>
              <a:defRPr>
                <a:solidFill>
                  <a:schemeClr val="lt1"/>
                </a:solidFill>
              </a:defRPr>
            </a:lvl1pPr>
            <a:lvl2pPr marL="914400" lvl="1" indent="-228600" algn="l">
              <a:lnSpc>
                <a:spcPct val="100000"/>
              </a:lnSpc>
              <a:spcBef>
                <a:spcPts val="633"/>
              </a:spcBef>
              <a:spcAft>
                <a:spcPts val="0"/>
              </a:spcAft>
              <a:buClr>
                <a:schemeClr val="lt1"/>
              </a:buClr>
              <a:buSzPts val="1266"/>
              <a:buFont typeface="Inter"/>
              <a:buNone/>
              <a:defRPr>
                <a:solidFill>
                  <a:schemeClr val="lt1"/>
                </a:solidFill>
              </a:defRPr>
            </a:lvl2pPr>
            <a:lvl3pPr marL="1371600" lvl="2" indent="-228600" algn="l">
              <a:lnSpc>
                <a:spcPct val="100000"/>
              </a:lnSpc>
              <a:spcBef>
                <a:spcPts val="633"/>
              </a:spcBef>
              <a:spcAft>
                <a:spcPts val="0"/>
              </a:spcAft>
              <a:buClr>
                <a:schemeClr val="lt1"/>
              </a:buClr>
              <a:buSzPts val="984"/>
              <a:buFont typeface="Inter"/>
              <a:buNone/>
              <a:defRPr>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50" name="Google Shape;5850;p258"/>
          <p:cNvSpPr txBox="1">
            <a:spLocks noGrp="1"/>
          </p:cNvSpPr>
          <p:nvPr>
            <p:ph type="body" idx="2"/>
          </p:nvPr>
        </p:nvSpPr>
        <p:spPr>
          <a:xfrm>
            <a:off x="4593347" y="1366243"/>
            <a:ext cx="4138784"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a:lvl1pPr>
            <a:lvl2pPr marL="914400" lvl="1" indent="-228600" algn="l">
              <a:lnSpc>
                <a:spcPct val="100000"/>
              </a:lnSpc>
              <a:spcBef>
                <a:spcPts val="633"/>
              </a:spcBef>
              <a:spcAft>
                <a:spcPts val="0"/>
              </a:spcAft>
              <a:buClr>
                <a:schemeClr val="dk2"/>
              </a:buClr>
              <a:buSzPts val="1266"/>
              <a:buFont typeface="Inter"/>
              <a:buNone/>
              <a:defRPr/>
            </a:lvl2pPr>
            <a:lvl3pPr marL="1371600" lvl="2" indent="-228600" algn="l">
              <a:lnSpc>
                <a:spcPct val="100000"/>
              </a:lnSpc>
              <a:spcBef>
                <a:spcPts val="633"/>
              </a:spcBef>
              <a:spcAft>
                <a:spcPts val="0"/>
              </a:spcAft>
              <a:buClr>
                <a:schemeClr val="dk2"/>
              </a:buClr>
              <a:buSzPts val="984"/>
              <a:buFont typeface="Inter"/>
              <a:buNone/>
              <a:defRPr/>
            </a:lvl3pPr>
            <a:lvl4pPr marL="1828800" lvl="3" indent="-228600" algn="l">
              <a:lnSpc>
                <a:spcPct val="100000"/>
              </a:lnSpc>
              <a:spcBef>
                <a:spcPts val="633"/>
              </a:spcBef>
              <a:spcAft>
                <a:spcPts val="0"/>
              </a:spcAft>
              <a:buClr>
                <a:schemeClr val="dk2"/>
              </a:buClr>
              <a:buSzPts val="844"/>
              <a:buFont typeface="Inter"/>
              <a:buNone/>
              <a:defRPr/>
            </a:lvl4pPr>
            <a:lvl5pPr marL="2286000" lvl="4" indent="-228600" algn="l">
              <a:lnSpc>
                <a:spcPct val="100000"/>
              </a:lnSpc>
              <a:spcBef>
                <a:spcPts val="633"/>
              </a:spcBef>
              <a:spcAft>
                <a:spcPts val="0"/>
              </a:spcAft>
              <a:buClr>
                <a:schemeClr val="dk2"/>
              </a:buClr>
              <a:buSzPts val="844"/>
              <a:buFont typeface="Inter"/>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51" name="Google Shape;5851;p258"/>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852" name="Google Shape;5852;p258"/>
          <p:cNvSpPr txBox="1">
            <a:spLocks noGrp="1"/>
          </p:cNvSpPr>
          <p:nvPr>
            <p:ph type="body" idx="3"/>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3 Content Rectangles_Blue Left">
  <p:cSld name="3 Content Rectangles_Blue Left">
    <p:spTree>
      <p:nvGrpSpPr>
        <p:cNvPr id="1" name="Shape 5853"/>
        <p:cNvGrpSpPr/>
        <p:nvPr/>
      </p:nvGrpSpPr>
      <p:grpSpPr>
        <a:xfrm>
          <a:off x="0" y="0"/>
          <a:ext cx="0" cy="0"/>
          <a:chOff x="0" y="0"/>
          <a:chExt cx="0" cy="0"/>
        </a:xfrm>
      </p:grpSpPr>
      <p:sp>
        <p:nvSpPr>
          <p:cNvPr id="5854" name="Google Shape;5854;p259"/>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855" name="Google Shape;5855;p259"/>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856" name="Google Shape;5856;p259"/>
          <p:cNvSpPr txBox="1">
            <a:spLocks noGrp="1"/>
          </p:cNvSpPr>
          <p:nvPr>
            <p:ph type="body" idx="1"/>
          </p:nvPr>
        </p:nvSpPr>
        <p:spPr>
          <a:xfrm>
            <a:off x="3199521" y="1366243"/>
            <a:ext cx="274244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476"/>
              <a:buFont typeface="Inter"/>
              <a:buNone/>
              <a:defRPr sz="1476"/>
            </a:lvl1pPr>
            <a:lvl2pPr marL="914400" lvl="1" indent="-228600" algn="l">
              <a:lnSpc>
                <a:spcPct val="100000"/>
              </a:lnSpc>
              <a:spcBef>
                <a:spcPts val="633"/>
              </a:spcBef>
              <a:spcAft>
                <a:spcPts val="0"/>
              </a:spcAft>
              <a:buClr>
                <a:schemeClr val="dk2"/>
              </a:buClr>
              <a:buSzPts val="949"/>
              <a:buFont typeface="Inter"/>
              <a:buNone/>
              <a:defRPr sz="949"/>
            </a:lvl2pPr>
            <a:lvl3pPr marL="1371600" lvl="2" indent="-228600" algn="l">
              <a:lnSpc>
                <a:spcPct val="100000"/>
              </a:lnSpc>
              <a:spcBef>
                <a:spcPts val="633"/>
              </a:spcBef>
              <a:spcAft>
                <a:spcPts val="0"/>
              </a:spcAft>
              <a:buClr>
                <a:schemeClr val="dk2"/>
              </a:buClr>
              <a:buSzPts val="949"/>
              <a:buFont typeface="Inter"/>
              <a:buNone/>
              <a:defRPr sz="949"/>
            </a:lvl3pPr>
            <a:lvl4pPr marL="1828800" lvl="3" indent="-228600" algn="l">
              <a:lnSpc>
                <a:spcPct val="100000"/>
              </a:lnSpc>
              <a:spcBef>
                <a:spcPts val="633"/>
              </a:spcBef>
              <a:spcAft>
                <a:spcPts val="0"/>
              </a:spcAft>
              <a:buClr>
                <a:schemeClr val="dk2"/>
              </a:buClr>
              <a:buSzPts val="844"/>
              <a:buFont typeface="Inter"/>
              <a:buNone/>
              <a:defRPr sz="843"/>
            </a:lvl4pPr>
            <a:lvl5pPr marL="2286000" lvl="4" indent="-228600" algn="l">
              <a:lnSpc>
                <a:spcPct val="100000"/>
              </a:lnSpc>
              <a:spcBef>
                <a:spcPts val="633"/>
              </a:spcBef>
              <a:spcAft>
                <a:spcPts val="0"/>
              </a:spcAft>
              <a:buClr>
                <a:schemeClr val="dk2"/>
              </a:buClr>
              <a:buSzPts val="844"/>
              <a:buFont typeface="Inter"/>
              <a:buNone/>
              <a:defRPr sz="84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57" name="Google Shape;5857;p259"/>
          <p:cNvSpPr txBox="1">
            <a:spLocks noGrp="1"/>
          </p:cNvSpPr>
          <p:nvPr>
            <p:ph type="body" idx="2"/>
          </p:nvPr>
        </p:nvSpPr>
        <p:spPr>
          <a:xfrm>
            <a:off x="5987174" y="1366243"/>
            <a:ext cx="2744121"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476"/>
              <a:buFont typeface="Inter"/>
              <a:buNone/>
              <a:defRPr sz="1476"/>
            </a:lvl1pPr>
            <a:lvl2pPr marL="914400" lvl="1" indent="-228600" algn="l">
              <a:lnSpc>
                <a:spcPct val="100000"/>
              </a:lnSpc>
              <a:spcBef>
                <a:spcPts val="633"/>
              </a:spcBef>
              <a:spcAft>
                <a:spcPts val="0"/>
              </a:spcAft>
              <a:buClr>
                <a:schemeClr val="dk2"/>
              </a:buClr>
              <a:buSzPts val="949"/>
              <a:buFont typeface="Inter"/>
              <a:buNone/>
              <a:defRPr sz="949"/>
            </a:lvl2pPr>
            <a:lvl3pPr marL="1371600" lvl="2" indent="-228600" algn="l">
              <a:lnSpc>
                <a:spcPct val="100000"/>
              </a:lnSpc>
              <a:spcBef>
                <a:spcPts val="633"/>
              </a:spcBef>
              <a:spcAft>
                <a:spcPts val="0"/>
              </a:spcAft>
              <a:buClr>
                <a:schemeClr val="dk2"/>
              </a:buClr>
              <a:buSzPts val="949"/>
              <a:buFont typeface="Inter"/>
              <a:buNone/>
              <a:defRPr sz="949"/>
            </a:lvl3pPr>
            <a:lvl4pPr marL="1828800" lvl="3" indent="-228600" algn="l">
              <a:lnSpc>
                <a:spcPct val="100000"/>
              </a:lnSpc>
              <a:spcBef>
                <a:spcPts val="633"/>
              </a:spcBef>
              <a:spcAft>
                <a:spcPts val="0"/>
              </a:spcAft>
              <a:buClr>
                <a:schemeClr val="dk2"/>
              </a:buClr>
              <a:buSzPts val="844"/>
              <a:buFont typeface="Inter"/>
              <a:buNone/>
              <a:defRPr sz="843"/>
            </a:lvl4pPr>
            <a:lvl5pPr marL="2286000" lvl="4" indent="-228600" algn="l">
              <a:lnSpc>
                <a:spcPct val="100000"/>
              </a:lnSpc>
              <a:spcBef>
                <a:spcPts val="633"/>
              </a:spcBef>
              <a:spcAft>
                <a:spcPts val="0"/>
              </a:spcAft>
              <a:buClr>
                <a:schemeClr val="dk2"/>
              </a:buClr>
              <a:buSzPts val="844"/>
              <a:buFont typeface="Inter"/>
              <a:buNone/>
              <a:defRPr sz="84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58" name="Google Shape;5858;p259"/>
          <p:cNvSpPr txBox="1">
            <a:spLocks noGrp="1"/>
          </p:cNvSpPr>
          <p:nvPr>
            <p:ph type="body" idx="3"/>
          </p:nvPr>
        </p:nvSpPr>
        <p:spPr>
          <a:xfrm>
            <a:off x="0" y="1366243"/>
            <a:ext cx="2742446" cy="2752576"/>
          </a:xfrm>
          <a:prstGeom prst="rect">
            <a:avLst/>
          </a:prstGeom>
          <a:solidFill>
            <a:schemeClr val="accent1"/>
          </a:solidFill>
          <a:ln>
            <a:noFill/>
          </a:ln>
        </p:spPr>
        <p:txBody>
          <a:bodyPr spcFirstLastPara="1" wrap="square" lIns="274300" tIns="274300" rIns="274300" bIns="274300" anchor="t" anchorCtr="0">
            <a:noAutofit/>
          </a:bodyPr>
          <a:lstStyle>
            <a:lvl1pPr marL="457200" lvl="0" indent="-228600" algn="l">
              <a:lnSpc>
                <a:spcPct val="100000"/>
              </a:lnSpc>
              <a:spcBef>
                <a:spcPts val="0"/>
              </a:spcBef>
              <a:spcAft>
                <a:spcPts val="0"/>
              </a:spcAft>
              <a:buClr>
                <a:schemeClr val="lt1"/>
              </a:buClr>
              <a:buSzPts val="1476"/>
              <a:buFont typeface="Inter"/>
              <a:buNone/>
              <a:defRPr sz="1476">
                <a:solidFill>
                  <a:schemeClr val="lt1"/>
                </a:solidFill>
              </a:defRPr>
            </a:lvl1pPr>
            <a:lvl2pPr marL="914400" lvl="1" indent="-228600" algn="l">
              <a:lnSpc>
                <a:spcPct val="100000"/>
              </a:lnSpc>
              <a:spcBef>
                <a:spcPts val="633"/>
              </a:spcBef>
              <a:spcAft>
                <a:spcPts val="0"/>
              </a:spcAft>
              <a:buClr>
                <a:schemeClr val="lt1"/>
              </a:buClr>
              <a:buSzPts val="949"/>
              <a:buFont typeface="Inter"/>
              <a:buNone/>
              <a:defRPr sz="949">
                <a:solidFill>
                  <a:schemeClr val="lt1"/>
                </a:solidFill>
              </a:defRPr>
            </a:lvl2pPr>
            <a:lvl3pPr marL="1371600" lvl="2" indent="-228600" algn="l">
              <a:lnSpc>
                <a:spcPct val="100000"/>
              </a:lnSpc>
              <a:spcBef>
                <a:spcPts val="633"/>
              </a:spcBef>
              <a:spcAft>
                <a:spcPts val="0"/>
              </a:spcAft>
              <a:buClr>
                <a:schemeClr val="lt1"/>
              </a:buClr>
              <a:buSzPts val="949"/>
              <a:buFont typeface="Inter"/>
              <a:buNone/>
              <a:defRPr sz="949">
                <a:solidFill>
                  <a:schemeClr val="lt1"/>
                </a:solidFill>
              </a:defRPr>
            </a:lvl3pPr>
            <a:lvl4pPr marL="1828800" lvl="3" indent="-228600" algn="l">
              <a:lnSpc>
                <a:spcPct val="100000"/>
              </a:lnSpc>
              <a:spcBef>
                <a:spcPts val="633"/>
              </a:spcBef>
              <a:spcAft>
                <a:spcPts val="0"/>
              </a:spcAft>
              <a:buClr>
                <a:schemeClr val="lt1"/>
              </a:buClr>
              <a:buSzPts val="844"/>
              <a:buFont typeface="Inter"/>
              <a:buNone/>
              <a:defRPr sz="843">
                <a:solidFill>
                  <a:schemeClr val="lt1"/>
                </a:solidFill>
              </a:defRPr>
            </a:lvl4pPr>
            <a:lvl5pPr marL="2286000" lvl="4" indent="-228600" algn="l">
              <a:lnSpc>
                <a:spcPct val="100000"/>
              </a:lnSpc>
              <a:spcBef>
                <a:spcPts val="633"/>
              </a:spcBef>
              <a:spcAft>
                <a:spcPts val="0"/>
              </a:spcAft>
              <a:buClr>
                <a:schemeClr val="lt1"/>
              </a:buClr>
              <a:buSzPts val="844"/>
              <a:buFont typeface="Inter"/>
              <a:buNone/>
              <a:defRPr sz="84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59" name="Google Shape;5859;p259"/>
          <p:cNvSpPr txBox="1">
            <a:spLocks noGrp="1"/>
          </p:cNvSpPr>
          <p:nvPr>
            <p:ph type="body" idx="4"/>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5 Content Rectangles_Blue Left">
  <p:cSld name="5 Content Rectangles_Blue Left">
    <p:spTree>
      <p:nvGrpSpPr>
        <p:cNvPr id="1" name="Shape 5860"/>
        <p:cNvGrpSpPr/>
        <p:nvPr/>
      </p:nvGrpSpPr>
      <p:grpSpPr>
        <a:xfrm>
          <a:off x="0" y="0"/>
          <a:ext cx="0" cy="0"/>
          <a:chOff x="0" y="0"/>
          <a:chExt cx="0" cy="0"/>
        </a:xfrm>
      </p:grpSpPr>
      <p:sp>
        <p:nvSpPr>
          <p:cNvPr id="5861" name="Google Shape;5861;p260"/>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812"/>
              <a:buFont typeface="Inter Black"/>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862" name="Google Shape;5862;p260"/>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863" name="Google Shape;5863;p260"/>
          <p:cNvSpPr txBox="1">
            <a:spLocks noGrp="1"/>
          </p:cNvSpPr>
          <p:nvPr>
            <p:ph type="body" idx="1"/>
          </p:nvPr>
        </p:nvSpPr>
        <p:spPr>
          <a:xfrm>
            <a:off x="2092765"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64" name="Google Shape;5864;p260"/>
          <p:cNvSpPr txBox="1">
            <a:spLocks noGrp="1"/>
          </p:cNvSpPr>
          <p:nvPr>
            <p:ph type="body" idx="2"/>
          </p:nvPr>
        </p:nvSpPr>
        <p:spPr>
          <a:xfrm>
            <a:off x="3771986"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65" name="Google Shape;5865;p260"/>
          <p:cNvSpPr txBox="1">
            <a:spLocks noGrp="1"/>
          </p:cNvSpPr>
          <p:nvPr>
            <p:ph type="body" idx="3"/>
          </p:nvPr>
        </p:nvSpPr>
        <p:spPr>
          <a:xfrm>
            <a:off x="5451207"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66" name="Google Shape;5866;p260"/>
          <p:cNvSpPr txBox="1">
            <a:spLocks noGrp="1"/>
          </p:cNvSpPr>
          <p:nvPr>
            <p:ph type="body" idx="4"/>
          </p:nvPr>
        </p:nvSpPr>
        <p:spPr>
          <a:xfrm>
            <a:off x="7130429" y="1366243"/>
            <a:ext cx="1600866" cy="275257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055"/>
              <a:buFont typeface="Inter"/>
              <a:buNone/>
              <a:defRPr sz="1055"/>
            </a:lvl1pPr>
            <a:lvl2pPr marL="914400" lvl="1" indent="-228600" algn="l">
              <a:lnSpc>
                <a:spcPct val="100000"/>
              </a:lnSpc>
              <a:spcBef>
                <a:spcPts val="633"/>
              </a:spcBef>
              <a:spcAft>
                <a:spcPts val="0"/>
              </a:spcAft>
              <a:buClr>
                <a:schemeClr val="dk2"/>
              </a:buClr>
              <a:buSzPts val="738"/>
              <a:buFont typeface="Inter"/>
              <a:buNone/>
              <a:defRPr sz="738"/>
            </a:lvl2pPr>
            <a:lvl3pPr marL="1371600" lvl="2" indent="-228600" algn="l">
              <a:lnSpc>
                <a:spcPct val="100000"/>
              </a:lnSpc>
              <a:spcBef>
                <a:spcPts val="633"/>
              </a:spcBef>
              <a:spcAft>
                <a:spcPts val="0"/>
              </a:spcAft>
              <a:buClr>
                <a:schemeClr val="dk2"/>
              </a:buClr>
              <a:buSzPts val="738"/>
              <a:buFont typeface="Inter"/>
              <a:buNone/>
              <a:defRPr sz="738"/>
            </a:lvl3pPr>
            <a:lvl4pPr marL="1828800" lvl="3" indent="-228600" algn="l">
              <a:lnSpc>
                <a:spcPct val="100000"/>
              </a:lnSpc>
              <a:spcBef>
                <a:spcPts val="633"/>
              </a:spcBef>
              <a:spcAft>
                <a:spcPts val="0"/>
              </a:spcAft>
              <a:buClr>
                <a:schemeClr val="dk2"/>
              </a:buClr>
              <a:buSzPts val="633"/>
              <a:buFont typeface="Inter"/>
              <a:buNone/>
              <a:defRPr sz="633"/>
            </a:lvl4pPr>
            <a:lvl5pPr marL="2286000" lvl="4" indent="-228600" algn="l">
              <a:lnSpc>
                <a:spcPct val="100000"/>
              </a:lnSpc>
              <a:spcBef>
                <a:spcPts val="633"/>
              </a:spcBef>
              <a:spcAft>
                <a:spcPts val="0"/>
              </a:spcAft>
              <a:buClr>
                <a:schemeClr val="dk2"/>
              </a:buClr>
              <a:buSzPts val="633"/>
              <a:buFont typeface="Inter"/>
              <a:buNone/>
              <a:defRPr sz="633"/>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67" name="Google Shape;5867;p260"/>
          <p:cNvSpPr txBox="1">
            <a:spLocks noGrp="1"/>
          </p:cNvSpPr>
          <p:nvPr>
            <p:ph type="body" idx="5"/>
          </p:nvPr>
        </p:nvSpPr>
        <p:spPr>
          <a:xfrm>
            <a:off x="0" y="1366243"/>
            <a:ext cx="1600865" cy="2752576"/>
          </a:xfrm>
          <a:prstGeom prst="rect">
            <a:avLst/>
          </a:prstGeom>
          <a:solidFill>
            <a:schemeClr val="dk1"/>
          </a:solidFill>
          <a:ln>
            <a:noFill/>
          </a:ln>
        </p:spPr>
        <p:txBody>
          <a:bodyPr spcFirstLastPara="1" wrap="square" lIns="228600" tIns="182875" rIns="182875" bIns="182875" anchor="t" anchorCtr="0">
            <a:noAutofit/>
          </a:bodyPr>
          <a:lstStyle>
            <a:lvl1pPr marL="457200" lvl="0" indent="-228600" algn="l">
              <a:lnSpc>
                <a:spcPct val="100000"/>
              </a:lnSpc>
              <a:spcBef>
                <a:spcPts val="0"/>
              </a:spcBef>
              <a:spcAft>
                <a:spcPts val="0"/>
              </a:spcAft>
              <a:buClr>
                <a:schemeClr val="lt1"/>
              </a:buClr>
              <a:buSzPts val="1055"/>
              <a:buFont typeface="Inter"/>
              <a:buNone/>
              <a:defRPr sz="1055">
                <a:solidFill>
                  <a:schemeClr val="lt1"/>
                </a:solidFill>
              </a:defRPr>
            </a:lvl1pPr>
            <a:lvl2pPr marL="914400" lvl="1" indent="-228600" algn="l">
              <a:lnSpc>
                <a:spcPct val="100000"/>
              </a:lnSpc>
              <a:spcBef>
                <a:spcPts val="633"/>
              </a:spcBef>
              <a:spcAft>
                <a:spcPts val="0"/>
              </a:spcAft>
              <a:buClr>
                <a:schemeClr val="lt1"/>
              </a:buClr>
              <a:buSzPts val="738"/>
              <a:buFont typeface="Inter"/>
              <a:buNone/>
              <a:defRPr sz="738">
                <a:solidFill>
                  <a:schemeClr val="lt1"/>
                </a:solidFill>
              </a:defRPr>
            </a:lvl2pPr>
            <a:lvl3pPr marL="1371600" lvl="2" indent="-228600" algn="l">
              <a:lnSpc>
                <a:spcPct val="100000"/>
              </a:lnSpc>
              <a:spcBef>
                <a:spcPts val="633"/>
              </a:spcBef>
              <a:spcAft>
                <a:spcPts val="0"/>
              </a:spcAft>
              <a:buClr>
                <a:schemeClr val="lt1"/>
              </a:buClr>
              <a:buSzPts val="738"/>
              <a:buFont typeface="Inter"/>
              <a:buNone/>
              <a:defRPr sz="738">
                <a:solidFill>
                  <a:schemeClr val="lt1"/>
                </a:solidFill>
              </a:defRPr>
            </a:lvl3pPr>
            <a:lvl4pPr marL="1828800" lvl="3" indent="-228600" algn="l">
              <a:lnSpc>
                <a:spcPct val="100000"/>
              </a:lnSpc>
              <a:spcBef>
                <a:spcPts val="633"/>
              </a:spcBef>
              <a:spcAft>
                <a:spcPts val="0"/>
              </a:spcAft>
              <a:buClr>
                <a:schemeClr val="lt1"/>
              </a:buClr>
              <a:buSzPts val="633"/>
              <a:buFont typeface="Inter"/>
              <a:buNone/>
              <a:defRPr sz="633">
                <a:solidFill>
                  <a:schemeClr val="lt1"/>
                </a:solidFill>
              </a:defRPr>
            </a:lvl4pPr>
            <a:lvl5pPr marL="2286000" lvl="4" indent="-228600" algn="l">
              <a:lnSpc>
                <a:spcPct val="100000"/>
              </a:lnSpc>
              <a:spcBef>
                <a:spcPts val="633"/>
              </a:spcBef>
              <a:spcAft>
                <a:spcPts val="0"/>
              </a:spcAft>
              <a:buClr>
                <a:schemeClr val="lt1"/>
              </a:buClr>
              <a:buSzPts val="633"/>
              <a:buFont typeface="Inter"/>
              <a:buNone/>
              <a:defRPr sz="633">
                <a:solidFill>
                  <a:schemeClr val="lt1"/>
                </a:solidFill>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
        <p:nvSpPr>
          <p:cNvPr id="5868" name="Google Shape;5868;p260"/>
          <p:cNvSpPr txBox="1">
            <a:spLocks noGrp="1"/>
          </p:cNvSpPr>
          <p:nvPr>
            <p:ph type="body" idx="6"/>
          </p:nvPr>
        </p:nvSpPr>
        <p:spPr>
          <a:xfrm>
            <a:off x="413099" y="752952"/>
            <a:ext cx="8317802" cy="32460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2"/>
              </a:buClr>
              <a:buSzPts val="1687"/>
              <a:buFont typeface="Inter"/>
              <a:buNone/>
              <a:defRPr sz="1687" b="0"/>
            </a:lvl1pPr>
            <a:lvl2pPr marL="914400" lvl="1" indent="-228600" algn="l">
              <a:lnSpc>
                <a:spcPct val="100000"/>
              </a:lnSpc>
              <a:spcBef>
                <a:spcPts val="633"/>
              </a:spcBef>
              <a:spcAft>
                <a:spcPts val="0"/>
              </a:spcAft>
              <a:buClr>
                <a:schemeClr val="dk2"/>
              </a:buClr>
              <a:buSzPts val="1800"/>
              <a:buNone/>
              <a:defRPr/>
            </a:lvl2pPr>
            <a:lvl3pPr marL="1371600" lvl="2" indent="-228600" algn="l">
              <a:lnSpc>
                <a:spcPct val="100000"/>
              </a:lnSpc>
              <a:spcBef>
                <a:spcPts val="633"/>
              </a:spcBef>
              <a:spcAft>
                <a:spcPts val="0"/>
              </a:spcAft>
              <a:buClr>
                <a:schemeClr val="dk2"/>
              </a:buClr>
              <a:buSzPts val="1800"/>
              <a:buNone/>
              <a:defRPr/>
            </a:lvl3pPr>
            <a:lvl4pPr marL="1828800" lvl="3" indent="-228600" algn="l">
              <a:lnSpc>
                <a:spcPct val="100000"/>
              </a:lnSpc>
              <a:spcBef>
                <a:spcPts val="633"/>
              </a:spcBef>
              <a:spcAft>
                <a:spcPts val="0"/>
              </a:spcAft>
              <a:buClr>
                <a:schemeClr val="dk2"/>
              </a:buClr>
              <a:buSzPts val="1800"/>
              <a:buNone/>
              <a:defRPr/>
            </a:lvl4pPr>
            <a:lvl5pPr marL="2286000" lvl="4" indent="-228600" algn="l">
              <a:lnSpc>
                <a:spcPct val="100000"/>
              </a:lnSpc>
              <a:spcBef>
                <a:spcPts val="633"/>
              </a:spcBef>
              <a:spcAft>
                <a:spcPts val="0"/>
              </a:spcAft>
              <a:buClr>
                <a:schemeClr val="dk2"/>
              </a:buClr>
              <a:buSzPts val="1800"/>
              <a:buNone/>
              <a:defRPr/>
            </a:lvl5pPr>
            <a:lvl6pPr marL="2743200" lvl="5" indent="-228600" algn="ctr">
              <a:lnSpc>
                <a:spcPct val="100000"/>
              </a:lnSpc>
              <a:spcBef>
                <a:spcPts val="633"/>
              </a:spcBef>
              <a:spcAft>
                <a:spcPts val="0"/>
              </a:spcAft>
              <a:buClr>
                <a:srgbClr val="000000"/>
              </a:buClr>
              <a:buSzPts val="1800"/>
              <a:buNone/>
              <a:defRPr/>
            </a:lvl6pPr>
            <a:lvl7pPr marL="3200400" lvl="6" indent="-228600" algn="ctr">
              <a:lnSpc>
                <a:spcPct val="100000"/>
              </a:lnSpc>
              <a:spcBef>
                <a:spcPts val="0"/>
              </a:spcBef>
              <a:spcAft>
                <a:spcPts val="0"/>
              </a:spcAft>
              <a:buClr>
                <a:srgbClr val="000000"/>
              </a:buClr>
              <a:buSzPts val="1800"/>
              <a:buNone/>
              <a:defRPr/>
            </a:lvl7pPr>
            <a:lvl8pPr marL="3657600" lvl="7" indent="-228600" algn="ctr">
              <a:lnSpc>
                <a:spcPct val="100000"/>
              </a:lnSpc>
              <a:spcBef>
                <a:spcPts val="0"/>
              </a:spcBef>
              <a:spcAft>
                <a:spcPts val="0"/>
              </a:spcAft>
              <a:buClr>
                <a:srgbClr val="000000"/>
              </a:buClr>
              <a:buSzPts val="1800"/>
              <a:buNone/>
              <a:defRPr/>
            </a:lvl8pPr>
            <a:lvl9pPr marL="4114800" lvl="8" indent="-228600" algn="ctr">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theme" Target="../theme/theme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9" Type="http://schemas.openxmlformats.org/officeDocument/2006/relationships/slideLayout" Target="../slideLayouts/slideLayout99.xml"/><Relationship Id="rId21" Type="http://schemas.openxmlformats.org/officeDocument/2006/relationships/slideLayout" Target="../slideLayouts/slideLayout81.xml"/><Relationship Id="rId34" Type="http://schemas.openxmlformats.org/officeDocument/2006/relationships/slideLayout" Target="../slideLayouts/slideLayout94.xml"/><Relationship Id="rId42" Type="http://schemas.openxmlformats.org/officeDocument/2006/relationships/slideLayout" Target="../slideLayouts/slideLayout102.xml"/><Relationship Id="rId47" Type="http://schemas.openxmlformats.org/officeDocument/2006/relationships/slideLayout" Target="../slideLayouts/slideLayout107.xml"/><Relationship Id="rId50" Type="http://schemas.openxmlformats.org/officeDocument/2006/relationships/image" Target="../media/image7.jpg"/><Relationship Id="rId7" Type="http://schemas.openxmlformats.org/officeDocument/2006/relationships/slideLayout" Target="../slideLayouts/slideLayout6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9" Type="http://schemas.openxmlformats.org/officeDocument/2006/relationships/slideLayout" Target="../slideLayouts/slideLayout89.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37" Type="http://schemas.openxmlformats.org/officeDocument/2006/relationships/slideLayout" Target="../slideLayouts/slideLayout97.xml"/><Relationship Id="rId40" Type="http://schemas.openxmlformats.org/officeDocument/2006/relationships/slideLayout" Target="../slideLayouts/slideLayout100.xml"/><Relationship Id="rId45" Type="http://schemas.openxmlformats.org/officeDocument/2006/relationships/slideLayout" Target="../slideLayouts/slideLayout105.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slideLayout" Target="../slideLayouts/slideLayout96.xml"/><Relationship Id="rId49" Type="http://schemas.openxmlformats.org/officeDocument/2006/relationships/image" Target="../media/image6.jpg"/><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4" Type="http://schemas.openxmlformats.org/officeDocument/2006/relationships/slideLayout" Target="../slideLayouts/slideLayout104.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 Id="rId43" Type="http://schemas.openxmlformats.org/officeDocument/2006/relationships/slideLayout" Target="../slideLayouts/slideLayout103.xml"/><Relationship Id="rId48" Type="http://schemas.openxmlformats.org/officeDocument/2006/relationships/theme" Target="../theme/theme4.xml"/><Relationship Id="rId8" Type="http://schemas.openxmlformats.org/officeDocument/2006/relationships/slideLayout" Target="../slideLayouts/slideLayout68.xml"/><Relationship Id="rId3" Type="http://schemas.openxmlformats.org/officeDocument/2006/relationships/slideLayout" Target="../slideLayouts/slideLayout63.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38" Type="http://schemas.openxmlformats.org/officeDocument/2006/relationships/slideLayout" Target="../slideLayouts/slideLayout98.xml"/><Relationship Id="rId46" Type="http://schemas.openxmlformats.org/officeDocument/2006/relationships/slideLayout" Target="../slideLayouts/slideLayout106.xml"/><Relationship Id="rId20" Type="http://schemas.openxmlformats.org/officeDocument/2006/relationships/slideLayout" Target="../slideLayouts/slideLayout80.xml"/><Relationship Id="rId41" Type="http://schemas.openxmlformats.org/officeDocument/2006/relationships/slideLayout" Target="../slideLayouts/slideLayout101.xml"/><Relationship Id="rId1" Type="http://schemas.openxmlformats.org/officeDocument/2006/relationships/slideLayout" Target="../slideLayouts/slideLayout61.xml"/><Relationship Id="rId6"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slideLayout" Target="../slideLayouts/slideLayout133.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29" Type="http://schemas.openxmlformats.org/officeDocument/2006/relationships/slideLayout" Target="../slideLayouts/slideLayout136.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32" Type="http://schemas.openxmlformats.org/officeDocument/2006/relationships/theme" Target="../theme/theme5.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slideLayout" Target="../slideLayouts/slideLayout135.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31" Type="http://schemas.openxmlformats.org/officeDocument/2006/relationships/slideLayout" Target="../slideLayouts/slideLayout138.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 Id="rId30" Type="http://schemas.openxmlformats.org/officeDocument/2006/relationships/slideLayout" Target="../slideLayouts/slideLayout1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theme" Target="../theme/theme6.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72"/>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400"/>
              <a:buFont typeface="Inter Black"/>
              <a:buNone/>
              <a:defRPr sz="2400" b="0" i="0" u="none" strike="noStrike" cap="none">
                <a:solidFill>
                  <a:schemeClr val="dk1"/>
                </a:solidFill>
                <a:latin typeface="Inter Black"/>
                <a:ea typeface="Inter Black"/>
                <a:cs typeface="Inter Black"/>
                <a:sym typeface="Inter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72"/>
          <p:cNvSpPr txBox="1">
            <a:spLocks noGrp="1"/>
          </p:cNvSpPr>
          <p:nvPr>
            <p:ph type="body" idx="1"/>
          </p:nvPr>
        </p:nvSpPr>
        <p:spPr>
          <a:xfrm>
            <a:off x="244350" y="955800"/>
            <a:ext cx="8661600" cy="3667200"/>
          </a:xfrm>
          <a:prstGeom prst="rect">
            <a:avLst/>
          </a:prstGeom>
          <a:noFill/>
          <a:ln>
            <a:noFill/>
          </a:ln>
        </p:spPr>
        <p:txBody>
          <a:bodyPr spcFirstLastPara="1" wrap="square" lIns="91425" tIns="91425" rIns="91425" bIns="91425" anchor="t" anchorCtr="0">
            <a:normAutofit/>
          </a:bodyPr>
          <a:lstStyle>
            <a:lvl1pPr marL="457200" marR="0" lvl="0" indent="-330200" algn="l" rtl="0">
              <a:lnSpc>
                <a:spcPct val="115000"/>
              </a:lnSpc>
              <a:spcBef>
                <a:spcPts val="0"/>
              </a:spcBef>
              <a:spcAft>
                <a:spcPts val="0"/>
              </a:spcAft>
              <a:buClr>
                <a:schemeClr val="accent1"/>
              </a:buClr>
              <a:buSzPts val="1600"/>
              <a:buFont typeface="Inter"/>
              <a:buChar char="●"/>
              <a:defRPr sz="1600" b="0" i="0" u="none" strike="noStrike" cap="none">
                <a:solidFill>
                  <a:schemeClr val="dk1"/>
                </a:solidFill>
                <a:latin typeface="Inter"/>
                <a:ea typeface="Inter"/>
                <a:cs typeface="Inter"/>
                <a:sym typeface="Inter"/>
              </a:defRPr>
            </a:lvl1pPr>
            <a:lvl2pPr marL="914400" marR="0" lvl="1" indent="-317500" algn="l" rtl="0">
              <a:lnSpc>
                <a:spcPct val="115000"/>
              </a:lnSpc>
              <a:spcBef>
                <a:spcPts val="0"/>
              </a:spcBef>
              <a:spcAft>
                <a:spcPts val="0"/>
              </a:spcAft>
              <a:buClr>
                <a:schemeClr val="dk1"/>
              </a:buClr>
              <a:buSzPts val="1400"/>
              <a:buFont typeface="Inter"/>
              <a:buChar char="○"/>
              <a:defRPr sz="1400" b="0" i="0" u="none" strike="noStrike" cap="none">
                <a:solidFill>
                  <a:schemeClr val="dk1"/>
                </a:solidFill>
                <a:latin typeface="Inter"/>
                <a:ea typeface="Inter"/>
                <a:cs typeface="Inter"/>
                <a:sym typeface="Inter"/>
              </a:defRPr>
            </a:lvl2pPr>
            <a:lvl3pPr marL="1371600" marR="0" lvl="2" indent="-304800" algn="l" rtl="0">
              <a:lnSpc>
                <a:spcPct val="115000"/>
              </a:lnSpc>
              <a:spcBef>
                <a:spcPts val="0"/>
              </a:spcBef>
              <a:spcAft>
                <a:spcPts val="0"/>
              </a:spcAft>
              <a:buClr>
                <a:schemeClr val="dk2"/>
              </a:buClr>
              <a:buSzPts val="1200"/>
              <a:buFont typeface="Inter"/>
              <a:buChar char="■"/>
              <a:defRPr sz="1200" b="0" i="0" u="none" strike="noStrike" cap="none">
                <a:solidFill>
                  <a:schemeClr val="dk1"/>
                </a:solidFill>
                <a:latin typeface="Inter"/>
                <a:ea typeface="Inter"/>
                <a:cs typeface="Inter"/>
                <a:sym typeface="Inter"/>
              </a:defRPr>
            </a:lvl3pPr>
            <a:lvl4pPr marL="1828800" marR="0" lvl="3" indent="-304800" algn="l" rtl="0">
              <a:lnSpc>
                <a:spcPct val="115000"/>
              </a:lnSpc>
              <a:spcBef>
                <a:spcPts val="0"/>
              </a:spcBef>
              <a:spcAft>
                <a:spcPts val="0"/>
              </a:spcAft>
              <a:buClr>
                <a:schemeClr val="dk2"/>
              </a:buClr>
              <a:buSzPts val="1200"/>
              <a:buFont typeface="Inter"/>
              <a:buChar char="●"/>
              <a:defRPr sz="1200" b="0" i="0" u="none" strike="noStrike" cap="none">
                <a:solidFill>
                  <a:schemeClr val="dk1"/>
                </a:solidFill>
                <a:latin typeface="Inter"/>
                <a:ea typeface="Inter"/>
                <a:cs typeface="Inter"/>
                <a:sym typeface="Inter"/>
              </a:defRPr>
            </a:lvl4pPr>
            <a:lvl5pPr marL="2286000" marR="0" lvl="4"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5pPr>
            <a:lvl6pPr marL="2743200" marR="0" lvl="5"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6pPr>
            <a:lvl7pPr marL="3200400" marR="0" lvl="6"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7pPr>
            <a:lvl8pPr marL="3657600" marR="0" lvl="7" indent="-285750" algn="l" rtl="0">
              <a:lnSpc>
                <a:spcPct val="115000"/>
              </a:lnSpc>
              <a:spcBef>
                <a:spcPts val="0"/>
              </a:spcBef>
              <a:spcAft>
                <a:spcPts val="0"/>
              </a:spcAft>
              <a:buClr>
                <a:schemeClr val="dk2"/>
              </a:buClr>
              <a:buSzPts val="900"/>
              <a:buFont typeface="Inter"/>
              <a:buChar char="○"/>
              <a:defRPr sz="900" b="0" i="0" u="none" strike="noStrike" cap="none">
                <a:solidFill>
                  <a:schemeClr val="dk1"/>
                </a:solidFill>
                <a:latin typeface="Inter"/>
                <a:ea typeface="Inter"/>
                <a:cs typeface="Inter"/>
                <a:sym typeface="Inter"/>
              </a:defRPr>
            </a:lvl8pPr>
            <a:lvl9pPr marL="4114800" marR="0" lvl="8" indent="-285750" algn="l" rtl="0">
              <a:lnSpc>
                <a:spcPct val="115000"/>
              </a:lnSpc>
              <a:spcBef>
                <a:spcPts val="0"/>
              </a:spcBef>
              <a:spcAft>
                <a:spcPts val="0"/>
              </a:spcAft>
              <a:buClr>
                <a:schemeClr val="dk2"/>
              </a:buClr>
              <a:buSzPts val="900"/>
              <a:buFont typeface="Inter"/>
              <a:buChar char="■"/>
              <a:defRPr sz="900" b="0" i="0" u="none" strike="noStrike" cap="none">
                <a:solidFill>
                  <a:schemeClr val="dk1"/>
                </a:solidFill>
                <a:latin typeface="Inter"/>
                <a:ea typeface="Inter"/>
                <a:cs typeface="Inter"/>
                <a:sym typeface="Inter"/>
              </a:defRPr>
            </a:lvl9pPr>
          </a:lstStyle>
          <a:p>
            <a:endParaRPr/>
          </a:p>
        </p:txBody>
      </p:sp>
      <p:sp>
        <p:nvSpPr>
          <p:cNvPr id="8" name="Google Shape;8;p72"/>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872"/>
        <p:cNvGrpSpPr/>
        <p:nvPr/>
      </p:nvGrpSpPr>
      <p:grpSpPr>
        <a:xfrm>
          <a:off x="0" y="0"/>
          <a:ext cx="0" cy="0"/>
          <a:chOff x="0" y="0"/>
          <a:chExt cx="0" cy="0"/>
        </a:xfrm>
      </p:grpSpPr>
      <p:sp>
        <p:nvSpPr>
          <p:cNvPr id="1873" name="Google Shape;1873;g280de3d4a38_0_1941"/>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400"/>
              <a:buFont typeface="Inter Black"/>
              <a:buNone/>
              <a:defRPr sz="2400" b="0" i="0" u="none" strike="noStrike" cap="none">
                <a:solidFill>
                  <a:schemeClr val="dk1"/>
                </a:solidFill>
                <a:latin typeface="Inter Black"/>
                <a:ea typeface="Inter Black"/>
                <a:cs typeface="Inter Black"/>
                <a:sym typeface="Inter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874" name="Google Shape;1874;g280de3d4a38_0_1941"/>
          <p:cNvSpPr txBox="1">
            <a:spLocks noGrp="1"/>
          </p:cNvSpPr>
          <p:nvPr>
            <p:ph type="body" idx="1"/>
          </p:nvPr>
        </p:nvSpPr>
        <p:spPr>
          <a:xfrm>
            <a:off x="244350" y="955800"/>
            <a:ext cx="8661600" cy="3667200"/>
          </a:xfrm>
          <a:prstGeom prst="rect">
            <a:avLst/>
          </a:prstGeom>
          <a:noFill/>
          <a:ln>
            <a:noFill/>
          </a:ln>
        </p:spPr>
        <p:txBody>
          <a:bodyPr spcFirstLastPara="1" wrap="square" lIns="91425" tIns="91425" rIns="91425" bIns="91425" anchor="t" anchorCtr="0">
            <a:normAutofit/>
          </a:bodyPr>
          <a:lstStyle>
            <a:lvl1pPr marL="457200" marR="0" lvl="0" indent="-330200" algn="l" rtl="0">
              <a:lnSpc>
                <a:spcPct val="115000"/>
              </a:lnSpc>
              <a:spcBef>
                <a:spcPts val="0"/>
              </a:spcBef>
              <a:spcAft>
                <a:spcPts val="0"/>
              </a:spcAft>
              <a:buClr>
                <a:schemeClr val="accent1"/>
              </a:buClr>
              <a:buSzPts val="1600"/>
              <a:buFont typeface="Inter"/>
              <a:buChar char="●"/>
              <a:defRPr sz="1600" b="0" i="0" u="none" strike="noStrike" cap="none">
                <a:solidFill>
                  <a:schemeClr val="dk1"/>
                </a:solidFill>
                <a:latin typeface="Inter"/>
                <a:ea typeface="Inter"/>
                <a:cs typeface="Inter"/>
                <a:sym typeface="Inter"/>
              </a:defRPr>
            </a:lvl1pPr>
            <a:lvl2pPr marL="914400" marR="0" lvl="1" indent="-317500" algn="l" rtl="0">
              <a:lnSpc>
                <a:spcPct val="115000"/>
              </a:lnSpc>
              <a:spcBef>
                <a:spcPts val="0"/>
              </a:spcBef>
              <a:spcAft>
                <a:spcPts val="0"/>
              </a:spcAft>
              <a:buClr>
                <a:schemeClr val="dk1"/>
              </a:buClr>
              <a:buSzPts val="1400"/>
              <a:buFont typeface="Inter"/>
              <a:buChar char="○"/>
              <a:defRPr sz="1400" b="0" i="0" u="none" strike="noStrike" cap="none">
                <a:solidFill>
                  <a:schemeClr val="dk1"/>
                </a:solidFill>
                <a:latin typeface="Inter"/>
                <a:ea typeface="Inter"/>
                <a:cs typeface="Inter"/>
                <a:sym typeface="Inter"/>
              </a:defRPr>
            </a:lvl2pPr>
            <a:lvl3pPr marL="1371600" marR="0" lvl="2" indent="-304800" algn="l" rtl="0">
              <a:lnSpc>
                <a:spcPct val="115000"/>
              </a:lnSpc>
              <a:spcBef>
                <a:spcPts val="0"/>
              </a:spcBef>
              <a:spcAft>
                <a:spcPts val="0"/>
              </a:spcAft>
              <a:buClr>
                <a:schemeClr val="dk2"/>
              </a:buClr>
              <a:buSzPts val="1200"/>
              <a:buFont typeface="Inter"/>
              <a:buChar char="■"/>
              <a:defRPr sz="1200" b="0" i="0" u="none" strike="noStrike" cap="none">
                <a:solidFill>
                  <a:schemeClr val="dk1"/>
                </a:solidFill>
                <a:latin typeface="Inter"/>
                <a:ea typeface="Inter"/>
                <a:cs typeface="Inter"/>
                <a:sym typeface="Inter"/>
              </a:defRPr>
            </a:lvl3pPr>
            <a:lvl4pPr marL="1828800" marR="0" lvl="3" indent="-304800" algn="l" rtl="0">
              <a:lnSpc>
                <a:spcPct val="115000"/>
              </a:lnSpc>
              <a:spcBef>
                <a:spcPts val="0"/>
              </a:spcBef>
              <a:spcAft>
                <a:spcPts val="0"/>
              </a:spcAft>
              <a:buClr>
                <a:schemeClr val="dk2"/>
              </a:buClr>
              <a:buSzPts val="1200"/>
              <a:buFont typeface="Inter"/>
              <a:buChar char="●"/>
              <a:defRPr sz="1200" b="0" i="0" u="none" strike="noStrike" cap="none">
                <a:solidFill>
                  <a:schemeClr val="dk1"/>
                </a:solidFill>
                <a:latin typeface="Inter"/>
                <a:ea typeface="Inter"/>
                <a:cs typeface="Inter"/>
                <a:sym typeface="Inter"/>
              </a:defRPr>
            </a:lvl4pPr>
            <a:lvl5pPr marL="2286000" marR="0" lvl="4"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5pPr>
            <a:lvl6pPr marL="2743200" marR="0" lvl="5"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6pPr>
            <a:lvl7pPr marL="3200400" marR="0" lvl="6"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7pPr>
            <a:lvl8pPr marL="3657600" marR="0" lvl="7" indent="-285750" algn="l" rtl="0">
              <a:lnSpc>
                <a:spcPct val="115000"/>
              </a:lnSpc>
              <a:spcBef>
                <a:spcPts val="0"/>
              </a:spcBef>
              <a:spcAft>
                <a:spcPts val="0"/>
              </a:spcAft>
              <a:buClr>
                <a:schemeClr val="dk2"/>
              </a:buClr>
              <a:buSzPts val="900"/>
              <a:buFont typeface="Inter"/>
              <a:buChar char="○"/>
              <a:defRPr sz="900" b="0" i="0" u="none" strike="noStrike" cap="none">
                <a:solidFill>
                  <a:schemeClr val="dk1"/>
                </a:solidFill>
                <a:latin typeface="Inter"/>
                <a:ea typeface="Inter"/>
                <a:cs typeface="Inter"/>
                <a:sym typeface="Inter"/>
              </a:defRPr>
            </a:lvl8pPr>
            <a:lvl9pPr marL="4114800" marR="0" lvl="8" indent="-285750" algn="l" rtl="0">
              <a:lnSpc>
                <a:spcPct val="115000"/>
              </a:lnSpc>
              <a:spcBef>
                <a:spcPts val="0"/>
              </a:spcBef>
              <a:spcAft>
                <a:spcPts val="0"/>
              </a:spcAft>
              <a:buClr>
                <a:schemeClr val="dk2"/>
              </a:buClr>
              <a:buSzPts val="900"/>
              <a:buFont typeface="Inter"/>
              <a:buChar char="■"/>
              <a:defRPr sz="900" b="0" i="0" u="none" strike="noStrike" cap="none">
                <a:solidFill>
                  <a:schemeClr val="dk1"/>
                </a:solidFill>
                <a:latin typeface="Inter"/>
                <a:ea typeface="Inter"/>
                <a:cs typeface="Inter"/>
                <a:sym typeface="Inter"/>
              </a:defRPr>
            </a:lvl9pPr>
          </a:lstStyle>
          <a:p>
            <a:endParaRPr/>
          </a:p>
        </p:txBody>
      </p:sp>
      <p:sp>
        <p:nvSpPr>
          <p:cNvPr id="1875" name="Google Shape;1875;g280de3d4a38_0_1941"/>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740"/>
        <p:cNvGrpSpPr/>
        <p:nvPr/>
      </p:nvGrpSpPr>
      <p:grpSpPr>
        <a:xfrm>
          <a:off x="0" y="0"/>
          <a:ext cx="0" cy="0"/>
          <a:chOff x="0" y="0"/>
          <a:chExt cx="0" cy="0"/>
        </a:xfrm>
      </p:grpSpPr>
      <p:sp>
        <p:nvSpPr>
          <p:cNvPr id="3741" name="Google Shape;3741;g280de3d4a38_0_5690"/>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400"/>
              <a:buFont typeface="Inter Black"/>
              <a:buNone/>
              <a:defRPr sz="2400" b="0" i="0" u="none" strike="noStrike" cap="none">
                <a:solidFill>
                  <a:schemeClr val="dk1"/>
                </a:solidFill>
                <a:latin typeface="Inter Black"/>
                <a:ea typeface="Inter Black"/>
                <a:cs typeface="Inter Black"/>
                <a:sym typeface="Inter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742" name="Google Shape;3742;g280de3d4a38_0_5690"/>
          <p:cNvSpPr txBox="1">
            <a:spLocks noGrp="1"/>
          </p:cNvSpPr>
          <p:nvPr>
            <p:ph type="body" idx="1"/>
          </p:nvPr>
        </p:nvSpPr>
        <p:spPr>
          <a:xfrm>
            <a:off x="244350" y="955800"/>
            <a:ext cx="8661600" cy="3667200"/>
          </a:xfrm>
          <a:prstGeom prst="rect">
            <a:avLst/>
          </a:prstGeom>
          <a:noFill/>
          <a:ln>
            <a:noFill/>
          </a:ln>
        </p:spPr>
        <p:txBody>
          <a:bodyPr spcFirstLastPara="1" wrap="square" lIns="91425" tIns="91425" rIns="91425" bIns="91425" anchor="t" anchorCtr="0">
            <a:normAutofit/>
          </a:bodyPr>
          <a:lstStyle>
            <a:lvl1pPr marL="457200" marR="0" lvl="0" indent="-330200" algn="l" rtl="0">
              <a:lnSpc>
                <a:spcPct val="115000"/>
              </a:lnSpc>
              <a:spcBef>
                <a:spcPts val="0"/>
              </a:spcBef>
              <a:spcAft>
                <a:spcPts val="0"/>
              </a:spcAft>
              <a:buClr>
                <a:schemeClr val="accent1"/>
              </a:buClr>
              <a:buSzPts val="1600"/>
              <a:buFont typeface="Inter"/>
              <a:buChar char="●"/>
              <a:defRPr sz="1600" b="0" i="0" u="none" strike="noStrike" cap="none">
                <a:solidFill>
                  <a:schemeClr val="dk1"/>
                </a:solidFill>
                <a:latin typeface="Inter"/>
                <a:ea typeface="Inter"/>
                <a:cs typeface="Inter"/>
                <a:sym typeface="Inter"/>
              </a:defRPr>
            </a:lvl1pPr>
            <a:lvl2pPr marL="914400" marR="0" lvl="1" indent="-317500" algn="l" rtl="0">
              <a:lnSpc>
                <a:spcPct val="115000"/>
              </a:lnSpc>
              <a:spcBef>
                <a:spcPts val="0"/>
              </a:spcBef>
              <a:spcAft>
                <a:spcPts val="0"/>
              </a:spcAft>
              <a:buClr>
                <a:schemeClr val="dk1"/>
              </a:buClr>
              <a:buSzPts val="1400"/>
              <a:buFont typeface="Inter"/>
              <a:buChar char="○"/>
              <a:defRPr sz="1400" b="0" i="0" u="none" strike="noStrike" cap="none">
                <a:solidFill>
                  <a:schemeClr val="dk1"/>
                </a:solidFill>
                <a:latin typeface="Inter"/>
                <a:ea typeface="Inter"/>
                <a:cs typeface="Inter"/>
                <a:sym typeface="Inter"/>
              </a:defRPr>
            </a:lvl2pPr>
            <a:lvl3pPr marL="1371600" marR="0" lvl="2" indent="-304800" algn="l" rtl="0">
              <a:lnSpc>
                <a:spcPct val="115000"/>
              </a:lnSpc>
              <a:spcBef>
                <a:spcPts val="0"/>
              </a:spcBef>
              <a:spcAft>
                <a:spcPts val="0"/>
              </a:spcAft>
              <a:buClr>
                <a:schemeClr val="dk2"/>
              </a:buClr>
              <a:buSzPts val="1200"/>
              <a:buFont typeface="Inter"/>
              <a:buChar char="■"/>
              <a:defRPr sz="1200" b="0" i="0" u="none" strike="noStrike" cap="none">
                <a:solidFill>
                  <a:schemeClr val="dk1"/>
                </a:solidFill>
                <a:latin typeface="Inter"/>
                <a:ea typeface="Inter"/>
                <a:cs typeface="Inter"/>
                <a:sym typeface="Inter"/>
              </a:defRPr>
            </a:lvl3pPr>
            <a:lvl4pPr marL="1828800" marR="0" lvl="3" indent="-304800" algn="l" rtl="0">
              <a:lnSpc>
                <a:spcPct val="115000"/>
              </a:lnSpc>
              <a:spcBef>
                <a:spcPts val="0"/>
              </a:spcBef>
              <a:spcAft>
                <a:spcPts val="0"/>
              </a:spcAft>
              <a:buClr>
                <a:schemeClr val="dk2"/>
              </a:buClr>
              <a:buSzPts val="1200"/>
              <a:buFont typeface="Inter"/>
              <a:buChar char="●"/>
              <a:defRPr sz="1200" b="0" i="0" u="none" strike="noStrike" cap="none">
                <a:solidFill>
                  <a:schemeClr val="dk1"/>
                </a:solidFill>
                <a:latin typeface="Inter"/>
                <a:ea typeface="Inter"/>
                <a:cs typeface="Inter"/>
                <a:sym typeface="Inter"/>
              </a:defRPr>
            </a:lvl4pPr>
            <a:lvl5pPr marL="2286000" marR="0" lvl="4"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5pPr>
            <a:lvl6pPr marL="2743200" marR="0" lvl="5"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6pPr>
            <a:lvl7pPr marL="3200400" marR="0" lvl="6"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7pPr>
            <a:lvl8pPr marL="3657600" marR="0" lvl="7" indent="-285750" algn="l" rtl="0">
              <a:lnSpc>
                <a:spcPct val="115000"/>
              </a:lnSpc>
              <a:spcBef>
                <a:spcPts val="0"/>
              </a:spcBef>
              <a:spcAft>
                <a:spcPts val="0"/>
              </a:spcAft>
              <a:buClr>
                <a:schemeClr val="dk2"/>
              </a:buClr>
              <a:buSzPts val="900"/>
              <a:buFont typeface="Inter"/>
              <a:buChar char="○"/>
              <a:defRPr sz="900" b="0" i="0" u="none" strike="noStrike" cap="none">
                <a:solidFill>
                  <a:schemeClr val="dk1"/>
                </a:solidFill>
                <a:latin typeface="Inter"/>
                <a:ea typeface="Inter"/>
                <a:cs typeface="Inter"/>
                <a:sym typeface="Inter"/>
              </a:defRPr>
            </a:lvl8pPr>
            <a:lvl9pPr marL="4114800" marR="0" lvl="8" indent="-285750" algn="l" rtl="0">
              <a:lnSpc>
                <a:spcPct val="115000"/>
              </a:lnSpc>
              <a:spcBef>
                <a:spcPts val="0"/>
              </a:spcBef>
              <a:spcAft>
                <a:spcPts val="0"/>
              </a:spcAft>
              <a:buClr>
                <a:schemeClr val="dk2"/>
              </a:buClr>
              <a:buSzPts val="900"/>
              <a:buFont typeface="Inter"/>
              <a:buChar char="■"/>
              <a:defRPr sz="900" b="0" i="0" u="none" strike="noStrike" cap="none">
                <a:solidFill>
                  <a:schemeClr val="dk1"/>
                </a:solidFill>
                <a:latin typeface="Inter"/>
                <a:ea typeface="Inter"/>
                <a:cs typeface="Inter"/>
                <a:sym typeface="Inter"/>
              </a:defRPr>
            </a:lvl9pPr>
          </a:lstStyle>
          <a:p>
            <a:endParaRPr/>
          </a:p>
        </p:txBody>
      </p:sp>
      <p:sp>
        <p:nvSpPr>
          <p:cNvPr id="3743" name="Google Shape;3743;g280de3d4a38_0_5690"/>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49">
            <a:alphaModFix/>
          </a:blip>
          <a:stretch>
            <a:fillRect/>
          </a:stretch>
        </a:blipFill>
        <a:effectLst/>
      </p:bgPr>
    </p:bg>
    <p:spTree>
      <p:nvGrpSpPr>
        <p:cNvPr id="1" name="Shape 5607"/>
        <p:cNvGrpSpPr/>
        <p:nvPr/>
      </p:nvGrpSpPr>
      <p:grpSpPr>
        <a:xfrm>
          <a:off x="0" y="0"/>
          <a:ext cx="0" cy="0"/>
          <a:chOff x="0" y="0"/>
          <a:chExt cx="0" cy="0"/>
        </a:xfrm>
      </p:grpSpPr>
      <p:sp>
        <p:nvSpPr>
          <p:cNvPr id="5608" name="Google Shape;5608;p191"/>
          <p:cNvSpPr txBox="1">
            <a:spLocks noGrp="1"/>
          </p:cNvSpPr>
          <p:nvPr>
            <p:ph type="sldNum" idx="12"/>
          </p:nvPr>
        </p:nvSpPr>
        <p:spPr>
          <a:xfrm>
            <a:off x="8866230" y="4891187"/>
            <a:ext cx="117020" cy="118943"/>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773"/>
              <a:buFont typeface="Arial"/>
              <a:buNone/>
              <a:defRPr sz="773" b="0" i="0" u="none" strike="noStrike" cap="none">
                <a:solidFill>
                  <a:srgbClr val="67718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609" name="Google Shape;5609;p191"/>
          <p:cNvSpPr txBox="1">
            <a:spLocks noGrp="1"/>
          </p:cNvSpPr>
          <p:nvPr>
            <p:ph type="title"/>
          </p:nvPr>
        </p:nvSpPr>
        <p:spPr>
          <a:xfrm>
            <a:off x="413099" y="303870"/>
            <a:ext cx="8317802" cy="497732"/>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2"/>
              </a:buClr>
              <a:buSzPts val="2812"/>
              <a:buFont typeface="Inter Black"/>
              <a:buNone/>
              <a:defRPr sz="2812" b="1" i="0" u="none" strike="noStrike" cap="none">
                <a:solidFill>
                  <a:schemeClr val="dk2"/>
                </a:solidFill>
                <a:latin typeface="Inter Black"/>
                <a:ea typeface="Inter Black"/>
                <a:cs typeface="Inter Black"/>
                <a:sym typeface="Inter Black"/>
              </a:defRPr>
            </a:lvl1pPr>
            <a:lvl2pPr marR="0" lvl="1" algn="ctr" rtl="0">
              <a:lnSpc>
                <a:spcPct val="100000"/>
              </a:lnSpc>
              <a:spcBef>
                <a:spcPts val="0"/>
              </a:spcBef>
              <a:spcAft>
                <a:spcPts val="0"/>
              </a:spcAft>
              <a:buClr>
                <a:srgbClr val="000000"/>
              </a:buClr>
              <a:buSzPts val="4197"/>
              <a:buFont typeface="Calibri"/>
              <a:buNone/>
              <a:defRPr sz="4197"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4197"/>
              <a:buFont typeface="Calibri"/>
              <a:buNone/>
              <a:defRPr sz="4197"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4197"/>
              <a:buFont typeface="Calibri"/>
              <a:buNone/>
              <a:defRPr sz="4197"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4197"/>
              <a:buFont typeface="Calibri"/>
              <a:buNone/>
              <a:defRPr sz="4197"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4197"/>
              <a:buFont typeface="Calibri"/>
              <a:buNone/>
              <a:defRPr sz="4197"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4197"/>
              <a:buFont typeface="Calibri"/>
              <a:buNone/>
              <a:defRPr sz="4197"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4197"/>
              <a:buFont typeface="Calibri"/>
              <a:buNone/>
              <a:defRPr sz="4197"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4197"/>
              <a:buFont typeface="Calibri"/>
              <a:buNone/>
              <a:defRPr sz="4197" b="0" i="0" u="none" strike="noStrike" cap="none">
                <a:solidFill>
                  <a:srgbClr val="000000"/>
                </a:solidFill>
                <a:latin typeface="Calibri"/>
                <a:ea typeface="Calibri"/>
                <a:cs typeface="Calibri"/>
                <a:sym typeface="Calibri"/>
              </a:defRPr>
            </a:lvl9pPr>
          </a:lstStyle>
          <a:p>
            <a:endParaRPr/>
          </a:p>
        </p:txBody>
      </p:sp>
      <p:sp>
        <p:nvSpPr>
          <p:cNvPr id="5610" name="Google Shape;5610;p191"/>
          <p:cNvSpPr txBox="1">
            <a:spLocks noGrp="1"/>
          </p:cNvSpPr>
          <p:nvPr>
            <p:ph type="body" idx="1"/>
          </p:nvPr>
        </p:nvSpPr>
        <p:spPr>
          <a:xfrm>
            <a:off x="413099" y="1369221"/>
            <a:ext cx="8318196" cy="274959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dk2"/>
              </a:buClr>
              <a:buSzPts val="1687"/>
              <a:buFont typeface="Inter"/>
              <a:buNone/>
              <a:defRPr sz="1687" b="1" i="0" u="none" strike="noStrike" cap="none">
                <a:solidFill>
                  <a:schemeClr val="dk2"/>
                </a:solidFill>
                <a:latin typeface="Inter"/>
                <a:ea typeface="Inter"/>
                <a:cs typeface="Inter"/>
                <a:sym typeface="Inter"/>
              </a:defRPr>
            </a:lvl1pPr>
            <a:lvl2pPr marL="914400" marR="0" lvl="1" indent="-228600" algn="l" rtl="0">
              <a:lnSpc>
                <a:spcPct val="100000"/>
              </a:lnSpc>
              <a:spcBef>
                <a:spcPts val="633"/>
              </a:spcBef>
              <a:spcAft>
                <a:spcPts val="0"/>
              </a:spcAft>
              <a:buClr>
                <a:schemeClr val="dk2"/>
              </a:buClr>
              <a:buSzPts val="1266"/>
              <a:buFont typeface="Inter"/>
              <a:buNone/>
              <a:defRPr sz="1266" b="0" i="0" u="none" strike="noStrike" cap="none">
                <a:solidFill>
                  <a:schemeClr val="dk2"/>
                </a:solidFill>
                <a:latin typeface="Inter"/>
                <a:ea typeface="Inter"/>
                <a:cs typeface="Inter"/>
                <a:sym typeface="Inter"/>
              </a:defRPr>
            </a:lvl2pPr>
            <a:lvl3pPr marL="1371600" marR="0" lvl="2" indent="-228600" algn="l" rtl="0">
              <a:lnSpc>
                <a:spcPct val="100000"/>
              </a:lnSpc>
              <a:spcBef>
                <a:spcPts val="633"/>
              </a:spcBef>
              <a:spcAft>
                <a:spcPts val="0"/>
              </a:spcAft>
              <a:buClr>
                <a:schemeClr val="dk2"/>
              </a:buClr>
              <a:buSzPts val="984"/>
              <a:buFont typeface="Inter"/>
              <a:buNone/>
              <a:defRPr sz="984" b="0" i="0" u="none" strike="noStrike" cap="none">
                <a:solidFill>
                  <a:schemeClr val="dk2"/>
                </a:solidFill>
                <a:latin typeface="Inter"/>
                <a:ea typeface="Inter"/>
                <a:cs typeface="Inter"/>
                <a:sym typeface="Inter"/>
              </a:defRPr>
            </a:lvl3pPr>
            <a:lvl4pPr marL="1828800" marR="0" lvl="3" indent="-228600" algn="l" rtl="0">
              <a:lnSpc>
                <a:spcPct val="100000"/>
              </a:lnSpc>
              <a:spcBef>
                <a:spcPts val="633"/>
              </a:spcBef>
              <a:spcAft>
                <a:spcPts val="0"/>
              </a:spcAft>
              <a:buClr>
                <a:schemeClr val="dk2"/>
              </a:buClr>
              <a:buSzPts val="844"/>
              <a:buFont typeface="Inter"/>
              <a:buNone/>
              <a:defRPr sz="843" b="0" i="0" u="none" strike="noStrike" cap="none">
                <a:solidFill>
                  <a:schemeClr val="dk2"/>
                </a:solidFill>
                <a:latin typeface="Inter"/>
                <a:ea typeface="Inter"/>
                <a:cs typeface="Inter"/>
                <a:sym typeface="Inter"/>
              </a:defRPr>
            </a:lvl4pPr>
            <a:lvl5pPr marL="2286000" marR="0" lvl="4" indent="-228600" algn="l" rtl="0">
              <a:lnSpc>
                <a:spcPct val="100000"/>
              </a:lnSpc>
              <a:spcBef>
                <a:spcPts val="633"/>
              </a:spcBef>
              <a:spcAft>
                <a:spcPts val="0"/>
              </a:spcAft>
              <a:buClr>
                <a:schemeClr val="dk2"/>
              </a:buClr>
              <a:buSzPts val="844"/>
              <a:buFont typeface="Inter"/>
              <a:buNone/>
              <a:defRPr sz="843" b="0" i="0" u="none" strike="noStrike" cap="none">
                <a:solidFill>
                  <a:schemeClr val="dk2"/>
                </a:solidFill>
                <a:latin typeface="Inter"/>
                <a:ea typeface="Inter"/>
                <a:cs typeface="Inter"/>
                <a:sym typeface="Inter"/>
              </a:defRPr>
            </a:lvl5pPr>
            <a:lvl6pPr marL="2743200" marR="0" lvl="5" indent="-228600" algn="ctr" rtl="0">
              <a:lnSpc>
                <a:spcPct val="100000"/>
              </a:lnSpc>
              <a:spcBef>
                <a:spcPts val="633"/>
              </a:spcBef>
              <a:spcAft>
                <a:spcPts val="0"/>
              </a:spcAft>
              <a:buClr>
                <a:srgbClr val="000000"/>
              </a:buClr>
              <a:buSzPts val="1649"/>
              <a:buFont typeface="Calibri"/>
              <a:buNone/>
              <a:defRPr sz="1649" b="0" i="0" u="none" strike="noStrike" cap="none">
                <a:solidFill>
                  <a:srgbClr val="000000"/>
                </a:solidFill>
                <a:latin typeface="Calibri"/>
                <a:ea typeface="Calibri"/>
                <a:cs typeface="Calibri"/>
                <a:sym typeface="Calibri"/>
              </a:defRPr>
            </a:lvl6pPr>
            <a:lvl7pPr marL="3200400" marR="0" lvl="6" indent="-228600" algn="ctr" rtl="0">
              <a:lnSpc>
                <a:spcPct val="100000"/>
              </a:lnSpc>
              <a:spcBef>
                <a:spcPts val="0"/>
              </a:spcBef>
              <a:spcAft>
                <a:spcPts val="0"/>
              </a:spcAft>
              <a:buClr>
                <a:srgbClr val="000000"/>
              </a:buClr>
              <a:buSzPts val="1649"/>
              <a:buFont typeface="Calibri"/>
              <a:buNone/>
              <a:defRPr sz="1649" b="0" i="0" u="none" strike="noStrike" cap="none">
                <a:solidFill>
                  <a:srgbClr val="000000"/>
                </a:solidFill>
                <a:latin typeface="Calibri"/>
                <a:ea typeface="Calibri"/>
                <a:cs typeface="Calibri"/>
                <a:sym typeface="Calibri"/>
              </a:defRPr>
            </a:lvl7pPr>
            <a:lvl8pPr marL="3657600" marR="0" lvl="7" indent="-228600" algn="ctr" rtl="0">
              <a:lnSpc>
                <a:spcPct val="100000"/>
              </a:lnSpc>
              <a:spcBef>
                <a:spcPts val="0"/>
              </a:spcBef>
              <a:spcAft>
                <a:spcPts val="0"/>
              </a:spcAft>
              <a:buClr>
                <a:srgbClr val="000000"/>
              </a:buClr>
              <a:buSzPts val="1649"/>
              <a:buFont typeface="Calibri"/>
              <a:buNone/>
              <a:defRPr sz="1649" b="0" i="0" u="none" strike="noStrike" cap="none">
                <a:solidFill>
                  <a:srgbClr val="000000"/>
                </a:solidFill>
                <a:latin typeface="Calibri"/>
                <a:ea typeface="Calibri"/>
                <a:cs typeface="Calibri"/>
                <a:sym typeface="Calibri"/>
              </a:defRPr>
            </a:lvl8pPr>
            <a:lvl9pPr marL="4114800" marR="0" lvl="8" indent="-228600" algn="ctr" rtl="0">
              <a:lnSpc>
                <a:spcPct val="100000"/>
              </a:lnSpc>
              <a:spcBef>
                <a:spcPts val="0"/>
              </a:spcBef>
              <a:spcAft>
                <a:spcPts val="0"/>
              </a:spcAft>
              <a:buClr>
                <a:srgbClr val="000000"/>
              </a:buClr>
              <a:buSzPts val="1649"/>
              <a:buFont typeface="Calibri"/>
              <a:buNone/>
              <a:defRPr sz="1649" b="0" i="0" u="none" strike="noStrike" cap="none">
                <a:solidFill>
                  <a:srgbClr val="000000"/>
                </a:solidFill>
                <a:latin typeface="Calibri"/>
                <a:ea typeface="Calibri"/>
                <a:cs typeface="Calibri"/>
                <a:sym typeface="Calibri"/>
              </a:defRPr>
            </a:lvl9pPr>
          </a:lstStyle>
          <a:p>
            <a:endParaRPr/>
          </a:p>
        </p:txBody>
      </p:sp>
      <p:pic>
        <p:nvPicPr>
          <p:cNvPr id="5611" name="Google Shape;5611;p191"/>
          <p:cNvPicPr preferRelativeResize="0"/>
          <p:nvPr/>
        </p:nvPicPr>
        <p:blipFill rotWithShape="1">
          <a:blip r:embed="rId50">
            <a:alphaModFix/>
          </a:blip>
          <a:srcRect/>
          <a:stretch/>
        </p:blipFill>
        <p:spPr>
          <a:xfrm>
            <a:off x="9179238" y="437014"/>
            <a:ext cx="1423506" cy="426947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 id="2147483752" r:id="rId41"/>
    <p:sldLayoutId id="2147483753" r:id="rId42"/>
    <p:sldLayoutId id="2147483754" r:id="rId43"/>
    <p:sldLayoutId id="2147483755" r:id="rId44"/>
    <p:sldLayoutId id="2147483756" r:id="rId45"/>
    <p:sldLayoutId id="2147483757" r:id="rId46"/>
    <p:sldLayoutId id="2147483758" r:id="rId4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68">
          <p15:clr>
            <a:srgbClr val="F26B43"/>
          </p15:clr>
        </p15:guide>
        <p15:guide id="2" orient="horz" pos="4248">
          <p15:clr>
            <a:srgbClr val="F26B43"/>
          </p15:clr>
        </p15:guide>
        <p15:guide id="3" pos="370">
          <p15:clr>
            <a:srgbClr val="F26B43"/>
          </p15:clr>
        </p15:guide>
        <p15:guide id="4" pos="7820">
          <p15:clr>
            <a:srgbClr val="F26B43"/>
          </p15:clr>
        </p15:guide>
        <p15:guide id="5" orient="horz" pos="1224">
          <p15:clr>
            <a:srgbClr val="F26B43"/>
          </p15:clr>
        </p15:guide>
        <p15:guide id="6" orient="horz" pos="672">
          <p15:clr>
            <a:srgbClr val="F26B43"/>
          </p15:clr>
        </p15:guide>
        <p15:guide id="7" orient="horz" pos="3690">
          <p15:clr>
            <a:srgbClr val="F26B43"/>
          </p15:clr>
        </p15:guide>
        <p15:guide id="8" orient="horz" pos="716">
          <p15:clr>
            <a:srgbClr val="F26B43"/>
          </p15:clr>
        </p15:guide>
        <p15:guide id="9" orient="horz" pos="96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21"/>
        <p:cNvGrpSpPr/>
        <p:nvPr/>
      </p:nvGrpSpPr>
      <p:grpSpPr>
        <a:xfrm>
          <a:off x="0" y="0"/>
          <a:ext cx="0" cy="0"/>
          <a:chOff x="0" y="0"/>
          <a:chExt cx="0" cy="0"/>
        </a:xfrm>
      </p:grpSpPr>
      <p:sp>
        <p:nvSpPr>
          <p:cNvPr id="5922" name="Google Shape;5922;p189"/>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400"/>
              <a:buFont typeface="Inter Black"/>
              <a:buNone/>
              <a:defRPr sz="2400" b="0" i="0" u="none" strike="noStrike" cap="none">
                <a:solidFill>
                  <a:schemeClr val="dk1"/>
                </a:solidFill>
                <a:latin typeface="Inter Black"/>
                <a:ea typeface="Inter Black"/>
                <a:cs typeface="Inter Black"/>
                <a:sym typeface="Inter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923" name="Google Shape;5923;p189"/>
          <p:cNvSpPr txBox="1">
            <a:spLocks noGrp="1"/>
          </p:cNvSpPr>
          <p:nvPr>
            <p:ph type="body" idx="1"/>
          </p:nvPr>
        </p:nvSpPr>
        <p:spPr>
          <a:xfrm>
            <a:off x="244350" y="955800"/>
            <a:ext cx="8661600" cy="3667200"/>
          </a:xfrm>
          <a:prstGeom prst="rect">
            <a:avLst/>
          </a:prstGeom>
          <a:noFill/>
          <a:ln>
            <a:noFill/>
          </a:ln>
        </p:spPr>
        <p:txBody>
          <a:bodyPr spcFirstLastPara="1" wrap="square" lIns="91425" tIns="91425" rIns="91425" bIns="91425" anchor="t" anchorCtr="0">
            <a:normAutofit/>
          </a:bodyPr>
          <a:lstStyle>
            <a:lvl1pPr marL="457200" marR="0" lvl="0" indent="-330200" algn="l" rtl="0">
              <a:lnSpc>
                <a:spcPct val="115000"/>
              </a:lnSpc>
              <a:spcBef>
                <a:spcPts val="0"/>
              </a:spcBef>
              <a:spcAft>
                <a:spcPts val="0"/>
              </a:spcAft>
              <a:buClr>
                <a:schemeClr val="accent1"/>
              </a:buClr>
              <a:buSzPts val="1600"/>
              <a:buFont typeface="Inter"/>
              <a:buChar char="●"/>
              <a:defRPr sz="1600" b="0" i="0" u="none" strike="noStrike" cap="none">
                <a:solidFill>
                  <a:schemeClr val="dk1"/>
                </a:solidFill>
                <a:latin typeface="Inter"/>
                <a:ea typeface="Inter"/>
                <a:cs typeface="Inter"/>
                <a:sym typeface="Inter"/>
              </a:defRPr>
            </a:lvl1pPr>
            <a:lvl2pPr marL="914400" marR="0" lvl="1" indent="-317500" algn="l" rtl="0">
              <a:lnSpc>
                <a:spcPct val="115000"/>
              </a:lnSpc>
              <a:spcBef>
                <a:spcPts val="0"/>
              </a:spcBef>
              <a:spcAft>
                <a:spcPts val="0"/>
              </a:spcAft>
              <a:buClr>
                <a:schemeClr val="dk1"/>
              </a:buClr>
              <a:buSzPts val="1400"/>
              <a:buFont typeface="Inter"/>
              <a:buChar char="○"/>
              <a:defRPr sz="1400" b="0" i="0" u="none" strike="noStrike" cap="none">
                <a:solidFill>
                  <a:schemeClr val="dk1"/>
                </a:solidFill>
                <a:latin typeface="Inter"/>
                <a:ea typeface="Inter"/>
                <a:cs typeface="Inter"/>
                <a:sym typeface="Inter"/>
              </a:defRPr>
            </a:lvl2pPr>
            <a:lvl3pPr marL="1371600" marR="0" lvl="2" indent="-304800" algn="l" rtl="0">
              <a:lnSpc>
                <a:spcPct val="115000"/>
              </a:lnSpc>
              <a:spcBef>
                <a:spcPts val="0"/>
              </a:spcBef>
              <a:spcAft>
                <a:spcPts val="0"/>
              </a:spcAft>
              <a:buClr>
                <a:schemeClr val="dk2"/>
              </a:buClr>
              <a:buSzPts val="1200"/>
              <a:buFont typeface="Inter"/>
              <a:buChar char="■"/>
              <a:defRPr sz="1200" b="0" i="0" u="none" strike="noStrike" cap="none">
                <a:solidFill>
                  <a:schemeClr val="dk1"/>
                </a:solidFill>
                <a:latin typeface="Inter"/>
                <a:ea typeface="Inter"/>
                <a:cs typeface="Inter"/>
                <a:sym typeface="Inter"/>
              </a:defRPr>
            </a:lvl3pPr>
            <a:lvl4pPr marL="1828800" marR="0" lvl="3" indent="-304800" algn="l" rtl="0">
              <a:lnSpc>
                <a:spcPct val="115000"/>
              </a:lnSpc>
              <a:spcBef>
                <a:spcPts val="0"/>
              </a:spcBef>
              <a:spcAft>
                <a:spcPts val="0"/>
              </a:spcAft>
              <a:buClr>
                <a:schemeClr val="dk2"/>
              </a:buClr>
              <a:buSzPts val="1200"/>
              <a:buFont typeface="Inter"/>
              <a:buChar char="●"/>
              <a:defRPr sz="1200" b="0" i="0" u="none" strike="noStrike" cap="none">
                <a:solidFill>
                  <a:schemeClr val="dk1"/>
                </a:solidFill>
                <a:latin typeface="Inter"/>
                <a:ea typeface="Inter"/>
                <a:cs typeface="Inter"/>
                <a:sym typeface="Inter"/>
              </a:defRPr>
            </a:lvl4pPr>
            <a:lvl5pPr marL="2286000" marR="0" lvl="4"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5pPr>
            <a:lvl6pPr marL="2743200" marR="0" lvl="5"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6pPr>
            <a:lvl7pPr marL="3200400" marR="0" lvl="6" indent="-292100" algn="l" rtl="0">
              <a:lnSpc>
                <a:spcPct val="115000"/>
              </a:lnSpc>
              <a:spcBef>
                <a:spcPts val="0"/>
              </a:spcBef>
              <a:spcAft>
                <a:spcPts val="0"/>
              </a:spcAft>
              <a:buClr>
                <a:schemeClr val="dk2"/>
              </a:buClr>
              <a:buSzPts val="1000"/>
              <a:buFont typeface="Inter"/>
              <a:buChar char="●"/>
              <a:defRPr sz="1000" b="0" i="0" u="none" strike="noStrike" cap="none">
                <a:solidFill>
                  <a:schemeClr val="dk1"/>
                </a:solidFill>
                <a:latin typeface="Inter"/>
                <a:ea typeface="Inter"/>
                <a:cs typeface="Inter"/>
                <a:sym typeface="Inter"/>
              </a:defRPr>
            </a:lvl7pPr>
            <a:lvl8pPr marL="3657600" marR="0" lvl="7" indent="-285750" algn="l" rtl="0">
              <a:lnSpc>
                <a:spcPct val="115000"/>
              </a:lnSpc>
              <a:spcBef>
                <a:spcPts val="0"/>
              </a:spcBef>
              <a:spcAft>
                <a:spcPts val="0"/>
              </a:spcAft>
              <a:buClr>
                <a:schemeClr val="dk2"/>
              </a:buClr>
              <a:buSzPts val="900"/>
              <a:buFont typeface="Inter"/>
              <a:buChar char="○"/>
              <a:defRPr sz="900" b="0" i="0" u="none" strike="noStrike" cap="none">
                <a:solidFill>
                  <a:schemeClr val="dk1"/>
                </a:solidFill>
                <a:latin typeface="Inter"/>
                <a:ea typeface="Inter"/>
                <a:cs typeface="Inter"/>
                <a:sym typeface="Inter"/>
              </a:defRPr>
            </a:lvl8pPr>
            <a:lvl9pPr marL="4114800" marR="0" lvl="8" indent="-285750" algn="l" rtl="0">
              <a:lnSpc>
                <a:spcPct val="115000"/>
              </a:lnSpc>
              <a:spcBef>
                <a:spcPts val="0"/>
              </a:spcBef>
              <a:spcAft>
                <a:spcPts val="0"/>
              </a:spcAft>
              <a:buClr>
                <a:schemeClr val="dk2"/>
              </a:buClr>
              <a:buSzPts val="900"/>
              <a:buFont typeface="Inter"/>
              <a:buChar char="■"/>
              <a:defRPr sz="900" b="0" i="0" u="none" strike="noStrike" cap="none">
                <a:solidFill>
                  <a:schemeClr val="dk1"/>
                </a:solidFill>
                <a:latin typeface="Inter"/>
                <a:ea typeface="Inter"/>
                <a:cs typeface="Inter"/>
                <a:sym typeface="Inter"/>
              </a:defRPr>
            </a:lvl9pPr>
          </a:lstStyle>
          <a:p>
            <a:endParaRPr/>
          </a:p>
        </p:txBody>
      </p:sp>
      <p:sp>
        <p:nvSpPr>
          <p:cNvPr id="5924" name="Google Shape;5924;p189"/>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91"/>
        <p:cNvGrpSpPr/>
        <p:nvPr/>
      </p:nvGrpSpPr>
      <p:grpSpPr>
        <a:xfrm>
          <a:off x="0" y="0"/>
          <a:ext cx="0" cy="0"/>
          <a:chOff x="0" y="0"/>
          <a:chExt cx="0" cy="0"/>
        </a:xfrm>
      </p:grpSpPr>
      <p:sp>
        <p:nvSpPr>
          <p:cNvPr id="8992" name="Google Shape;8992;p8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993" name="Google Shape;8993;p8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94" name="Google Shape;8994;p8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endParaRPr/>
          </a:p>
        </p:txBody>
      </p:sp>
      <p:sp>
        <p:nvSpPr>
          <p:cNvPr id="8995" name="Google Shape;8995;p8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endParaRPr/>
          </a:p>
        </p:txBody>
      </p:sp>
      <p:sp>
        <p:nvSpPr>
          <p:cNvPr id="8996" name="Google Shape;8996;p8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08.xml"/><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13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0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comments" Target="../comments/comment1.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63"/>
        <p:cNvGrpSpPr/>
        <p:nvPr/>
      </p:nvGrpSpPr>
      <p:grpSpPr>
        <a:xfrm>
          <a:off x="0" y="0"/>
          <a:ext cx="0" cy="0"/>
          <a:chOff x="0" y="0"/>
          <a:chExt cx="0" cy="0"/>
        </a:xfrm>
      </p:grpSpPr>
      <p:sp>
        <p:nvSpPr>
          <p:cNvPr id="9064" name="Google Shape;9064;p1"/>
          <p:cNvSpPr txBox="1">
            <a:spLocks noGrp="1"/>
          </p:cNvSpPr>
          <p:nvPr>
            <p:ph type="ctrTitle"/>
          </p:nvPr>
        </p:nvSpPr>
        <p:spPr>
          <a:xfrm>
            <a:off x="311700" y="1860176"/>
            <a:ext cx="4725600" cy="1410600"/>
          </a:xfrm>
          <a:prstGeom prst="rect">
            <a:avLst/>
          </a:prstGeom>
          <a:noFill/>
          <a:ln>
            <a:noFill/>
          </a:ln>
        </p:spPr>
        <p:txBody>
          <a:bodyPr spcFirstLastPara="1" wrap="square" lIns="91425" tIns="91425" rIns="91425" bIns="91425" anchor="b" anchorCtr="0">
            <a:normAutofit/>
          </a:bodyPr>
          <a:lstStyle/>
          <a:p>
            <a:pPr marL="0" lvl="0" indent="0" algn="l" rtl="0">
              <a:lnSpc>
                <a:spcPct val="95000"/>
              </a:lnSpc>
              <a:spcBef>
                <a:spcPts val="0"/>
              </a:spcBef>
              <a:spcAft>
                <a:spcPts val="0"/>
              </a:spcAft>
              <a:buSzPts val="4200"/>
              <a:buNone/>
            </a:pPr>
            <a:r>
              <a:rPr lang="en"/>
              <a:t>Client Name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188"/>
        <p:cNvGrpSpPr/>
        <p:nvPr/>
      </p:nvGrpSpPr>
      <p:grpSpPr>
        <a:xfrm>
          <a:off x="0" y="0"/>
          <a:ext cx="0" cy="0"/>
          <a:chOff x="0" y="0"/>
          <a:chExt cx="0" cy="0"/>
        </a:xfrm>
      </p:grpSpPr>
      <p:sp>
        <p:nvSpPr>
          <p:cNvPr id="9189" name="Google Shape;9189;p186"/>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400"/>
              <a:buNone/>
            </a:pPr>
            <a:r>
              <a:rPr lang="en" sz="2000">
                <a:solidFill>
                  <a:schemeClr val="lt1"/>
                </a:solidFill>
              </a:rPr>
              <a:t>Account Access</a:t>
            </a:r>
            <a:endParaRPr sz="2000">
              <a:solidFill>
                <a:schemeClr val="lt1"/>
              </a:solidFill>
            </a:endParaRPr>
          </a:p>
        </p:txBody>
      </p:sp>
      <p:grpSp>
        <p:nvGrpSpPr>
          <p:cNvPr id="9190" name="Google Shape;9190;p186"/>
          <p:cNvGrpSpPr/>
          <p:nvPr/>
        </p:nvGrpSpPr>
        <p:grpSpPr>
          <a:xfrm>
            <a:off x="829750" y="1021000"/>
            <a:ext cx="3487200" cy="3467700"/>
            <a:chOff x="829750" y="1021000"/>
            <a:chExt cx="3487200" cy="3467700"/>
          </a:xfrm>
        </p:grpSpPr>
        <p:sp>
          <p:nvSpPr>
            <p:cNvPr id="9191" name="Google Shape;9191;p186"/>
            <p:cNvSpPr/>
            <p:nvPr/>
          </p:nvSpPr>
          <p:spPr>
            <a:xfrm>
              <a:off x="829750" y="1021000"/>
              <a:ext cx="3487200" cy="3467700"/>
            </a:xfrm>
            <a:prstGeom prst="roundRect">
              <a:avLst>
                <a:gd name="adj" fmla="val 5336"/>
              </a:avLst>
            </a:prstGeom>
            <a:solidFill>
              <a:schemeClr val="lt1"/>
            </a:solidFill>
            <a:ln>
              <a:noFill/>
            </a:ln>
            <a:effectLst>
              <a:outerShdw blurRad="514350" dist="114300" dir="5400000" algn="bl" rotWithShape="0">
                <a:schemeClr val="lt2">
                  <a:alpha val="25098"/>
                </a:schemeClr>
              </a:outerShdw>
            </a:effectLst>
          </p:spPr>
          <p:txBody>
            <a:bodyPr spcFirstLastPara="1" wrap="square" lIns="219450" tIns="1828800" rIns="219450"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Inter ExtraBold"/>
                  <a:ea typeface="Inter ExtraBold"/>
                  <a:cs typeface="Inter ExtraBold"/>
                  <a:sym typeface="Inter ExtraBold"/>
                </a:rPr>
                <a:t>Online account</a:t>
              </a:r>
              <a:endParaRPr sz="1400" b="0" i="0" u="none" strike="noStrike" cap="none">
                <a:solidFill>
                  <a:srgbClr val="000000"/>
                </a:solidFill>
                <a:latin typeface="Arial"/>
                <a:ea typeface="Arial"/>
                <a:cs typeface="Arial"/>
                <a:sym typeface="Arial"/>
              </a:endParaRPr>
            </a:p>
          </p:txBody>
        </p:sp>
        <p:pic>
          <p:nvPicPr>
            <p:cNvPr id="9192" name="Google Shape;9192;p186"/>
            <p:cNvPicPr preferRelativeResize="0"/>
            <p:nvPr/>
          </p:nvPicPr>
          <p:blipFill rotWithShape="1">
            <a:blip r:embed="rId3">
              <a:alphaModFix/>
            </a:blip>
            <a:srcRect b="16920"/>
            <a:stretch/>
          </p:blipFill>
          <p:spPr>
            <a:xfrm>
              <a:off x="829750" y="1021001"/>
              <a:ext cx="3487200" cy="1665600"/>
            </a:xfrm>
            <a:prstGeom prst="round2SameRect">
              <a:avLst>
                <a:gd name="adj1" fmla="val 9948"/>
                <a:gd name="adj2" fmla="val 0"/>
              </a:avLst>
            </a:prstGeom>
            <a:noFill/>
            <a:ln>
              <a:noFill/>
            </a:ln>
          </p:spPr>
        </p:pic>
      </p:grpSp>
      <p:grpSp>
        <p:nvGrpSpPr>
          <p:cNvPr id="9193" name="Google Shape;9193;p186"/>
          <p:cNvGrpSpPr/>
          <p:nvPr/>
        </p:nvGrpSpPr>
        <p:grpSpPr>
          <a:xfrm>
            <a:off x="4827050" y="1021000"/>
            <a:ext cx="3487200" cy="3467700"/>
            <a:chOff x="4827050" y="1021000"/>
            <a:chExt cx="3487200" cy="3467700"/>
          </a:xfrm>
        </p:grpSpPr>
        <p:sp>
          <p:nvSpPr>
            <p:cNvPr id="9194" name="Google Shape;9194;p186"/>
            <p:cNvSpPr/>
            <p:nvPr/>
          </p:nvSpPr>
          <p:spPr>
            <a:xfrm>
              <a:off x="4827050" y="1021000"/>
              <a:ext cx="3487200" cy="3467700"/>
            </a:xfrm>
            <a:prstGeom prst="roundRect">
              <a:avLst>
                <a:gd name="adj" fmla="val 5336"/>
              </a:avLst>
            </a:prstGeom>
            <a:solidFill>
              <a:schemeClr val="lt1"/>
            </a:solidFill>
            <a:ln>
              <a:noFill/>
            </a:ln>
            <a:effectLst>
              <a:outerShdw blurRad="514350" dist="114300" dir="5400000" algn="bl" rotWithShape="0">
                <a:schemeClr val="lt2">
                  <a:alpha val="25098"/>
                </a:schemeClr>
              </a:outerShdw>
            </a:effectLst>
          </p:spPr>
          <p:txBody>
            <a:bodyPr spcFirstLastPara="1" wrap="square" lIns="219450" tIns="1828800" rIns="219450"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Inter ExtraBold"/>
                  <a:ea typeface="Inter ExtraBold"/>
                  <a:cs typeface="Inter ExtraBold"/>
                  <a:sym typeface="Inter ExtraBold"/>
                </a:rPr>
                <a:t>Mobile app</a:t>
              </a:r>
              <a:endParaRPr sz="1400" b="0" i="0" u="none" strike="noStrike" cap="none">
                <a:solidFill>
                  <a:schemeClr val="dk1"/>
                </a:solidFill>
                <a:latin typeface="Inter ExtraBold"/>
                <a:ea typeface="Inter ExtraBold"/>
                <a:cs typeface="Inter ExtraBold"/>
                <a:sym typeface="Inter ExtraBold"/>
              </a:endParaRPr>
            </a:p>
          </p:txBody>
        </p:sp>
        <p:pic>
          <p:nvPicPr>
            <p:cNvPr id="9195" name="Google Shape;9195;p186"/>
            <p:cNvPicPr preferRelativeResize="0"/>
            <p:nvPr/>
          </p:nvPicPr>
          <p:blipFill rotWithShape="1">
            <a:blip r:embed="rId4">
              <a:alphaModFix/>
            </a:blip>
            <a:srcRect l="1980" t="13886" b="15874"/>
            <a:stretch/>
          </p:blipFill>
          <p:spPr>
            <a:xfrm>
              <a:off x="4827050" y="1021000"/>
              <a:ext cx="3487200" cy="1665600"/>
            </a:xfrm>
            <a:prstGeom prst="round2SameRect">
              <a:avLst>
                <a:gd name="adj1" fmla="val 9948"/>
                <a:gd name="adj2" fmla="val 0"/>
              </a:avLst>
            </a:prstGeom>
            <a:noFill/>
            <a:ln>
              <a:noFill/>
            </a:ln>
          </p:spPr>
        </p:pic>
      </p:grpSp>
      <p:grpSp>
        <p:nvGrpSpPr>
          <p:cNvPr id="9196" name="Google Shape;9196;p186"/>
          <p:cNvGrpSpPr/>
          <p:nvPr/>
        </p:nvGrpSpPr>
        <p:grpSpPr>
          <a:xfrm>
            <a:off x="1086459" y="3253122"/>
            <a:ext cx="472027" cy="384166"/>
            <a:chOff x="1198350" y="1044000"/>
            <a:chExt cx="116850" cy="95100"/>
          </a:xfrm>
        </p:grpSpPr>
        <p:sp>
          <p:nvSpPr>
            <p:cNvPr id="9197" name="Google Shape;9197;p186"/>
            <p:cNvSpPr/>
            <p:nvPr/>
          </p:nvSpPr>
          <p:spPr>
            <a:xfrm>
              <a:off x="1248600" y="1095100"/>
              <a:ext cx="16350" cy="18450"/>
            </a:xfrm>
            <a:custGeom>
              <a:avLst/>
              <a:gdLst/>
              <a:ahLst/>
              <a:cxnLst/>
              <a:rect l="l" t="t" r="r" b="b"/>
              <a:pathLst>
                <a:path w="654" h="738" extrusionOk="0">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8" name="Google Shape;9198;p186"/>
            <p:cNvSpPr/>
            <p:nvPr/>
          </p:nvSpPr>
          <p:spPr>
            <a:xfrm>
              <a:off x="1224300" y="1095525"/>
              <a:ext cx="16375" cy="18025"/>
            </a:xfrm>
            <a:custGeom>
              <a:avLst/>
              <a:gdLst/>
              <a:ahLst/>
              <a:cxnLst/>
              <a:rect l="l" t="t" r="r" b="b"/>
              <a:pathLst>
                <a:path w="655" h="721" extrusionOk="0">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9" name="Google Shape;9199;p186"/>
            <p:cNvSpPr/>
            <p:nvPr/>
          </p:nvSpPr>
          <p:spPr>
            <a:xfrm>
              <a:off x="1229750" y="1072900"/>
              <a:ext cx="29350" cy="29350"/>
            </a:xfrm>
            <a:custGeom>
              <a:avLst/>
              <a:gdLst/>
              <a:ahLst/>
              <a:cxnLst/>
              <a:rect l="l" t="t" r="r" b="b"/>
              <a:pathLst>
                <a:path w="1174" h="1174" extrusionOk="0">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0" name="Google Shape;9200;p186"/>
            <p:cNvSpPr/>
            <p:nvPr/>
          </p:nvSpPr>
          <p:spPr>
            <a:xfrm>
              <a:off x="1198350" y="1121900"/>
              <a:ext cx="116850" cy="17200"/>
            </a:xfrm>
            <a:custGeom>
              <a:avLst/>
              <a:gdLst/>
              <a:ahLst/>
              <a:cxnLst/>
              <a:rect l="l" t="t" r="r" b="b"/>
              <a:pathLst>
                <a:path w="4674" h="688" extrusionOk="0">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1" name="Google Shape;9201;p186"/>
            <p:cNvSpPr/>
            <p:nvPr/>
          </p:nvSpPr>
          <p:spPr>
            <a:xfrm>
              <a:off x="1206300" y="1056975"/>
              <a:ext cx="101800" cy="69975"/>
            </a:xfrm>
            <a:custGeom>
              <a:avLst/>
              <a:gdLst/>
              <a:ahLst/>
              <a:cxnLst/>
              <a:rect l="l" t="t" r="r" b="b"/>
              <a:pathLst>
                <a:path w="4072" h="2799" extrusionOk="0">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2" name="Google Shape;9202;p186"/>
            <p:cNvSpPr/>
            <p:nvPr/>
          </p:nvSpPr>
          <p:spPr>
            <a:xfrm>
              <a:off x="1266175" y="1044000"/>
              <a:ext cx="45675" cy="44425"/>
            </a:xfrm>
            <a:custGeom>
              <a:avLst/>
              <a:gdLst/>
              <a:ahLst/>
              <a:cxnLst/>
              <a:rect l="l" t="t" r="r" b="b"/>
              <a:pathLst>
                <a:path w="1827" h="1777" extrusionOk="0">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3" name="Google Shape;9203;p186"/>
            <p:cNvSpPr/>
            <p:nvPr/>
          </p:nvSpPr>
          <p:spPr>
            <a:xfrm>
              <a:off x="1279175" y="1064525"/>
              <a:ext cx="5050" cy="4625"/>
            </a:xfrm>
            <a:custGeom>
              <a:avLst/>
              <a:gdLst/>
              <a:ahLst/>
              <a:cxnLst/>
              <a:rect l="l" t="t" r="r" b="b"/>
              <a:pathLst>
                <a:path w="202" h="185" extrusionOk="0">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4" name="Google Shape;9204;p186"/>
            <p:cNvSpPr/>
            <p:nvPr/>
          </p:nvSpPr>
          <p:spPr>
            <a:xfrm>
              <a:off x="1287550" y="1064525"/>
              <a:ext cx="5050" cy="4625"/>
            </a:xfrm>
            <a:custGeom>
              <a:avLst/>
              <a:gdLst/>
              <a:ahLst/>
              <a:cxnLst/>
              <a:rect l="l" t="t" r="r" b="b"/>
              <a:pathLst>
                <a:path w="202" h="185" extrusionOk="0">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5" name="Google Shape;9205;p186"/>
            <p:cNvSpPr/>
            <p:nvPr/>
          </p:nvSpPr>
          <p:spPr>
            <a:xfrm>
              <a:off x="1295500" y="1064525"/>
              <a:ext cx="5050" cy="4625"/>
            </a:xfrm>
            <a:custGeom>
              <a:avLst/>
              <a:gdLst/>
              <a:ahLst/>
              <a:cxnLst/>
              <a:rect l="l" t="t" r="r" b="b"/>
              <a:pathLst>
                <a:path w="202" h="185" extrusionOk="0">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206" name="Google Shape;9206;p186"/>
          <p:cNvGrpSpPr/>
          <p:nvPr/>
        </p:nvGrpSpPr>
        <p:grpSpPr>
          <a:xfrm>
            <a:off x="5074054" y="3288771"/>
            <a:ext cx="304687" cy="395881"/>
            <a:chOff x="648075" y="1240000"/>
            <a:chExt cx="75425" cy="98000"/>
          </a:xfrm>
        </p:grpSpPr>
        <p:sp>
          <p:nvSpPr>
            <p:cNvPr id="9207" name="Google Shape;9207;p186"/>
            <p:cNvSpPr/>
            <p:nvPr/>
          </p:nvSpPr>
          <p:spPr>
            <a:xfrm>
              <a:off x="657300" y="1240000"/>
              <a:ext cx="55725" cy="98000"/>
            </a:xfrm>
            <a:custGeom>
              <a:avLst/>
              <a:gdLst/>
              <a:ahLst/>
              <a:cxnLst/>
              <a:rect l="l" t="t" r="r" b="b"/>
              <a:pathLst>
                <a:path w="2229" h="3920" extrusionOk="0">
                  <a:moveTo>
                    <a:pt x="1994" y="201"/>
                  </a:moveTo>
                  <a:lnTo>
                    <a:pt x="2027" y="218"/>
                  </a:lnTo>
                  <a:lnTo>
                    <a:pt x="2027" y="235"/>
                  </a:lnTo>
                  <a:lnTo>
                    <a:pt x="2027" y="3685"/>
                  </a:lnTo>
                  <a:lnTo>
                    <a:pt x="2027" y="3702"/>
                  </a:lnTo>
                  <a:lnTo>
                    <a:pt x="1994" y="3719"/>
                  </a:lnTo>
                  <a:lnTo>
                    <a:pt x="235" y="3719"/>
                  </a:lnTo>
                  <a:lnTo>
                    <a:pt x="218" y="3702"/>
                  </a:lnTo>
                  <a:lnTo>
                    <a:pt x="201" y="3685"/>
                  </a:lnTo>
                  <a:lnTo>
                    <a:pt x="201" y="235"/>
                  </a:lnTo>
                  <a:lnTo>
                    <a:pt x="218" y="218"/>
                  </a:lnTo>
                  <a:lnTo>
                    <a:pt x="235" y="201"/>
                  </a:lnTo>
                  <a:close/>
                  <a:moveTo>
                    <a:pt x="235" y="0"/>
                  </a:moveTo>
                  <a:lnTo>
                    <a:pt x="151" y="34"/>
                  </a:lnTo>
                  <a:lnTo>
                    <a:pt x="67" y="84"/>
                  </a:lnTo>
                  <a:lnTo>
                    <a:pt x="17" y="151"/>
                  </a:lnTo>
                  <a:lnTo>
                    <a:pt x="0" y="235"/>
                  </a:lnTo>
                  <a:lnTo>
                    <a:pt x="0" y="3685"/>
                  </a:lnTo>
                  <a:lnTo>
                    <a:pt x="17" y="3769"/>
                  </a:lnTo>
                  <a:lnTo>
                    <a:pt x="67" y="3853"/>
                  </a:lnTo>
                  <a:lnTo>
                    <a:pt x="151" y="3903"/>
                  </a:lnTo>
                  <a:lnTo>
                    <a:pt x="235" y="3920"/>
                  </a:lnTo>
                  <a:lnTo>
                    <a:pt x="1994" y="3920"/>
                  </a:lnTo>
                  <a:lnTo>
                    <a:pt x="2094" y="3903"/>
                  </a:lnTo>
                  <a:lnTo>
                    <a:pt x="2161" y="3853"/>
                  </a:lnTo>
                  <a:lnTo>
                    <a:pt x="2212" y="3769"/>
                  </a:lnTo>
                  <a:lnTo>
                    <a:pt x="2228" y="3685"/>
                  </a:lnTo>
                  <a:lnTo>
                    <a:pt x="2228" y="235"/>
                  </a:lnTo>
                  <a:lnTo>
                    <a:pt x="2212" y="151"/>
                  </a:lnTo>
                  <a:lnTo>
                    <a:pt x="2161" y="84"/>
                  </a:lnTo>
                  <a:lnTo>
                    <a:pt x="2094" y="34"/>
                  </a:lnTo>
                  <a:lnTo>
                    <a:pt x="1994"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8" name="Google Shape;9208;p186"/>
            <p:cNvSpPr/>
            <p:nvPr/>
          </p:nvSpPr>
          <p:spPr>
            <a:xfrm>
              <a:off x="675725" y="1323750"/>
              <a:ext cx="19700" cy="5050"/>
            </a:xfrm>
            <a:custGeom>
              <a:avLst/>
              <a:gdLst/>
              <a:ahLst/>
              <a:cxnLst/>
              <a:rect l="l" t="t" r="r" b="b"/>
              <a:pathLst>
                <a:path w="788" h="202" extrusionOk="0">
                  <a:moveTo>
                    <a:pt x="101" y="0"/>
                  </a:moveTo>
                  <a:lnTo>
                    <a:pt x="67" y="17"/>
                  </a:lnTo>
                  <a:lnTo>
                    <a:pt x="34" y="34"/>
                  </a:lnTo>
                  <a:lnTo>
                    <a:pt x="17" y="67"/>
                  </a:lnTo>
                  <a:lnTo>
                    <a:pt x="0" y="101"/>
                  </a:lnTo>
                  <a:lnTo>
                    <a:pt x="17" y="134"/>
                  </a:lnTo>
                  <a:lnTo>
                    <a:pt x="34" y="168"/>
                  </a:lnTo>
                  <a:lnTo>
                    <a:pt x="67" y="201"/>
                  </a:lnTo>
                  <a:lnTo>
                    <a:pt x="721" y="201"/>
                  </a:lnTo>
                  <a:lnTo>
                    <a:pt x="754" y="168"/>
                  </a:lnTo>
                  <a:lnTo>
                    <a:pt x="771" y="134"/>
                  </a:lnTo>
                  <a:lnTo>
                    <a:pt x="788" y="101"/>
                  </a:lnTo>
                  <a:lnTo>
                    <a:pt x="771" y="67"/>
                  </a:lnTo>
                  <a:lnTo>
                    <a:pt x="754" y="34"/>
                  </a:lnTo>
                  <a:lnTo>
                    <a:pt x="721" y="17"/>
                  </a:lnTo>
                  <a:lnTo>
                    <a:pt x="687"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9" name="Google Shape;9209;p186"/>
            <p:cNvSpPr/>
            <p:nvPr/>
          </p:nvSpPr>
          <p:spPr>
            <a:xfrm>
              <a:off x="669025" y="1240000"/>
              <a:ext cx="32700" cy="13425"/>
            </a:xfrm>
            <a:custGeom>
              <a:avLst/>
              <a:gdLst/>
              <a:ahLst/>
              <a:cxnLst/>
              <a:rect l="l" t="t" r="r" b="b"/>
              <a:pathLst>
                <a:path w="1308" h="537" extrusionOk="0">
                  <a:moveTo>
                    <a:pt x="1073" y="201"/>
                  </a:moveTo>
                  <a:lnTo>
                    <a:pt x="1089" y="218"/>
                  </a:lnTo>
                  <a:lnTo>
                    <a:pt x="1106" y="235"/>
                  </a:lnTo>
                  <a:lnTo>
                    <a:pt x="1106" y="302"/>
                  </a:lnTo>
                  <a:lnTo>
                    <a:pt x="1089" y="318"/>
                  </a:lnTo>
                  <a:lnTo>
                    <a:pt x="1073" y="335"/>
                  </a:lnTo>
                  <a:lnTo>
                    <a:pt x="235" y="335"/>
                  </a:lnTo>
                  <a:lnTo>
                    <a:pt x="201" y="318"/>
                  </a:lnTo>
                  <a:lnTo>
                    <a:pt x="201" y="302"/>
                  </a:lnTo>
                  <a:lnTo>
                    <a:pt x="201" y="235"/>
                  </a:lnTo>
                  <a:lnTo>
                    <a:pt x="201" y="218"/>
                  </a:lnTo>
                  <a:lnTo>
                    <a:pt x="235" y="201"/>
                  </a:lnTo>
                  <a:close/>
                  <a:moveTo>
                    <a:pt x="235" y="0"/>
                  </a:moveTo>
                  <a:lnTo>
                    <a:pt x="134" y="34"/>
                  </a:lnTo>
                  <a:lnTo>
                    <a:pt x="67" y="84"/>
                  </a:lnTo>
                  <a:lnTo>
                    <a:pt x="17" y="151"/>
                  </a:lnTo>
                  <a:lnTo>
                    <a:pt x="0" y="235"/>
                  </a:lnTo>
                  <a:lnTo>
                    <a:pt x="0" y="302"/>
                  </a:lnTo>
                  <a:lnTo>
                    <a:pt x="17" y="385"/>
                  </a:lnTo>
                  <a:lnTo>
                    <a:pt x="67" y="469"/>
                  </a:lnTo>
                  <a:lnTo>
                    <a:pt x="134" y="519"/>
                  </a:lnTo>
                  <a:lnTo>
                    <a:pt x="235" y="536"/>
                  </a:lnTo>
                  <a:lnTo>
                    <a:pt x="1073" y="536"/>
                  </a:lnTo>
                  <a:lnTo>
                    <a:pt x="1156" y="519"/>
                  </a:lnTo>
                  <a:lnTo>
                    <a:pt x="1223" y="469"/>
                  </a:lnTo>
                  <a:lnTo>
                    <a:pt x="1274" y="385"/>
                  </a:lnTo>
                  <a:lnTo>
                    <a:pt x="1307" y="302"/>
                  </a:lnTo>
                  <a:lnTo>
                    <a:pt x="1307" y="235"/>
                  </a:lnTo>
                  <a:lnTo>
                    <a:pt x="1274" y="151"/>
                  </a:lnTo>
                  <a:lnTo>
                    <a:pt x="1223" y="84"/>
                  </a:lnTo>
                  <a:lnTo>
                    <a:pt x="1156" y="34"/>
                  </a:lnTo>
                  <a:lnTo>
                    <a:pt x="1073"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0" name="Google Shape;9210;p186"/>
            <p:cNvSpPr/>
            <p:nvPr/>
          </p:nvSpPr>
          <p:spPr>
            <a:xfrm>
              <a:off x="669025" y="1275175"/>
              <a:ext cx="5050" cy="23475"/>
            </a:xfrm>
            <a:custGeom>
              <a:avLst/>
              <a:gdLst/>
              <a:ahLst/>
              <a:cxnLst/>
              <a:rect l="l" t="t" r="r" b="b"/>
              <a:pathLst>
                <a:path w="202" h="939" extrusionOk="0">
                  <a:moveTo>
                    <a:pt x="101" y="0"/>
                  </a:moveTo>
                  <a:lnTo>
                    <a:pt x="51" y="17"/>
                  </a:lnTo>
                  <a:lnTo>
                    <a:pt x="17" y="34"/>
                  </a:lnTo>
                  <a:lnTo>
                    <a:pt x="0" y="67"/>
                  </a:lnTo>
                  <a:lnTo>
                    <a:pt x="0" y="101"/>
                  </a:lnTo>
                  <a:lnTo>
                    <a:pt x="0" y="838"/>
                  </a:lnTo>
                  <a:lnTo>
                    <a:pt x="0" y="888"/>
                  </a:lnTo>
                  <a:lnTo>
                    <a:pt x="17" y="921"/>
                  </a:lnTo>
                  <a:lnTo>
                    <a:pt x="51" y="938"/>
                  </a:lnTo>
                  <a:lnTo>
                    <a:pt x="134" y="938"/>
                  </a:lnTo>
                  <a:lnTo>
                    <a:pt x="168" y="921"/>
                  </a:lnTo>
                  <a:lnTo>
                    <a:pt x="185" y="888"/>
                  </a:lnTo>
                  <a:lnTo>
                    <a:pt x="201" y="838"/>
                  </a:lnTo>
                  <a:lnTo>
                    <a:pt x="201" y="101"/>
                  </a:lnTo>
                  <a:lnTo>
                    <a:pt x="185" y="67"/>
                  </a:lnTo>
                  <a:lnTo>
                    <a:pt x="168" y="34"/>
                  </a:lnTo>
                  <a:lnTo>
                    <a:pt x="134" y="17"/>
                  </a:lnTo>
                  <a:lnTo>
                    <a:pt x="101"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1" name="Google Shape;9211;p186"/>
            <p:cNvSpPr/>
            <p:nvPr/>
          </p:nvSpPr>
          <p:spPr>
            <a:xfrm>
              <a:off x="678225" y="1275175"/>
              <a:ext cx="5050" cy="23475"/>
            </a:xfrm>
            <a:custGeom>
              <a:avLst/>
              <a:gdLst/>
              <a:ahLst/>
              <a:cxnLst/>
              <a:rect l="l" t="t" r="r" b="b"/>
              <a:pathLst>
                <a:path w="202" h="939" extrusionOk="0">
                  <a:moveTo>
                    <a:pt x="101" y="0"/>
                  </a:moveTo>
                  <a:lnTo>
                    <a:pt x="68" y="17"/>
                  </a:lnTo>
                  <a:lnTo>
                    <a:pt x="34" y="34"/>
                  </a:lnTo>
                  <a:lnTo>
                    <a:pt x="18" y="67"/>
                  </a:lnTo>
                  <a:lnTo>
                    <a:pt x="1" y="101"/>
                  </a:lnTo>
                  <a:lnTo>
                    <a:pt x="1" y="838"/>
                  </a:lnTo>
                  <a:lnTo>
                    <a:pt x="18" y="888"/>
                  </a:lnTo>
                  <a:lnTo>
                    <a:pt x="34" y="921"/>
                  </a:lnTo>
                  <a:lnTo>
                    <a:pt x="68" y="938"/>
                  </a:lnTo>
                  <a:lnTo>
                    <a:pt x="152" y="938"/>
                  </a:lnTo>
                  <a:lnTo>
                    <a:pt x="185" y="921"/>
                  </a:lnTo>
                  <a:lnTo>
                    <a:pt x="202" y="888"/>
                  </a:lnTo>
                  <a:lnTo>
                    <a:pt x="202" y="838"/>
                  </a:lnTo>
                  <a:lnTo>
                    <a:pt x="202" y="101"/>
                  </a:lnTo>
                  <a:lnTo>
                    <a:pt x="202" y="67"/>
                  </a:lnTo>
                  <a:lnTo>
                    <a:pt x="185" y="34"/>
                  </a:lnTo>
                  <a:lnTo>
                    <a:pt x="152" y="17"/>
                  </a:lnTo>
                  <a:lnTo>
                    <a:pt x="101"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2" name="Google Shape;9212;p186"/>
            <p:cNvSpPr/>
            <p:nvPr/>
          </p:nvSpPr>
          <p:spPr>
            <a:xfrm>
              <a:off x="697500" y="1275175"/>
              <a:ext cx="5050" cy="23475"/>
            </a:xfrm>
            <a:custGeom>
              <a:avLst/>
              <a:gdLst/>
              <a:ahLst/>
              <a:cxnLst/>
              <a:rect l="l" t="t" r="r" b="b"/>
              <a:pathLst>
                <a:path w="202" h="939" extrusionOk="0">
                  <a:moveTo>
                    <a:pt x="101" y="0"/>
                  </a:moveTo>
                  <a:lnTo>
                    <a:pt x="68" y="17"/>
                  </a:lnTo>
                  <a:lnTo>
                    <a:pt x="34" y="34"/>
                  </a:lnTo>
                  <a:lnTo>
                    <a:pt x="17" y="67"/>
                  </a:lnTo>
                  <a:lnTo>
                    <a:pt x="1" y="101"/>
                  </a:lnTo>
                  <a:lnTo>
                    <a:pt x="1" y="838"/>
                  </a:lnTo>
                  <a:lnTo>
                    <a:pt x="17" y="888"/>
                  </a:lnTo>
                  <a:lnTo>
                    <a:pt x="34" y="921"/>
                  </a:lnTo>
                  <a:lnTo>
                    <a:pt x="68" y="938"/>
                  </a:lnTo>
                  <a:lnTo>
                    <a:pt x="151" y="938"/>
                  </a:lnTo>
                  <a:lnTo>
                    <a:pt x="168" y="921"/>
                  </a:lnTo>
                  <a:lnTo>
                    <a:pt x="202" y="888"/>
                  </a:lnTo>
                  <a:lnTo>
                    <a:pt x="202" y="838"/>
                  </a:lnTo>
                  <a:lnTo>
                    <a:pt x="202" y="101"/>
                  </a:lnTo>
                  <a:lnTo>
                    <a:pt x="202" y="67"/>
                  </a:lnTo>
                  <a:lnTo>
                    <a:pt x="168" y="34"/>
                  </a:lnTo>
                  <a:lnTo>
                    <a:pt x="151" y="17"/>
                  </a:lnTo>
                  <a:lnTo>
                    <a:pt x="101"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3" name="Google Shape;9213;p186"/>
            <p:cNvSpPr/>
            <p:nvPr/>
          </p:nvSpPr>
          <p:spPr>
            <a:xfrm>
              <a:off x="687875" y="1275175"/>
              <a:ext cx="5050" cy="23475"/>
            </a:xfrm>
            <a:custGeom>
              <a:avLst/>
              <a:gdLst/>
              <a:ahLst/>
              <a:cxnLst/>
              <a:rect l="l" t="t" r="r" b="b"/>
              <a:pathLst>
                <a:path w="202" h="939" extrusionOk="0">
                  <a:moveTo>
                    <a:pt x="101" y="0"/>
                  </a:moveTo>
                  <a:lnTo>
                    <a:pt x="67" y="17"/>
                  </a:lnTo>
                  <a:lnTo>
                    <a:pt x="34" y="34"/>
                  </a:lnTo>
                  <a:lnTo>
                    <a:pt x="17" y="67"/>
                  </a:lnTo>
                  <a:lnTo>
                    <a:pt x="0" y="101"/>
                  </a:lnTo>
                  <a:lnTo>
                    <a:pt x="0" y="838"/>
                  </a:lnTo>
                  <a:lnTo>
                    <a:pt x="17" y="888"/>
                  </a:lnTo>
                  <a:lnTo>
                    <a:pt x="34" y="921"/>
                  </a:lnTo>
                  <a:lnTo>
                    <a:pt x="67" y="938"/>
                  </a:lnTo>
                  <a:lnTo>
                    <a:pt x="151" y="938"/>
                  </a:lnTo>
                  <a:lnTo>
                    <a:pt x="184" y="921"/>
                  </a:lnTo>
                  <a:lnTo>
                    <a:pt x="201" y="888"/>
                  </a:lnTo>
                  <a:lnTo>
                    <a:pt x="201" y="838"/>
                  </a:lnTo>
                  <a:lnTo>
                    <a:pt x="201" y="101"/>
                  </a:lnTo>
                  <a:lnTo>
                    <a:pt x="201" y="67"/>
                  </a:lnTo>
                  <a:lnTo>
                    <a:pt x="184" y="34"/>
                  </a:lnTo>
                  <a:lnTo>
                    <a:pt x="151" y="17"/>
                  </a:lnTo>
                  <a:lnTo>
                    <a:pt x="101"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4" name="Google Shape;9214;p186"/>
            <p:cNvSpPr/>
            <p:nvPr/>
          </p:nvSpPr>
          <p:spPr>
            <a:xfrm>
              <a:off x="648075" y="1261350"/>
              <a:ext cx="23475" cy="18875"/>
            </a:xfrm>
            <a:custGeom>
              <a:avLst/>
              <a:gdLst/>
              <a:ahLst/>
              <a:cxnLst/>
              <a:rect l="l" t="t" r="r" b="b"/>
              <a:pathLst>
                <a:path w="939" h="755" extrusionOk="0">
                  <a:moveTo>
                    <a:pt x="68" y="0"/>
                  </a:moveTo>
                  <a:lnTo>
                    <a:pt x="34" y="17"/>
                  </a:lnTo>
                  <a:lnTo>
                    <a:pt x="1" y="51"/>
                  </a:lnTo>
                  <a:lnTo>
                    <a:pt x="1" y="101"/>
                  </a:lnTo>
                  <a:lnTo>
                    <a:pt x="1" y="654"/>
                  </a:lnTo>
                  <a:lnTo>
                    <a:pt x="1" y="687"/>
                  </a:lnTo>
                  <a:lnTo>
                    <a:pt x="34" y="721"/>
                  </a:lnTo>
                  <a:lnTo>
                    <a:pt x="68" y="754"/>
                  </a:lnTo>
                  <a:lnTo>
                    <a:pt x="135" y="754"/>
                  </a:lnTo>
                  <a:lnTo>
                    <a:pt x="168" y="721"/>
                  </a:lnTo>
                  <a:lnTo>
                    <a:pt x="185" y="687"/>
                  </a:lnTo>
                  <a:lnTo>
                    <a:pt x="202" y="654"/>
                  </a:lnTo>
                  <a:lnTo>
                    <a:pt x="202" y="201"/>
                  </a:lnTo>
                  <a:lnTo>
                    <a:pt x="838" y="201"/>
                  </a:lnTo>
                  <a:lnTo>
                    <a:pt x="872" y="185"/>
                  </a:lnTo>
                  <a:lnTo>
                    <a:pt x="905" y="168"/>
                  </a:lnTo>
                  <a:lnTo>
                    <a:pt x="922" y="134"/>
                  </a:lnTo>
                  <a:lnTo>
                    <a:pt x="939" y="101"/>
                  </a:lnTo>
                  <a:lnTo>
                    <a:pt x="922" y="51"/>
                  </a:lnTo>
                  <a:lnTo>
                    <a:pt x="905" y="17"/>
                  </a:lnTo>
                  <a:lnTo>
                    <a:pt x="872"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5" name="Google Shape;9215;p186"/>
            <p:cNvSpPr/>
            <p:nvPr/>
          </p:nvSpPr>
          <p:spPr>
            <a:xfrm>
              <a:off x="700025" y="1261350"/>
              <a:ext cx="23475" cy="18875"/>
            </a:xfrm>
            <a:custGeom>
              <a:avLst/>
              <a:gdLst/>
              <a:ahLst/>
              <a:cxnLst/>
              <a:rect l="l" t="t" r="r" b="b"/>
              <a:pathLst>
                <a:path w="939" h="755" extrusionOk="0">
                  <a:moveTo>
                    <a:pt x="67" y="0"/>
                  </a:moveTo>
                  <a:lnTo>
                    <a:pt x="34" y="17"/>
                  </a:lnTo>
                  <a:lnTo>
                    <a:pt x="0" y="51"/>
                  </a:lnTo>
                  <a:lnTo>
                    <a:pt x="0" y="101"/>
                  </a:lnTo>
                  <a:lnTo>
                    <a:pt x="0" y="134"/>
                  </a:lnTo>
                  <a:lnTo>
                    <a:pt x="34" y="168"/>
                  </a:lnTo>
                  <a:lnTo>
                    <a:pt x="67" y="185"/>
                  </a:lnTo>
                  <a:lnTo>
                    <a:pt x="101" y="201"/>
                  </a:lnTo>
                  <a:lnTo>
                    <a:pt x="737" y="201"/>
                  </a:lnTo>
                  <a:lnTo>
                    <a:pt x="737" y="654"/>
                  </a:lnTo>
                  <a:lnTo>
                    <a:pt x="754" y="687"/>
                  </a:lnTo>
                  <a:lnTo>
                    <a:pt x="771" y="721"/>
                  </a:lnTo>
                  <a:lnTo>
                    <a:pt x="804" y="754"/>
                  </a:lnTo>
                  <a:lnTo>
                    <a:pt x="871" y="754"/>
                  </a:lnTo>
                  <a:lnTo>
                    <a:pt x="905" y="721"/>
                  </a:lnTo>
                  <a:lnTo>
                    <a:pt x="938" y="687"/>
                  </a:lnTo>
                  <a:lnTo>
                    <a:pt x="938" y="654"/>
                  </a:lnTo>
                  <a:lnTo>
                    <a:pt x="938" y="101"/>
                  </a:lnTo>
                  <a:lnTo>
                    <a:pt x="938" y="51"/>
                  </a:lnTo>
                  <a:lnTo>
                    <a:pt x="905" y="17"/>
                  </a:lnTo>
                  <a:lnTo>
                    <a:pt x="871"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6" name="Google Shape;9216;p186"/>
            <p:cNvSpPr/>
            <p:nvPr/>
          </p:nvSpPr>
          <p:spPr>
            <a:xfrm>
              <a:off x="700025" y="1298200"/>
              <a:ext cx="23475" cy="16350"/>
            </a:xfrm>
            <a:custGeom>
              <a:avLst/>
              <a:gdLst/>
              <a:ahLst/>
              <a:cxnLst/>
              <a:rect l="l" t="t" r="r" b="b"/>
              <a:pathLst>
                <a:path w="939" h="654" extrusionOk="0">
                  <a:moveTo>
                    <a:pt x="838" y="0"/>
                  </a:moveTo>
                  <a:lnTo>
                    <a:pt x="804" y="17"/>
                  </a:lnTo>
                  <a:lnTo>
                    <a:pt x="771" y="34"/>
                  </a:lnTo>
                  <a:lnTo>
                    <a:pt x="754" y="67"/>
                  </a:lnTo>
                  <a:lnTo>
                    <a:pt x="737" y="101"/>
                  </a:lnTo>
                  <a:lnTo>
                    <a:pt x="737" y="453"/>
                  </a:lnTo>
                  <a:lnTo>
                    <a:pt x="101" y="453"/>
                  </a:lnTo>
                  <a:lnTo>
                    <a:pt x="67" y="469"/>
                  </a:lnTo>
                  <a:lnTo>
                    <a:pt x="34" y="486"/>
                  </a:lnTo>
                  <a:lnTo>
                    <a:pt x="0" y="520"/>
                  </a:lnTo>
                  <a:lnTo>
                    <a:pt x="0" y="553"/>
                  </a:lnTo>
                  <a:lnTo>
                    <a:pt x="0" y="603"/>
                  </a:lnTo>
                  <a:lnTo>
                    <a:pt x="34" y="637"/>
                  </a:lnTo>
                  <a:lnTo>
                    <a:pt x="67" y="654"/>
                  </a:lnTo>
                  <a:lnTo>
                    <a:pt x="871" y="654"/>
                  </a:lnTo>
                  <a:lnTo>
                    <a:pt x="905" y="637"/>
                  </a:lnTo>
                  <a:lnTo>
                    <a:pt x="938" y="603"/>
                  </a:lnTo>
                  <a:lnTo>
                    <a:pt x="938" y="553"/>
                  </a:lnTo>
                  <a:lnTo>
                    <a:pt x="938" y="101"/>
                  </a:lnTo>
                  <a:lnTo>
                    <a:pt x="938" y="67"/>
                  </a:lnTo>
                  <a:lnTo>
                    <a:pt x="905" y="34"/>
                  </a:lnTo>
                  <a:lnTo>
                    <a:pt x="871" y="17"/>
                  </a:lnTo>
                  <a:lnTo>
                    <a:pt x="838"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7" name="Google Shape;9217;p186"/>
            <p:cNvSpPr/>
            <p:nvPr/>
          </p:nvSpPr>
          <p:spPr>
            <a:xfrm>
              <a:off x="648075" y="1298200"/>
              <a:ext cx="23475" cy="16350"/>
            </a:xfrm>
            <a:custGeom>
              <a:avLst/>
              <a:gdLst/>
              <a:ahLst/>
              <a:cxnLst/>
              <a:rect l="l" t="t" r="r" b="b"/>
              <a:pathLst>
                <a:path w="939" h="654" extrusionOk="0">
                  <a:moveTo>
                    <a:pt x="101" y="0"/>
                  </a:moveTo>
                  <a:lnTo>
                    <a:pt x="68" y="17"/>
                  </a:lnTo>
                  <a:lnTo>
                    <a:pt x="34" y="34"/>
                  </a:lnTo>
                  <a:lnTo>
                    <a:pt x="1" y="67"/>
                  </a:lnTo>
                  <a:lnTo>
                    <a:pt x="1" y="101"/>
                  </a:lnTo>
                  <a:lnTo>
                    <a:pt x="1" y="553"/>
                  </a:lnTo>
                  <a:lnTo>
                    <a:pt x="1" y="603"/>
                  </a:lnTo>
                  <a:lnTo>
                    <a:pt x="34" y="637"/>
                  </a:lnTo>
                  <a:lnTo>
                    <a:pt x="68" y="654"/>
                  </a:lnTo>
                  <a:lnTo>
                    <a:pt x="872" y="654"/>
                  </a:lnTo>
                  <a:lnTo>
                    <a:pt x="905" y="637"/>
                  </a:lnTo>
                  <a:lnTo>
                    <a:pt x="922" y="603"/>
                  </a:lnTo>
                  <a:lnTo>
                    <a:pt x="939" y="553"/>
                  </a:lnTo>
                  <a:lnTo>
                    <a:pt x="922" y="520"/>
                  </a:lnTo>
                  <a:lnTo>
                    <a:pt x="905" y="486"/>
                  </a:lnTo>
                  <a:lnTo>
                    <a:pt x="872" y="469"/>
                  </a:lnTo>
                  <a:lnTo>
                    <a:pt x="838" y="453"/>
                  </a:lnTo>
                  <a:lnTo>
                    <a:pt x="202" y="453"/>
                  </a:lnTo>
                  <a:lnTo>
                    <a:pt x="202" y="101"/>
                  </a:lnTo>
                  <a:lnTo>
                    <a:pt x="185" y="67"/>
                  </a:lnTo>
                  <a:lnTo>
                    <a:pt x="168" y="34"/>
                  </a:lnTo>
                  <a:lnTo>
                    <a:pt x="135" y="17"/>
                  </a:lnTo>
                  <a:lnTo>
                    <a:pt x="101"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222"/>
        <p:cNvGrpSpPr/>
        <p:nvPr/>
      </p:nvGrpSpPr>
      <p:grpSpPr>
        <a:xfrm>
          <a:off x="0" y="0"/>
          <a:ext cx="0" cy="0"/>
          <a:chOff x="0" y="0"/>
          <a:chExt cx="0" cy="0"/>
        </a:xfrm>
      </p:grpSpPr>
      <p:sp>
        <p:nvSpPr>
          <p:cNvPr id="9223" name="Google Shape;9223;p187"/>
          <p:cNvSpPr/>
          <p:nvPr/>
        </p:nvSpPr>
        <p:spPr>
          <a:xfrm>
            <a:off x="161762" y="141978"/>
            <a:ext cx="2106273" cy="50681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224" name="Google Shape;9224;p187"/>
          <p:cNvSpPr/>
          <p:nvPr/>
        </p:nvSpPr>
        <p:spPr>
          <a:xfrm>
            <a:off x="4068726" y="0"/>
            <a:ext cx="2106273" cy="50681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9225" name="Google Shape;9225;p187"/>
          <p:cNvPicPr preferRelativeResize="0"/>
          <p:nvPr/>
        </p:nvPicPr>
        <p:blipFill rotWithShape="1">
          <a:blip r:embed="rId4">
            <a:alphaModFix/>
          </a:blip>
          <a:srcRect b="24742"/>
          <a:stretch/>
        </p:blipFill>
        <p:spPr>
          <a:xfrm>
            <a:off x="2378878" y="1575907"/>
            <a:ext cx="1583522" cy="2622021"/>
          </a:xfrm>
          <a:prstGeom prst="rect">
            <a:avLst/>
          </a:prstGeom>
          <a:noFill/>
          <a:ln>
            <a:noFill/>
          </a:ln>
        </p:spPr>
      </p:pic>
      <p:sp>
        <p:nvSpPr>
          <p:cNvPr id="9226" name="Google Shape;9226;p187"/>
          <p:cNvSpPr/>
          <p:nvPr/>
        </p:nvSpPr>
        <p:spPr>
          <a:xfrm>
            <a:off x="396281" y="313725"/>
            <a:ext cx="5647050" cy="602775"/>
          </a:xfrm>
          <a:prstGeom prst="rect">
            <a:avLst/>
          </a:prstGeom>
          <a:solidFill>
            <a:srgbClr val="FFFFFF"/>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9227" name="Google Shape;9227;p187"/>
          <p:cNvSpPr txBox="1"/>
          <p:nvPr/>
        </p:nvSpPr>
        <p:spPr>
          <a:xfrm>
            <a:off x="569378" y="264212"/>
            <a:ext cx="7394400" cy="569025"/>
          </a:xfrm>
          <a:prstGeom prst="rect">
            <a:avLst/>
          </a:prstGeom>
          <a:noFill/>
          <a:ln>
            <a:noFill/>
          </a:ln>
        </p:spPr>
        <p:txBody>
          <a:bodyPr spcFirstLastPara="1" wrap="square" lIns="68550" tIns="34275" rIns="68550" bIns="34275" anchor="b" anchorCtr="0">
            <a:normAutofit/>
          </a:bodyPr>
          <a:lstStyle/>
          <a:p>
            <a:pPr marL="0" marR="0" lvl="0" indent="0" algn="l" rtl="0">
              <a:lnSpc>
                <a:spcPct val="90000"/>
              </a:lnSpc>
              <a:spcBef>
                <a:spcPts val="0"/>
              </a:spcBef>
              <a:spcAft>
                <a:spcPts val="0"/>
              </a:spcAft>
              <a:buClr>
                <a:srgbClr val="000000"/>
              </a:buClr>
              <a:buSzPts val="3150"/>
              <a:buFont typeface="Arial"/>
              <a:buNone/>
            </a:pPr>
            <a:r>
              <a:rPr lang="en" sz="3150" b="0" i="0" u="none" strike="noStrike" cap="none">
                <a:solidFill>
                  <a:srgbClr val="253746"/>
                </a:solidFill>
                <a:latin typeface="Inter Black"/>
                <a:ea typeface="Inter Black"/>
                <a:cs typeface="Inter Black"/>
                <a:sym typeface="Inter Black"/>
              </a:rPr>
              <a:t>With our mobile app you can: </a:t>
            </a:r>
            <a:endParaRPr sz="3150" b="0" i="0" u="none" strike="noStrike" cap="none">
              <a:solidFill>
                <a:srgbClr val="253746"/>
              </a:solidFill>
              <a:latin typeface="Inter Black"/>
              <a:ea typeface="Inter Black"/>
              <a:cs typeface="Inter Black"/>
              <a:sym typeface="Inter Black"/>
            </a:endParaRPr>
          </a:p>
        </p:txBody>
      </p:sp>
      <p:pic>
        <p:nvPicPr>
          <p:cNvPr id="9228" name="Google Shape;9228;p187"/>
          <p:cNvPicPr preferRelativeResize="0"/>
          <p:nvPr/>
        </p:nvPicPr>
        <p:blipFill rotWithShape="1">
          <a:blip r:embed="rId5">
            <a:alphaModFix/>
          </a:blip>
          <a:srcRect/>
          <a:stretch/>
        </p:blipFill>
        <p:spPr>
          <a:xfrm>
            <a:off x="2815117" y="1270219"/>
            <a:ext cx="710588" cy="274481"/>
          </a:xfrm>
          <a:prstGeom prst="rect">
            <a:avLst/>
          </a:prstGeom>
          <a:noFill/>
          <a:ln>
            <a:noFill/>
          </a:ln>
        </p:spPr>
      </p:pic>
      <p:sp>
        <p:nvSpPr>
          <p:cNvPr id="9229" name="Google Shape;9229;p187"/>
          <p:cNvSpPr/>
          <p:nvPr/>
        </p:nvSpPr>
        <p:spPr>
          <a:xfrm>
            <a:off x="6618394" y="1754831"/>
            <a:ext cx="1384200" cy="1369125"/>
          </a:xfrm>
          <a:prstGeom prst="rect">
            <a:avLst/>
          </a:prstGeom>
          <a:solidFill>
            <a:srgbClr val="EDEDEB"/>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000000"/>
                </a:solidFill>
                <a:latin typeface="Roboto Condensed"/>
                <a:ea typeface="Roboto Condensed"/>
                <a:cs typeface="Roboto Condensed"/>
                <a:sym typeface="Roboto Condensed"/>
              </a:rPr>
              <a:t>Security on the go</a:t>
            </a:r>
            <a:br>
              <a:rPr lang="en" sz="900" b="1" i="0" u="none" strike="noStrike" cap="none">
                <a:solidFill>
                  <a:srgbClr val="000000"/>
                </a:solidFill>
                <a:latin typeface="Roboto Condensed"/>
                <a:ea typeface="Roboto Condensed"/>
                <a:cs typeface="Roboto Condensed"/>
                <a:sym typeface="Roboto Condensed"/>
              </a:rPr>
            </a:br>
            <a:endParaRPr sz="300" b="1" i="0" u="none" strike="noStrike" cap="none">
              <a:solidFill>
                <a:srgbClr val="000000"/>
              </a:solidFill>
              <a:latin typeface="Roboto Condensed"/>
              <a:ea typeface="Roboto Condensed"/>
              <a:cs typeface="Roboto Condensed"/>
              <a:sym typeface="Roboto Condensed"/>
            </a:endParaRPr>
          </a:p>
          <a:p>
            <a:pPr marL="0" marR="0" lvl="0" indent="0" algn="l" rtl="0">
              <a:lnSpc>
                <a:spcPct val="100000"/>
              </a:lnSpc>
              <a:spcBef>
                <a:spcPts val="0"/>
              </a:spcBef>
              <a:spcAft>
                <a:spcPts val="0"/>
              </a:spcAft>
              <a:buClr>
                <a:srgbClr val="000000"/>
              </a:buClr>
              <a:buSzPts val="675"/>
              <a:buFont typeface="Arial"/>
              <a:buNone/>
            </a:pPr>
            <a:r>
              <a:rPr lang="en" sz="675" b="0" i="0" u="none" strike="noStrike" cap="none">
                <a:solidFill>
                  <a:srgbClr val="000000"/>
                </a:solidFill>
                <a:latin typeface="Inter"/>
                <a:ea typeface="Inter"/>
                <a:cs typeface="Inter"/>
                <a:sym typeface="Inter"/>
              </a:rPr>
              <a:t>Our mobile app uses secure encryption and won’t store pictures on your phone, keeping your documentation safe and secure. Login is protected by a four-digit passcode of your choosing. You can also log in with your thumbprint on Apple devices.</a:t>
            </a:r>
            <a:endParaRPr sz="675" b="0" i="0" u="none" strike="noStrike" cap="none">
              <a:solidFill>
                <a:srgbClr val="000000"/>
              </a:solidFill>
              <a:latin typeface="Inter"/>
              <a:ea typeface="Inter"/>
              <a:cs typeface="Inter"/>
              <a:sym typeface="Inter"/>
            </a:endParaRPr>
          </a:p>
        </p:txBody>
      </p:sp>
      <p:grpSp>
        <p:nvGrpSpPr>
          <p:cNvPr id="9230" name="Google Shape;9230;p187"/>
          <p:cNvGrpSpPr/>
          <p:nvPr/>
        </p:nvGrpSpPr>
        <p:grpSpPr>
          <a:xfrm>
            <a:off x="2378878" y="4197928"/>
            <a:ext cx="1583522" cy="341066"/>
            <a:chOff x="2378878" y="4197928"/>
            <a:chExt cx="1583522" cy="341066"/>
          </a:xfrm>
        </p:grpSpPr>
        <p:pic>
          <p:nvPicPr>
            <p:cNvPr id="9231" name="Google Shape;9231;p187"/>
            <p:cNvPicPr preferRelativeResize="0"/>
            <p:nvPr/>
          </p:nvPicPr>
          <p:blipFill rotWithShape="1">
            <a:blip r:embed="rId6">
              <a:alphaModFix/>
            </a:blip>
            <a:srcRect/>
            <a:stretch/>
          </p:blipFill>
          <p:spPr>
            <a:xfrm>
              <a:off x="2378878" y="4197928"/>
              <a:ext cx="1583522" cy="341066"/>
            </a:xfrm>
            <a:prstGeom prst="roundRect">
              <a:avLst>
                <a:gd name="adj" fmla="val 45102"/>
              </a:avLst>
            </a:prstGeom>
            <a:noFill/>
            <a:ln>
              <a:noFill/>
            </a:ln>
          </p:spPr>
        </p:pic>
        <p:pic>
          <p:nvPicPr>
            <p:cNvPr id="9232" name="Google Shape;9232;p187"/>
            <p:cNvPicPr preferRelativeResize="0"/>
            <p:nvPr/>
          </p:nvPicPr>
          <p:blipFill rotWithShape="1">
            <a:blip r:embed="rId6">
              <a:alphaModFix/>
            </a:blip>
            <a:srcRect b="63441"/>
            <a:stretch/>
          </p:blipFill>
          <p:spPr>
            <a:xfrm>
              <a:off x="2378878" y="4197928"/>
              <a:ext cx="1583522" cy="124690"/>
            </a:xfrm>
            <a:prstGeom prst="rect">
              <a:avLst/>
            </a:prstGeom>
            <a:noFill/>
            <a:ln>
              <a:noFill/>
            </a:ln>
          </p:spPr>
        </p:pic>
      </p:grpSp>
      <p:grpSp>
        <p:nvGrpSpPr>
          <p:cNvPr id="9233" name="Google Shape;9233;p187"/>
          <p:cNvGrpSpPr/>
          <p:nvPr/>
        </p:nvGrpSpPr>
        <p:grpSpPr>
          <a:xfrm>
            <a:off x="6482685" y="1270219"/>
            <a:ext cx="1655618" cy="2013308"/>
            <a:chOff x="4387713" y="1407459"/>
            <a:chExt cx="1655618" cy="2013308"/>
          </a:xfrm>
        </p:grpSpPr>
        <p:sp>
          <p:nvSpPr>
            <p:cNvPr id="9234" name="Google Shape;9234;p187"/>
            <p:cNvSpPr/>
            <p:nvPr/>
          </p:nvSpPr>
          <p:spPr>
            <a:xfrm>
              <a:off x="4387713" y="1407459"/>
              <a:ext cx="1655618" cy="2013308"/>
            </a:xfrm>
            <a:prstGeom prst="rect">
              <a:avLst/>
            </a:prstGeom>
            <a:solidFill>
              <a:srgbClr val="C810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235" name="Google Shape;9235;p187"/>
            <p:cNvSpPr txBox="1"/>
            <p:nvPr/>
          </p:nvSpPr>
          <p:spPr>
            <a:xfrm>
              <a:off x="4519381" y="2071996"/>
              <a:ext cx="1392282"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chemeClr val="lt1"/>
                  </a:solidFill>
                  <a:latin typeface="Inter"/>
                  <a:ea typeface="Inter"/>
                  <a:cs typeface="Inter"/>
                  <a:sym typeface="Inter"/>
                </a:rPr>
                <a:t>Our mobile app uses secure encryption and won’t store pictures on your phone, keeping your documentation safe and secure. Login is protected by a four digit passcode of your choosing. You can also log in with your thumbprint on Apple devices.</a:t>
              </a:r>
              <a:endParaRPr sz="1400" b="0" i="0" u="none" strike="noStrike" cap="none">
                <a:solidFill>
                  <a:srgbClr val="000000"/>
                </a:solidFill>
                <a:latin typeface="Arial"/>
                <a:ea typeface="Arial"/>
                <a:cs typeface="Arial"/>
                <a:sym typeface="Arial"/>
              </a:endParaRPr>
            </a:p>
          </p:txBody>
        </p:sp>
        <p:sp>
          <p:nvSpPr>
            <p:cNvPr id="9236" name="Google Shape;9236;p187"/>
            <p:cNvSpPr txBox="1"/>
            <p:nvPr/>
          </p:nvSpPr>
          <p:spPr>
            <a:xfrm>
              <a:off x="4519381" y="1551545"/>
              <a:ext cx="1392282"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chemeClr val="lt1"/>
                  </a:solidFill>
                  <a:latin typeface="Inter"/>
                  <a:ea typeface="Inter"/>
                  <a:cs typeface="Inter"/>
                  <a:sym typeface="Inter"/>
                </a:rPr>
                <a:t>Security on the go</a:t>
              </a:r>
              <a:endParaRPr sz="1400" b="0" i="0" u="none" strike="noStrike" cap="none">
                <a:solidFill>
                  <a:srgbClr val="000000"/>
                </a:solidFill>
                <a:latin typeface="Arial"/>
                <a:ea typeface="Arial"/>
                <a:cs typeface="Arial"/>
                <a:sym typeface="Arial"/>
              </a:endParaRPr>
            </a:p>
          </p:txBody>
        </p:sp>
        <p:grpSp>
          <p:nvGrpSpPr>
            <p:cNvPr id="9237" name="Google Shape;9237;p187"/>
            <p:cNvGrpSpPr/>
            <p:nvPr/>
          </p:nvGrpSpPr>
          <p:grpSpPr>
            <a:xfrm>
              <a:off x="4629588" y="1797136"/>
              <a:ext cx="149355" cy="230832"/>
              <a:chOff x="3159850" y="1430950"/>
              <a:chExt cx="59075" cy="91300"/>
            </a:xfrm>
          </p:grpSpPr>
          <p:sp>
            <p:nvSpPr>
              <p:cNvPr id="9238" name="Google Shape;9238;p187"/>
              <p:cNvSpPr/>
              <p:nvPr/>
            </p:nvSpPr>
            <p:spPr>
              <a:xfrm>
                <a:off x="3159850" y="1463200"/>
                <a:ext cx="59075" cy="59050"/>
              </a:xfrm>
              <a:custGeom>
                <a:avLst/>
                <a:gdLst/>
                <a:ahLst/>
                <a:cxnLst/>
                <a:rect l="l" t="t" r="r" b="b"/>
                <a:pathLst>
                  <a:path w="2363" h="2362" extrusionOk="0">
                    <a:moveTo>
                      <a:pt x="2161" y="201"/>
                    </a:moveTo>
                    <a:lnTo>
                      <a:pt x="2161" y="2161"/>
                    </a:lnTo>
                    <a:lnTo>
                      <a:pt x="202" y="2161"/>
                    </a:lnTo>
                    <a:lnTo>
                      <a:pt x="202" y="201"/>
                    </a:lnTo>
                    <a:close/>
                    <a:moveTo>
                      <a:pt x="51" y="0"/>
                    </a:moveTo>
                    <a:lnTo>
                      <a:pt x="17" y="17"/>
                    </a:lnTo>
                    <a:lnTo>
                      <a:pt x="1" y="50"/>
                    </a:lnTo>
                    <a:lnTo>
                      <a:pt x="1" y="101"/>
                    </a:lnTo>
                    <a:lnTo>
                      <a:pt x="1" y="2261"/>
                    </a:lnTo>
                    <a:lnTo>
                      <a:pt x="1" y="2295"/>
                    </a:lnTo>
                    <a:lnTo>
                      <a:pt x="17" y="2328"/>
                    </a:lnTo>
                    <a:lnTo>
                      <a:pt x="51" y="2362"/>
                    </a:lnTo>
                    <a:lnTo>
                      <a:pt x="2312" y="2362"/>
                    </a:lnTo>
                    <a:lnTo>
                      <a:pt x="2329" y="2328"/>
                    </a:lnTo>
                    <a:lnTo>
                      <a:pt x="2362" y="2295"/>
                    </a:lnTo>
                    <a:lnTo>
                      <a:pt x="2362" y="2261"/>
                    </a:lnTo>
                    <a:lnTo>
                      <a:pt x="2362" y="101"/>
                    </a:lnTo>
                    <a:lnTo>
                      <a:pt x="2362" y="50"/>
                    </a:lnTo>
                    <a:lnTo>
                      <a:pt x="2329" y="17"/>
                    </a:lnTo>
                    <a:lnTo>
                      <a:pt x="231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9" name="Google Shape;9239;p187"/>
              <p:cNvSpPr/>
              <p:nvPr/>
            </p:nvSpPr>
            <p:spPr>
              <a:xfrm>
                <a:off x="3166975" y="1430950"/>
                <a:ext cx="44825" cy="37300"/>
              </a:xfrm>
              <a:custGeom>
                <a:avLst/>
                <a:gdLst/>
                <a:ahLst/>
                <a:cxnLst/>
                <a:rect l="l" t="t" r="r" b="b"/>
                <a:pathLst>
                  <a:path w="1793" h="1492" extrusionOk="0">
                    <a:moveTo>
                      <a:pt x="888" y="0"/>
                    </a:moveTo>
                    <a:lnTo>
                      <a:pt x="721" y="17"/>
                    </a:lnTo>
                    <a:lnTo>
                      <a:pt x="553" y="67"/>
                    </a:lnTo>
                    <a:lnTo>
                      <a:pt x="402" y="151"/>
                    </a:lnTo>
                    <a:lnTo>
                      <a:pt x="268" y="252"/>
                    </a:lnTo>
                    <a:lnTo>
                      <a:pt x="151" y="386"/>
                    </a:lnTo>
                    <a:lnTo>
                      <a:pt x="67" y="536"/>
                    </a:lnTo>
                    <a:lnTo>
                      <a:pt x="17" y="704"/>
                    </a:lnTo>
                    <a:lnTo>
                      <a:pt x="0" y="888"/>
                    </a:lnTo>
                    <a:lnTo>
                      <a:pt x="0" y="1391"/>
                    </a:lnTo>
                    <a:lnTo>
                      <a:pt x="17" y="1424"/>
                    </a:lnTo>
                    <a:lnTo>
                      <a:pt x="34" y="1458"/>
                    </a:lnTo>
                    <a:lnTo>
                      <a:pt x="67" y="1474"/>
                    </a:lnTo>
                    <a:lnTo>
                      <a:pt x="101" y="1491"/>
                    </a:lnTo>
                    <a:lnTo>
                      <a:pt x="134" y="1474"/>
                    </a:lnTo>
                    <a:lnTo>
                      <a:pt x="168" y="1458"/>
                    </a:lnTo>
                    <a:lnTo>
                      <a:pt x="201" y="1424"/>
                    </a:lnTo>
                    <a:lnTo>
                      <a:pt x="201" y="1391"/>
                    </a:lnTo>
                    <a:lnTo>
                      <a:pt x="201" y="888"/>
                    </a:lnTo>
                    <a:lnTo>
                      <a:pt x="218" y="754"/>
                    </a:lnTo>
                    <a:lnTo>
                      <a:pt x="252" y="620"/>
                    </a:lnTo>
                    <a:lnTo>
                      <a:pt x="319" y="503"/>
                    </a:lnTo>
                    <a:lnTo>
                      <a:pt x="402" y="402"/>
                    </a:lnTo>
                    <a:lnTo>
                      <a:pt x="503" y="319"/>
                    </a:lnTo>
                    <a:lnTo>
                      <a:pt x="620" y="252"/>
                    </a:lnTo>
                    <a:lnTo>
                      <a:pt x="754" y="201"/>
                    </a:lnTo>
                    <a:lnTo>
                      <a:pt x="1039" y="201"/>
                    </a:lnTo>
                    <a:lnTo>
                      <a:pt x="1173" y="252"/>
                    </a:lnTo>
                    <a:lnTo>
                      <a:pt x="1290" y="319"/>
                    </a:lnTo>
                    <a:lnTo>
                      <a:pt x="1391" y="402"/>
                    </a:lnTo>
                    <a:lnTo>
                      <a:pt x="1474" y="503"/>
                    </a:lnTo>
                    <a:lnTo>
                      <a:pt x="1541" y="620"/>
                    </a:lnTo>
                    <a:lnTo>
                      <a:pt x="1575" y="754"/>
                    </a:lnTo>
                    <a:lnTo>
                      <a:pt x="1592" y="888"/>
                    </a:lnTo>
                    <a:lnTo>
                      <a:pt x="1592" y="1391"/>
                    </a:lnTo>
                    <a:lnTo>
                      <a:pt x="1592" y="1424"/>
                    </a:lnTo>
                    <a:lnTo>
                      <a:pt x="1625" y="1458"/>
                    </a:lnTo>
                    <a:lnTo>
                      <a:pt x="1659" y="1474"/>
                    </a:lnTo>
                    <a:lnTo>
                      <a:pt x="1692" y="1491"/>
                    </a:lnTo>
                    <a:lnTo>
                      <a:pt x="1726" y="1474"/>
                    </a:lnTo>
                    <a:lnTo>
                      <a:pt x="1759" y="1458"/>
                    </a:lnTo>
                    <a:lnTo>
                      <a:pt x="1776" y="1424"/>
                    </a:lnTo>
                    <a:lnTo>
                      <a:pt x="1793" y="1391"/>
                    </a:lnTo>
                    <a:lnTo>
                      <a:pt x="1793" y="888"/>
                    </a:lnTo>
                    <a:lnTo>
                      <a:pt x="1776" y="704"/>
                    </a:lnTo>
                    <a:lnTo>
                      <a:pt x="1726" y="536"/>
                    </a:lnTo>
                    <a:lnTo>
                      <a:pt x="1642" y="386"/>
                    </a:lnTo>
                    <a:lnTo>
                      <a:pt x="1525" y="252"/>
                    </a:lnTo>
                    <a:lnTo>
                      <a:pt x="1391" y="151"/>
                    </a:lnTo>
                    <a:lnTo>
                      <a:pt x="1240" y="67"/>
                    </a:lnTo>
                    <a:lnTo>
                      <a:pt x="1072" y="17"/>
                    </a:lnTo>
                    <a:lnTo>
                      <a:pt x="888"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0" name="Google Shape;9240;p187"/>
              <p:cNvSpPr/>
              <p:nvPr/>
            </p:nvSpPr>
            <p:spPr>
              <a:xfrm>
                <a:off x="3174500" y="1479950"/>
                <a:ext cx="29775" cy="26400"/>
              </a:xfrm>
              <a:custGeom>
                <a:avLst/>
                <a:gdLst/>
                <a:ahLst/>
                <a:cxnLst/>
                <a:rect l="l" t="t" r="r" b="b"/>
                <a:pathLst>
                  <a:path w="1191" h="1056" extrusionOk="0">
                    <a:moveTo>
                      <a:pt x="1090" y="0"/>
                    </a:moveTo>
                    <a:lnTo>
                      <a:pt x="1039" y="17"/>
                    </a:lnTo>
                    <a:lnTo>
                      <a:pt x="1023" y="34"/>
                    </a:lnTo>
                    <a:lnTo>
                      <a:pt x="436" y="804"/>
                    </a:lnTo>
                    <a:lnTo>
                      <a:pt x="168" y="536"/>
                    </a:lnTo>
                    <a:lnTo>
                      <a:pt x="135" y="519"/>
                    </a:lnTo>
                    <a:lnTo>
                      <a:pt x="101" y="503"/>
                    </a:lnTo>
                    <a:lnTo>
                      <a:pt x="68" y="519"/>
                    </a:lnTo>
                    <a:lnTo>
                      <a:pt x="34" y="536"/>
                    </a:lnTo>
                    <a:lnTo>
                      <a:pt x="1" y="570"/>
                    </a:lnTo>
                    <a:lnTo>
                      <a:pt x="1" y="603"/>
                    </a:lnTo>
                    <a:lnTo>
                      <a:pt x="1" y="653"/>
                    </a:lnTo>
                    <a:lnTo>
                      <a:pt x="34" y="670"/>
                    </a:lnTo>
                    <a:lnTo>
                      <a:pt x="386" y="1039"/>
                    </a:lnTo>
                    <a:lnTo>
                      <a:pt x="420" y="1055"/>
                    </a:lnTo>
                    <a:lnTo>
                      <a:pt x="503" y="1055"/>
                    </a:lnTo>
                    <a:lnTo>
                      <a:pt x="537" y="1022"/>
                    </a:lnTo>
                    <a:lnTo>
                      <a:pt x="1173" y="168"/>
                    </a:lnTo>
                    <a:lnTo>
                      <a:pt x="1190" y="117"/>
                    </a:lnTo>
                    <a:lnTo>
                      <a:pt x="1190" y="84"/>
                    </a:lnTo>
                    <a:lnTo>
                      <a:pt x="1190" y="50"/>
                    </a:lnTo>
                    <a:lnTo>
                      <a:pt x="1157" y="17"/>
                    </a:lnTo>
                    <a:lnTo>
                      <a:pt x="11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cxnSp>
        <p:nvCxnSpPr>
          <p:cNvPr id="9241" name="Google Shape;9241;p187"/>
          <p:cNvCxnSpPr/>
          <p:nvPr/>
        </p:nvCxnSpPr>
        <p:spPr>
          <a:xfrm>
            <a:off x="1931903" y="1651154"/>
            <a:ext cx="527700" cy="454200"/>
          </a:xfrm>
          <a:prstGeom prst="bentConnector3">
            <a:avLst>
              <a:gd name="adj1" fmla="val 50000"/>
            </a:avLst>
          </a:prstGeom>
          <a:noFill/>
          <a:ln w="19050" cap="flat" cmpd="sng">
            <a:solidFill>
              <a:srgbClr val="253746"/>
            </a:solidFill>
            <a:prstDash val="dot"/>
            <a:round/>
            <a:headEnd type="none" w="sm" len="sm"/>
            <a:tailEnd type="triangle" w="med" len="med"/>
          </a:ln>
        </p:spPr>
      </p:cxnSp>
      <p:sp>
        <p:nvSpPr>
          <p:cNvPr id="9242" name="Google Shape;9242;p187"/>
          <p:cNvSpPr/>
          <p:nvPr/>
        </p:nvSpPr>
        <p:spPr>
          <a:xfrm>
            <a:off x="168410" y="1352327"/>
            <a:ext cx="1987078" cy="585619"/>
          </a:xfrm>
          <a:prstGeom prst="roundRect">
            <a:avLst>
              <a:gd name="adj" fmla="val 16667"/>
            </a:avLst>
          </a:prstGeom>
          <a:solidFill>
            <a:srgbClr val="F2F8FC"/>
          </a:solidFill>
          <a:ln>
            <a:noFill/>
          </a:ln>
          <a:effectLst>
            <a:outerShdw blurRad="114300" dist="12700" sx="90000" sy="90000" algn="bl" rotWithShape="0">
              <a:srgbClr val="323F4F">
                <a:alpha val="48235"/>
              </a:srgbClr>
            </a:outerShdw>
          </a:effectLst>
        </p:spPr>
        <p:txBody>
          <a:bodyPr spcFirstLastPara="1" wrap="square" lIns="91425" tIns="91425" rIns="91425" bIns="91425" anchor="ctr" anchorCtr="0">
            <a:noAutofit/>
          </a:bodyPr>
          <a:lstStyle/>
          <a:p>
            <a:pPr marL="284163" marR="182880" lvl="0" indent="0" algn="l" rtl="0">
              <a:lnSpc>
                <a:spcPct val="115000"/>
              </a:lnSpc>
              <a:spcBef>
                <a:spcPts val="0"/>
              </a:spcBef>
              <a:spcAft>
                <a:spcPts val="0"/>
              </a:spcAft>
              <a:buClr>
                <a:srgbClr val="000000"/>
              </a:buClr>
              <a:buSzPts val="800"/>
              <a:buFont typeface="Arial"/>
              <a:buNone/>
            </a:pPr>
            <a:r>
              <a:rPr lang="en" sz="800" b="0" i="0" u="none" strike="noStrike" cap="none">
                <a:solidFill>
                  <a:srgbClr val="C8102E"/>
                </a:solidFill>
                <a:latin typeface="Inter ExtraBold"/>
                <a:ea typeface="Inter ExtraBold"/>
                <a:cs typeface="Inter ExtraBold"/>
                <a:sym typeface="Inter ExtraBold"/>
              </a:rPr>
              <a:t>Get instant notifications </a:t>
            </a:r>
            <a:r>
              <a:rPr lang="en" sz="800" b="0" i="0" u="none" strike="noStrike" cap="none">
                <a:solidFill>
                  <a:srgbClr val="7C868F"/>
                </a:solidFill>
                <a:latin typeface="Inter Medium"/>
                <a:ea typeface="Inter Medium"/>
                <a:cs typeface="Inter Medium"/>
                <a:sym typeface="Inter Medium"/>
              </a:rPr>
              <a:t>on the status of your claims.</a:t>
            </a:r>
            <a:endParaRPr sz="800" b="0" i="0" u="none" strike="noStrike" cap="none">
              <a:solidFill>
                <a:srgbClr val="7C868F"/>
              </a:solidFill>
              <a:latin typeface="Inter Medium"/>
              <a:ea typeface="Inter Medium"/>
              <a:cs typeface="Inter Medium"/>
              <a:sym typeface="Inter Medium"/>
            </a:endParaRPr>
          </a:p>
        </p:txBody>
      </p:sp>
      <p:cxnSp>
        <p:nvCxnSpPr>
          <p:cNvPr id="9243" name="Google Shape;9243;p187"/>
          <p:cNvCxnSpPr/>
          <p:nvPr/>
        </p:nvCxnSpPr>
        <p:spPr>
          <a:xfrm>
            <a:off x="1847358" y="2543810"/>
            <a:ext cx="726900" cy="616500"/>
          </a:xfrm>
          <a:prstGeom prst="bentConnector3">
            <a:avLst>
              <a:gd name="adj1" fmla="val 50005"/>
            </a:avLst>
          </a:prstGeom>
          <a:noFill/>
          <a:ln w="19050" cap="flat" cmpd="sng">
            <a:solidFill>
              <a:srgbClr val="253746"/>
            </a:solidFill>
            <a:prstDash val="dot"/>
            <a:round/>
            <a:headEnd type="none" w="sm" len="sm"/>
            <a:tailEnd type="triangle" w="med" len="med"/>
          </a:ln>
        </p:spPr>
      </p:cxnSp>
      <p:sp>
        <p:nvSpPr>
          <p:cNvPr id="9244" name="Google Shape;9244;p187"/>
          <p:cNvSpPr/>
          <p:nvPr/>
        </p:nvSpPr>
        <p:spPr>
          <a:xfrm>
            <a:off x="168410" y="2237100"/>
            <a:ext cx="1996051" cy="746410"/>
          </a:xfrm>
          <a:prstGeom prst="roundRect">
            <a:avLst>
              <a:gd name="adj" fmla="val 16667"/>
            </a:avLst>
          </a:prstGeom>
          <a:solidFill>
            <a:srgbClr val="F2F8FC"/>
          </a:solidFill>
          <a:ln>
            <a:noFill/>
          </a:ln>
          <a:effectLst>
            <a:outerShdw blurRad="114300" dist="12700" sx="90000" sy="90000" algn="bl" rotWithShape="0">
              <a:srgbClr val="323F4F">
                <a:alpha val="48235"/>
              </a:srgbClr>
            </a:outerShdw>
          </a:effectLst>
        </p:spPr>
        <p:txBody>
          <a:bodyPr spcFirstLastPara="1" wrap="square" lIns="91425" tIns="91425" rIns="91425" bIns="91425" anchor="ctr" anchorCtr="0">
            <a:noAutofit/>
          </a:bodyPr>
          <a:lstStyle/>
          <a:p>
            <a:pPr marL="284163" marR="182880" lvl="0" indent="0" algn="l" rtl="0">
              <a:lnSpc>
                <a:spcPct val="115000"/>
              </a:lnSpc>
              <a:spcBef>
                <a:spcPts val="0"/>
              </a:spcBef>
              <a:spcAft>
                <a:spcPts val="0"/>
              </a:spcAft>
              <a:buClr>
                <a:srgbClr val="000000"/>
              </a:buClr>
              <a:buSzPts val="800"/>
              <a:buFont typeface="Arial"/>
              <a:buNone/>
            </a:pPr>
            <a:r>
              <a:rPr lang="en" sz="800" b="0" i="0" u="none" strike="noStrike" cap="none">
                <a:solidFill>
                  <a:srgbClr val="C8102E"/>
                </a:solidFill>
                <a:latin typeface="Inter ExtraBold"/>
                <a:ea typeface="Inter ExtraBold"/>
                <a:cs typeface="Inter ExtraBold"/>
                <a:sym typeface="Inter ExtraBold"/>
              </a:rPr>
              <a:t>File a claim and upload documentation </a:t>
            </a:r>
            <a:r>
              <a:rPr lang="en" sz="800" b="0" i="0" u="none" strike="noStrike" cap="none">
                <a:solidFill>
                  <a:srgbClr val="7C868F"/>
                </a:solidFill>
                <a:latin typeface="Inter Medium"/>
                <a:ea typeface="Inter Medium"/>
                <a:cs typeface="Inter Medium"/>
                <a:sym typeface="Inter Medium"/>
              </a:rPr>
              <a:t>in seconds using your phone’s camera.</a:t>
            </a:r>
            <a:endParaRPr sz="800" b="0" i="0" u="none" strike="noStrike" cap="none">
              <a:solidFill>
                <a:srgbClr val="7C868F"/>
              </a:solidFill>
              <a:latin typeface="Inter Medium"/>
              <a:ea typeface="Inter Medium"/>
              <a:cs typeface="Inter Medium"/>
              <a:sym typeface="Inter Medium"/>
            </a:endParaRPr>
          </a:p>
        </p:txBody>
      </p:sp>
      <p:cxnSp>
        <p:nvCxnSpPr>
          <p:cNvPr id="9245" name="Google Shape;9245;p187"/>
          <p:cNvCxnSpPr/>
          <p:nvPr/>
        </p:nvCxnSpPr>
        <p:spPr>
          <a:xfrm>
            <a:off x="1948916" y="3414985"/>
            <a:ext cx="527700" cy="454200"/>
          </a:xfrm>
          <a:prstGeom prst="bentConnector3">
            <a:avLst>
              <a:gd name="adj1" fmla="val 50000"/>
            </a:avLst>
          </a:prstGeom>
          <a:noFill/>
          <a:ln w="19050" cap="flat" cmpd="sng">
            <a:solidFill>
              <a:srgbClr val="253746"/>
            </a:solidFill>
            <a:prstDash val="dot"/>
            <a:round/>
            <a:headEnd type="none" w="sm" len="sm"/>
            <a:tailEnd type="triangle" w="med" len="med"/>
          </a:ln>
        </p:spPr>
      </p:cxnSp>
      <p:sp>
        <p:nvSpPr>
          <p:cNvPr id="9246" name="Google Shape;9246;p187"/>
          <p:cNvSpPr/>
          <p:nvPr/>
        </p:nvSpPr>
        <p:spPr>
          <a:xfrm>
            <a:off x="161762" y="3226834"/>
            <a:ext cx="1993726" cy="746410"/>
          </a:xfrm>
          <a:prstGeom prst="roundRect">
            <a:avLst>
              <a:gd name="adj" fmla="val 16667"/>
            </a:avLst>
          </a:prstGeom>
          <a:solidFill>
            <a:srgbClr val="F2F8FC"/>
          </a:solidFill>
          <a:ln>
            <a:noFill/>
          </a:ln>
          <a:effectLst>
            <a:outerShdw blurRad="114300" dist="12700" sx="90000" sy="90000" algn="bl" rotWithShape="0">
              <a:srgbClr val="323F4F">
                <a:alpha val="48235"/>
              </a:srgbClr>
            </a:outerShdw>
          </a:effectLst>
        </p:spPr>
        <p:txBody>
          <a:bodyPr spcFirstLastPara="1" wrap="square" lIns="91425" tIns="91425" rIns="91425" bIns="91425" anchor="ctr" anchorCtr="0">
            <a:noAutofit/>
          </a:bodyPr>
          <a:lstStyle/>
          <a:p>
            <a:pPr marL="284163" marR="182880" lvl="0" indent="0" algn="l" rtl="0">
              <a:lnSpc>
                <a:spcPct val="115000"/>
              </a:lnSpc>
              <a:spcBef>
                <a:spcPts val="0"/>
              </a:spcBef>
              <a:spcAft>
                <a:spcPts val="0"/>
              </a:spcAft>
              <a:buClr>
                <a:srgbClr val="000000"/>
              </a:buClr>
              <a:buSzPts val="800"/>
              <a:buFont typeface="Arial"/>
              <a:buNone/>
            </a:pPr>
            <a:r>
              <a:rPr lang="en" sz="800" b="0" i="0" u="none" strike="noStrike" cap="none">
                <a:solidFill>
                  <a:srgbClr val="C8102E"/>
                </a:solidFill>
                <a:latin typeface="Inter ExtraBold"/>
                <a:ea typeface="Inter ExtraBold"/>
                <a:cs typeface="Inter ExtraBold"/>
                <a:sym typeface="Inter ExtraBold"/>
              </a:rPr>
              <a:t>Scan an item’s barcode </a:t>
            </a:r>
            <a:r>
              <a:rPr lang="en" sz="800" b="0" i="0" u="none" strike="noStrike" cap="none">
                <a:solidFill>
                  <a:srgbClr val="7C868F"/>
                </a:solidFill>
                <a:latin typeface="Inter Medium"/>
                <a:ea typeface="Inter Medium"/>
                <a:cs typeface="Inter Medium"/>
                <a:sym typeface="Inter Medium"/>
              </a:rPr>
              <a:t>with your phone’s camera to determine if it is an </a:t>
            </a:r>
            <a:r>
              <a:rPr lang="en" sz="800" b="0" i="0" u="none" strike="noStrike" cap="none">
                <a:solidFill>
                  <a:srgbClr val="C8102E"/>
                </a:solidFill>
                <a:latin typeface="Inter ExtraBold"/>
                <a:ea typeface="Inter ExtraBold"/>
                <a:cs typeface="Inter ExtraBold"/>
                <a:sym typeface="Inter ExtraBold"/>
              </a:rPr>
              <a:t>IRS code 213(D) eligible expense. </a:t>
            </a:r>
            <a:endParaRPr sz="800" b="0" i="0" u="none" strike="noStrike" cap="none">
              <a:solidFill>
                <a:srgbClr val="7C868F"/>
              </a:solidFill>
              <a:latin typeface="Inter Medium"/>
              <a:ea typeface="Inter Medium"/>
              <a:cs typeface="Inter Medium"/>
              <a:sym typeface="Inter Medium"/>
            </a:endParaRPr>
          </a:p>
        </p:txBody>
      </p:sp>
      <p:cxnSp>
        <p:nvCxnSpPr>
          <p:cNvPr id="9247" name="Google Shape;9247;p187"/>
          <p:cNvCxnSpPr/>
          <p:nvPr/>
        </p:nvCxnSpPr>
        <p:spPr>
          <a:xfrm flipH="1">
            <a:off x="3833403" y="1210094"/>
            <a:ext cx="738600" cy="648300"/>
          </a:xfrm>
          <a:prstGeom prst="bentConnector3">
            <a:avLst>
              <a:gd name="adj1" fmla="val 45203"/>
            </a:avLst>
          </a:prstGeom>
          <a:noFill/>
          <a:ln w="19050" cap="flat" cmpd="sng">
            <a:solidFill>
              <a:srgbClr val="253746"/>
            </a:solidFill>
            <a:prstDash val="dot"/>
            <a:round/>
            <a:headEnd type="none" w="sm" len="sm"/>
            <a:tailEnd type="triangle" w="med" len="med"/>
          </a:ln>
        </p:spPr>
      </p:cxnSp>
      <p:sp>
        <p:nvSpPr>
          <p:cNvPr id="9248" name="Google Shape;9248;p187"/>
          <p:cNvSpPr/>
          <p:nvPr/>
        </p:nvSpPr>
        <p:spPr>
          <a:xfrm>
            <a:off x="4379158" y="970994"/>
            <a:ext cx="1894476" cy="478201"/>
          </a:xfrm>
          <a:prstGeom prst="roundRect">
            <a:avLst>
              <a:gd name="adj" fmla="val 16667"/>
            </a:avLst>
          </a:prstGeom>
          <a:solidFill>
            <a:srgbClr val="F2F8FC"/>
          </a:solidFill>
          <a:ln>
            <a:noFill/>
          </a:ln>
          <a:effectLst>
            <a:outerShdw blurRad="114300" dist="12700" sx="90000" sy="90000" algn="bl" rotWithShape="0">
              <a:srgbClr val="323F4F">
                <a:alpha val="48235"/>
              </a:srgbClr>
            </a:outerShdw>
          </a:effectLst>
        </p:spPr>
        <p:txBody>
          <a:bodyPr spcFirstLastPara="1" wrap="square" lIns="91425" tIns="91425" rIns="91425" bIns="91425" anchor="ctr" anchorCtr="0">
            <a:noAutofit/>
          </a:bodyPr>
          <a:lstStyle/>
          <a:p>
            <a:pPr marL="284163" marR="182880" lvl="0" indent="0" algn="l" rtl="0">
              <a:lnSpc>
                <a:spcPct val="115000"/>
              </a:lnSpc>
              <a:spcBef>
                <a:spcPts val="0"/>
              </a:spcBef>
              <a:spcAft>
                <a:spcPts val="0"/>
              </a:spcAft>
              <a:buClr>
                <a:srgbClr val="000000"/>
              </a:buClr>
              <a:buSzPts val="800"/>
              <a:buFont typeface="Arial"/>
              <a:buNone/>
            </a:pPr>
            <a:r>
              <a:rPr lang="en" sz="800" b="0" i="0" u="none" strike="noStrike" cap="none">
                <a:solidFill>
                  <a:srgbClr val="C8102E"/>
                </a:solidFill>
                <a:latin typeface="Inter ExtraBold"/>
                <a:ea typeface="Inter ExtraBold"/>
                <a:cs typeface="Inter ExtraBold"/>
                <a:sym typeface="Inter ExtraBold"/>
              </a:rPr>
              <a:t>Check </a:t>
            </a:r>
            <a:r>
              <a:rPr lang="en" sz="800" b="0" i="0" u="none" strike="noStrike" cap="none">
                <a:solidFill>
                  <a:srgbClr val="7C868F"/>
                </a:solidFill>
                <a:latin typeface="Inter Medium"/>
                <a:ea typeface="Inter Medium"/>
                <a:cs typeface="Inter Medium"/>
                <a:sym typeface="Inter Medium"/>
              </a:rPr>
              <a:t>your balance and </a:t>
            </a:r>
            <a:r>
              <a:rPr lang="en" sz="800" b="0" i="0" u="none" strike="noStrike" cap="none">
                <a:solidFill>
                  <a:srgbClr val="C8102E"/>
                </a:solidFill>
                <a:latin typeface="Inter ExtraBold"/>
                <a:ea typeface="Inter ExtraBold"/>
                <a:cs typeface="Inter ExtraBold"/>
                <a:sym typeface="Inter ExtraBold"/>
              </a:rPr>
              <a:t>view </a:t>
            </a:r>
            <a:r>
              <a:rPr lang="en" sz="800" b="0" i="0" u="none" strike="noStrike" cap="none">
                <a:solidFill>
                  <a:srgbClr val="7C868F"/>
                </a:solidFill>
                <a:latin typeface="Inter Medium"/>
                <a:ea typeface="Inter Medium"/>
                <a:cs typeface="Inter Medium"/>
                <a:sym typeface="Inter Medium"/>
              </a:rPr>
              <a:t>your activity.</a:t>
            </a:r>
            <a:endParaRPr sz="800" b="0" i="0" u="none" strike="noStrike" cap="none">
              <a:solidFill>
                <a:srgbClr val="7C868F"/>
              </a:solidFill>
              <a:latin typeface="Inter Medium"/>
              <a:ea typeface="Inter Medium"/>
              <a:cs typeface="Inter Medium"/>
              <a:sym typeface="Inter Medium"/>
            </a:endParaRPr>
          </a:p>
        </p:txBody>
      </p:sp>
      <p:cxnSp>
        <p:nvCxnSpPr>
          <p:cNvPr id="9249" name="Google Shape;9249;p187"/>
          <p:cNvCxnSpPr/>
          <p:nvPr/>
        </p:nvCxnSpPr>
        <p:spPr>
          <a:xfrm>
            <a:off x="1948916" y="4465674"/>
            <a:ext cx="527762" cy="0"/>
          </a:xfrm>
          <a:prstGeom prst="straightConnector1">
            <a:avLst/>
          </a:prstGeom>
          <a:noFill/>
          <a:ln w="19050" cap="flat" cmpd="sng">
            <a:solidFill>
              <a:srgbClr val="253746"/>
            </a:solidFill>
            <a:prstDash val="dot"/>
            <a:round/>
            <a:headEnd type="none" w="sm" len="sm"/>
            <a:tailEnd type="triangle" w="med" len="med"/>
          </a:ln>
        </p:spPr>
      </p:cxnSp>
      <p:sp>
        <p:nvSpPr>
          <p:cNvPr id="9250" name="Google Shape;9250;p187"/>
          <p:cNvSpPr/>
          <p:nvPr/>
        </p:nvSpPr>
        <p:spPr>
          <a:xfrm>
            <a:off x="168410" y="4235086"/>
            <a:ext cx="1993726" cy="328519"/>
          </a:xfrm>
          <a:prstGeom prst="roundRect">
            <a:avLst>
              <a:gd name="adj" fmla="val 16667"/>
            </a:avLst>
          </a:prstGeom>
          <a:solidFill>
            <a:srgbClr val="F2F8FC"/>
          </a:solidFill>
          <a:ln>
            <a:noFill/>
          </a:ln>
          <a:effectLst>
            <a:outerShdw blurRad="114300" dist="12700" sx="90000" sy="90000" algn="bl" rotWithShape="0">
              <a:srgbClr val="323F4F">
                <a:alpha val="48235"/>
              </a:srgbClr>
            </a:outerShdw>
          </a:effectLst>
        </p:spPr>
        <p:txBody>
          <a:bodyPr spcFirstLastPara="1" wrap="square" lIns="91425" tIns="91425" rIns="91425" bIns="91425" anchor="ctr" anchorCtr="0">
            <a:noAutofit/>
          </a:bodyPr>
          <a:lstStyle/>
          <a:p>
            <a:pPr marL="284163" marR="182880" lvl="0" indent="0" algn="l" rtl="0">
              <a:lnSpc>
                <a:spcPct val="115000"/>
              </a:lnSpc>
              <a:spcBef>
                <a:spcPts val="0"/>
              </a:spcBef>
              <a:spcAft>
                <a:spcPts val="0"/>
              </a:spcAft>
              <a:buClr>
                <a:srgbClr val="000000"/>
              </a:buClr>
              <a:buSzPts val="800"/>
              <a:buFont typeface="Arial"/>
              <a:buNone/>
            </a:pPr>
            <a:r>
              <a:rPr lang="en" sz="800" b="0" i="0" u="none" strike="noStrike" cap="none">
                <a:solidFill>
                  <a:srgbClr val="C8102E"/>
                </a:solidFill>
                <a:latin typeface="Inter ExtraBold"/>
                <a:ea typeface="Inter ExtraBold"/>
                <a:cs typeface="Inter ExtraBold"/>
                <a:sym typeface="Inter ExtraBold"/>
              </a:rPr>
              <a:t>Report a card </a:t>
            </a:r>
            <a:r>
              <a:rPr lang="en" sz="800" b="0" i="0" u="none" strike="noStrike" cap="none">
                <a:solidFill>
                  <a:srgbClr val="7C868F"/>
                </a:solidFill>
                <a:latin typeface="Inter Medium"/>
                <a:ea typeface="Inter Medium"/>
                <a:cs typeface="Inter Medium"/>
                <a:sym typeface="Inter Medium"/>
              </a:rPr>
              <a:t>as lost or stolen.</a:t>
            </a:r>
            <a:endParaRPr sz="800" b="0" i="0" u="none" strike="noStrike" cap="none">
              <a:solidFill>
                <a:srgbClr val="7C868F"/>
              </a:solidFill>
              <a:latin typeface="Inter Medium"/>
              <a:ea typeface="Inter Medium"/>
              <a:cs typeface="Inter Medium"/>
              <a:sym typeface="Inter Medium"/>
            </a:endParaRPr>
          </a:p>
        </p:txBody>
      </p:sp>
      <p:cxnSp>
        <p:nvCxnSpPr>
          <p:cNvPr id="9251" name="Google Shape;9251;p187"/>
          <p:cNvCxnSpPr/>
          <p:nvPr/>
        </p:nvCxnSpPr>
        <p:spPr>
          <a:xfrm flipH="1">
            <a:off x="3853364" y="3832993"/>
            <a:ext cx="647400" cy="316800"/>
          </a:xfrm>
          <a:prstGeom prst="bentConnector3">
            <a:avLst>
              <a:gd name="adj1" fmla="val 41230"/>
            </a:avLst>
          </a:prstGeom>
          <a:noFill/>
          <a:ln w="19050" cap="flat" cmpd="sng">
            <a:solidFill>
              <a:srgbClr val="253746"/>
            </a:solidFill>
            <a:prstDash val="dot"/>
            <a:round/>
            <a:headEnd type="none" w="sm" len="sm"/>
            <a:tailEnd type="triangle" w="med" len="med"/>
          </a:ln>
        </p:spPr>
      </p:cxnSp>
      <p:sp>
        <p:nvSpPr>
          <p:cNvPr id="9252" name="Google Shape;9252;p187"/>
          <p:cNvSpPr/>
          <p:nvPr/>
        </p:nvSpPr>
        <p:spPr>
          <a:xfrm>
            <a:off x="4329841" y="3668735"/>
            <a:ext cx="1894476" cy="328519"/>
          </a:xfrm>
          <a:prstGeom prst="roundRect">
            <a:avLst>
              <a:gd name="adj" fmla="val 16667"/>
            </a:avLst>
          </a:prstGeom>
          <a:solidFill>
            <a:srgbClr val="F2F8FC"/>
          </a:solidFill>
          <a:ln>
            <a:noFill/>
          </a:ln>
          <a:effectLst>
            <a:outerShdw blurRad="114300" dist="12700" sx="90000" sy="90000" algn="bl" rotWithShape="0">
              <a:srgbClr val="323F4F">
                <a:alpha val="48235"/>
              </a:srgbClr>
            </a:outerShdw>
          </a:effectLst>
        </p:spPr>
        <p:txBody>
          <a:bodyPr spcFirstLastPara="1" wrap="square" lIns="91425" tIns="91425" rIns="91425" bIns="91425" anchor="ctr" anchorCtr="0">
            <a:noAutofit/>
          </a:bodyPr>
          <a:lstStyle/>
          <a:p>
            <a:pPr marL="284163" marR="182880" lvl="0" indent="0" algn="l" rtl="0">
              <a:lnSpc>
                <a:spcPct val="115000"/>
              </a:lnSpc>
              <a:spcBef>
                <a:spcPts val="0"/>
              </a:spcBef>
              <a:spcAft>
                <a:spcPts val="0"/>
              </a:spcAft>
              <a:buClr>
                <a:srgbClr val="000000"/>
              </a:buClr>
              <a:buSzPts val="800"/>
              <a:buFont typeface="Arial"/>
              <a:buNone/>
            </a:pPr>
            <a:r>
              <a:rPr lang="en" sz="800" b="0" i="0" u="none" strike="noStrike" cap="none">
                <a:solidFill>
                  <a:srgbClr val="C8102E"/>
                </a:solidFill>
                <a:latin typeface="Inter ExtraBold"/>
                <a:ea typeface="Inter ExtraBold"/>
                <a:cs typeface="Inter ExtraBold"/>
                <a:sym typeface="Inter ExtraBold"/>
              </a:rPr>
              <a:t>Reset login </a:t>
            </a:r>
            <a:r>
              <a:rPr lang="en" sz="800" b="0" i="0" u="none" strike="noStrike" cap="none">
                <a:solidFill>
                  <a:srgbClr val="7C868F"/>
                </a:solidFill>
                <a:latin typeface="Inter Medium"/>
                <a:ea typeface="Inter Medium"/>
                <a:cs typeface="Inter Medium"/>
                <a:sym typeface="Inter Medium"/>
              </a:rPr>
              <a:t>credentials.</a:t>
            </a:r>
            <a:endParaRPr sz="800" b="0" i="0" u="none" strike="noStrike" cap="none">
              <a:solidFill>
                <a:srgbClr val="7C868F"/>
              </a:solidFill>
              <a:latin typeface="Inter Medium"/>
              <a:ea typeface="Inter Medium"/>
              <a:cs typeface="Inter Medium"/>
              <a:sym typeface="Inter Medium"/>
            </a:endParaRPr>
          </a:p>
        </p:txBody>
      </p:sp>
      <p:cxnSp>
        <p:nvCxnSpPr>
          <p:cNvPr id="9253" name="Google Shape;9253;p187"/>
          <p:cNvCxnSpPr/>
          <p:nvPr/>
        </p:nvCxnSpPr>
        <p:spPr>
          <a:xfrm flipH="1">
            <a:off x="3853500" y="3049276"/>
            <a:ext cx="718500" cy="324300"/>
          </a:xfrm>
          <a:prstGeom prst="bentConnector3">
            <a:avLst>
              <a:gd name="adj1" fmla="val 50000"/>
            </a:avLst>
          </a:prstGeom>
          <a:noFill/>
          <a:ln w="19050" cap="flat" cmpd="sng">
            <a:solidFill>
              <a:srgbClr val="253746"/>
            </a:solidFill>
            <a:prstDash val="dot"/>
            <a:round/>
            <a:headEnd type="none" w="sm" len="sm"/>
            <a:tailEnd type="triangle" w="med" len="med"/>
          </a:ln>
        </p:spPr>
      </p:cxnSp>
      <p:sp>
        <p:nvSpPr>
          <p:cNvPr id="9254" name="Google Shape;9254;p187"/>
          <p:cNvSpPr/>
          <p:nvPr/>
        </p:nvSpPr>
        <p:spPr>
          <a:xfrm>
            <a:off x="4329841" y="2676071"/>
            <a:ext cx="1921571" cy="746410"/>
          </a:xfrm>
          <a:prstGeom prst="roundRect">
            <a:avLst>
              <a:gd name="adj" fmla="val 16667"/>
            </a:avLst>
          </a:prstGeom>
          <a:solidFill>
            <a:srgbClr val="F2F8FC"/>
          </a:solidFill>
          <a:ln>
            <a:noFill/>
          </a:ln>
          <a:effectLst>
            <a:outerShdw blurRad="114300" dist="12700" sx="90000" sy="90000" algn="bl" rotWithShape="0">
              <a:srgbClr val="323F4F">
                <a:alpha val="48235"/>
              </a:srgbClr>
            </a:outerShdw>
          </a:effectLst>
        </p:spPr>
        <p:txBody>
          <a:bodyPr spcFirstLastPara="1" wrap="square" lIns="91425" tIns="91425" rIns="91425" bIns="91425" anchor="ctr" anchorCtr="0">
            <a:noAutofit/>
          </a:bodyPr>
          <a:lstStyle/>
          <a:p>
            <a:pPr marL="284163" marR="182880" lvl="0" indent="0" algn="l" rtl="0">
              <a:lnSpc>
                <a:spcPct val="115000"/>
              </a:lnSpc>
              <a:spcBef>
                <a:spcPts val="0"/>
              </a:spcBef>
              <a:spcAft>
                <a:spcPts val="0"/>
              </a:spcAft>
              <a:buClr>
                <a:srgbClr val="000000"/>
              </a:buClr>
              <a:buSzPts val="800"/>
              <a:buFont typeface="Arial"/>
              <a:buNone/>
            </a:pPr>
            <a:r>
              <a:rPr lang="en" sz="800" b="0" i="0" u="none" strike="noStrike" cap="none">
                <a:solidFill>
                  <a:srgbClr val="C8102E"/>
                </a:solidFill>
                <a:latin typeface="Inter ExtraBold"/>
                <a:ea typeface="Inter ExtraBold"/>
                <a:cs typeface="Inter ExtraBold"/>
                <a:sym typeface="Inter ExtraBold"/>
              </a:rPr>
              <a:t>View current </a:t>
            </a:r>
            <a:r>
              <a:rPr lang="en" sz="800" b="0" i="0" u="none" strike="noStrike" cap="none">
                <a:solidFill>
                  <a:srgbClr val="7C868F"/>
                </a:solidFill>
                <a:latin typeface="Inter Medium"/>
                <a:ea typeface="Inter Medium"/>
                <a:cs typeface="Inter Medium"/>
                <a:sym typeface="Inter Medium"/>
              </a:rPr>
              <a:t>HSA investments balance, recent activity, and rate of return.</a:t>
            </a:r>
            <a:endParaRPr sz="800" b="0" i="0" u="none" strike="noStrike" cap="none">
              <a:solidFill>
                <a:srgbClr val="7C868F"/>
              </a:solidFill>
              <a:latin typeface="Inter Medium"/>
              <a:ea typeface="Inter Medium"/>
              <a:cs typeface="Inter Medium"/>
              <a:sym typeface="Inter Medium"/>
            </a:endParaRPr>
          </a:p>
        </p:txBody>
      </p:sp>
      <p:cxnSp>
        <p:nvCxnSpPr>
          <p:cNvPr id="9255" name="Google Shape;9255;p187"/>
          <p:cNvCxnSpPr/>
          <p:nvPr/>
        </p:nvCxnSpPr>
        <p:spPr>
          <a:xfrm rot="10800000">
            <a:off x="3819672" y="2276873"/>
            <a:ext cx="996555" cy="0"/>
          </a:xfrm>
          <a:prstGeom prst="straightConnector1">
            <a:avLst/>
          </a:prstGeom>
          <a:noFill/>
          <a:ln w="19050" cap="flat" cmpd="sng">
            <a:solidFill>
              <a:srgbClr val="253746"/>
            </a:solidFill>
            <a:prstDash val="dot"/>
            <a:round/>
            <a:headEnd type="none" w="sm" len="sm"/>
            <a:tailEnd type="triangle" w="med" len="med"/>
          </a:ln>
        </p:spPr>
      </p:cxnSp>
      <p:sp>
        <p:nvSpPr>
          <p:cNvPr id="9256" name="Google Shape;9256;p187"/>
          <p:cNvSpPr/>
          <p:nvPr/>
        </p:nvSpPr>
        <p:spPr>
          <a:xfrm>
            <a:off x="4317950" y="1797399"/>
            <a:ext cx="1921571" cy="746411"/>
          </a:xfrm>
          <a:prstGeom prst="roundRect">
            <a:avLst>
              <a:gd name="adj" fmla="val 16667"/>
            </a:avLst>
          </a:prstGeom>
          <a:solidFill>
            <a:srgbClr val="F2F8FC"/>
          </a:solidFill>
          <a:ln>
            <a:noFill/>
          </a:ln>
          <a:effectLst>
            <a:outerShdw blurRad="114300" dist="12700" sx="90000" sy="90000" algn="bl" rotWithShape="0">
              <a:srgbClr val="323F4F">
                <a:alpha val="48235"/>
              </a:srgbClr>
            </a:outerShdw>
          </a:effectLst>
        </p:spPr>
        <p:txBody>
          <a:bodyPr spcFirstLastPara="1" wrap="square" lIns="91425" tIns="91425" rIns="91425" bIns="91425" anchor="ctr" anchorCtr="0">
            <a:noAutofit/>
          </a:bodyPr>
          <a:lstStyle/>
          <a:p>
            <a:pPr marL="284163" marR="182880" lvl="0" indent="0" algn="l" rtl="0">
              <a:lnSpc>
                <a:spcPct val="115000"/>
              </a:lnSpc>
              <a:spcBef>
                <a:spcPts val="0"/>
              </a:spcBef>
              <a:spcAft>
                <a:spcPts val="0"/>
              </a:spcAft>
              <a:buClr>
                <a:srgbClr val="000000"/>
              </a:buClr>
              <a:buSzPts val="800"/>
              <a:buFont typeface="Arial"/>
              <a:buNone/>
            </a:pPr>
            <a:r>
              <a:rPr lang="en" sz="800" b="0" i="0" u="none" strike="noStrike" cap="none">
                <a:solidFill>
                  <a:srgbClr val="C8102E"/>
                </a:solidFill>
                <a:latin typeface="Inter ExtraBold"/>
                <a:ea typeface="Inter ExtraBold"/>
                <a:cs typeface="Inter ExtraBold"/>
                <a:sym typeface="Inter ExtraBold"/>
              </a:rPr>
              <a:t>Easily move funds</a:t>
            </a:r>
            <a:r>
              <a:rPr lang="en" sz="800" b="0" i="0" u="none" strike="noStrike" cap="none">
                <a:solidFill>
                  <a:srgbClr val="7C868F"/>
                </a:solidFill>
                <a:latin typeface="Inter Medium"/>
                <a:ea typeface="Inter Medium"/>
                <a:cs typeface="Inter Medium"/>
                <a:sym typeface="Inter Medium"/>
              </a:rPr>
              <a:t> from your HSA into your bank account to cover eligible expenses.</a:t>
            </a:r>
            <a:endParaRPr sz="1400" b="0" i="0" u="none" strike="noStrike" cap="none">
              <a:solidFill>
                <a:srgbClr val="000000"/>
              </a:solidFill>
              <a:latin typeface="Arial"/>
              <a:ea typeface="Arial"/>
              <a:cs typeface="Arial"/>
              <a:sym typeface="Arial"/>
            </a:endParaRPr>
          </a:p>
        </p:txBody>
      </p:sp>
      <p:cxnSp>
        <p:nvCxnSpPr>
          <p:cNvPr id="9257" name="Google Shape;9257;p187"/>
          <p:cNvCxnSpPr/>
          <p:nvPr/>
        </p:nvCxnSpPr>
        <p:spPr>
          <a:xfrm flipH="1">
            <a:off x="3828591" y="4292317"/>
            <a:ext cx="778500" cy="180000"/>
          </a:xfrm>
          <a:prstGeom prst="bentConnector3">
            <a:avLst>
              <a:gd name="adj1" fmla="val 47266"/>
            </a:avLst>
          </a:prstGeom>
          <a:noFill/>
          <a:ln w="19050" cap="flat" cmpd="sng">
            <a:solidFill>
              <a:srgbClr val="253746"/>
            </a:solidFill>
            <a:prstDash val="dot"/>
            <a:round/>
            <a:headEnd type="none" w="sm" len="sm"/>
            <a:tailEnd type="triangle" w="med" len="med"/>
          </a:ln>
        </p:spPr>
      </p:cxnSp>
      <p:sp>
        <p:nvSpPr>
          <p:cNvPr id="9258" name="Google Shape;9258;p187"/>
          <p:cNvSpPr/>
          <p:nvPr/>
        </p:nvSpPr>
        <p:spPr>
          <a:xfrm>
            <a:off x="4329841" y="4131778"/>
            <a:ext cx="1894476" cy="328519"/>
          </a:xfrm>
          <a:prstGeom prst="roundRect">
            <a:avLst>
              <a:gd name="adj" fmla="val 16667"/>
            </a:avLst>
          </a:prstGeom>
          <a:solidFill>
            <a:srgbClr val="F2F8FC"/>
          </a:solidFill>
          <a:ln>
            <a:noFill/>
          </a:ln>
          <a:effectLst>
            <a:outerShdw blurRad="114300" dist="12700" sx="90000" sy="90000" algn="bl" rotWithShape="0">
              <a:srgbClr val="323F4F">
                <a:alpha val="48235"/>
              </a:srgbClr>
            </a:outerShdw>
          </a:effectLst>
        </p:spPr>
        <p:txBody>
          <a:bodyPr spcFirstLastPara="1" wrap="square" lIns="91425" tIns="91425" rIns="91425" bIns="91425" anchor="ctr" anchorCtr="0">
            <a:noAutofit/>
          </a:bodyPr>
          <a:lstStyle/>
          <a:p>
            <a:pPr marL="284163" marR="182880" lvl="0" indent="0" algn="l" rtl="0">
              <a:lnSpc>
                <a:spcPct val="115000"/>
              </a:lnSpc>
              <a:spcBef>
                <a:spcPts val="0"/>
              </a:spcBef>
              <a:spcAft>
                <a:spcPts val="0"/>
              </a:spcAft>
              <a:buClr>
                <a:srgbClr val="000000"/>
              </a:buClr>
              <a:buSzPts val="800"/>
              <a:buFont typeface="Arial"/>
              <a:buNone/>
            </a:pPr>
            <a:r>
              <a:rPr lang="en" sz="800" b="0" i="0" u="none" strike="noStrike" cap="none">
                <a:solidFill>
                  <a:srgbClr val="C8102E"/>
                </a:solidFill>
                <a:latin typeface="Inter ExtraBold"/>
                <a:ea typeface="Inter ExtraBold"/>
                <a:cs typeface="Inter ExtraBold"/>
                <a:sym typeface="Inter ExtraBold"/>
              </a:rPr>
              <a:t>Login </a:t>
            </a:r>
            <a:r>
              <a:rPr lang="en" sz="800" b="0" i="0" u="none" strike="noStrike" cap="none">
                <a:solidFill>
                  <a:srgbClr val="7C868F"/>
                </a:solidFill>
                <a:latin typeface="Inter Medium"/>
                <a:ea typeface="Inter Medium"/>
                <a:cs typeface="Inter Medium"/>
                <a:sym typeface="Inter Medium"/>
              </a:rPr>
              <a:t>with your Face ID.</a:t>
            </a:r>
            <a:endParaRPr sz="800" b="0" i="0" u="none" strike="noStrike" cap="none">
              <a:solidFill>
                <a:srgbClr val="7C868F"/>
              </a:solidFill>
              <a:latin typeface="Inter Medium"/>
              <a:ea typeface="Inter Medium"/>
              <a:cs typeface="Inter Medium"/>
              <a:sym typeface="Inter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965"/>
        <p:cNvGrpSpPr/>
        <p:nvPr/>
      </p:nvGrpSpPr>
      <p:grpSpPr>
        <a:xfrm>
          <a:off x="0" y="0"/>
          <a:ext cx="0" cy="0"/>
          <a:chOff x="0" y="0"/>
          <a:chExt cx="0" cy="0"/>
        </a:xfrm>
      </p:grpSpPr>
      <p:pic>
        <p:nvPicPr>
          <p:cNvPr id="10966" name="Google Shape;10966;p156"/>
          <p:cNvPicPr preferRelativeResize="0"/>
          <p:nvPr/>
        </p:nvPicPr>
        <p:blipFill rotWithShape="1">
          <a:blip r:embed="rId3">
            <a:alphaModFix/>
          </a:blip>
          <a:srcRect/>
          <a:stretch/>
        </p:blipFill>
        <p:spPr>
          <a:xfrm rot="10800000">
            <a:off x="7631839" y="424326"/>
            <a:ext cx="2133570" cy="2070275"/>
          </a:xfrm>
          <a:prstGeom prst="rect">
            <a:avLst/>
          </a:prstGeom>
          <a:noFill/>
          <a:ln>
            <a:noFill/>
          </a:ln>
        </p:spPr>
      </p:pic>
      <p:sp>
        <p:nvSpPr>
          <p:cNvPr id="10967" name="Google Shape;10967;p156"/>
          <p:cNvSpPr/>
          <p:nvPr/>
        </p:nvSpPr>
        <p:spPr>
          <a:xfrm>
            <a:off x="-1075538" y="2686154"/>
            <a:ext cx="3232500" cy="3232500"/>
          </a:xfrm>
          <a:prstGeom prst="ellipse">
            <a:avLst/>
          </a:prstGeom>
          <a:noFill/>
          <a:ln w="25400" cap="flat" cmpd="sng">
            <a:solidFill>
              <a:srgbClr val="C9D8E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0968" name="Google Shape;10968;p156"/>
          <p:cNvSpPr txBox="1">
            <a:spLocks noGrp="1"/>
          </p:cNvSpPr>
          <p:nvPr>
            <p:ph type="title" idx="4294967295"/>
          </p:nvPr>
        </p:nvSpPr>
        <p:spPr>
          <a:xfrm>
            <a:off x="700750" y="258400"/>
            <a:ext cx="5375400" cy="1253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800"/>
              <a:buNone/>
            </a:pPr>
            <a:r>
              <a:rPr lang="en" sz="2800"/>
              <a:t>Contact Participant Services</a:t>
            </a:r>
            <a:endParaRPr sz="2800"/>
          </a:p>
          <a:p>
            <a:pPr marL="88900" lvl="0" indent="0" algn="l" rtl="0">
              <a:lnSpc>
                <a:spcPct val="124000"/>
              </a:lnSpc>
              <a:spcBef>
                <a:spcPts val="1600"/>
              </a:spcBef>
              <a:spcAft>
                <a:spcPts val="0"/>
              </a:spcAft>
              <a:buSzPts val="1800"/>
              <a:buNone/>
            </a:pPr>
            <a:r>
              <a:rPr lang="en" sz="1200">
                <a:solidFill>
                  <a:schemeClr val="dk2"/>
                </a:solidFill>
                <a:latin typeface="Inter"/>
                <a:ea typeface="Inter"/>
                <a:cs typeface="Inter"/>
                <a:sym typeface="Inter"/>
              </a:rPr>
              <a:t>Our Participant Services team is available Monday through Friday, from 6 a.m. to 9 p.m. CT, except holidays.</a:t>
            </a:r>
            <a:endParaRPr/>
          </a:p>
        </p:txBody>
      </p:sp>
      <p:sp>
        <p:nvSpPr>
          <p:cNvPr id="35" name="Google Shape;7227;g3058893a927_0_0">
            <a:extLst>
              <a:ext uri="{FF2B5EF4-FFF2-40B4-BE49-F238E27FC236}">
                <a16:creationId xmlns:a16="http://schemas.microsoft.com/office/drawing/2014/main" id="{9B008970-67B6-4BD0-8C6D-9CD6472A5AF2}"/>
              </a:ext>
            </a:extLst>
          </p:cNvPr>
          <p:cNvSpPr/>
          <p:nvPr/>
        </p:nvSpPr>
        <p:spPr>
          <a:xfrm>
            <a:off x="4785717" y="2686154"/>
            <a:ext cx="2460300" cy="2070300"/>
          </a:xfrm>
          <a:prstGeom prst="roundRect">
            <a:avLst>
              <a:gd name="adj" fmla="val 8026"/>
            </a:avLst>
          </a:prstGeom>
          <a:solidFill>
            <a:srgbClr val="F2F8FC"/>
          </a:solidFill>
          <a:ln>
            <a:noFill/>
          </a:ln>
          <a:effectLst>
            <a:outerShdw blurRad="50800" dist="38100" dir="5400000" algn="t" rotWithShape="0">
              <a:schemeClr val="dk2">
                <a:alpha val="27450"/>
              </a:schemeClr>
            </a:outerShdw>
          </a:effectLst>
        </p:spPr>
        <p:txBody>
          <a:bodyPr spcFirstLastPara="1" wrap="square" lIns="128000" tIns="438900" rIns="128000" bIns="1828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400" b="1" i="0" u="none" strike="noStrike" cap="none" dirty="0">
                <a:solidFill>
                  <a:srgbClr val="253746"/>
                </a:solidFill>
                <a:latin typeface="Inter"/>
                <a:ea typeface="Inter"/>
                <a:cs typeface="Inter"/>
                <a:sym typeface="Inter"/>
              </a:rPr>
              <a:t>Phone</a:t>
            </a:r>
            <a:endParaRPr sz="1400" b="1" i="0" u="none" strike="noStrike" cap="none" dirty="0">
              <a:solidFill>
                <a:srgbClr val="253746"/>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1000"/>
              <a:buFont typeface="Arial"/>
              <a:buNone/>
            </a:pPr>
            <a:r>
              <a:rPr lang="en" sz="1000" b="1" i="0" u="none" strike="noStrike" cap="none" dirty="0">
                <a:solidFill>
                  <a:srgbClr val="C8102E"/>
                </a:solidFill>
                <a:latin typeface="Inter"/>
                <a:ea typeface="Inter"/>
                <a:cs typeface="Inter"/>
                <a:sym typeface="Inter"/>
              </a:rPr>
              <a:t>––––</a:t>
            </a:r>
            <a:endParaRPr sz="1000" b="1" i="0" u="none" strike="noStrike" cap="none" dirty="0">
              <a:solidFill>
                <a:srgbClr val="C8102E"/>
              </a:solidFill>
              <a:latin typeface="Inter"/>
              <a:ea typeface="Inter"/>
              <a:cs typeface="Inter"/>
              <a:sym typeface="Inter"/>
            </a:endParaRPr>
          </a:p>
          <a:p>
            <a:pPr marL="0" marR="0" lvl="0" indent="0" algn="l" rtl="0">
              <a:lnSpc>
                <a:spcPct val="115000"/>
              </a:lnSpc>
              <a:spcBef>
                <a:spcPts val="600"/>
              </a:spcBef>
              <a:spcAft>
                <a:spcPts val="0"/>
              </a:spcAft>
              <a:buClr>
                <a:srgbClr val="000000"/>
              </a:buClr>
              <a:buSzPts val="1100"/>
              <a:buFont typeface="Arial"/>
              <a:buNone/>
            </a:pPr>
            <a:r>
              <a:rPr lang="en" sz="1100" b="1" i="0" u="none" strike="noStrike" cap="none" dirty="0">
                <a:solidFill>
                  <a:srgbClr val="253746"/>
                </a:solidFill>
                <a:latin typeface="Inter"/>
                <a:ea typeface="Inter"/>
                <a:cs typeface="Inter"/>
                <a:sym typeface="Inter"/>
              </a:rPr>
              <a:t>Current WEX participants: </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100"/>
              <a:buFont typeface="Arial"/>
              <a:buNone/>
            </a:pPr>
            <a:r>
              <a:rPr lang="en" sz="1100" b="0" i="0" u="none" strike="noStrike" cap="none" dirty="0">
                <a:solidFill>
                  <a:srgbClr val="253746"/>
                </a:solidFill>
                <a:latin typeface="Inter"/>
                <a:ea typeface="Inter"/>
                <a:cs typeface="Inter"/>
                <a:sym typeface="Inter"/>
              </a:rPr>
              <a:t>866-451-3399</a:t>
            </a:r>
            <a:endParaRPr sz="1100" b="0" i="0" u="none" strike="noStrike" cap="none" dirty="0">
              <a:solidFill>
                <a:srgbClr val="253746"/>
              </a:solidFill>
              <a:latin typeface="Inter"/>
              <a:ea typeface="Inter"/>
              <a:cs typeface="Inter"/>
              <a:sym typeface="Inter"/>
            </a:endParaRPr>
          </a:p>
          <a:p>
            <a:pPr marL="0" marR="0" lvl="0" indent="0" algn="l" rtl="0">
              <a:lnSpc>
                <a:spcPct val="115000"/>
              </a:lnSpc>
              <a:spcBef>
                <a:spcPts val="600"/>
              </a:spcBef>
              <a:spcAft>
                <a:spcPts val="0"/>
              </a:spcAft>
              <a:buClr>
                <a:srgbClr val="000000"/>
              </a:buClr>
              <a:buSzPts val="1100"/>
              <a:buFont typeface="Arial"/>
              <a:buNone/>
            </a:pPr>
            <a:r>
              <a:rPr lang="en" sz="1100" b="1" i="0" u="none" strike="noStrike" cap="none" dirty="0">
                <a:solidFill>
                  <a:srgbClr val="253746"/>
                </a:solidFill>
                <a:latin typeface="Inter"/>
                <a:ea typeface="Inter"/>
                <a:cs typeface="Inter"/>
                <a:sym typeface="Inter"/>
              </a:rPr>
              <a:t>New to WEX: </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100"/>
              <a:buFont typeface="Arial"/>
              <a:buNone/>
            </a:pPr>
            <a:r>
              <a:rPr lang="en" sz="1100" b="0" i="0" u="none" strike="noStrike" cap="none" dirty="0">
                <a:solidFill>
                  <a:srgbClr val="253746"/>
                </a:solidFill>
                <a:latin typeface="Inter"/>
                <a:ea typeface="Inter"/>
                <a:cs typeface="Inter"/>
                <a:sym typeface="Inter"/>
              </a:rPr>
              <a:t>844-561-1337</a:t>
            </a:r>
            <a:endParaRPr sz="900" b="0" i="0" u="none" strike="noStrike" cap="none" dirty="0">
              <a:solidFill>
                <a:srgbClr val="253746"/>
              </a:solidFill>
              <a:latin typeface="Inter"/>
              <a:ea typeface="Inter"/>
              <a:cs typeface="Inter"/>
              <a:sym typeface="Inter"/>
            </a:endParaRPr>
          </a:p>
        </p:txBody>
      </p:sp>
      <p:sp>
        <p:nvSpPr>
          <p:cNvPr id="36" name="Google Shape;7228;g3058893a927_0_0">
            <a:extLst>
              <a:ext uri="{FF2B5EF4-FFF2-40B4-BE49-F238E27FC236}">
                <a16:creationId xmlns:a16="http://schemas.microsoft.com/office/drawing/2014/main" id="{D98DD587-3FFF-47B4-A45E-57531DB802B5}"/>
              </a:ext>
            </a:extLst>
          </p:cNvPr>
          <p:cNvSpPr/>
          <p:nvPr/>
        </p:nvSpPr>
        <p:spPr>
          <a:xfrm>
            <a:off x="1721204" y="2686154"/>
            <a:ext cx="2460300" cy="2070300"/>
          </a:xfrm>
          <a:prstGeom prst="roundRect">
            <a:avLst>
              <a:gd name="adj" fmla="val 8026"/>
            </a:avLst>
          </a:prstGeom>
          <a:solidFill>
            <a:srgbClr val="F2F8FC"/>
          </a:solidFill>
          <a:ln>
            <a:noFill/>
          </a:ln>
          <a:effectLst>
            <a:outerShdw blurRad="50800" dist="38100" dir="5400000" algn="t" rotWithShape="0">
              <a:schemeClr val="dk2">
                <a:alpha val="27450"/>
              </a:schemeClr>
            </a:outerShdw>
          </a:effectLst>
        </p:spPr>
        <p:txBody>
          <a:bodyPr spcFirstLastPara="1" wrap="square" lIns="128000" tIns="438900" rIns="128000" bIns="1828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400" b="1" i="0" u="none" strike="noStrike" cap="none" dirty="0">
                <a:solidFill>
                  <a:srgbClr val="253746"/>
                </a:solidFill>
                <a:latin typeface="Inter"/>
                <a:ea typeface="Inter"/>
                <a:cs typeface="Inter"/>
                <a:sym typeface="Inter"/>
              </a:rPr>
              <a:t>Website</a:t>
            </a:r>
            <a:endParaRPr sz="1400" b="1" i="0" u="none" strike="noStrike" cap="none" dirty="0">
              <a:solidFill>
                <a:srgbClr val="253746"/>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900"/>
              <a:buFont typeface="Arial"/>
              <a:buNone/>
            </a:pPr>
            <a:r>
              <a:rPr lang="en" sz="900" b="1" i="0" u="none" strike="noStrike" cap="none" dirty="0">
                <a:solidFill>
                  <a:srgbClr val="C8102E"/>
                </a:solidFill>
                <a:latin typeface="Inter"/>
                <a:ea typeface="Inter"/>
                <a:cs typeface="Inter"/>
                <a:sym typeface="Inter"/>
              </a:rPr>
              <a:t>––––</a:t>
            </a:r>
            <a:endParaRPr sz="900" b="1" i="0" u="none" strike="noStrike" cap="none" dirty="0">
              <a:solidFill>
                <a:srgbClr val="C8102E"/>
              </a:solidFill>
              <a:latin typeface="Inter"/>
              <a:ea typeface="Inter"/>
              <a:cs typeface="Inter"/>
              <a:sym typeface="Inter"/>
            </a:endParaRPr>
          </a:p>
          <a:p>
            <a:pPr marL="0" marR="0" lvl="0" indent="0" algn="l" rtl="0">
              <a:lnSpc>
                <a:spcPct val="115000"/>
              </a:lnSpc>
              <a:spcBef>
                <a:spcPts val="600"/>
              </a:spcBef>
              <a:spcAft>
                <a:spcPts val="0"/>
              </a:spcAft>
              <a:buClr>
                <a:srgbClr val="000000"/>
              </a:buClr>
              <a:buSzPts val="1000"/>
              <a:buFont typeface="Arial"/>
              <a:buNone/>
            </a:pPr>
            <a:r>
              <a:rPr lang="en" sz="1000" b="0" i="0" u="none" strike="noStrike" cap="none" dirty="0">
                <a:solidFill>
                  <a:srgbClr val="253746"/>
                </a:solidFill>
                <a:latin typeface="Inter"/>
                <a:ea typeface="Inter"/>
                <a:cs typeface="Inter"/>
                <a:sym typeface="Inter"/>
              </a:rPr>
              <a:t>www.wexinc.com</a:t>
            </a:r>
            <a:endParaRPr sz="1400" b="0" i="0" u="none" strike="noStrike" cap="none" dirty="0">
              <a:solidFill>
                <a:srgbClr val="000000"/>
              </a:solidFill>
              <a:latin typeface="Arial"/>
              <a:ea typeface="Arial"/>
              <a:cs typeface="Arial"/>
              <a:sym typeface="Arial"/>
            </a:endParaRPr>
          </a:p>
        </p:txBody>
      </p:sp>
      <p:sp>
        <p:nvSpPr>
          <p:cNvPr id="37" name="Google Shape;7240;g3058893a927_0_0">
            <a:extLst>
              <a:ext uri="{FF2B5EF4-FFF2-40B4-BE49-F238E27FC236}">
                <a16:creationId xmlns:a16="http://schemas.microsoft.com/office/drawing/2014/main" id="{4F556F4B-A5DF-474C-AA92-2DA1863550E1}"/>
              </a:ext>
            </a:extLst>
          </p:cNvPr>
          <p:cNvSpPr/>
          <p:nvPr/>
        </p:nvSpPr>
        <p:spPr>
          <a:xfrm>
            <a:off x="2297654" y="1727480"/>
            <a:ext cx="1307400" cy="1307400"/>
          </a:xfrm>
          <a:prstGeom prst="ellipse">
            <a:avLst/>
          </a:prstGeom>
          <a:solidFill>
            <a:srgbClr val="00C7B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38" name="Google Shape;7241;g3058893a927_0_0">
            <a:extLst>
              <a:ext uri="{FF2B5EF4-FFF2-40B4-BE49-F238E27FC236}">
                <a16:creationId xmlns:a16="http://schemas.microsoft.com/office/drawing/2014/main" id="{8024B133-E3F6-4597-8FFE-C888B58087DD}"/>
              </a:ext>
            </a:extLst>
          </p:cNvPr>
          <p:cNvSpPr/>
          <p:nvPr/>
        </p:nvSpPr>
        <p:spPr>
          <a:xfrm>
            <a:off x="5362171" y="1685405"/>
            <a:ext cx="1307400" cy="1307400"/>
          </a:xfrm>
          <a:prstGeom prst="ellipse">
            <a:avLst/>
          </a:prstGeom>
          <a:solidFill>
            <a:srgbClr val="FFBF3F"/>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grpSp>
        <p:nvGrpSpPr>
          <p:cNvPr id="39" name="Google Shape;7242;g3058893a927_0_0">
            <a:extLst>
              <a:ext uri="{FF2B5EF4-FFF2-40B4-BE49-F238E27FC236}">
                <a16:creationId xmlns:a16="http://schemas.microsoft.com/office/drawing/2014/main" id="{74DACA60-BDF8-4FA0-AC2D-DFF9A32D8F4D}"/>
              </a:ext>
            </a:extLst>
          </p:cNvPr>
          <p:cNvGrpSpPr/>
          <p:nvPr/>
        </p:nvGrpSpPr>
        <p:grpSpPr>
          <a:xfrm>
            <a:off x="5699342" y="1998384"/>
            <a:ext cx="632930" cy="681331"/>
            <a:chOff x="259050" y="664600"/>
            <a:chExt cx="91725" cy="101375"/>
          </a:xfrm>
        </p:grpSpPr>
        <p:sp>
          <p:nvSpPr>
            <p:cNvPr id="40" name="Google Shape;7243;g3058893a927_0_0">
              <a:extLst>
                <a:ext uri="{FF2B5EF4-FFF2-40B4-BE49-F238E27FC236}">
                  <a16:creationId xmlns:a16="http://schemas.microsoft.com/office/drawing/2014/main" id="{F0FEEF52-02D9-42CD-B11D-078830E1665E}"/>
                </a:ext>
              </a:extLst>
            </p:cNvPr>
            <p:cNvSpPr/>
            <p:nvPr/>
          </p:nvSpPr>
          <p:spPr>
            <a:xfrm>
              <a:off x="318100" y="730350"/>
              <a:ext cx="31425" cy="35625"/>
            </a:xfrm>
            <a:custGeom>
              <a:avLst/>
              <a:gdLst/>
              <a:ahLst/>
              <a:cxnLst/>
              <a:rect l="l" t="t" r="r" b="b"/>
              <a:pathLst>
                <a:path w="1257" h="1425" extrusionOk="0">
                  <a:moveTo>
                    <a:pt x="51" y="0"/>
                  </a:moveTo>
                  <a:lnTo>
                    <a:pt x="17" y="34"/>
                  </a:lnTo>
                  <a:lnTo>
                    <a:pt x="0" y="67"/>
                  </a:lnTo>
                  <a:lnTo>
                    <a:pt x="0" y="101"/>
                  </a:lnTo>
                  <a:lnTo>
                    <a:pt x="17" y="134"/>
                  </a:lnTo>
                  <a:lnTo>
                    <a:pt x="34" y="168"/>
                  </a:lnTo>
                  <a:lnTo>
                    <a:pt x="67" y="185"/>
                  </a:lnTo>
                  <a:lnTo>
                    <a:pt x="285" y="268"/>
                  </a:lnTo>
                  <a:lnTo>
                    <a:pt x="486" y="369"/>
                  </a:lnTo>
                  <a:lnTo>
                    <a:pt x="654" y="503"/>
                  </a:lnTo>
                  <a:lnTo>
                    <a:pt x="788" y="637"/>
                  </a:lnTo>
                  <a:lnTo>
                    <a:pt x="905" y="804"/>
                  </a:lnTo>
                  <a:lnTo>
                    <a:pt x="989" y="972"/>
                  </a:lnTo>
                  <a:lnTo>
                    <a:pt x="1039" y="1139"/>
                  </a:lnTo>
                  <a:lnTo>
                    <a:pt x="1056" y="1324"/>
                  </a:lnTo>
                  <a:lnTo>
                    <a:pt x="1072" y="1374"/>
                  </a:lnTo>
                  <a:lnTo>
                    <a:pt x="1089" y="1407"/>
                  </a:lnTo>
                  <a:lnTo>
                    <a:pt x="1123" y="1424"/>
                  </a:lnTo>
                  <a:lnTo>
                    <a:pt x="1206" y="1424"/>
                  </a:lnTo>
                  <a:lnTo>
                    <a:pt x="1240" y="1407"/>
                  </a:lnTo>
                  <a:lnTo>
                    <a:pt x="1257" y="1374"/>
                  </a:lnTo>
                  <a:lnTo>
                    <a:pt x="1257" y="1324"/>
                  </a:lnTo>
                  <a:lnTo>
                    <a:pt x="1257" y="1223"/>
                  </a:lnTo>
                  <a:lnTo>
                    <a:pt x="1240" y="1106"/>
                  </a:lnTo>
                  <a:lnTo>
                    <a:pt x="1190" y="905"/>
                  </a:lnTo>
                  <a:lnTo>
                    <a:pt x="1089" y="704"/>
                  </a:lnTo>
                  <a:lnTo>
                    <a:pt x="955" y="520"/>
                  </a:lnTo>
                  <a:lnTo>
                    <a:pt x="788" y="352"/>
                  </a:lnTo>
                  <a:lnTo>
                    <a:pt x="603" y="218"/>
                  </a:lnTo>
                  <a:lnTo>
                    <a:pt x="369" y="101"/>
                  </a:lnTo>
                  <a:lnTo>
                    <a:pt x="13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7244;g3058893a927_0_0">
              <a:extLst>
                <a:ext uri="{FF2B5EF4-FFF2-40B4-BE49-F238E27FC236}">
                  <a16:creationId xmlns:a16="http://schemas.microsoft.com/office/drawing/2014/main" id="{BEAC30CB-9719-4589-A63C-5AD8B6C692CB}"/>
                </a:ext>
              </a:extLst>
            </p:cNvPr>
            <p:cNvSpPr/>
            <p:nvPr/>
          </p:nvSpPr>
          <p:spPr>
            <a:xfrm>
              <a:off x="261150" y="730350"/>
              <a:ext cx="31000" cy="35625"/>
            </a:xfrm>
            <a:custGeom>
              <a:avLst/>
              <a:gdLst/>
              <a:ahLst/>
              <a:cxnLst/>
              <a:rect l="l" t="t" r="r" b="b"/>
              <a:pathLst>
                <a:path w="1240" h="1425" extrusionOk="0">
                  <a:moveTo>
                    <a:pt x="1106" y="0"/>
                  </a:moveTo>
                  <a:lnTo>
                    <a:pt x="871" y="101"/>
                  </a:lnTo>
                  <a:lnTo>
                    <a:pt x="654" y="218"/>
                  </a:lnTo>
                  <a:lnTo>
                    <a:pt x="453" y="369"/>
                  </a:lnTo>
                  <a:lnTo>
                    <a:pt x="302" y="520"/>
                  </a:lnTo>
                  <a:lnTo>
                    <a:pt x="168" y="704"/>
                  </a:lnTo>
                  <a:lnTo>
                    <a:pt x="67" y="905"/>
                  </a:lnTo>
                  <a:lnTo>
                    <a:pt x="17" y="1106"/>
                  </a:lnTo>
                  <a:lnTo>
                    <a:pt x="0" y="1223"/>
                  </a:lnTo>
                  <a:lnTo>
                    <a:pt x="0" y="1324"/>
                  </a:lnTo>
                  <a:lnTo>
                    <a:pt x="0" y="1374"/>
                  </a:lnTo>
                  <a:lnTo>
                    <a:pt x="17" y="1407"/>
                  </a:lnTo>
                  <a:lnTo>
                    <a:pt x="51" y="1424"/>
                  </a:lnTo>
                  <a:lnTo>
                    <a:pt x="134" y="1424"/>
                  </a:lnTo>
                  <a:lnTo>
                    <a:pt x="168" y="1407"/>
                  </a:lnTo>
                  <a:lnTo>
                    <a:pt x="185" y="1374"/>
                  </a:lnTo>
                  <a:lnTo>
                    <a:pt x="201" y="1324"/>
                  </a:lnTo>
                  <a:lnTo>
                    <a:pt x="218" y="1139"/>
                  </a:lnTo>
                  <a:lnTo>
                    <a:pt x="268" y="972"/>
                  </a:lnTo>
                  <a:lnTo>
                    <a:pt x="352" y="804"/>
                  </a:lnTo>
                  <a:lnTo>
                    <a:pt x="469" y="654"/>
                  </a:lnTo>
                  <a:lnTo>
                    <a:pt x="603" y="503"/>
                  </a:lnTo>
                  <a:lnTo>
                    <a:pt x="771" y="386"/>
                  </a:lnTo>
                  <a:lnTo>
                    <a:pt x="955" y="285"/>
                  </a:lnTo>
                  <a:lnTo>
                    <a:pt x="1173" y="201"/>
                  </a:lnTo>
                  <a:lnTo>
                    <a:pt x="1206" y="185"/>
                  </a:lnTo>
                  <a:lnTo>
                    <a:pt x="1240" y="151"/>
                  </a:lnTo>
                  <a:lnTo>
                    <a:pt x="1240" y="118"/>
                  </a:lnTo>
                  <a:lnTo>
                    <a:pt x="1240" y="67"/>
                  </a:lnTo>
                  <a:lnTo>
                    <a:pt x="1223" y="34"/>
                  </a:lnTo>
                  <a:lnTo>
                    <a:pt x="1190" y="17"/>
                  </a:lnTo>
                  <a:lnTo>
                    <a:pt x="115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7245;g3058893a927_0_0">
              <a:extLst>
                <a:ext uri="{FF2B5EF4-FFF2-40B4-BE49-F238E27FC236}">
                  <a16:creationId xmlns:a16="http://schemas.microsoft.com/office/drawing/2014/main" id="{8E2ED207-A448-4717-8306-2B3FF8A1D40E}"/>
                </a:ext>
              </a:extLst>
            </p:cNvPr>
            <p:cNvSpPr/>
            <p:nvPr/>
          </p:nvSpPr>
          <p:spPr>
            <a:xfrm>
              <a:off x="273700" y="677175"/>
              <a:ext cx="62850" cy="62400"/>
            </a:xfrm>
            <a:custGeom>
              <a:avLst/>
              <a:gdLst/>
              <a:ahLst/>
              <a:cxnLst/>
              <a:rect l="l" t="t" r="r" b="b"/>
              <a:pathLst>
                <a:path w="2514" h="2496" extrusionOk="0">
                  <a:moveTo>
                    <a:pt x="1358" y="201"/>
                  </a:moveTo>
                  <a:lnTo>
                    <a:pt x="1475" y="218"/>
                  </a:lnTo>
                  <a:lnTo>
                    <a:pt x="1575" y="235"/>
                  </a:lnTo>
                  <a:lnTo>
                    <a:pt x="1659" y="268"/>
                  </a:lnTo>
                  <a:lnTo>
                    <a:pt x="1843" y="369"/>
                  </a:lnTo>
                  <a:lnTo>
                    <a:pt x="1994" y="503"/>
                  </a:lnTo>
                  <a:lnTo>
                    <a:pt x="2128" y="653"/>
                  </a:lnTo>
                  <a:lnTo>
                    <a:pt x="2229" y="838"/>
                  </a:lnTo>
                  <a:lnTo>
                    <a:pt x="2262" y="938"/>
                  </a:lnTo>
                  <a:lnTo>
                    <a:pt x="2296" y="1039"/>
                  </a:lnTo>
                  <a:lnTo>
                    <a:pt x="2312" y="1139"/>
                  </a:lnTo>
                  <a:lnTo>
                    <a:pt x="2312" y="1256"/>
                  </a:lnTo>
                  <a:lnTo>
                    <a:pt x="2312" y="1357"/>
                  </a:lnTo>
                  <a:lnTo>
                    <a:pt x="2296" y="1457"/>
                  </a:lnTo>
                  <a:lnTo>
                    <a:pt x="2262" y="1558"/>
                  </a:lnTo>
                  <a:lnTo>
                    <a:pt x="2229" y="1658"/>
                  </a:lnTo>
                  <a:lnTo>
                    <a:pt x="2128" y="1843"/>
                  </a:lnTo>
                  <a:lnTo>
                    <a:pt x="1994" y="1993"/>
                  </a:lnTo>
                  <a:lnTo>
                    <a:pt x="1843" y="2127"/>
                  </a:lnTo>
                  <a:lnTo>
                    <a:pt x="1659" y="2228"/>
                  </a:lnTo>
                  <a:lnTo>
                    <a:pt x="1575" y="2261"/>
                  </a:lnTo>
                  <a:lnTo>
                    <a:pt x="1475" y="2278"/>
                  </a:lnTo>
                  <a:lnTo>
                    <a:pt x="1358" y="2295"/>
                  </a:lnTo>
                  <a:lnTo>
                    <a:pt x="1140" y="2295"/>
                  </a:lnTo>
                  <a:lnTo>
                    <a:pt x="1039" y="2278"/>
                  </a:lnTo>
                  <a:lnTo>
                    <a:pt x="939" y="2261"/>
                  </a:lnTo>
                  <a:lnTo>
                    <a:pt x="838" y="2228"/>
                  </a:lnTo>
                  <a:lnTo>
                    <a:pt x="671" y="2127"/>
                  </a:lnTo>
                  <a:lnTo>
                    <a:pt x="503" y="1993"/>
                  </a:lnTo>
                  <a:lnTo>
                    <a:pt x="386" y="1843"/>
                  </a:lnTo>
                  <a:lnTo>
                    <a:pt x="286" y="1658"/>
                  </a:lnTo>
                  <a:lnTo>
                    <a:pt x="252" y="1558"/>
                  </a:lnTo>
                  <a:lnTo>
                    <a:pt x="219" y="1457"/>
                  </a:lnTo>
                  <a:lnTo>
                    <a:pt x="202" y="1357"/>
                  </a:lnTo>
                  <a:lnTo>
                    <a:pt x="202" y="1256"/>
                  </a:lnTo>
                  <a:lnTo>
                    <a:pt x="202" y="1139"/>
                  </a:lnTo>
                  <a:lnTo>
                    <a:pt x="219" y="1039"/>
                  </a:lnTo>
                  <a:lnTo>
                    <a:pt x="252" y="938"/>
                  </a:lnTo>
                  <a:lnTo>
                    <a:pt x="286" y="838"/>
                  </a:lnTo>
                  <a:lnTo>
                    <a:pt x="386" y="653"/>
                  </a:lnTo>
                  <a:lnTo>
                    <a:pt x="503" y="503"/>
                  </a:lnTo>
                  <a:lnTo>
                    <a:pt x="671" y="369"/>
                  </a:lnTo>
                  <a:lnTo>
                    <a:pt x="838" y="268"/>
                  </a:lnTo>
                  <a:lnTo>
                    <a:pt x="939" y="235"/>
                  </a:lnTo>
                  <a:lnTo>
                    <a:pt x="1039" y="218"/>
                  </a:lnTo>
                  <a:lnTo>
                    <a:pt x="1140" y="201"/>
                  </a:lnTo>
                  <a:close/>
                  <a:moveTo>
                    <a:pt x="1123" y="0"/>
                  </a:moveTo>
                  <a:lnTo>
                    <a:pt x="1006" y="17"/>
                  </a:lnTo>
                  <a:lnTo>
                    <a:pt x="889" y="50"/>
                  </a:lnTo>
                  <a:lnTo>
                    <a:pt x="771" y="84"/>
                  </a:lnTo>
                  <a:lnTo>
                    <a:pt x="654" y="151"/>
                  </a:lnTo>
                  <a:lnTo>
                    <a:pt x="554" y="201"/>
                  </a:lnTo>
                  <a:lnTo>
                    <a:pt x="453" y="285"/>
                  </a:lnTo>
                  <a:lnTo>
                    <a:pt x="369" y="369"/>
                  </a:lnTo>
                  <a:lnTo>
                    <a:pt x="286" y="452"/>
                  </a:lnTo>
                  <a:lnTo>
                    <a:pt x="219" y="553"/>
                  </a:lnTo>
                  <a:lnTo>
                    <a:pt x="152" y="653"/>
                  </a:lnTo>
                  <a:lnTo>
                    <a:pt x="101" y="754"/>
                  </a:lnTo>
                  <a:lnTo>
                    <a:pt x="51" y="871"/>
                  </a:lnTo>
                  <a:lnTo>
                    <a:pt x="18" y="988"/>
                  </a:lnTo>
                  <a:lnTo>
                    <a:pt x="1" y="1122"/>
                  </a:lnTo>
                  <a:lnTo>
                    <a:pt x="1" y="1256"/>
                  </a:lnTo>
                  <a:lnTo>
                    <a:pt x="1" y="1374"/>
                  </a:lnTo>
                  <a:lnTo>
                    <a:pt x="18" y="1508"/>
                  </a:lnTo>
                  <a:lnTo>
                    <a:pt x="51" y="1625"/>
                  </a:lnTo>
                  <a:lnTo>
                    <a:pt x="101" y="1742"/>
                  </a:lnTo>
                  <a:lnTo>
                    <a:pt x="152" y="1843"/>
                  </a:lnTo>
                  <a:lnTo>
                    <a:pt x="219" y="1943"/>
                  </a:lnTo>
                  <a:lnTo>
                    <a:pt x="286" y="2044"/>
                  </a:lnTo>
                  <a:lnTo>
                    <a:pt x="369" y="2127"/>
                  </a:lnTo>
                  <a:lnTo>
                    <a:pt x="453" y="2211"/>
                  </a:lnTo>
                  <a:lnTo>
                    <a:pt x="554" y="2295"/>
                  </a:lnTo>
                  <a:lnTo>
                    <a:pt x="654" y="2345"/>
                  </a:lnTo>
                  <a:lnTo>
                    <a:pt x="771" y="2412"/>
                  </a:lnTo>
                  <a:lnTo>
                    <a:pt x="889" y="2446"/>
                  </a:lnTo>
                  <a:lnTo>
                    <a:pt x="1006" y="2479"/>
                  </a:lnTo>
                  <a:lnTo>
                    <a:pt x="1123" y="2496"/>
                  </a:lnTo>
                  <a:lnTo>
                    <a:pt x="1391" y="2496"/>
                  </a:lnTo>
                  <a:lnTo>
                    <a:pt x="1508" y="2479"/>
                  </a:lnTo>
                  <a:lnTo>
                    <a:pt x="1626" y="2446"/>
                  </a:lnTo>
                  <a:lnTo>
                    <a:pt x="1743" y="2412"/>
                  </a:lnTo>
                  <a:lnTo>
                    <a:pt x="1860" y="2345"/>
                  </a:lnTo>
                  <a:lnTo>
                    <a:pt x="1961" y="2295"/>
                  </a:lnTo>
                  <a:lnTo>
                    <a:pt x="2061" y="2211"/>
                  </a:lnTo>
                  <a:lnTo>
                    <a:pt x="2145" y="2127"/>
                  </a:lnTo>
                  <a:lnTo>
                    <a:pt x="2229" y="2044"/>
                  </a:lnTo>
                  <a:lnTo>
                    <a:pt x="2296" y="1943"/>
                  </a:lnTo>
                  <a:lnTo>
                    <a:pt x="2363" y="1843"/>
                  </a:lnTo>
                  <a:lnTo>
                    <a:pt x="2413" y="1742"/>
                  </a:lnTo>
                  <a:lnTo>
                    <a:pt x="2446" y="1625"/>
                  </a:lnTo>
                  <a:lnTo>
                    <a:pt x="2480" y="1508"/>
                  </a:lnTo>
                  <a:lnTo>
                    <a:pt x="2497" y="1374"/>
                  </a:lnTo>
                  <a:lnTo>
                    <a:pt x="2513" y="1256"/>
                  </a:lnTo>
                  <a:lnTo>
                    <a:pt x="2497" y="1122"/>
                  </a:lnTo>
                  <a:lnTo>
                    <a:pt x="2480" y="988"/>
                  </a:lnTo>
                  <a:lnTo>
                    <a:pt x="2446" y="871"/>
                  </a:lnTo>
                  <a:lnTo>
                    <a:pt x="2413" y="754"/>
                  </a:lnTo>
                  <a:lnTo>
                    <a:pt x="2363" y="653"/>
                  </a:lnTo>
                  <a:lnTo>
                    <a:pt x="2296" y="553"/>
                  </a:lnTo>
                  <a:lnTo>
                    <a:pt x="2229" y="452"/>
                  </a:lnTo>
                  <a:lnTo>
                    <a:pt x="2145" y="369"/>
                  </a:lnTo>
                  <a:lnTo>
                    <a:pt x="2061" y="285"/>
                  </a:lnTo>
                  <a:lnTo>
                    <a:pt x="1961" y="201"/>
                  </a:lnTo>
                  <a:lnTo>
                    <a:pt x="1860" y="151"/>
                  </a:lnTo>
                  <a:lnTo>
                    <a:pt x="1743" y="84"/>
                  </a:lnTo>
                  <a:lnTo>
                    <a:pt x="1626" y="50"/>
                  </a:lnTo>
                  <a:lnTo>
                    <a:pt x="1508" y="17"/>
                  </a:lnTo>
                  <a:lnTo>
                    <a:pt x="13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7246;g3058893a927_0_0">
              <a:extLst>
                <a:ext uri="{FF2B5EF4-FFF2-40B4-BE49-F238E27FC236}">
                  <a16:creationId xmlns:a16="http://schemas.microsoft.com/office/drawing/2014/main" id="{C4A719E4-DF84-46E5-8C85-CB905104EFFF}"/>
                </a:ext>
              </a:extLst>
            </p:cNvPr>
            <p:cNvSpPr/>
            <p:nvPr/>
          </p:nvSpPr>
          <p:spPr>
            <a:xfrm>
              <a:off x="266175" y="664600"/>
              <a:ext cx="77900" cy="34375"/>
            </a:xfrm>
            <a:custGeom>
              <a:avLst/>
              <a:gdLst/>
              <a:ahLst/>
              <a:cxnLst/>
              <a:rect l="l" t="t" r="r" b="b"/>
              <a:pathLst>
                <a:path w="3116" h="1375" extrusionOk="0">
                  <a:moveTo>
                    <a:pt x="1391" y="1"/>
                  </a:moveTo>
                  <a:lnTo>
                    <a:pt x="1240" y="34"/>
                  </a:lnTo>
                  <a:lnTo>
                    <a:pt x="1089" y="51"/>
                  </a:lnTo>
                  <a:lnTo>
                    <a:pt x="955" y="101"/>
                  </a:lnTo>
                  <a:lnTo>
                    <a:pt x="821" y="151"/>
                  </a:lnTo>
                  <a:lnTo>
                    <a:pt x="687" y="218"/>
                  </a:lnTo>
                  <a:lnTo>
                    <a:pt x="570" y="285"/>
                  </a:lnTo>
                  <a:lnTo>
                    <a:pt x="453" y="369"/>
                  </a:lnTo>
                  <a:lnTo>
                    <a:pt x="352" y="470"/>
                  </a:lnTo>
                  <a:lnTo>
                    <a:pt x="268" y="553"/>
                  </a:lnTo>
                  <a:lnTo>
                    <a:pt x="185" y="671"/>
                  </a:lnTo>
                  <a:lnTo>
                    <a:pt x="118" y="771"/>
                  </a:lnTo>
                  <a:lnTo>
                    <a:pt x="67" y="888"/>
                  </a:lnTo>
                  <a:lnTo>
                    <a:pt x="34" y="1006"/>
                  </a:lnTo>
                  <a:lnTo>
                    <a:pt x="0" y="1140"/>
                  </a:lnTo>
                  <a:lnTo>
                    <a:pt x="0" y="1274"/>
                  </a:lnTo>
                  <a:lnTo>
                    <a:pt x="0" y="1307"/>
                  </a:lnTo>
                  <a:lnTo>
                    <a:pt x="34" y="1341"/>
                  </a:lnTo>
                  <a:lnTo>
                    <a:pt x="51" y="1357"/>
                  </a:lnTo>
                  <a:lnTo>
                    <a:pt x="101" y="1374"/>
                  </a:lnTo>
                  <a:lnTo>
                    <a:pt x="134" y="1357"/>
                  </a:lnTo>
                  <a:lnTo>
                    <a:pt x="168" y="1341"/>
                  </a:lnTo>
                  <a:lnTo>
                    <a:pt x="185" y="1307"/>
                  </a:lnTo>
                  <a:lnTo>
                    <a:pt x="201" y="1274"/>
                  </a:lnTo>
                  <a:lnTo>
                    <a:pt x="201" y="1156"/>
                  </a:lnTo>
                  <a:lnTo>
                    <a:pt x="218" y="1056"/>
                  </a:lnTo>
                  <a:lnTo>
                    <a:pt x="252" y="955"/>
                  </a:lnTo>
                  <a:lnTo>
                    <a:pt x="302" y="855"/>
                  </a:lnTo>
                  <a:lnTo>
                    <a:pt x="369" y="754"/>
                  </a:lnTo>
                  <a:lnTo>
                    <a:pt x="436" y="671"/>
                  </a:lnTo>
                  <a:lnTo>
                    <a:pt x="503" y="587"/>
                  </a:lnTo>
                  <a:lnTo>
                    <a:pt x="603" y="520"/>
                  </a:lnTo>
                  <a:lnTo>
                    <a:pt x="687" y="453"/>
                  </a:lnTo>
                  <a:lnTo>
                    <a:pt x="804" y="386"/>
                  </a:lnTo>
                  <a:lnTo>
                    <a:pt x="905" y="336"/>
                  </a:lnTo>
                  <a:lnTo>
                    <a:pt x="1022" y="285"/>
                  </a:lnTo>
                  <a:lnTo>
                    <a:pt x="1156" y="252"/>
                  </a:lnTo>
                  <a:lnTo>
                    <a:pt x="1290" y="218"/>
                  </a:lnTo>
                  <a:lnTo>
                    <a:pt x="1424" y="202"/>
                  </a:lnTo>
                  <a:lnTo>
                    <a:pt x="1692" y="202"/>
                  </a:lnTo>
                  <a:lnTo>
                    <a:pt x="1826" y="218"/>
                  </a:lnTo>
                  <a:lnTo>
                    <a:pt x="1960" y="252"/>
                  </a:lnTo>
                  <a:lnTo>
                    <a:pt x="2077" y="285"/>
                  </a:lnTo>
                  <a:lnTo>
                    <a:pt x="2195" y="336"/>
                  </a:lnTo>
                  <a:lnTo>
                    <a:pt x="2312" y="386"/>
                  </a:lnTo>
                  <a:lnTo>
                    <a:pt x="2412" y="453"/>
                  </a:lnTo>
                  <a:lnTo>
                    <a:pt x="2513" y="520"/>
                  </a:lnTo>
                  <a:lnTo>
                    <a:pt x="2597" y="587"/>
                  </a:lnTo>
                  <a:lnTo>
                    <a:pt x="2680" y="671"/>
                  </a:lnTo>
                  <a:lnTo>
                    <a:pt x="2747" y="754"/>
                  </a:lnTo>
                  <a:lnTo>
                    <a:pt x="2798" y="855"/>
                  </a:lnTo>
                  <a:lnTo>
                    <a:pt x="2848" y="955"/>
                  </a:lnTo>
                  <a:lnTo>
                    <a:pt x="2881" y="1056"/>
                  </a:lnTo>
                  <a:lnTo>
                    <a:pt x="2898" y="1156"/>
                  </a:lnTo>
                  <a:lnTo>
                    <a:pt x="2915" y="1274"/>
                  </a:lnTo>
                  <a:lnTo>
                    <a:pt x="2915" y="1307"/>
                  </a:lnTo>
                  <a:lnTo>
                    <a:pt x="2948" y="1341"/>
                  </a:lnTo>
                  <a:lnTo>
                    <a:pt x="2982" y="1357"/>
                  </a:lnTo>
                  <a:lnTo>
                    <a:pt x="3015" y="1374"/>
                  </a:lnTo>
                  <a:lnTo>
                    <a:pt x="3049" y="1357"/>
                  </a:lnTo>
                  <a:lnTo>
                    <a:pt x="3082" y="1341"/>
                  </a:lnTo>
                  <a:lnTo>
                    <a:pt x="3099" y="1307"/>
                  </a:lnTo>
                  <a:lnTo>
                    <a:pt x="3116" y="1274"/>
                  </a:lnTo>
                  <a:lnTo>
                    <a:pt x="3099" y="1140"/>
                  </a:lnTo>
                  <a:lnTo>
                    <a:pt x="3082" y="1006"/>
                  </a:lnTo>
                  <a:lnTo>
                    <a:pt x="3049" y="888"/>
                  </a:lnTo>
                  <a:lnTo>
                    <a:pt x="2999" y="771"/>
                  </a:lnTo>
                  <a:lnTo>
                    <a:pt x="2932" y="671"/>
                  </a:lnTo>
                  <a:lnTo>
                    <a:pt x="2848" y="553"/>
                  </a:lnTo>
                  <a:lnTo>
                    <a:pt x="2764" y="470"/>
                  </a:lnTo>
                  <a:lnTo>
                    <a:pt x="2664" y="369"/>
                  </a:lnTo>
                  <a:lnTo>
                    <a:pt x="2546" y="285"/>
                  </a:lnTo>
                  <a:lnTo>
                    <a:pt x="2429" y="218"/>
                  </a:lnTo>
                  <a:lnTo>
                    <a:pt x="2295" y="151"/>
                  </a:lnTo>
                  <a:lnTo>
                    <a:pt x="2161" y="101"/>
                  </a:lnTo>
                  <a:lnTo>
                    <a:pt x="2010" y="51"/>
                  </a:lnTo>
                  <a:lnTo>
                    <a:pt x="1876" y="34"/>
                  </a:lnTo>
                  <a:lnTo>
                    <a:pt x="170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7247;g3058893a927_0_0">
              <a:extLst>
                <a:ext uri="{FF2B5EF4-FFF2-40B4-BE49-F238E27FC236}">
                  <a16:creationId xmlns:a16="http://schemas.microsoft.com/office/drawing/2014/main" id="{4DD3346F-B391-4794-BAB1-4F530B01470F}"/>
                </a:ext>
              </a:extLst>
            </p:cNvPr>
            <p:cNvSpPr/>
            <p:nvPr/>
          </p:nvSpPr>
          <p:spPr>
            <a:xfrm>
              <a:off x="259050" y="694750"/>
              <a:ext cx="19700" cy="21800"/>
            </a:xfrm>
            <a:custGeom>
              <a:avLst/>
              <a:gdLst/>
              <a:ahLst/>
              <a:cxnLst/>
              <a:rect l="l" t="t" r="r" b="b"/>
              <a:pathLst>
                <a:path w="788" h="872" extrusionOk="0">
                  <a:moveTo>
                    <a:pt x="453" y="202"/>
                  </a:moveTo>
                  <a:lnTo>
                    <a:pt x="503" y="218"/>
                  </a:lnTo>
                  <a:lnTo>
                    <a:pt x="553" y="235"/>
                  </a:lnTo>
                  <a:lnTo>
                    <a:pt x="570" y="285"/>
                  </a:lnTo>
                  <a:lnTo>
                    <a:pt x="587" y="319"/>
                  </a:lnTo>
                  <a:lnTo>
                    <a:pt x="587" y="553"/>
                  </a:lnTo>
                  <a:lnTo>
                    <a:pt x="570" y="604"/>
                  </a:lnTo>
                  <a:lnTo>
                    <a:pt x="553" y="637"/>
                  </a:lnTo>
                  <a:lnTo>
                    <a:pt x="503" y="671"/>
                  </a:lnTo>
                  <a:lnTo>
                    <a:pt x="285" y="671"/>
                  </a:lnTo>
                  <a:lnTo>
                    <a:pt x="235" y="637"/>
                  </a:lnTo>
                  <a:lnTo>
                    <a:pt x="218" y="604"/>
                  </a:lnTo>
                  <a:lnTo>
                    <a:pt x="202" y="553"/>
                  </a:lnTo>
                  <a:lnTo>
                    <a:pt x="202" y="319"/>
                  </a:lnTo>
                  <a:lnTo>
                    <a:pt x="218" y="285"/>
                  </a:lnTo>
                  <a:lnTo>
                    <a:pt x="235" y="235"/>
                  </a:lnTo>
                  <a:lnTo>
                    <a:pt x="285" y="218"/>
                  </a:lnTo>
                  <a:lnTo>
                    <a:pt x="336" y="202"/>
                  </a:lnTo>
                  <a:close/>
                  <a:moveTo>
                    <a:pt x="269" y="1"/>
                  </a:moveTo>
                  <a:lnTo>
                    <a:pt x="202" y="34"/>
                  </a:lnTo>
                  <a:lnTo>
                    <a:pt x="151" y="51"/>
                  </a:lnTo>
                  <a:lnTo>
                    <a:pt x="101" y="101"/>
                  </a:lnTo>
                  <a:lnTo>
                    <a:pt x="68" y="151"/>
                  </a:lnTo>
                  <a:lnTo>
                    <a:pt x="34" y="202"/>
                  </a:lnTo>
                  <a:lnTo>
                    <a:pt x="17" y="269"/>
                  </a:lnTo>
                  <a:lnTo>
                    <a:pt x="1" y="319"/>
                  </a:lnTo>
                  <a:lnTo>
                    <a:pt x="1" y="553"/>
                  </a:lnTo>
                  <a:lnTo>
                    <a:pt x="17" y="620"/>
                  </a:lnTo>
                  <a:lnTo>
                    <a:pt x="34" y="671"/>
                  </a:lnTo>
                  <a:lnTo>
                    <a:pt x="68" y="738"/>
                  </a:lnTo>
                  <a:lnTo>
                    <a:pt x="101" y="788"/>
                  </a:lnTo>
                  <a:lnTo>
                    <a:pt x="151" y="821"/>
                  </a:lnTo>
                  <a:lnTo>
                    <a:pt x="202" y="855"/>
                  </a:lnTo>
                  <a:lnTo>
                    <a:pt x="269" y="872"/>
                  </a:lnTo>
                  <a:lnTo>
                    <a:pt x="520" y="872"/>
                  </a:lnTo>
                  <a:lnTo>
                    <a:pt x="587" y="855"/>
                  </a:lnTo>
                  <a:lnTo>
                    <a:pt x="637" y="821"/>
                  </a:lnTo>
                  <a:lnTo>
                    <a:pt x="687" y="788"/>
                  </a:lnTo>
                  <a:lnTo>
                    <a:pt x="738" y="738"/>
                  </a:lnTo>
                  <a:lnTo>
                    <a:pt x="754" y="671"/>
                  </a:lnTo>
                  <a:lnTo>
                    <a:pt x="771" y="620"/>
                  </a:lnTo>
                  <a:lnTo>
                    <a:pt x="788" y="553"/>
                  </a:lnTo>
                  <a:lnTo>
                    <a:pt x="788" y="319"/>
                  </a:lnTo>
                  <a:lnTo>
                    <a:pt x="771" y="269"/>
                  </a:lnTo>
                  <a:lnTo>
                    <a:pt x="754" y="202"/>
                  </a:lnTo>
                  <a:lnTo>
                    <a:pt x="738" y="151"/>
                  </a:lnTo>
                  <a:lnTo>
                    <a:pt x="687" y="101"/>
                  </a:lnTo>
                  <a:lnTo>
                    <a:pt x="637" y="51"/>
                  </a:lnTo>
                  <a:lnTo>
                    <a:pt x="587" y="34"/>
                  </a:lnTo>
                  <a:lnTo>
                    <a:pt x="5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7248;g3058893a927_0_0">
              <a:extLst>
                <a:ext uri="{FF2B5EF4-FFF2-40B4-BE49-F238E27FC236}">
                  <a16:creationId xmlns:a16="http://schemas.microsoft.com/office/drawing/2014/main" id="{D9AC18B8-8682-4766-9FB9-F0238DE9E960}"/>
                </a:ext>
              </a:extLst>
            </p:cNvPr>
            <p:cNvSpPr/>
            <p:nvPr/>
          </p:nvSpPr>
          <p:spPr>
            <a:xfrm>
              <a:off x="331500" y="694750"/>
              <a:ext cx="19275" cy="21800"/>
            </a:xfrm>
            <a:custGeom>
              <a:avLst/>
              <a:gdLst/>
              <a:ahLst/>
              <a:cxnLst/>
              <a:rect l="l" t="t" r="r" b="b"/>
              <a:pathLst>
                <a:path w="771" h="872" extrusionOk="0">
                  <a:moveTo>
                    <a:pt x="453" y="202"/>
                  </a:moveTo>
                  <a:lnTo>
                    <a:pt x="503" y="218"/>
                  </a:lnTo>
                  <a:lnTo>
                    <a:pt x="536" y="235"/>
                  </a:lnTo>
                  <a:lnTo>
                    <a:pt x="570" y="285"/>
                  </a:lnTo>
                  <a:lnTo>
                    <a:pt x="570" y="319"/>
                  </a:lnTo>
                  <a:lnTo>
                    <a:pt x="570" y="553"/>
                  </a:lnTo>
                  <a:lnTo>
                    <a:pt x="570" y="604"/>
                  </a:lnTo>
                  <a:lnTo>
                    <a:pt x="536" y="637"/>
                  </a:lnTo>
                  <a:lnTo>
                    <a:pt x="503" y="671"/>
                  </a:lnTo>
                  <a:lnTo>
                    <a:pt x="268" y="671"/>
                  </a:lnTo>
                  <a:lnTo>
                    <a:pt x="235" y="637"/>
                  </a:lnTo>
                  <a:lnTo>
                    <a:pt x="201" y="604"/>
                  </a:lnTo>
                  <a:lnTo>
                    <a:pt x="201" y="553"/>
                  </a:lnTo>
                  <a:lnTo>
                    <a:pt x="201" y="319"/>
                  </a:lnTo>
                  <a:lnTo>
                    <a:pt x="201" y="285"/>
                  </a:lnTo>
                  <a:lnTo>
                    <a:pt x="235" y="235"/>
                  </a:lnTo>
                  <a:lnTo>
                    <a:pt x="268" y="218"/>
                  </a:lnTo>
                  <a:lnTo>
                    <a:pt x="319" y="202"/>
                  </a:lnTo>
                  <a:close/>
                  <a:moveTo>
                    <a:pt x="252" y="1"/>
                  </a:moveTo>
                  <a:lnTo>
                    <a:pt x="201" y="34"/>
                  </a:lnTo>
                  <a:lnTo>
                    <a:pt x="134" y="51"/>
                  </a:lnTo>
                  <a:lnTo>
                    <a:pt x="101" y="101"/>
                  </a:lnTo>
                  <a:lnTo>
                    <a:pt x="51" y="151"/>
                  </a:lnTo>
                  <a:lnTo>
                    <a:pt x="17" y="202"/>
                  </a:lnTo>
                  <a:lnTo>
                    <a:pt x="0" y="269"/>
                  </a:lnTo>
                  <a:lnTo>
                    <a:pt x="0" y="319"/>
                  </a:lnTo>
                  <a:lnTo>
                    <a:pt x="0" y="553"/>
                  </a:lnTo>
                  <a:lnTo>
                    <a:pt x="0" y="620"/>
                  </a:lnTo>
                  <a:lnTo>
                    <a:pt x="17" y="671"/>
                  </a:lnTo>
                  <a:lnTo>
                    <a:pt x="51" y="738"/>
                  </a:lnTo>
                  <a:lnTo>
                    <a:pt x="101" y="788"/>
                  </a:lnTo>
                  <a:lnTo>
                    <a:pt x="134" y="821"/>
                  </a:lnTo>
                  <a:lnTo>
                    <a:pt x="201" y="855"/>
                  </a:lnTo>
                  <a:lnTo>
                    <a:pt x="252" y="872"/>
                  </a:lnTo>
                  <a:lnTo>
                    <a:pt x="520" y="872"/>
                  </a:lnTo>
                  <a:lnTo>
                    <a:pt x="587" y="855"/>
                  </a:lnTo>
                  <a:lnTo>
                    <a:pt x="637" y="821"/>
                  </a:lnTo>
                  <a:lnTo>
                    <a:pt x="687" y="788"/>
                  </a:lnTo>
                  <a:lnTo>
                    <a:pt x="721" y="738"/>
                  </a:lnTo>
                  <a:lnTo>
                    <a:pt x="754" y="671"/>
                  </a:lnTo>
                  <a:lnTo>
                    <a:pt x="771" y="620"/>
                  </a:lnTo>
                  <a:lnTo>
                    <a:pt x="771" y="553"/>
                  </a:lnTo>
                  <a:lnTo>
                    <a:pt x="771" y="319"/>
                  </a:lnTo>
                  <a:lnTo>
                    <a:pt x="771" y="269"/>
                  </a:lnTo>
                  <a:lnTo>
                    <a:pt x="754" y="202"/>
                  </a:lnTo>
                  <a:lnTo>
                    <a:pt x="721" y="151"/>
                  </a:lnTo>
                  <a:lnTo>
                    <a:pt x="687" y="101"/>
                  </a:lnTo>
                  <a:lnTo>
                    <a:pt x="637" y="51"/>
                  </a:lnTo>
                  <a:lnTo>
                    <a:pt x="587" y="34"/>
                  </a:lnTo>
                  <a:lnTo>
                    <a:pt x="5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7249;g3058893a927_0_0">
              <a:extLst>
                <a:ext uri="{FF2B5EF4-FFF2-40B4-BE49-F238E27FC236}">
                  <a16:creationId xmlns:a16="http://schemas.microsoft.com/office/drawing/2014/main" id="{BBAB3F1B-E193-4634-AE49-2C54BBC59B5F}"/>
                </a:ext>
              </a:extLst>
            </p:cNvPr>
            <p:cNvSpPr/>
            <p:nvPr/>
          </p:nvSpPr>
          <p:spPr>
            <a:xfrm>
              <a:off x="303025" y="711500"/>
              <a:ext cx="40650" cy="16775"/>
            </a:xfrm>
            <a:custGeom>
              <a:avLst/>
              <a:gdLst/>
              <a:ahLst/>
              <a:cxnLst/>
              <a:rect l="l" t="t" r="r" b="b"/>
              <a:pathLst>
                <a:path w="1626" h="671" extrusionOk="0">
                  <a:moveTo>
                    <a:pt x="1525" y="1"/>
                  </a:moveTo>
                  <a:lnTo>
                    <a:pt x="1491" y="17"/>
                  </a:lnTo>
                  <a:lnTo>
                    <a:pt x="1458" y="34"/>
                  </a:lnTo>
                  <a:lnTo>
                    <a:pt x="1441" y="68"/>
                  </a:lnTo>
                  <a:lnTo>
                    <a:pt x="1424" y="101"/>
                  </a:lnTo>
                  <a:lnTo>
                    <a:pt x="1424" y="369"/>
                  </a:lnTo>
                  <a:lnTo>
                    <a:pt x="1424" y="403"/>
                  </a:lnTo>
                  <a:lnTo>
                    <a:pt x="1407" y="436"/>
                  </a:lnTo>
                  <a:lnTo>
                    <a:pt x="1357" y="470"/>
                  </a:lnTo>
                  <a:lnTo>
                    <a:pt x="201" y="470"/>
                  </a:lnTo>
                  <a:lnTo>
                    <a:pt x="201" y="269"/>
                  </a:lnTo>
                  <a:lnTo>
                    <a:pt x="185" y="218"/>
                  </a:lnTo>
                  <a:lnTo>
                    <a:pt x="168" y="185"/>
                  </a:lnTo>
                  <a:lnTo>
                    <a:pt x="134" y="168"/>
                  </a:lnTo>
                  <a:lnTo>
                    <a:pt x="51" y="168"/>
                  </a:lnTo>
                  <a:lnTo>
                    <a:pt x="17" y="185"/>
                  </a:lnTo>
                  <a:lnTo>
                    <a:pt x="0" y="218"/>
                  </a:lnTo>
                  <a:lnTo>
                    <a:pt x="0" y="269"/>
                  </a:lnTo>
                  <a:lnTo>
                    <a:pt x="0" y="570"/>
                  </a:lnTo>
                  <a:lnTo>
                    <a:pt x="0" y="620"/>
                  </a:lnTo>
                  <a:lnTo>
                    <a:pt x="17" y="637"/>
                  </a:lnTo>
                  <a:lnTo>
                    <a:pt x="51" y="671"/>
                  </a:lnTo>
                  <a:lnTo>
                    <a:pt x="1374" y="671"/>
                  </a:lnTo>
                  <a:lnTo>
                    <a:pt x="1458" y="637"/>
                  </a:lnTo>
                  <a:lnTo>
                    <a:pt x="1525" y="604"/>
                  </a:lnTo>
                  <a:lnTo>
                    <a:pt x="1575" y="553"/>
                  </a:lnTo>
                  <a:lnTo>
                    <a:pt x="1608" y="503"/>
                  </a:lnTo>
                  <a:lnTo>
                    <a:pt x="1625" y="453"/>
                  </a:lnTo>
                  <a:lnTo>
                    <a:pt x="1625" y="369"/>
                  </a:lnTo>
                  <a:lnTo>
                    <a:pt x="1625" y="101"/>
                  </a:lnTo>
                  <a:lnTo>
                    <a:pt x="1625" y="68"/>
                  </a:lnTo>
                  <a:lnTo>
                    <a:pt x="1592" y="34"/>
                  </a:lnTo>
                  <a:lnTo>
                    <a:pt x="1558" y="17"/>
                  </a:lnTo>
                  <a:lnTo>
                    <a:pt x="1525"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7" name="Google Shape;7250;g3058893a927_0_0">
            <a:extLst>
              <a:ext uri="{FF2B5EF4-FFF2-40B4-BE49-F238E27FC236}">
                <a16:creationId xmlns:a16="http://schemas.microsoft.com/office/drawing/2014/main" id="{C12223B2-2DA5-40AF-BE23-7552F88CBD52}"/>
              </a:ext>
            </a:extLst>
          </p:cNvPr>
          <p:cNvGrpSpPr/>
          <p:nvPr/>
        </p:nvGrpSpPr>
        <p:grpSpPr>
          <a:xfrm>
            <a:off x="2473357" y="2043998"/>
            <a:ext cx="956001" cy="674353"/>
            <a:chOff x="627575" y="1056975"/>
            <a:chExt cx="116425" cy="82125"/>
          </a:xfrm>
        </p:grpSpPr>
        <p:sp>
          <p:nvSpPr>
            <p:cNvPr id="48" name="Google Shape;7251;g3058893a927_0_0">
              <a:extLst>
                <a:ext uri="{FF2B5EF4-FFF2-40B4-BE49-F238E27FC236}">
                  <a16:creationId xmlns:a16="http://schemas.microsoft.com/office/drawing/2014/main" id="{B1F2802C-B614-4837-9FE6-C0679136BA75}"/>
                </a:ext>
              </a:extLst>
            </p:cNvPr>
            <p:cNvSpPr/>
            <p:nvPr/>
          </p:nvSpPr>
          <p:spPr>
            <a:xfrm>
              <a:off x="627575" y="1121900"/>
              <a:ext cx="116425" cy="17200"/>
            </a:xfrm>
            <a:custGeom>
              <a:avLst/>
              <a:gdLst/>
              <a:ahLst/>
              <a:cxnLst/>
              <a:rect l="l" t="t" r="r" b="b"/>
              <a:pathLst>
                <a:path w="4657" h="688" extrusionOk="0">
                  <a:moveTo>
                    <a:pt x="4456" y="201"/>
                  </a:moveTo>
                  <a:lnTo>
                    <a:pt x="4456" y="486"/>
                  </a:lnTo>
                  <a:lnTo>
                    <a:pt x="201" y="486"/>
                  </a:lnTo>
                  <a:lnTo>
                    <a:pt x="201" y="201"/>
                  </a:lnTo>
                  <a:close/>
                  <a:moveTo>
                    <a:pt x="101" y="0"/>
                  </a:moveTo>
                  <a:lnTo>
                    <a:pt x="50" y="17"/>
                  </a:lnTo>
                  <a:lnTo>
                    <a:pt x="17" y="34"/>
                  </a:lnTo>
                  <a:lnTo>
                    <a:pt x="0" y="67"/>
                  </a:lnTo>
                  <a:lnTo>
                    <a:pt x="0" y="101"/>
                  </a:lnTo>
                  <a:lnTo>
                    <a:pt x="0" y="587"/>
                  </a:lnTo>
                  <a:lnTo>
                    <a:pt x="0" y="620"/>
                  </a:lnTo>
                  <a:lnTo>
                    <a:pt x="17" y="654"/>
                  </a:lnTo>
                  <a:lnTo>
                    <a:pt x="50" y="670"/>
                  </a:lnTo>
                  <a:lnTo>
                    <a:pt x="101" y="687"/>
                  </a:lnTo>
                  <a:lnTo>
                    <a:pt x="4556" y="687"/>
                  </a:lnTo>
                  <a:lnTo>
                    <a:pt x="4607" y="670"/>
                  </a:lnTo>
                  <a:lnTo>
                    <a:pt x="4640" y="654"/>
                  </a:lnTo>
                  <a:lnTo>
                    <a:pt x="4657" y="620"/>
                  </a:lnTo>
                  <a:lnTo>
                    <a:pt x="4657" y="587"/>
                  </a:lnTo>
                  <a:lnTo>
                    <a:pt x="4657" y="101"/>
                  </a:lnTo>
                  <a:lnTo>
                    <a:pt x="4657" y="67"/>
                  </a:lnTo>
                  <a:lnTo>
                    <a:pt x="4640" y="34"/>
                  </a:lnTo>
                  <a:lnTo>
                    <a:pt x="4607" y="17"/>
                  </a:lnTo>
                  <a:lnTo>
                    <a:pt x="455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7252;g3058893a927_0_0">
              <a:extLst>
                <a:ext uri="{FF2B5EF4-FFF2-40B4-BE49-F238E27FC236}">
                  <a16:creationId xmlns:a16="http://schemas.microsoft.com/office/drawing/2014/main" id="{C411D5BA-26E2-41BB-AA64-A7FAC9E8C763}"/>
                </a:ext>
              </a:extLst>
            </p:cNvPr>
            <p:cNvSpPr/>
            <p:nvPr/>
          </p:nvSpPr>
          <p:spPr>
            <a:xfrm>
              <a:off x="635525" y="1056975"/>
              <a:ext cx="101375" cy="69975"/>
            </a:xfrm>
            <a:custGeom>
              <a:avLst/>
              <a:gdLst/>
              <a:ahLst/>
              <a:cxnLst/>
              <a:rect l="l" t="t" r="r" b="b"/>
              <a:pathLst>
                <a:path w="4055" h="2799" extrusionOk="0">
                  <a:moveTo>
                    <a:pt x="3853" y="202"/>
                  </a:moveTo>
                  <a:lnTo>
                    <a:pt x="3853" y="2597"/>
                  </a:lnTo>
                  <a:lnTo>
                    <a:pt x="201" y="2597"/>
                  </a:lnTo>
                  <a:lnTo>
                    <a:pt x="201" y="202"/>
                  </a:lnTo>
                  <a:close/>
                  <a:moveTo>
                    <a:pt x="101" y="1"/>
                  </a:moveTo>
                  <a:lnTo>
                    <a:pt x="51" y="18"/>
                  </a:lnTo>
                  <a:lnTo>
                    <a:pt x="17" y="34"/>
                  </a:lnTo>
                  <a:lnTo>
                    <a:pt x="0" y="68"/>
                  </a:lnTo>
                  <a:lnTo>
                    <a:pt x="0" y="101"/>
                  </a:lnTo>
                  <a:lnTo>
                    <a:pt x="0" y="2698"/>
                  </a:lnTo>
                  <a:lnTo>
                    <a:pt x="0" y="2748"/>
                  </a:lnTo>
                  <a:lnTo>
                    <a:pt x="17" y="2782"/>
                  </a:lnTo>
                  <a:lnTo>
                    <a:pt x="51" y="2798"/>
                  </a:lnTo>
                  <a:lnTo>
                    <a:pt x="3987" y="2798"/>
                  </a:lnTo>
                  <a:lnTo>
                    <a:pt x="4021" y="2782"/>
                  </a:lnTo>
                  <a:lnTo>
                    <a:pt x="4054" y="2748"/>
                  </a:lnTo>
                  <a:lnTo>
                    <a:pt x="4054" y="2698"/>
                  </a:lnTo>
                  <a:lnTo>
                    <a:pt x="4054" y="101"/>
                  </a:lnTo>
                  <a:lnTo>
                    <a:pt x="4054" y="68"/>
                  </a:lnTo>
                  <a:lnTo>
                    <a:pt x="4021" y="34"/>
                  </a:lnTo>
                  <a:lnTo>
                    <a:pt x="3987" y="18"/>
                  </a:lnTo>
                  <a:lnTo>
                    <a:pt x="3954"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7253;g3058893a927_0_0">
              <a:extLst>
                <a:ext uri="{FF2B5EF4-FFF2-40B4-BE49-F238E27FC236}">
                  <a16:creationId xmlns:a16="http://schemas.microsoft.com/office/drawing/2014/main" id="{3437A05C-6F6F-4729-9584-723E25FA7590}"/>
                </a:ext>
              </a:extLst>
            </p:cNvPr>
            <p:cNvSpPr/>
            <p:nvPr/>
          </p:nvSpPr>
          <p:spPr>
            <a:xfrm>
              <a:off x="652275" y="1074150"/>
              <a:ext cx="67450" cy="5050"/>
            </a:xfrm>
            <a:custGeom>
              <a:avLst/>
              <a:gdLst/>
              <a:ahLst/>
              <a:cxnLst/>
              <a:rect l="l" t="t" r="r" b="b"/>
              <a:pathLst>
                <a:path w="2698" h="202" extrusionOk="0">
                  <a:moveTo>
                    <a:pt x="101" y="1"/>
                  </a:moveTo>
                  <a:lnTo>
                    <a:pt x="51" y="17"/>
                  </a:lnTo>
                  <a:lnTo>
                    <a:pt x="17" y="34"/>
                  </a:lnTo>
                  <a:lnTo>
                    <a:pt x="0" y="68"/>
                  </a:lnTo>
                  <a:lnTo>
                    <a:pt x="0" y="101"/>
                  </a:lnTo>
                  <a:lnTo>
                    <a:pt x="0" y="135"/>
                  </a:lnTo>
                  <a:lnTo>
                    <a:pt x="17" y="168"/>
                  </a:lnTo>
                  <a:lnTo>
                    <a:pt x="51" y="202"/>
                  </a:lnTo>
                  <a:lnTo>
                    <a:pt x="2630" y="202"/>
                  </a:lnTo>
                  <a:lnTo>
                    <a:pt x="2664" y="168"/>
                  </a:lnTo>
                  <a:lnTo>
                    <a:pt x="2681" y="135"/>
                  </a:lnTo>
                  <a:lnTo>
                    <a:pt x="2697" y="101"/>
                  </a:lnTo>
                  <a:lnTo>
                    <a:pt x="2681" y="68"/>
                  </a:lnTo>
                  <a:lnTo>
                    <a:pt x="2664" y="34"/>
                  </a:lnTo>
                  <a:lnTo>
                    <a:pt x="2630" y="17"/>
                  </a:lnTo>
                  <a:lnTo>
                    <a:pt x="2597"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7254;g3058893a927_0_0">
              <a:extLst>
                <a:ext uri="{FF2B5EF4-FFF2-40B4-BE49-F238E27FC236}">
                  <a16:creationId xmlns:a16="http://schemas.microsoft.com/office/drawing/2014/main" id="{6AAD9B47-E976-438E-9B93-40D822E88956}"/>
                </a:ext>
              </a:extLst>
            </p:cNvPr>
            <p:cNvSpPr/>
            <p:nvPr/>
          </p:nvSpPr>
          <p:spPr>
            <a:xfrm>
              <a:off x="652275" y="1090900"/>
              <a:ext cx="67450" cy="5050"/>
            </a:xfrm>
            <a:custGeom>
              <a:avLst/>
              <a:gdLst/>
              <a:ahLst/>
              <a:cxnLst/>
              <a:rect l="l" t="t" r="r" b="b"/>
              <a:pathLst>
                <a:path w="2698" h="202" extrusionOk="0">
                  <a:moveTo>
                    <a:pt x="51" y="1"/>
                  </a:moveTo>
                  <a:lnTo>
                    <a:pt x="17" y="18"/>
                  </a:lnTo>
                  <a:lnTo>
                    <a:pt x="0" y="51"/>
                  </a:lnTo>
                  <a:lnTo>
                    <a:pt x="0" y="101"/>
                  </a:lnTo>
                  <a:lnTo>
                    <a:pt x="0" y="135"/>
                  </a:lnTo>
                  <a:lnTo>
                    <a:pt x="17" y="168"/>
                  </a:lnTo>
                  <a:lnTo>
                    <a:pt x="51" y="185"/>
                  </a:lnTo>
                  <a:lnTo>
                    <a:pt x="101" y="202"/>
                  </a:lnTo>
                  <a:lnTo>
                    <a:pt x="2597" y="202"/>
                  </a:lnTo>
                  <a:lnTo>
                    <a:pt x="2630" y="185"/>
                  </a:lnTo>
                  <a:lnTo>
                    <a:pt x="2664" y="168"/>
                  </a:lnTo>
                  <a:lnTo>
                    <a:pt x="2681" y="135"/>
                  </a:lnTo>
                  <a:lnTo>
                    <a:pt x="2697" y="101"/>
                  </a:lnTo>
                  <a:lnTo>
                    <a:pt x="2681" y="51"/>
                  </a:lnTo>
                  <a:lnTo>
                    <a:pt x="2664" y="18"/>
                  </a:lnTo>
                  <a:lnTo>
                    <a:pt x="263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7255;g3058893a927_0_0">
              <a:extLst>
                <a:ext uri="{FF2B5EF4-FFF2-40B4-BE49-F238E27FC236}">
                  <a16:creationId xmlns:a16="http://schemas.microsoft.com/office/drawing/2014/main" id="{9F276FFB-CB9F-4E39-8139-AAA256F8B362}"/>
                </a:ext>
              </a:extLst>
            </p:cNvPr>
            <p:cNvSpPr/>
            <p:nvPr/>
          </p:nvSpPr>
          <p:spPr>
            <a:xfrm>
              <a:off x="652275" y="1107650"/>
              <a:ext cx="67450" cy="5050"/>
            </a:xfrm>
            <a:custGeom>
              <a:avLst/>
              <a:gdLst/>
              <a:ahLst/>
              <a:cxnLst/>
              <a:rect l="l" t="t" r="r" b="b"/>
              <a:pathLst>
                <a:path w="2698" h="202" extrusionOk="0">
                  <a:moveTo>
                    <a:pt x="101" y="1"/>
                  </a:moveTo>
                  <a:lnTo>
                    <a:pt x="51" y="18"/>
                  </a:lnTo>
                  <a:lnTo>
                    <a:pt x="17" y="34"/>
                  </a:lnTo>
                  <a:lnTo>
                    <a:pt x="0" y="68"/>
                  </a:lnTo>
                  <a:lnTo>
                    <a:pt x="0" y="101"/>
                  </a:lnTo>
                  <a:lnTo>
                    <a:pt x="0" y="152"/>
                  </a:lnTo>
                  <a:lnTo>
                    <a:pt x="17" y="185"/>
                  </a:lnTo>
                  <a:lnTo>
                    <a:pt x="51" y="202"/>
                  </a:lnTo>
                  <a:lnTo>
                    <a:pt x="2630" y="202"/>
                  </a:lnTo>
                  <a:lnTo>
                    <a:pt x="2664" y="185"/>
                  </a:lnTo>
                  <a:lnTo>
                    <a:pt x="2681" y="152"/>
                  </a:lnTo>
                  <a:lnTo>
                    <a:pt x="2697" y="101"/>
                  </a:lnTo>
                  <a:lnTo>
                    <a:pt x="2681" y="68"/>
                  </a:lnTo>
                  <a:lnTo>
                    <a:pt x="2664" y="34"/>
                  </a:lnTo>
                  <a:lnTo>
                    <a:pt x="2630" y="18"/>
                  </a:lnTo>
                  <a:lnTo>
                    <a:pt x="2597"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299"/>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303"/>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68"/>
        <p:cNvGrpSpPr/>
        <p:nvPr/>
      </p:nvGrpSpPr>
      <p:grpSpPr>
        <a:xfrm>
          <a:off x="0" y="0"/>
          <a:ext cx="0" cy="0"/>
          <a:chOff x="0" y="0"/>
          <a:chExt cx="0" cy="0"/>
        </a:xfrm>
      </p:grpSpPr>
      <p:sp>
        <p:nvSpPr>
          <p:cNvPr id="9069" name="Google Shape;9069;p2"/>
          <p:cNvSpPr txBox="1">
            <a:spLocks noGrp="1"/>
          </p:cNvSpPr>
          <p:nvPr>
            <p:ph type="title"/>
          </p:nvPr>
        </p:nvSpPr>
        <p:spPr>
          <a:xfrm>
            <a:off x="588425" y="1980350"/>
            <a:ext cx="8244000" cy="8418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00000"/>
              <a:buNone/>
            </a:pPr>
            <a:r>
              <a:rPr lang="en"/>
              <a:t>Health reimbursement arrangement</a:t>
            </a:r>
            <a:endParaRPr/>
          </a:p>
        </p:txBody>
      </p:sp>
      <p:sp>
        <p:nvSpPr>
          <p:cNvPr id="9070" name="Google Shape;9070;p2"/>
          <p:cNvSpPr/>
          <p:nvPr/>
        </p:nvSpPr>
        <p:spPr>
          <a:xfrm>
            <a:off x="532899" y="2668255"/>
            <a:ext cx="310879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chemeClr val="dk2"/>
                </a:solidFill>
                <a:latin typeface="Roboto Condensed"/>
                <a:ea typeface="Roboto Condensed"/>
                <a:cs typeface="Roboto Condensed"/>
                <a:sym typeface="Roboto Condensed"/>
              </a:rPr>
              <a:t>(HRA)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74"/>
        <p:cNvGrpSpPr/>
        <p:nvPr/>
      </p:nvGrpSpPr>
      <p:grpSpPr>
        <a:xfrm>
          <a:off x="0" y="0"/>
          <a:ext cx="0" cy="0"/>
          <a:chOff x="0" y="0"/>
          <a:chExt cx="0" cy="0"/>
        </a:xfrm>
      </p:grpSpPr>
      <p:sp>
        <p:nvSpPr>
          <p:cNvPr id="9075" name="Google Shape;9075;p3"/>
          <p:cNvSpPr txBox="1">
            <a:spLocks noGrp="1"/>
          </p:cNvSpPr>
          <p:nvPr>
            <p:ph type="title"/>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lnSpc>
                <a:spcPct val="100000"/>
              </a:lnSpc>
              <a:spcBef>
                <a:spcPts val="0"/>
              </a:spcBef>
              <a:spcAft>
                <a:spcPts val="0"/>
              </a:spcAft>
              <a:buSzPts val="2400"/>
              <a:buNone/>
            </a:pPr>
            <a:r>
              <a:rPr lang="en"/>
              <a:t>What is a health reimbursement arrangement (HRA)? </a:t>
            </a:r>
            <a:endParaRPr/>
          </a:p>
        </p:txBody>
      </p:sp>
      <p:sp>
        <p:nvSpPr>
          <p:cNvPr id="9076" name="Google Shape;9076;p3"/>
          <p:cNvSpPr txBox="1"/>
          <p:nvPr/>
        </p:nvSpPr>
        <p:spPr>
          <a:xfrm>
            <a:off x="1907600" y="3271500"/>
            <a:ext cx="2423100" cy="5001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400" b="0" i="0" u="none" strike="noStrike" cap="none">
                <a:solidFill>
                  <a:srgbClr val="253746"/>
                </a:solidFill>
                <a:latin typeface="Inter"/>
                <a:ea typeface="Inter"/>
                <a:cs typeface="Inter"/>
                <a:sym typeface="Inter"/>
              </a:rPr>
              <a:t>Designed and funded by your employer </a:t>
            </a:r>
            <a:endParaRPr sz="1400" b="0" i="0" u="none" strike="noStrike" cap="none">
              <a:solidFill>
                <a:srgbClr val="253746"/>
              </a:solidFill>
              <a:latin typeface="Inter"/>
              <a:ea typeface="Inter"/>
              <a:cs typeface="Inter"/>
              <a:sym typeface="Inter"/>
            </a:endParaRPr>
          </a:p>
        </p:txBody>
      </p:sp>
      <p:sp>
        <p:nvSpPr>
          <p:cNvPr id="9077" name="Google Shape;9077;p3"/>
          <p:cNvSpPr/>
          <p:nvPr/>
        </p:nvSpPr>
        <p:spPr>
          <a:xfrm>
            <a:off x="2400800" y="1692738"/>
            <a:ext cx="1436700" cy="1436700"/>
          </a:xfrm>
          <a:prstGeom prst="ellipse">
            <a:avLst/>
          </a:prstGeom>
          <a:solidFill>
            <a:schemeClr val="accent4"/>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sp>
        <p:nvSpPr>
          <p:cNvPr id="9078" name="Google Shape;9078;p3"/>
          <p:cNvSpPr/>
          <p:nvPr/>
        </p:nvSpPr>
        <p:spPr>
          <a:xfrm>
            <a:off x="5323253" y="1692738"/>
            <a:ext cx="1436700" cy="1436700"/>
          </a:xfrm>
          <a:prstGeom prst="ellipse">
            <a:avLst/>
          </a:prstGeom>
          <a:solidFill>
            <a:schemeClr val="accent3"/>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sp>
        <p:nvSpPr>
          <p:cNvPr id="9079" name="Google Shape;9079;p3"/>
          <p:cNvSpPr txBox="1"/>
          <p:nvPr/>
        </p:nvSpPr>
        <p:spPr>
          <a:xfrm>
            <a:off x="4830050" y="3271500"/>
            <a:ext cx="2423100" cy="7158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400" b="0" i="0" u="none" strike="noStrike" cap="none">
                <a:solidFill>
                  <a:srgbClr val="253746"/>
                </a:solidFill>
                <a:latin typeface="Inter"/>
                <a:ea typeface="Inter"/>
                <a:cs typeface="Inter"/>
                <a:sym typeface="Inter"/>
              </a:rPr>
              <a:t>Can offset costs not covered by your group health plan</a:t>
            </a:r>
            <a:endParaRPr sz="1400" b="0" i="0" u="none" strike="noStrike" cap="none">
              <a:solidFill>
                <a:srgbClr val="253746"/>
              </a:solidFill>
              <a:latin typeface="Inter"/>
              <a:ea typeface="Inter"/>
              <a:cs typeface="Inter"/>
              <a:sym typeface="Inter"/>
            </a:endParaRPr>
          </a:p>
        </p:txBody>
      </p:sp>
      <p:sp>
        <p:nvSpPr>
          <p:cNvPr id="9080" name="Google Shape;9080;p3"/>
          <p:cNvSpPr/>
          <p:nvPr/>
        </p:nvSpPr>
        <p:spPr>
          <a:xfrm>
            <a:off x="11006902" y="2473687"/>
            <a:ext cx="165703" cy="90167"/>
          </a:xfrm>
          <a:custGeom>
            <a:avLst/>
            <a:gdLst/>
            <a:ahLst/>
            <a:cxnLst/>
            <a:rect l="l" t="t" r="r" b="b"/>
            <a:pathLst>
              <a:path w="521" h="269" extrusionOk="0">
                <a:moveTo>
                  <a:pt x="85" y="1"/>
                </a:moveTo>
                <a:lnTo>
                  <a:pt x="51" y="18"/>
                </a:lnTo>
                <a:lnTo>
                  <a:pt x="18" y="51"/>
                </a:lnTo>
                <a:lnTo>
                  <a:pt x="1" y="85"/>
                </a:lnTo>
                <a:lnTo>
                  <a:pt x="1" y="135"/>
                </a:lnTo>
                <a:lnTo>
                  <a:pt x="18" y="168"/>
                </a:lnTo>
                <a:lnTo>
                  <a:pt x="51" y="185"/>
                </a:lnTo>
                <a:lnTo>
                  <a:pt x="85" y="202"/>
                </a:lnTo>
                <a:lnTo>
                  <a:pt x="403" y="269"/>
                </a:lnTo>
                <a:lnTo>
                  <a:pt x="470" y="269"/>
                </a:lnTo>
                <a:lnTo>
                  <a:pt x="487" y="252"/>
                </a:lnTo>
                <a:lnTo>
                  <a:pt x="520" y="219"/>
                </a:lnTo>
                <a:lnTo>
                  <a:pt x="520" y="185"/>
                </a:lnTo>
                <a:lnTo>
                  <a:pt x="520" y="152"/>
                </a:lnTo>
                <a:lnTo>
                  <a:pt x="503" y="101"/>
                </a:lnTo>
                <a:lnTo>
                  <a:pt x="487" y="85"/>
                </a:lnTo>
                <a:lnTo>
                  <a:pt x="436" y="68"/>
                </a:lnTo>
                <a:lnTo>
                  <a:pt x="11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1" name="Google Shape;9081;p3"/>
          <p:cNvSpPr/>
          <p:nvPr/>
        </p:nvSpPr>
        <p:spPr>
          <a:xfrm>
            <a:off x="10740696" y="2389553"/>
            <a:ext cx="335858" cy="584245"/>
          </a:xfrm>
          <a:custGeom>
            <a:avLst/>
            <a:gdLst/>
            <a:ahLst/>
            <a:cxnLst/>
            <a:rect l="l" t="t" r="r" b="b"/>
            <a:pathLst>
              <a:path w="1056" h="1743" extrusionOk="0">
                <a:moveTo>
                  <a:pt x="553" y="202"/>
                </a:moveTo>
                <a:lnTo>
                  <a:pt x="838" y="285"/>
                </a:lnTo>
                <a:lnTo>
                  <a:pt x="855" y="302"/>
                </a:lnTo>
                <a:lnTo>
                  <a:pt x="520" y="1525"/>
                </a:lnTo>
                <a:lnTo>
                  <a:pt x="503" y="1542"/>
                </a:lnTo>
                <a:lnTo>
                  <a:pt x="201" y="1441"/>
                </a:lnTo>
                <a:lnTo>
                  <a:pt x="201" y="1424"/>
                </a:lnTo>
                <a:lnTo>
                  <a:pt x="520" y="218"/>
                </a:lnTo>
                <a:lnTo>
                  <a:pt x="536" y="202"/>
                </a:lnTo>
                <a:close/>
                <a:moveTo>
                  <a:pt x="520" y="1"/>
                </a:moveTo>
                <a:lnTo>
                  <a:pt x="436" y="17"/>
                </a:lnTo>
                <a:lnTo>
                  <a:pt x="369" y="84"/>
                </a:lnTo>
                <a:lnTo>
                  <a:pt x="335" y="151"/>
                </a:lnTo>
                <a:lnTo>
                  <a:pt x="0" y="1374"/>
                </a:lnTo>
                <a:lnTo>
                  <a:pt x="0" y="1458"/>
                </a:lnTo>
                <a:lnTo>
                  <a:pt x="17" y="1542"/>
                </a:lnTo>
                <a:lnTo>
                  <a:pt x="67" y="1592"/>
                </a:lnTo>
                <a:lnTo>
                  <a:pt x="151" y="1642"/>
                </a:lnTo>
                <a:lnTo>
                  <a:pt x="436" y="1726"/>
                </a:lnTo>
                <a:lnTo>
                  <a:pt x="503" y="1743"/>
                </a:lnTo>
                <a:lnTo>
                  <a:pt x="570" y="1726"/>
                </a:lnTo>
                <a:lnTo>
                  <a:pt x="620" y="1709"/>
                </a:lnTo>
                <a:lnTo>
                  <a:pt x="687" y="1659"/>
                </a:lnTo>
                <a:lnTo>
                  <a:pt x="721" y="1575"/>
                </a:lnTo>
                <a:lnTo>
                  <a:pt x="1039" y="369"/>
                </a:lnTo>
                <a:lnTo>
                  <a:pt x="1056" y="285"/>
                </a:lnTo>
                <a:lnTo>
                  <a:pt x="1022" y="202"/>
                </a:lnTo>
                <a:lnTo>
                  <a:pt x="972" y="135"/>
                </a:lnTo>
                <a:lnTo>
                  <a:pt x="905" y="101"/>
                </a:lnTo>
                <a:lnTo>
                  <a:pt x="603"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082" name="Google Shape;9082;p3"/>
          <p:cNvGrpSpPr/>
          <p:nvPr/>
        </p:nvGrpSpPr>
        <p:grpSpPr>
          <a:xfrm>
            <a:off x="5547814" y="2013417"/>
            <a:ext cx="987549" cy="876708"/>
            <a:chOff x="2565822" y="2974100"/>
            <a:chExt cx="96350" cy="85450"/>
          </a:xfrm>
        </p:grpSpPr>
        <p:sp>
          <p:nvSpPr>
            <p:cNvPr id="9083" name="Google Shape;9083;p3"/>
            <p:cNvSpPr/>
            <p:nvPr/>
          </p:nvSpPr>
          <p:spPr>
            <a:xfrm>
              <a:off x="2568241" y="3001325"/>
              <a:ext cx="63675" cy="27650"/>
            </a:xfrm>
            <a:custGeom>
              <a:avLst/>
              <a:gdLst/>
              <a:ahLst/>
              <a:cxnLst/>
              <a:rect l="l" t="t" r="r" b="b"/>
              <a:pathLst>
                <a:path w="2547" h="1106" extrusionOk="0">
                  <a:moveTo>
                    <a:pt x="1709" y="0"/>
                  </a:moveTo>
                  <a:lnTo>
                    <a:pt x="1659" y="17"/>
                  </a:lnTo>
                  <a:lnTo>
                    <a:pt x="1625" y="51"/>
                  </a:lnTo>
                  <a:lnTo>
                    <a:pt x="1290" y="771"/>
                  </a:lnTo>
                  <a:lnTo>
                    <a:pt x="1089" y="419"/>
                  </a:lnTo>
                  <a:lnTo>
                    <a:pt x="1056" y="386"/>
                  </a:lnTo>
                  <a:lnTo>
                    <a:pt x="1005" y="369"/>
                  </a:lnTo>
                  <a:lnTo>
                    <a:pt x="955" y="386"/>
                  </a:lnTo>
                  <a:lnTo>
                    <a:pt x="922" y="419"/>
                  </a:lnTo>
                  <a:lnTo>
                    <a:pt x="771" y="654"/>
                  </a:lnTo>
                  <a:lnTo>
                    <a:pt x="67" y="654"/>
                  </a:lnTo>
                  <a:lnTo>
                    <a:pt x="34" y="670"/>
                  </a:lnTo>
                  <a:lnTo>
                    <a:pt x="17" y="704"/>
                  </a:lnTo>
                  <a:lnTo>
                    <a:pt x="0" y="754"/>
                  </a:lnTo>
                  <a:lnTo>
                    <a:pt x="17" y="788"/>
                  </a:lnTo>
                  <a:lnTo>
                    <a:pt x="34" y="821"/>
                  </a:lnTo>
                  <a:lnTo>
                    <a:pt x="67" y="838"/>
                  </a:lnTo>
                  <a:lnTo>
                    <a:pt x="101" y="855"/>
                  </a:lnTo>
                  <a:lnTo>
                    <a:pt x="838" y="855"/>
                  </a:lnTo>
                  <a:lnTo>
                    <a:pt x="888" y="838"/>
                  </a:lnTo>
                  <a:lnTo>
                    <a:pt x="922" y="804"/>
                  </a:lnTo>
                  <a:lnTo>
                    <a:pt x="1005" y="670"/>
                  </a:lnTo>
                  <a:lnTo>
                    <a:pt x="1206" y="1039"/>
                  </a:lnTo>
                  <a:lnTo>
                    <a:pt x="1240" y="1089"/>
                  </a:lnTo>
                  <a:lnTo>
                    <a:pt x="1290" y="1106"/>
                  </a:lnTo>
                  <a:lnTo>
                    <a:pt x="1340" y="1089"/>
                  </a:lnTo>
                  <a:lnTo>
                    <a:pt x="1391" y="1039"/>
                  </a:lnTo>
                  <a:lnTo>
                    <a:pt x="1709" y="335"/>
                  </a:lnTo>
                  <a:lnTo>
                    <a:pt x="1943" y="821"/>
                  </a:lnTo>
                  <a:lnTo>
                    <a:pt x="1977" y="855"/>
                  </a:lnTo>
                  <a:lnTo>
                    <a:pt x="2027" y="871"/>
                  </a:lnTo>
                  <a:lnTo>
                    <a:pt x="2496" y="871"/>
                  </a:lnTo>
                  <a:lnTo>
                    <a:pt x="2530" y="855"/>
                  </a:lnTo>
                  <a:lnTo>
                    <a:pt x="2546" y="821"/>
                  </a:lnTo>
                  <a:lnTo>
                    <a:pt x="2546" y="771"/>
                  </a:lnTo>
                  <a:lnTo>
                    <a:pt x="2546" y="737"/>
                  </a:lnTo>
                  <a:lnTo>
                    <a:pt x="2530" y="704"/>
                  </a:lnTo>
                  <a:lnTo>
                    <a:pt x="2496" y="687"/>
                  </a:lnTo>
                  <a:lnTo>
                    <a:pt x="2446" y="670"/>
                  </a:lnTo>
                  <a:lnTo>
                    <a:pt x="2094" y="670"/>
                  </a:lnTo>
                  <a:lnTo>
                    <a:pt x="1809" y="51"/>
                  </a:lnTo>
                  <a:lnTo>
                    <a:pt x="1759" y="17"/>
                  </a:lnTo>
                  <a:lnTo>
                    <a:pt x="170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4" name="Google Shape;9084;p3"/>
            <p:cNvSpPr/>
            <p:nvPr/>
          </p:nvSpPr>
          <p:spPr>
            <a:xfrm>
              <a:off x="2565822" y="2974100"/>
              <a:ext cx="96350" cy="85450"/>
            </a:xfrm>
            <a:custGeom>
              <a:avLst/>
              <a:gdLst/>
              <a:ahLst/>
              <a:cxnLst/>
              <a:rect l="l" t="t" r="r" b="b"/>
              <a:pathLst>
                <a:path w="3854" h="3418" extrusionOk="0">
                  <a:moveTo>
                    <a:pt x="1106" y="1"/>
                  </a:moveTo>
                  <a:lnTo>
                    <a:pt x="1006" y="17"/>
                  </a:lnTo>
                  <a:lnTo>
                    <a:pt x="888" y="34"/>
                  </a:lnTo>
                  <a:lnTo>
                    <a:pt x="788" y="51"/>
                  </a:lnTo>
                  <a:lnTo>
                    <a:pt x="687" y="101"/>
                  </a:lnTo>
                  <a:lnTo>
                    <a:pt x="587" y="151"/>
                  </a:lnTo>
                  <a:lnTo>
                    <a:pt x="486" y="202"/>
                  </a:lnTo>
                  <a:lnTo>
                    <a:pt x="403" y="269"/>
                  </a:lnTo>
                  <a:lnTo>
                    <a:pt x="319" y="352"/>
                  </a:lnTo>
                  <a:lnTo>
                    <a:pt x="252" y="436"/>
                  </a:lnTo>
                  <a:lnTo>
                    <a:pt x="185" y="520"/>
                  </a:lnTo>
                  <a:lnTo>
                    <a:pt x="135" y="620"/>
                  </a:lnTo>
                  <a:lnTo>
                    <a:pt x="84" y="721"/>
                  </a:lnTo>
                  <a:lnTo>
                    <a:pt x="51" y="821"/>
                  </a:lnTo>
                  <a:lnTo>
                    <a:pt x="17" y="939"/>
                  </a:lnTo>
                  <a:lnTo>
                    <a:pt x="1" y="1056"/>
                  </a:lnTo>
                  <a:lnTo>
                    <a:pt x="1" y="1173"/>
                  </a:lnTo>
                  <a:lnTo>
                    <a:pt x="17" y="1374"/>
                  </a:lnTo>
                  <a:lnTo>
                    <a:pt x="68" y="1575"/>
                  </a:lnTo>
                  <a:lnTo>
                    <a:pt x="84" y="1609"/>
                  </a:lnTo>
                  <a:lnTo>
                    <a:pt x="118" y="1625"/>
                  </a:lnTo>
                  <a:lnTo>
                    <a:pt x="151" y="1642"/>
                  </a:lnTo>
                  <a:lnTo>
                    <a:pt x="202" y="1642"/>
                  </a:lnTo>
                  <a:lnTo>
                    <a:pt x="235" y="1609"/>
                  </a:lnTo>
                  <a:lnTo>
                    <a:pt x="252" y="1592"/>
                  </a:lnTo>
                  <a:lnTo>
                    <a:pt x="269" y="1542"/>
                  </a:lnTo>
                  <a:lnTo>
                    <a:pt x="252" y="1508"/>
                  </a:lnTo>
                  <a:lnTo>
                    <a:pt x="218" y="1341"/>
                  </a:lnTo>
                  <a:lnTo>
                    <a:pt x="202" y="1173"/>
                  </a:lnTo>
                  <a:lnTo>
                    <a:pt x="218" y="972"/>
                  </a:lnTo>
                  <a:lnTo>
                    <a:pt x="269" y="788"/>
                  </a:lnTo>
                  <a:lnTo>
                    <a:pt x="352" y="637"/>
                  </a:lnTo>
                  <a:lnTo>
                    <a:pt x="470" y="486"/>
                  </a:lnTo>
                  <a:lnTo>
                    <a:pt x="604" y="369"/>
                  </a:lnTo>
                  <a:lnTo>
                    <a:pt x="754" y="285"/>
                  </a:lnTo>
                  <a:lnTo>
                    <a:pt x="922" y="218"/>
                  </a:lnTo>
                  <a:lnTo>
                    <a:pt x="1106" y="202"/>
                  </a:lnTo>
                  <a:lnTo>
                    <a:pt x="1223" y="218"/>
                  </a:lnTo>
                  <a:lnTo>
                    <a:pt x="1324" y="235"/>
                  </a:lnTo>
                  <a:lnTo>
                    <a:pt x="1424" y="269"/>
                  </a:lnTo>
                  <a:lnTo>
                    <a:pt x="1525" y="319"/>
                  </a:lnTo>
                  <a:lnTo>
                    <a:pt x="1609" y="369"/>
                  </a:lnTo>
                  <a:lnTo>
                    <a:pt x="1709" y="436"/>
                  </a:lnTo>
                  <a:lnTo>
                    <a:pt x="1776" y="520"/>
                  </a:lnTo>
                  <a:lnTo>
                    <a:pt x="1843" y="604"/>
                  </a:lnTo>
                  <a:lnTo>
                    <a:pt x="1877" y="637"/>
                  </a:lnTo>
                  <a:lnTo>
                    <a:pt x="1977" y="637"/>
                  </a:lnTo>
                  <a:lnTo>
                    <a:pt x="2011" y="604"/>
                  </a:lnTo>
                  <a:lnTo>
                    <a:pt x="2078" y="520"/>
                  </a:lnTo>
                  <a:lnTo>
                    <a:pt x="2161" y="436"/>
                  </a:lnTo>
                  <a:lnTo>
                    <a:pt x="2245" y="369"/>
                  </a:lnTo>
                  <a:lnTo>
                    <a:pt x="2329" y="319"/>
                  </a:lnTo>
                  <a:lnTo>
                    <a:pt x="2429" y="269"/>
                  </a:lnTo>
                  <a:lnTo>
                    <a:pt x="2530" y="235"/>
                  </a:lnTo>
                  <a:lnTo>
                    <a:pt x="2647" y="218"/>
                  </a:lnTo>
                  <a:lnTo>
                    <a:pt x="2748" y="202"/>
                  </a:lnTo>
                  <a:lnTo>
                    <a:pt x="2932" y="218"/>
                  </a:lnTo>
                  <a:lnTo>
                    <a:pt x="3099" y="285"/>
                  </a:lnTo>
                  <a:lnTo>
                    <a:pt x="3250" y="369"/>
                  </a:lnTo>
                  <a:lnTo>
                    <a:pt x="3401" y="486"/>
                  </a:lnTo>
                  <a:lnTo>
                    <a:pt x="3501" y="637"/>
                  </a:lnTo>
                  <a:lnTo>
                    <a:pt x="3585" y="788"/>
                  </a:lnTo>
                  <a:lnTo>
                    <a:pt x="3635" y="972"/>
                  </a:lnTo>
                  <a:lnTo>
                    <a:pt x="3652" y="1173"/>
                  </a:lnTo>
                  <a:lnTo>
                    <a:pt x="3635" y="1357"/>
                  </a:lnTo>
                  <a:lnTo>
                    <a:pt x="3602" y="1525"/>
                  </a:lnTo>
                  <a:lnTo>
                    <a:pt x="3518" y="1692"/>
                  </a:lnTo>
                  <a:lnTo>
                    <a:pt x="3401" y="1843"/>
                  </a:lnTo>
                  <a:lnTo>
                    <a:pt x="1927" y="3200"/>
                  </a:lnTo>
                  <a:lnTo>
                    <a:pt x="771" y="2128"/>
                  </a:lnTo>
                  <a:lnTo>
                    <a:pt x="738" y="2111"/>
                  </a:lnTo>
                  <a:lnTo>
                    <a:pt x="654" y="2111"/>
                  </a:lnTo>
                  <a:lnTo>
                    <a:pt x="637" y="2145"/>
                  </a:lnTo>
                  <a:lnTo>
                    <a:pt x="604" y="2178"/>
                  </a:lnTo>
                  <a:lnTo>
                    <a:pt x="604" y="2212"/>
                  </a:lnTo>
                  <a:lnTo>
                    <a:pt x="604" y="2245"/>
                  </a:lnTo>
                  <a:lnTo>
                    <a:pt x="637" y="2279"/>
                  </a:lnTo>
                  <a:lnTo>
                    <a:pt x="1810" y="3367"/>
                  </a:lnTo>
                  <a:lnTo>
                    <a:pt x="1860" y="3401"/>
                  </a:lnTo>
                  <a:lnTo>
                    <a:pt x="1927" y="3418"/>
                  </a:lnTo>
                  <a:lnTo>
                    <a:pt x="1994" y="3401"/>
                  </a:lnTo>
                  <a:lnTo>
                    <a:pt x="2061" y="3367"/>
                  </a:lnTo>
                  <a:lnTo>
                    <a:pt x="3535" y="1994"/>
                  </a:lnTo>
                  <a:lnTo>
                    <a:pt x="3552" y="1977"/>
                  </a:lnTo>
                  <a:lnTo>
                    <a:pt x="3619" y="1893"/>
                  </a:lnTo>
                  <a:lnTo>
                    <a:pt x="3686" y="1810"/>
                  </a:lnTo>
                  <a:lnTo>
                    <a:pt x="3736" y="1709"/>
                  </a:lnTo>
                  <a:lnTo>
                    <a:pt x="3786" y="1609"/>
                  </a:lnTo>
                  <a:lnTo>
                    <a:pt x="3820" y="1508"/>
                  </a:lnTo>
                  <a:lnTo>
                    <a:pt x="3836" y="1391"/>
                  </a:lnTo>
                  <a:lnTo>
                    <a:pt x="3853" y="1290"/>
                  </a:lnTo>
                  <a:lnTo>
                    <a:pt x="3853" y="1173"/>
                  </a:lnTo>
                  <a:lnTo>
                    <a:pt x="3853" y="1056"/>
                  </a:lnTo>
                  <a:lnTo>
                    <a:pt x="3836" y="939"/>
                  </a:lnTo>
                  <a:lnTo>
                    <a:pt x="3803" y="821"/>
                  </a:lnTo>
                  <a:lnTo>
                    <a:pt x="3769" y="721"/>
                  </a:lnTo>
                  <a:lnTo>
                    <a:pt x="3719" y="620"/>
                  </a:lnTo>
                  <a:lnTo>
                    <a:pt x="3669" y="520"/>
                  </a:lnTo>
                  <a:lnTo>
                    <a:pt x="3602" y="436"/>
                  </a:lnTo>
                  <a:lnTo>
                    <a:pt x="3535" y="352"/>
                  </a:lnTo>
                  <a:lnTo>
                    <a:pt x="3451" y="269"/>
                  </a:lnTo>
                  <a:lnTo>
                    <a:pt x="3367" y="202"/>
                  </a:lnTo>
                  <a:lnTo>
                    <a:pt x="3284" y="151"/>
                  </a:lnTo>
                  <a:lnTo>
                    <a:pt x="3183" y="101"/>
                  </a:lnTo>
                  <a:lnTo>
                    <a:pt x="3083" y="51"/>
                  </a:lnTo>
                  <a:lnTo>
                    <a:pt x="2965" y="34"/>
                  </a:lnTo>
                  <a:lnTo>
                    <a:pt x="2865" y="17"/>
                  </a:lnTo>
                  <a:lnTo>
                    <a:pt x="2748" y="1"/>
                  </a:lnTo>
                  <a:lnTo>
                    <a:pt x="2630" y="17"/>
                  </a:lnTo>
                  <a:lnTo>
                    <a:pt x="2513" y="34"/>
                  </a:lnTo>
                  <a:lnTo>
                    <a:pt x="2413" y="68"/>
                  </a:lnTo>
                  <a:lnTo>
                    <a:pt x="2295" y="101"/>
                  </a:lnTo>
                  <a:lnTo>
                    <a:pt x="2195" y="151"/>
                  </a:lnTo>
                  <a:lnTo>
                    <a:pt x="2111" y="218"/>
                  </a:lnTo>
                  <a:lnTo>
                    <a:pt x="2011" y="302"/>
                  </a:lnTo>
                  <a:lnTo>
                    <a:pt x="1927" y="386"/>
                  </a:lnTo>
                  <a:lnTo>
                    <a:pt x="1843" y="302"/>
                  </a:lnTo>
                  <a:lnTo>
                    <a:pt x="1759" y="218"/>
                  </a:lnTo>
                  <a:lnTo>
                    <a:pt x="1659" y="151"/>
                  </a:lnTo>
                  <a:lnTo>
                    <a:pt x="1558" y="101"/>
                  </a:lnTo>
                  <a:lnTo>
                    <a:pt x="1458" y="68"/>
                  </a:lnTo>
                  <a:lnTo>
                    <a:pt x="1341" y="34"/>
                  </a:lnTo>
                  <a:lnTo>
                    <a:pt x="1223" y="17"/>
                  </a:lnTo>
                  <a:lnTo>
                    <a:pt x="110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085" name="Google Shape;9085;p3"/>
          <p:cNvGrpSpPr/>
          <p:nvPr/>
        </p:nvGrpSpPr>
        <p:grpSpPr>
          <a:xfrm>
            <a:off x="2680234" y="1885242"/>
            <a:ext cx="877828" cy="1051733"/>
            <a:chOff x="2576500" y="474475"/>
            <a:chExt cx="83775" cy="100525"/>
          </a:xfrm>
        </p:grpSpPr>
        <p:sp>
          <p:nvSpPr>
            <p:cNvPr id="9086" name="Google Shape;9086;p3"/>
            <p:cNvSpPr/>
            <p:nvPr/>
          </p:nvSpPr>
          <p:spPr>
            <a:xfrm>
              <a:off x="2592850" y="474475"/>
              <a:ext cx="51100" cy="32275"/>
            </a:xfrm>
            <a:custGeom>
              <a:avLst/>
              <a:gdLst/>
              <a:ahLst/>
              <a:cxnLst/>
              <a:rect l="l" t="t" r="r" b="b"/>
              <a:pathLst>
                <a:path w="2044" h="1291" extrusionOk="0">
                  <a:moveTo>
                    <a:pt x="1089" y="202"/>
                  </a:moveTo>
                  <a:lnTo>
                    <a:pt x="1156" y="219"/>
                  </a:lnTo>
                  <a:lnTo>
                    <a:pt x="1240" y="286"/>
                  </a:lnTo>
                  <a:lnTo>
                    <a:pt x="1323" y="336"/>
                  </a:lnTo>
                  <a:lnTo>
                    <a:pt x="1374" y="353"/>
                  </a:lnTo>
                  <a:lnTo>
                    <a:pt x="1441" y="369"/>
                  </a:lnTo>
                  <a:lnTo>
                    <a:pt x="1575" y="336"/>
                  </a:lnTo>
                  <a:lnTo>
                    <a:pt x="1826" y="252"/>
                  </a:lnTo>
                  <a:lnTo>
                    <a:pt x="1843" y="252"/>
                  </a:lnTo>
                  <a:lnTo>
                    <a:pt x="1809" y="386"/>
                  </a:lnTo>
                  <a:lnTo>
                    <a:pt x="1759" y="503"/>
                  </a:lnTo>
                  <a:lnTo>
                    <a:pt x="1709" y="587"/>
                  </a:lnTo>
                  <a:lnTo>
                    <a:pt x="1658" y="671"/>
                  </a:lnTo>
                  <a:lnTo>
                    <a:pt x="1558" y="822"/>
                  </a:lnTo>
                  <a:lnTo>
                    <a:pt x="1524" y="922"/>
                  </a:lnTo>
                  <a:lnTo>
                    <a:pt x="1508" y="1023"/>
                  </a:lnTo>
                  <a:lnTo>
                    <a:pt x="1374" y="1056"/>
                  </a:lnTo>
                  <a:lnTo>
                    <a:pt x="1223" y="1073"/>
                  </a:lnTo>
                  <a:lnTo>
                    <a:pt x="1022" y="1090"/>
                  </a:lnTo>
                  <a:lnTo>
                    <a:pt x="804" y="1073"/>
                  </a:lnTo>
                  <a:lnTo>
                    <a:pt x="670" y="1056"/>
                  </a:lnTo>
                  <a:lnTo>
                    <a:pt x="536" y="1023"/>
                  </a:lnTo>
                  <a:lnTo>
                    <a:pt x="519" y="922"/>
                  </a:lnTo>
                  <a:lnTo>
                    <a:pt x="469" y="822"/>
                  </a:lnTo>
                  <a:lnTo>
                    <a:pt x="385" y="671"/>
                  </a:lnTo>
                  <a:lnTo>
                    <a:pt x="318" y="587"/>
                  </a:lnTo>
                  <a:lnTo>
                    <a:pt x="268" y="503"/>
                  </a:lnTo>
                  <a:lnTo>
                    <a:pt x="235" y="386"/>
                  </a:lnTo>
                  <a:lnTo>
                    <a:pt x="201" y="252"/>
                  </a:lnTo>
                  <a:lnTo>
                    <a:pt x="218" y="252"/>
                  </a:lnTo>
                  <a:lnTo>
                    <a:pt x="469" y="336"/>
                  </a:lnTo>
                  <a:lnTo>
                    <a:pt x="603" y="369"/>
                  </a:lnTo>
                  <a:lnTo>
                    <a:pt x="670" y="353"/>
                  </a:lnTo>
                  <a:lnTo>
                    <a:pt x="720" y="336"/>
                  </a:lnTo>
                  <a:lnTo>
                    <a:pt x="804" y="286"/>
                  </a:lnTo>
                  <a:lnTo>
                    <a:pt x="888" y="219"/>
                  </a:lnTo>
                  <a:lnTo>
                    <a:pt x="955" y="202"/>
                  </a:lnTo>
                  <a:close/>
                  <a:moveTo>
                    <a:pt x="905" y="1"/>
                  </a:moveTo>
                  <a:lnTo>
                    <a:pt x="804" y="34"/>
                  </a:lnTo>
                  <a:lnTo>
                    <a:pt x="737" y="85"/>
                  </a:lnTo>
                  <a:lnTo>
                    <a:pt x="670" y="118"/>
                  </a:lnTo>
                  <a:lnTo>
                    <a:pt x="637" y="152"/>
                  </a:lnTo>
                  <a:lnTo>
                    <a:pt x="603" y="168"/>
                  </a:lnTo>
                  <a:lnTo>
                    <a:pt x="519" y="152"/>
                  </a:lnTo>
                  <a:lnTo>
                    <a:pt x="285" y="68"/>
                  </a:lnTo>
                  <a:lnTo>
                    <a:pt x="235" y="51"/>
                  </a:lnTo>
                  <a:lnTo>
                    <a:pt x="184" y="51"/>
                  </a:lnTo>
                  <a:lnTo>
                    <a:pt x="134" y="68"/>
                  </a:lnTo>
                  <a:lnTo>
                    <a:pt x="84" y="101"/>
                  </a:lnTo>
                  <a:lnTo>
                    <a:pt x="50" y="135"/>
                  </a:lnTo>
                  <a:lnTo>
                    <a:pt x="17" y="185"/>
                  </a:lnTo>
                  <a:lnTo>
                    <a:pt x="0" y="235"/>
                  </a:lnTo>
                  <a:lnTo>
                    <a:pt x="0" y="286"/>
                  </a:lnTo>
                  <a:lnTo>
                    <a:pt x="34" y="453"/>
                  </a:lnTo>
                  <a:lnTo>
                    <a:pt x="101" y="587"/>
                  </a:lnTo>
                  <a:lnTo>
                    <a:pt x="151" y="704"/>
                  </a:lnTo>
                  <a:lnTo>
                    <a:pt x="218" y="788"/>
                  </a:lnTo>
                  <a:lnTo>
                    <a:pt x="302" y="939"/>
                  </a:lnTo>
                  <a:lnTo>
                    <a:pt x="335" y="1006"/>
                  </a:lnTo>
                  <a:lnTo>
                    <a:pt x="335" y="1090"/>
                  </a:lnTo>
                  <a:lnTo>
                    <a:pt x="352" y="1123"/>
                  </a:lnTo>
                  <a:lnTo>
                    <a:pt x="352" y="1157"/>
                  </a:lnTo>
                  <a:lnTo>
                    <a:pt x="385" y="1173"/>
                  </a:lnTo>
                  <a:lnTo>
                    <a:pt x="402" y="1190"/>
                  </a:lnTo>
                  <a:lnTo>
                    <a:pt x="603" y="1240"/>
                  </a:lnTo>
                  <a:lnTo>
                    <a:pt x="787" y="1274"/>
                  </a:lnTo>
                  <a:lnTo>
                    <a:pt x="1022" y="1291"/>
                  </a:lnTo>
                  <a:lnTo>
                    <a:pt x="1256" y="1274"/>
                  </a:lnTo>
                  <a:lnTo>
                    <a:pt x="1441" y="1240"/>
                  </a:lnTo>
                  <a:lnTo>
                    <a:pt x="1625" y="1190"/>
                  </a:lnTo>
                  <a:lnTo>
                    <a:pt x="1658" y="1173"/>
                  </a:lnTo>
                  <a:lnTo>
                    <a:pt x="1675" y="1157"/>
                  </a:lnTo>
                  <a:lnTo>
                    <a:pt x="1692" y="1123"/>
                  </a:lnTo>
                  <a:lnTo>
                    <a:pt x="1709" y="1090"/>
                  </a:lnTo>
                  <a:lnTo>
                    <a:pt x="1709" y="1006"/>
                  </a:lnTo>
                  <a:lnTo>
                    <a:pt x="1742" y="939"/>
                  </a:lnTo>
                  <a:lnTo>
                    <a:pt x="1826" y="788"/>
                  </a:lnTo>
                  <a:lnTo>
                    <a:pt x="1893" y="704"/>
                  </a:lnTo>
                  <a:lnTo>
                    <a:pt x="1943" y="587"/>
                  </a:lnTo>
                  <a:lnTo>
                    <a:pt x="1993" y="453"/>
                  </a:lnTo>
                  <a:lnTo>
                    <a:pt x="2044" y="286"/>
                  </a:lnTo>
                  <a:lnTo>
                    <a:pt x="2044" y="235"/>
                  </a:lnTo>
                  <a:lnTo>
                    <a:pt x="2027" y="185"/>
                  </a:lnTo>
                  <a:lnTo>
                    <a:pt x="1993" y="135"/>
                  </a:lnTo>
                  <a:lnTo>
                    <a:pt x="1960" y="101"/>
                  </a:lnTo>
                  <a:lnTo>
                    <a:pt x="1910" y="68"/>
                  </a:lnTo>
                  <a:lnTo>
                    <a:pt x="1859" y="51"/>
                  </a:lnTo>
                  <a:lnTo>
                    <a:pt x="1809" y="51"/>
                  </a:lnTo>
                  <a:lnTo>
                    <a:pt x="1759" y="68"/>
                  </a:lnTo>
                  <a:lnTo>
                    <a:pt x="1524" y="152"/>
                  </a:lnTo>
                  <a:lnTo>
                    <a:pt x="1441" y="168"/>
                  </a:lnTo>
                  <a:lnTo>
                    <a:pt x="1407" y="152"/>
                  </a:lnTo>
                  <a:lnTo>
                    <a:pt x="1357" y="118"/>
                  </a:lnTo>
                  <a:lnTo>
                    <a:pt x="1307" y="85"/>
                  </a:lnTo>
                  <a:lnTo>
                    <a:pt x="1240" y="34"/>
                  </a:lnTo>
                  <a:lnTo>
                    <a:pt x="113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7" name="Google Shape;9087;p3"/>
            <p:cNvSpPr/>
            <p:nvPr/>
          </p:nvSpPr>
          <p:spPr>
            <a:xfrm>
              <a:off x="2576500" y="499200"/>
              <a:ext cx="83775" cy="75800"/>
            </a:xfrm>
            <a:custGeom>
              <a:avLst/>
              <a:gdLst/>
              <a:ahLst/>
              <a:cxnLst/>
              <a:rect l="l" t="t" r="r" b="b"/>
              <a:pathLst>
                <a:path w="3351" h="3032" extrusionOk="0">
                  <a:moveTo>
                    <a:pt x="2229" y="218"/>
                  </a:moveTo>
                  <a:lnTo>
                    <a:pt x="2446" y="469"/>
                  </a:lnTo>
                  <a:lnTo>
                    <a:pt x="2597" y="653"/>
                  </a:lnTo>
                  <a:lnTo>
                    <a:pt x="2765" y="854"/>
                  </a:lnTo>
                  <a:lnTo>
                    <a:pt x="2915" y="1089"/>
                  </a:lnTo>
                  <a:lnTo>
                    <a:pt x="3033" y="1323"/>
                  </a:lnTo>
                  <a:lnTo>
                    <a:pt x="3083" y="1441"/>
                  </a:lnTo>
                  <a:lnTo>
                    <a:pt x="3116" y="1558"/>
                  </a:lnTo>
                  <a:lnTo>
                    <a:pt x="3150" y="1658"/>
                  </a:lnTo>
                  <a:lnTo>
                    <a:pt x="3150" y="1759"/>
                  </a:lnTo>
                  <a:lnTo>
                    <a:pt x="3150" y="1910"/>
                  </a:lnTo>
                  <a:lnTo>
                    <a:pt x="3133" y="2027"/>
                  </a:lnTo>
                  <a:lnTo>
                    <a:pt x="3100" y="2144"/>
                  </a:lnTo>
                  <a:lnTo>
                    <a:pt x="3066" y="2245"/>
                  </a:lnTo>
                  <a:lnTo>
                    <a:pt x="3016" y="2345"/>
                  </a:lnTo>
                  <a:lnTo>
                    <a:pt x="2966" y="2429"/>
                  </a:lnTo>
                  <a:lnTo>
                    <a:pt x="2882" y="2513"/>
                  </a:lnTo>
                  <a:lnTo>
                    <a:pt x="2815" y="2580"/>
                  </a:lnTo>
                  <a:lnTo>
                    <a:pt x="2714" y="2647"/>
                  </a:lnTo>
                  <a:lnTo>
                    <a:pt x="2597" y="2697"/>
                  </a:lnTo>
                  <a:lnTo>
                    <a:pt x="2480" y="2730"/>
                  </a:lnTo>
                  <a:lnTo>
                    <a:pt x="2346" y="2764"/>
                  </a:lnTo>
                  <a:lnTo>
                    <a:pt x="2044" y="2814"/>
                  </a:lnTo>
                  <a:lnTo>
                    <a:pt x="1676" y="2831"/>
                  </a:lnTo>
                  <a:lnTo>
                    <a:pt x="1307" y="2814"/>
                  </a:lnTo>
                  <a:lnTo>
                    <a:pt x="1006" y="2764"/>
                  </a:lnTo>
                  <a:lnTo>
                    <a:pt x="872" y="2730"/>
                  </a:lnTo>
                  <a:lnTo>
                    <a:pt x="738" y="2697"/>
                  </a:lnTo>
                  <a:lnTo>
                    <a:pt x="637" y="2647"/>
                  </a:lnTo>
                  <a:lnTo>
                    <a:pt x="537" y="2580"/>
                  </a:lnTo>
                  <a:lnTo>
                    <a:pt x="453" y="2513"/>
                  </a:lnTo>
                  <a:lnTo>
                    <a:pt x="386" y="2429"/>
                  </a:lnTo>
                  <a:lnTo>
                    <a:pt x="336" y="2345"/>
                  </a:lnTo>
                  <a:lnTo>
                    <a:pt x="286" y="2245"/>
                  </a:lnTo>
                  <a:lnTo>
                    <a:pt x="252" y="2144"/>
                  </a:lnTo>
                  <a:lnTo>
                    <a:pt x="219" y="2027"/>
                  </a:lnTo>
                  <a:lnTo>
                    <a:pt x="202" y="1910"/>
                  </a:lnTo>
                  <a:lnTo>
                    <a:pt x="202" y="1759"/>
                  </a:lnTo>
                  <a:lnTo>
                    <a:pt x="202" y="1658"/>
                  </a:lnTo>
                  <a:lnTo>
                    <a:pt x="235" y="1558"/>
                  </a:lnTo>
                  <a:lnTo>
                    <a:pt x="269" y="1441"/>
                  </a:lnTo>
                  <a:lnTo>
                    <a:pt x="319" y="1323"/>
                  </a:lnTo>
                  <a:lnTo>
                    <a:pt x="436" y="1089"/>
                  </a:lnTo>
                  <a:lnTo>
                    <a:pt x="587" y="854"/>
                  </a:lnTo>
                  <a:lnTo>
                    <a:pt x="755" y="653"/>
                  </a:lnTo>
                  <a:lnTo>
                    <a:pt x="905" y="469"/>
                  </a:lnTo>
                  <a:lnTo>
                    <a:pt x="1123" y="218"/>
                  </a:lnTo>
                  <a:lnTo>
                    <a:pt x="1291" y="251"/>
                  </a:lnTo>
                  <a:lnTo>
                    <a:pt x="1441" y="285"/>
                  </a:lnTo>
                  <a:lnTo>
                    <a:pt x="1676" y="302"/>
                  </a:lnTo>
                  <a:lnTo>
                    <a:pt x="1910" y="285"/>
                  </a:lnTo>
                  <a:lnTo>
                    <a:pt x="2061" y="251"/>
                  </a:lnTo>
                  <a:lnTo>
                    <a:pt x="2229" y="218"/>
                  </a:lnTo>
                  <a:close/>
                  <a:moveTo>
                    <a:pt x="1073" y="0"/>
                  </a:moveTo>
                  <a:lnTo>
                    <a:pt x="1023" y="34"/>
                  </a:lnTo>
                  <a:lnTo>
                    <a:pt x="838" y="218"/>
                  </a:lnTo>
                  <a:lnTo>
                    <a:pt x="688" y="419"/>
                  </a:lnTo>
                  <a:lnTo>
                    <a:pt x="487" y="653"/>
                  </a:lnTo>
                  <a:lnTo>
                    <a:pt x="302" y="921"/>
                  </a:lnTo>
                  <a:lnTo>
                    <a:pt x="152" y="1206"/>
                  </a:lnTo>
                  <a:lnTo>
                    <a:pt x="85" y="1357"/>
                  </a:lnTo>
                  <a:lnTo>
                    <a:pt x="34" y="1491"/>
                  </a:lnTo>
                  <a:lnTo>
                    <a:pt x="1" y="1625"/>
                  </a:lnTo>
                  <a:lnTo>
                    <a:pt x="1" y="1759"/>
                  </a:lnTo>
                  <a:lnTo>
                    <a:pt x="1" y="1926"/>
                  </a:lnTo>
                  <a:lnTo>
                    <a:pt x="18" y="2077"/>
                  </a:lnTo>
                  <a:lnTo>
                    <a:pt x="51" y="2211"/>
                  </a:lnTo>
                  <a:lnTo>
                    <a:pt x="101" y="2328"/>
                  </a:lnTo>
                  <a:lnTo>
                    <a:pt x="152" y="2446"/>
                  </a:lnTo>
                  <a:lnTo>
                    <a:pt x="219" y="2546"/>
                  </a:lnTo>
                  <a:lnTo>
                    <a:pt x="302" y="2647"/>
                  </a:lnTo>
                  <a:lnTo>
                    <a:pt x="403" y="2730"/>
                  </a:lnTo>
                  <a:lnTo>
                    <a:pt x="503" y="2797"/>
                  </a:lnTo>
                  <a:lnTo>
                    <a:pt x="637" y="2864"/>
                  </a:lnTo>
                  <a:lnTo>
                    <a:pt x="771" y="2915"/>
                  </a:lnTo>
                  <a:lnTo>
                    <a:pt x="922" y="2948"/>
                  </a:lnTo>
                  <a:lnTo>
                    <a:pt x="1090" y="2982"/>
                  </a:lnTo>
                  <a:lnTo>
                    <a:pt x="1274" y="3015"/>
                  </a:lnTo>
                  <a:lnTo>
                    <a:pt x="1676" y="3032"/>
                  </a:lnTo>
                  <a:lnTo>
                    <a:pt x="2078" y="3015"/>
                  </a:lnTo>
                  <a:lnTo>
                    <a:pt x="2262" y="2982"/>
                  </a:lnTo>
                  <a:lnTo>
                    <a:pt x="2430" y="2948"/>
                  </a:lnTo>
                  <a:lnTo>
                    <a:pt x="2580" y="2915"/>
                  </a:lnTo>
                  <a:lnTo>
                    <a:pt x="2714" y="2864"/>
                  </a:lnTo>
                  <a:lnTo>
                    <a:pt x="2832" y="2797"/>
                  </a:lnTo>
                  <a:lnTo>
                    <a:pt x="2949" y="2730"/>
                  </a:lnTo>
                  <a:lnTo>
                    <a:pt x="3049" y="2647"/>
                  </a:lnTo>
                  <a:lnTo>
                    <a:pt x="3133" y="2546"/>
                  </a:lnTo>
                  <a:lnTo>
                    <a:pt x="3200" y="2446"/>
                  </a:lnTo>
                  <a:lnTo>
                    <a:pt x="3250" y="2328"/>
                  </a:lnTo>
                  <a:lnTo>
                    <a:pt x="3301" y="2211"/>
                  </a:lnTo>
                  <a:lnTo>
                    <a:pt x="3334" y="2077"/>
                  </a:lnTo>
                  <a:lnTo>
                    <a:pt x="3351" y="1926"/>
                  </a:lnTo>
                  <a:lnTo>
                    <a:pt x="3351" y="1759"/>
                  </a:lnTo>
                  <a:lnTo>
                    <a:pt x="3334" y="1625"/>
                  </a:lnTo>
                  <a:lnTo>
                    <a:pt x="3317" y="1491"/>
                  </a:lnTo>
                  <a:lnTo>
                    <a:pt x="3267" y="1357"/>
                  </a:lnTo>
                  <a:lnTo>
                    <a:pt x="3200" y="1206"/>
                  </a:lnTo>
                  <a:lnTo>
                    <a:pt x="3033" y="921"/>
                  </a:lnTo>
                  <a:lnTo>
                    <a:pt x="2848" y="653"/>
                  </a:lnTo>
                  <a:lnTo>
                    <a:pt x="2664" y="419"/>
                  </a:lnTo>
                  <a:lnTo>
                    <a:pt x="2513" y="218"/>
                  </a:lnTo>
                  <a:lnTo>
                    <a:pt x="2329" y="34"/>
                  </a:lnTo>
                  <a:lnTo>
                    <a:pt x="2279" y="0"/>
                  </a:lnTo>
                  <a:lnTo>
                    <a:pt x="2229" y="0"/>
                  </a:lnTo>
                  <a:lnTo>
                    <a:pt x="2044" y="50"/>
                  </a:lnTo>
                  <a:lnTo>
                    <a:pt x="1877" y="84"/>
                  </a:lnTo>
                  <a:lnTo>
                    <a:pt x="1676" y="101"/>
                  </a:lnTo>
                  <a:lnTo>
                    <a:pt x="1458" y="84"/>
                  </a:lnTo>
                  <a:lnTo>
                    <a:pt x="1291" y="50"/>
                  </a:lnTo>
                  <a:lnTo>
                    <a:pt x="112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8" name="Google Shape;9088;p3"/>
            <p:cNvSpPr/>
            <p:nvPr/>
          </p:nvSpPr>
          <p:spPr>
            <a:xfrm>
              <a:off x="2576500" y="499200"/>
              <a:ext cx="83775" cy="75800"/>
            </a:xfrm>
            <a:custGeom>
              <a:avLst/>
              <a:gdLst/>
              <a:ahLst/>
              <a:cxnLst/>
              <a:rect l="l" t="t" r="r" b="b"/>
              <a:pathLst>
                <a:path w="3351" h="3032" extrusionOk="0">
                  <a:moveTo>
                    <a:pt x="1090" y="0"/>
                  </a:moveTo>
                  <a:lnTo>
                    <a:pt x="1056" y="17"/>
                  </a:lnTo>
                  <a:lnTo>
                    <a:pt x="1023" y="34"/>
                  </a:lnTo>
                  <a:lnTo>
                    <a:pt x="838" y="218"/>
                  </a:lnTo>
                  <a:lnTo>
                    <a:pt x="688" y="419"/>
                  </a:lnTo>
                  <a:lnTo>
                    <a:pt x="487" y="653"/>
                  </a:lnTo>
                  <a:lnTo>
                    <a:pt x="302" y="921"/>
                  </a:lnTo>
                  <a:lnTo>
                    <a:pt x="152" y="1206"/>
                  </a:lnTo>
                  <a:lnTo>
                    <a:pt x="85" y="1357"/>
                  </a:lnTo>
                  <a:lnTo>
                    <a:pt x="34" y="1491"/>
                  </a:lnTo>
                  <a:lnTo>
                    <a:pt x="1" y="1625"/>
                  </a:lnTo>
                  <a:lnTo>
                    <a:pt x="1" y="1759"/>
                  </a:lnTo>
                  <a:lnTo>
                    <a:pt x="1" y="1926"/>
                  </a:lnTo>
                  <a:lnTo>
                    <a:pt x="18" y="2077"/>
                  </a:lnTo>
                  <a:lnTo>
                    <a:pt x="51" y="2211"/>
                  </a:lnTo>
                  <a:lnTo>
                    <a:pt x="101" y="2328"/>
                  </a:lnTo>
                  <a:lnTo>
                    <a:pt x="152" y="2446"/>
                  </a:lnTo>
                  <a:lnTo>
                    <a:pt x="219" y="2546"/>
                  </a:lnTo>
                  <a:lnTo>
                    <a:pt x="302" y="2647"/>
                  </a:lnTo>
                  <a:lnTo>
                    <a:pt x="403" y="2730"/>
                  </a:lnTo>
                  <a:lnTo>
                    <a:pt x="503" y="2797"/>
                  </a:lnTo>
                  <a:lnTo>
                    <a:pt x="637" y="2864"/>
                  </a:lnTo>
                  <a:lnTo>
                    <a:pt x="771" y="2915"/>
                  </a:lnTo>
                  <a:lnTo>
                    <a:pt x="922" y="2948"/>
                  </a:lnTo>
                  <a:lnTo>
                    <a:pt x="1090" y="2982"/>
                  </a:lnTo>
                  <a:lnTo>
                    <a:pt x="1274" y="3015"/>
                  </a:lnTo>
                  <a:lnTo>
                    <a:pt x="1676" y="3032"/>
                  </a:lnTo>
                  <a:lnTo>
                    <a:pt x="2078" y="3015"/>
                  </a:lnTo>
                  <a:lnTo>
                    <a:pt x="2262" y="2982"/>
                  </a:lnTo>
                  <a:lnTo>
                    <a:pt x="2430" y="2948"/>
                  </a:lnTo>
                  <a:lnTo>
                    <a:pt x="2580" y="2915"/>
                  </a:lnTo>
                  <a:lnTo>
                    <a:pt x="2714" y="2864"/>
                  </a:lnTo>
                  <a:lnTo>
                    <a:pt x="2832" y="2797"/>
                  </a:lnTo>
                  <a:lnTo>
                    <a:pt x="2949" y="2730"/>
                  </a:lnTo>
                  <a:lnTo>
                    <a:pt x="3049" y="2647"/>
                  </a:lnTo>
                  <a:lnTo>
                    <a:pt x="3133" y="2546"/>
                  </a:lnTo>
                  <a:lnTo>
                    <a:pt x="3200" y="2446"/>
                  </a:lnTo>
                  <a:lnTo>
                    <a:pt x="3250" y="2328"/>
                  </a:lnTo>
                  <a:lnTo>
                    <a:pt x="3301" y="2211"/>
                  </a:lnTo>
                  <a:lnTo>
                    <a:pt x="3334" y="2077"/>
                  </a:lnTo>
                  <a:lnTo>
                    <a:pt x="3351" y="1926"/>
                  </a:lnTo>
                  <a:lnTo>
                    <a:pt x="3351" y="1759"/>
                  </a:lnTo>
                  <a:lnTo>
                    <a:pt x="3334" y="1625"/>
                  </a:lnTo>
                  <a:lnTo>
                    <a:pt x="3317" y="1491"/>
                  </a:lnTo>
                  <a:lnTo>
                    <a:pt x="3267" y="1357"/>
                  </a:lnTo>
                  <a:lnTo>
                    <a:pt x="3200" y="1206"/>
                  </a:lnTo>
                  <a:lnTo>
                    <a:pt x="3033" y="921"/>
                  </a:lnTo>
                  <a:lnTo>
                    <a:pt x="2848" y="653"/>
                  </a:lnTo>
                  <a:lnTo>
                    <a:pt x="2664" y="419"/>
                  </a:lnTo>
                  <a:lnTo>
                    <a:pt x="2513" y="218"/>
                  </a:lnTo>
                  <a:lnTo>
                    <a:pt x="2329" y="34"/>
                  </a:lnTo>
                  <a:lnTo>
                    <a:pt x="2296" y="17"/>
                  </a:lnTo>
                  <a:lnTo>
                    <a:pt x="2262" y="0"/>
                  </a:lnTo>
                  <a:lnTo>
                    <a:pt x="2212" y="17"/>
                  </a:lnTo>
                  <a:lnTo>
                    <a:pt x="2178" y="34"/>
                  </a:lnTo>
                  <a:lnTo>
                    <a:pt x="2162" y="67"/>
                  </a:lnTo>
                  <a:lnTo>
                    <a:pt x="2162" y="101"/>
                  </a:lnTo>
                  <a:lnTo>
                    <a:pt x="2162" y="134"/>
                  </a:lnTo>
                  <a:lnTo>
                    <a:pt x="2178" y="168"/>
                  </a:lnTo>
                  <a:lnTo>
                    <a:pt x="2346" y="335"/>
                  </a:lnTo>
                  <a:lnTo>
                    <a:pt x="2497" y="519"/>
                  </a:lnTo>
                  <a:lnTo>
                    <a:pt x="2664" y="737"/>
                  </a:lnTo>
                  <a:lnTo>
                    <a:pt x="2848" y="988"/>
                  </a:lnTo>
                  <a:lnTo>
                    <a:pt x="2999" y="1256"/>
                  </a:lnTo>
                  <a:lnTo>
                    <a:pt x="3066" y="1390"/>
                  </a:lnTo>
                  <a:lnTo>
                    <a:pt x="3116" y="1524"/>
                  </a:lnTo>
                  <a:lnTo>
                    <a:pt x="3133" y="1642"/>
                  </a:lnTo>
                  <a:lnTo>
                    <a:pt x="3150" y="1759"/>
                  </a:lnTo>
                  <a:lnTo>
                    <a:pt x="3150" y="1910"/>
                  </a:lnTo>
                  <a:lnTo>
                    <a:pt x="3133" y="2027"/>
                  </a:lnTo>
                  <a:lnTo>
                    <a:pt x="3100" y="2144"/>
                  </a:lnTo>
                  <a:lnTo>
                    <a:pt x="3066" y="2245"/>
                  </a:lnTo>
                  <a:lnTo>
                    <a:pt x="3016" y="2345"/>
                  </a:lnTo>
                  <a:lnTo>
                    <a:pt x="2966" y="2429"/>
                  </a:lnTo>
                  <a:lnTo>
                    <a:pt x="2882" y="2513"/>
                  </a:lnTo>
                  <a:lnTo>
                    <a:pt x="2815" y="2580"/>
                  </a:lnTo>
                  <a:lnTo>
                    <a:pt x="2714" y="2647"/>
                  </a:lnTo>
                  <a:lnTo>
                    <a:pt x="2597" y="2697"/>
                  </a:lnTo>
                  <a:lnTo>
                    <a:pt x="2480" y="2730"/>
                  </a:lnTo>
                  <a:lnTo>
                    <a:pt x="2346" y="2764"/>
                  </a:lnTo>
                  <a:lnTo>
                    <a:pt x="2044" y="2814"/>
                  </a:lnTo>
                  <a:lnTo>
                    <a:pt x="1676" y="2831"/>
                  </a:lnTo>
                  <a:lnTo>
                    <a:pt x="1307" y="2814"/>
                  </a:lnTo>
                  <a:lnTo>
                    <a:pt x="1006" y="2764"/>
                  </a:lnTo>
                  <a:lnTo>
                    <a:pt x="872" y="2730"/>
                  </a:lnTo>
                  <a:lnTo>
                    <a:pt x="738" y="2697"/>
                  </a:lnTo>
                  <a:lnTo>
                    <a:pt x="637" y="2647"/>
                  </a:lnTo>
                  <a:lnTo>
                    <a:pt x="537" y="2580"/>
                  </a:lnTo>
                  <a:lnTo>
                    <a:pt x="453" y="2513"/>
                  </a:lnTo>
                  <a:lnTo>
                    <a:pt x="386" y="2429"/>
                  </a:lnTo>
                  <a:lnTo>
                    <a:pt x="336" y="2345"/>
                  </a:lnTo>
                  <a:lnTo>
                    <a:pt x="286" y="2245"/>
                  </a:lnTo>
                  <a:lnTo>
                    <a:pt x="252" y="2144"/>
                  </a:lnTo>
                  <a:lnTo>
                    <a:pt x="219" y="2027"/>
                  </a:lnTo>
                  <a:lnTo>
                    <a:pt x="202" y="1910"/>
                  </a:lnTo>
                  <a:lnTo>
                    <a:pt x="202" y="1759"/>
                  </a:lnTo>
                  <a:lnTo>
                    <a:pt x="202" y="1642"/>
                  </a:lnTo>
                  <a:lnTo>
                    <a:pt x="235" y="1524"/>
                  </a:lnTo>
                  <a:lnTo>
                    <a:pt x="286" y="1390"/>
                  </a:lnTo>
                  <a:lnTo>
                    <a:pt x="353" y="1256"/>
                  </a:lnTo>
                  <a:lnTo>
                    <a:pt x="503" y="988"/>
                  </a:lnTo>
                  <a:lnTo>
                    <a:pt x="671" y="737"/>
                  </a:lnTo>
                  <a:lnTo>
                    <a:pt x="855" y="519"/>
                  </a:lnTo>
                  <a:lnTo>
                    <a:pt x="1006" y="335"/>
                  </a:lnTo>
                  <a:lnTo>
                    <a:pt x="1157" y="168"/>
                  </a:lnTo>
                  <a:lnTo>
                    <a:pt x="1190" y="134"/>
                  </a:lnTo>
                  <a:lnTo>
                    <a:pt x="1190" y="101"/>
                  </a:lnTo>
                  <a:lnTo>
                    <a:pt x="1190" y="67"/>
                  </a:lnTo>
                  <a:lnTo>
                    <a:pt x="1157" y="34"/>
                  </a:lnTo>
                  <a:lnTo>
                    <a:pt x="1123" y="17"/>
                  </a:lnTo>
                  <a:lnTo>
                    <a:pt x="109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9" name="Google Shape;9089;p3"/>
            <p:cNvSpPr/>
            <p:nvPr/>
          </p:nvSpPr>
          <p:spPr>
            <a:xfrm>
              <a:off x="2601225" y="499200"/>
              <a:ext cx="34350" cy="7550"/>
            </a:xfrm>
            <a:custGeom>
              <a:avLst/>
              <a:gdLst/>
              <a:ahLst/>
              <a:cxnLst/>
              <a:rect l="l" t="t" r="r" b="b"/>
              <a:pathLst>
                <a:path w="1374" h="302" extrusionOk="0">
                  <a:moveTo>
                    <a:pt x="101" y="0"/>
                  </a:moveTo>
                  <a:lnTo>
                    <a:pt x="50" y="17"/>
                  </a:lnTo>
                  <a:lnTo>
                    <a:pt x="34" y="34"/>
                  </a:lnTo>
                  <a:lnTo>
                    <a:pt x="0" y="67"/>
                  </a:lnTo>
                  <a:lnTo>
                    <a:pt x="0" y="117"/>
                  </a:lnTo>
                  <a:lnTo>
                    <a:pt x="17" y="151"/>
                  </a:lnTo>
                  <a:lnTo>
                    <a:pt x="34" y="184"/>
                  </a:lnTo>
                  <a:lnTo>
                    <a:pt x="67" y="201"/>
                  </a:lnTo>
                  <a:lnTo>
                    <a:pt x="268" y="251"/>
                  </a:lnTo>
                  <a:lnTo>
                    <a:pt x="452" y="285"/>
                  </a:lnTo>
                  <a:lnTo>
                    <a:pt x="687" y="302"/>
                  </a:lnTo>
                  <a:lnTo>
                    <a:pt x="921" y="285"/>
                  </a:lnTo>
                  <a:lnTo>
                    <a:pt x="1106" y="251"/>
                  </a:lnTo>
                  <a:lnTo>
                    <a:pt x="1290" y="201"/>
                  </a:lnTo>
                  <a:lnTo>
                    <a:pt x="1340" y="184"/>
                  </a:lnTo>
                  <a:lnTo>
                    <a:pt x="1357" y="151"/>
                  </a:lnTo>
                  <a:lnTo>
                    <a:pt x="1374" y="117"/>
                  </a:lnTo>
                  <a:lnTo>
                    <a:pt x="1357" y="67"/>
                  </a:lnTo>
                  <a:lnTo>
                    <a:pt x="1340" y="34"/>
                  </a:lnTo>
                  <a:lnTo>
                    <a:pt x="1307" y="17"/>
                  </a:lnTo>
                  <a:lnTo>
                    <a:pt x="1273" y="0"/>
                  </a:lnTo>
                  <a:lnTo>
                    <a:pt x="1240" y="0"/>
                  </a:lnTo>
                  <a:lnTo>
                    <a:pt x="1055" y="50"/>
                  </a:lnTo>
                  <a:lnTo>
                    <a:pt x="888" y="84"/>
                  </a:lnTo>
                  <a:lnTo>
                    <a:pt x="687" y="101"/>
                  </a:lnTo>
                  <a:lnTo>
                    <a:pt x="469" y="84"/>
                  </a:lnTo>
                  <a:lnTo>
                    <a:pt x="302" y="50"/>
                  </a:lnTo>
                  <a:lnTo>
                    <a:pt x="13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0" name="Google Shape;9090;p3"/>
            <p:cNvSpPr/>
            <p:nvPr/>
          </p:nvSpPr>
          <p:spPr>
            <a:xfrm>
              <a:off x="2592850" y="474475"/>
              <a:ext cx="51100" cy="29775"/>
            </a:xfrm>
            <a:custGeom>
              <a:avLst/>
              <a:gdLst/>
              <a:ahLst/>
              <a:cxnLst/>
              <a:rect l="l" t="t" r="r" b="b"/>
              <a:pathLst>
                <a:path w="2044" h="1191" extrusionOk="0">
                  <a:moveTo>
                    <a:pt x="905" y="1"/>
                  </a:moveTo>
                  <a:lnTo>
                    <a:pt x="804" y="34"/>
                  </a:lnTo>
                  <a:lnTo>
                    <a:pt x="737" y="85"/>
                  </a:lnTo>
                  <a:lnTo>
                    <a:pt x="670" y="118"/>
                  </a:lnTo>
                  <a:lnTo>
                    <a:pt x="637" y="152"/>
                  </a:lnTo>
                  <a:lnTo>
                    <a:pt x="603" y="168"/>
                  </a:lnTo>
                  <a:lnTo>
                    <a:pt x="519" y="152"/>
                  </a:lnTo>
                  <a:lnTo>
                    <a:pt x="285" y="68"/>
                  </a:lnTo>
                  <a:lnTo>
                    <a:pt x="235" y="51"/>
                  </a:lnTo>
                  <a:lnTo>
                    <a:pt x="184" y="51"/>
                  </a:lnTo>
                  <a:lnTo>
                    <a:pt x="134" y="68"/>
                  </a:lnTo>
                  <a:lnTo>
                    <a:pt x="84" y="101"/>
                  </a:lnTo>
                  <a:lnTo>
                    <a:pt x="50" y="135"/>
                  </a:lnTo>
                  <a:lnTo>
                    <a:pt x="17" y="185"/>
                  </a:lnTo>
                  <a:lnTo>
                    <a:pt x="0" y="235"/>
                  </a:lnTo>
                  <a:lnTo>
                    <a:pt x="0" y="286"/>
                  </a:lnTo>
                  <a:lnTo>
                    <a:pt x="34" y="453"/>
                  </a:lnTo>
                  <a:lnTo>
                    <a:pt x="101" y="587"/>
                  </a:lnTo>
                  <a:lnTo>
                    <a:pt x="151" y="704"/>
                  </a:lnTo>
                  <a:lnTo>
                    <a:pt x="218" y="788"/>
                  </a:lnTo>
                  <a:lnTo>
                    <a:pt x="302" y="939"/>
                  </a:lnTo>
                  <a:lnTo>
                    <a:pt x="335" y="1006"/>
                  </a:lnTo>
                  <a:lnTo>
                    <a:pt x="335" y="1090"/>
                  </a:lnTo>
                  <a:lnTo>
                    <a:pt x="352" y="1140"/>
                  </a:lnTo>
                  <a:lnTo>
                    <a:pt x="369" y="1157"/>
                  </a:lnTo>
                  <a:lnTo>
                    <a:pt x="402" y="1190"/>
                  </a:lnTo>
                  <a:lnTo>
                    <a:pt x="486" y="1190"/>
                  </a:lnTo>
                  <a:lnTo>
                    <a:pt x="503" y="1157"/>
                  </a:lnTo>
                  <a:lnTo>
                    <a:pt x="536" y="1140"/>
                  </a:lnTo>
                  <a:lnTo>
                    <a:pt x="536" y="1090"/>
                  </a:lnTo>
                  <a:lnTo>
                    <a:pt x="519" y="956"/>
                  </a:lnTo>
                  <a:lnTo>
                    <a:pt x="486" y="855"/>
                  </a:lnTo>
                  <a:lnTo>
                    <a:pt x="436" y="755"/>
                  </a:lnTo>
                  <a:lnTo>
                    <a:pt x="385" y="671"/>
                  </a:lnTo>
                  <a:lnTo>
                    <a:pt x="318" y="587"/>
                  </a:lnTo>
                  <a:lnTo>
                    <a:pt x="268" y="503"/>
                  </a:lnTo>
                  <a:lnTo>
                    <a:pt x="235" y="386"/>
                  </a:lnTo>
                  <a:lnTo>
                    <a:pt x="201" y="252"/>
                  </a:lnTo>
                  <a:lnTo>
                    <a:pt x="218" y="252"/>
                  </a:lnTo>
                  <a:lnTo>
                    <a:pt x="469" y="336"/>
                  </a:lnTo>
                  <a:lnTo>
                    <a:pt x="603" y="369"/>
                  </a:lnTo>
                  <a:lnTo>
                    <a:pt x="670" y="353"/>
                  </a:lnTo>
                  <a:lnTo>
                    <a:pt x="720" y="336"/>
                  </a:lnTo>
                  <a:lnTo>
                    <a:pt x="804" y="286"/>
                  </a:lnTo>
                  <a:lnTo>
                    <a:pt x="888" y="219"/>
                  </a:lnTo>
                  <a:lnTo>
                    <a:pt x="955" y="202"/>
                  </a:lnTo>
                  <a:lnTo>
                    <a:pt x="1089" y="202"/>
                  </a:lnTo>
                  <a:lnTo>
                    <a:pt x="1156" y="219"/>
                  </a:lnTo>
                  <a:lnTo>
                    <a:pt x="1240" y="286"/>
                  </a:lnTo>
                  <a:lnTo>
                    <a:pt x="1323" y="336"/>
                  </a:lnTo>
                  <a:lnTo>
                    <a:pt x="1374" y="353"/>
                  </a:lnTo>
                  <a:lnTo>
                    <a:pt x="1441" y="369"/>
                  </a:lnTo>
                  <a:lnTo>
                    <a:pt x="1575" y="336"/>
                  </a:lnTo>
                  <a:lnTo>
                    <a:pt x="1826" y="252"/>
                  </a:lnTo>
                  <a:lnTo>
                    <a:pt x="1843" y="252"/>
                  </a:lnTo>
                  <a:lnTo>
                    <a:pt x="1809" y="386"/>
                  </a:lnTo>
                  <a:lnTo>
                    <a:pt x="1759" y="503"/>
                  </a:lnTo>
                  <a:lnTo>
                    <a:pt x="1709" y="587"/>
                  </a:lnTo>
                  <a:lnTo>
                    <a:pt x="1658" y="671"/>
                  </a:lnTo>
                  <a:lnTo>
                    <a:pt x="1608" y="755"/>
                  </a:lnTo>
                  <a:lnTo>
                    <a:pt x="1558" y="855"/>
                  </a:lnTo>
                  <a:lnTo>
                    <a:pt x="1508" y="956"/>
                  </a:lnTo>
                  <a:lnTo>
                    <a:pt x="1508" y="1090"/>
                  </a:lnTo>
                  <a:lnTo>
                    <a:pt x="1508" y="1140"/>
                  </a:lnTo>
                  <a:lnTo>
                    <a:pt x="1524" y="1157"/>
                  </a:lnTo>
                  <a:lnTo>
                    <a:pt x="1558" y="1190"/>
                  </a:lnTo>
                  <a:lnTo>
                    <a:pt x="1642" y="1190"/>
                  </a:lnTo>
                  <a:lnTo>
                    <a:pt x="1675" y="1157"/>
                  </a:lnTo>
                  <a:lnTo>
                    <a:pt x="1692" y="1140"/>
                  </a:lnTo>
                  <a:lnTo>
                    <a:pt x="1709" y="1090"/>
                  </a:lnTo>
                  <a:lnTo>
                    <a:pt x="1709" y="1006"/>
                  </a:lnTo>
                  <a:lnTo>
                    <a:pt x="1742" y="939"/>
                  </a:lnTo>
                  <a:lnTo>
                    <a:pt x="1826" y="788"/>
                  </a:lnTo>
                  <a:lnTo>
                    <a:pt x="1893" y="704"/>
                  </a:lnTo>
                  <a:lnTo>
                    <a:pt x="1943" y="587"/>
                  </a:lnTo>
                  <a:lnTo>
                    <a:pt x="1993" y="453"/>
                  </a:lnTo>
                  <a:lnTo>
                    <a:pt x="2044" y="286"/>
                  </a:lnTo>
                  <a:lnTo>
                    <a:pt x="2044" y="235"/>
                  </a:lnTo>
                  <a:lnTo>
                    <a:pt x="2027" y="185"/>
                  </a:lnTo>
                  <a:lnTo>
                    <a:pt x="1993" y="135"/>
                  </a:lnTo>
                  <a:lnTo>
                    <a:pt x="1960" y="101"/>
                  </a:lnTo>
                  <a:lnTo>
                    <a:pt x="1910" y="68"/>
                  </a:lnTo>
                  <a:lnTo>
                    <a:pt x="1859" y="51"/>
                  </a:lnTo>
                  <a:lnTo>
                    <a:pt x="1809" y="51"/>
                  </a:lnTo>
                  <a:lnTo>
                    <a:pt x="1759" y="68"/>
                  </a:lnTo>
                  <a:lnTo>
                    <a:pt x="1524" y="152"/>
                  </a:lnTo>
                  <a:lnTo>
                    <a:pt x="1441" y="168"/>
                  </a:lnTo>
                  <a:lnTo>
                    <a:pt x="1407" y="152"/>
                  </a:lnTo>
                  <a:lnTo>
                    <a:pt x="1357" y="118"/>
                  </a:lnTo>
                  <a:lnTo>
                    <a:pt x="1307" y="85"/>
                  </a:lnTo>
                  <a:lnTo>
                    <a:pt x="1240" y="34"/>
                  </a:lnTo>
                  <a:lnTo>
                    <a:pt x="113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1" name="Google Shape;9091;p3"/>
            <p:cNvSpPr/>
            <p:nvPr/>
          </p:nvSpPr>
          <p:spPr>
            <a:xfrm>
              <a:off x="2594925" y="499200"/>
              <a:ext cx="11350" cy="7550"/>
            </a:xfrm>
            <a:custGeom>
              <a:avLst/>
              <a:gdLst/>
              <a:ahLst/>
              <a:cxnLst/>
              <a:rect l="l" t="t" r="r" b="b"/>
              <a:pathLst>
                <a:path w="454" h="302" extrusionOk="0">
                  <a:moveTo>
                    <a:pt x="353" y="0"/>
                  </a:moveTo>
                  <a:lnTo>
                    <a:pt x="319" y="17"/>
                  </a:lnTo>
                  <a:lnTo>
                    <a:pt x="252" y="34"/>
                  </a:lnTo>
                  <a:lnTo>
                    <a:pt x="85" y="101"/>
                  </a:lnTo>
                  <a:lnTo>
                    <a:pt x="51" y="117"/>
                  </a:lnTo>
                  <a:lnTo>
                    <a:pt x="18" y="151"/>
                  </a:lnTo>
                  <a:lnTo>
                    <a:pt x="1" y="184"/>
                  </a:lnTo>
                  <a:lnTo>
                    <a:pt x="18" y="218"/>
                  </a:lnTo>
                  <a:lnTo>
                    <a:pt x="18" y="251"/>
                  </a:lnTo>
                  <a:lnTo>
                    <a:pt x="51" y="268"/>
                  </a:lnTo>
                  <a:lnTo>
                    <a:pt x="68" y="285"/>
                  </a:lnTo>
                  <a:lnTo>
                    <a:pt x="101" y="302"/>
                  </a:lnTo>
                  <a:lnTo>
                    <a:pt x="135" y="285"/>
                  </a:lnTo>
                  <a:lnTo>
                    <a:pt x="319" y="235"/>
                  </a:lnTo>
                  <a:lnTo>
                    <a:pt x="403" y="201"/>
                  </a:lnTo>
                  <a:lnTo>
                    <a:pt x="436" y="168"/>
                  </a:lnTo>
                  <a:lnTo>
                    <a:pt x="453" y="134"/>
                  </a:lnTo>
                  <a:lnTo>
                    <a:pt x="453" y="101"/>
                  </a:lnTo>
                  <a:lnTo>
                    <a:pt x="453" y="67"/>
                  </a:lnTo>
                  <a:lnTo>
                    <a:pt x="420" y="34"/>
                  </a:lnTo>
                  <a:lnTo>
                    <a:pt x="386" y="17"/>
                  </a:lnTo>
                  <a:lnTo>
                    <a:pt x="35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2" name="Google Shape;9092;p3"/>
            <p:cNvSpPr/>
            <p:nvPr/>
          </p:nvSpPr>
          <p:spPr>
            <a:xfrm>
              <a:off x="2576500" y="490825"/>
              <a:ext cx="29775" cy="17600"/>
            </a:xfrm>
            <a:custGeom>
              <a:avLst/>
              <a:gdLst/>
              <a:ahLst/>
              <a:cxnLst/>
              <a:rect l="l" t="t" r="r" b="b"/>
              <a:pathLst>
                <a:path w="1191" h="704" extrusionOk="0">
                  <a:moveTo>
                    <a:pt x="436" y="0"/>
                  </a:moveTo>
                  <a:lnTo>
                    <a:pt x="336" y="17"/>
                  </a:lnTo>
                  <a:lnTo>
                    <a:pt x="252" y="34"/>
                  </a:lnTo>
                  <a:lnTo>
                    <a:pt x="168" y="67"/>
                  </a:lnTo>
                  <a:lnTo>
                    <a:pt x="118" y="101"/>
                  </a:lnTo>
                  <a:lnTo>
                    <a:pt x="68" y="151"/>
                  </a:lnTo>
                  <a:lnTo>
                    <a:pt x="34" y="218"/>
                  </a:lnTo>
                  <a:lnTo>
                    <a:pt x="1" y="285"/>
                  </a:lnTo>
                  <a:lnTo>
                    <a:pt x="1" y="352"/>
                  </a:lnTo>
                  <a:lnTo>
                    <a:pt x="1" y="419"/>
                  </a:lnTo>
                  <a:lnTo>
                    <a:pt x="18" y="486"/>
                  </a:lnTo>
                  <a:lnTo>
                    <a:pt x="51" y="536"/>
                  </a:lnTo>
                  <a:lnTo>
                    <a:pt x="101" y="603"/>
                  </a:lnTo>
                  <a:lnTo>
                    <a:pt x="168" y="637"/>
                  </a:lnTo>
                  <a:lnTo>
                    <a:pt x="235" y="670"/>
                  </a:lnTo>
                  <a:lnTo>
                    <a:pt x="319" y="704"/>
                  </a:lnTo>
                  <a:lnTo>
                    <a:pt x="436" y="704"/>
                  </a:lnTo>
                  <a:lnTo>
                    <a:pt x="621" y="687"/>
                  </a:lnTo>
                  <a:lnTo>
                    <a:pt x="822" y="637"/>
                  </a:lnTo>
                  <a:lnTo>
                    <a:pt x="872" y="620"/>
                  </a:lnTo>
                  <a:lnTo>
                    <a:pt x="889" y="586"/>
                  </a:lnTo>
                  <a:lnTo>
                    <a:pt x="905" y="553"/>
                  </a:lnTo>
                  <a:lnTo>
                    <a:pt x="905" y="519"/>
                  </a:lnTo>
                  <a:lnTo>
                    <a:pt x="872" y="486"/>
                  </a:lnTo>
                  <a:lnTo>
                    <a:pt x="855" y="452"/>
                  </a:lnTo>
                  <a:lnTo>
                    <a:pt x="805" y="436"/>
                  </a:lnTo>
                  <a:lnTo>
                    <a:pt x="771" y="452"/>
                  </a:lnTo>
                  <a:lnTo>
                    <a:pt x="587" y="486"/>
                  </a:lnTo>
                  <a:lnTo>
                    <a:pt x="436" y="503"/>
                  </a:lnTo>
                  <a:lnTo>
                    <a:pt x="353" y="503"/>
                  </a:lnTo>
                  <a:lnTo>
                    <a:pt x="302" y="486"/>
                  </a:lnTo>
                  <a:lnTo>
                    <a:pt x="269" y="469"/>
                  </a:lnTo>
                  <a:lnTo>
                    <a:pt x="235" y="452"/>
                  </a:lnTo>
                  <a:lnTo>
                    <a:pt x="202" y="402"/>
                  </a:lnTo>
                  <a:lnTo>
                    <a:pt x="202" y="352"/>
                  </a:lnTo>
                  <a:lnTo>
                    <a:pt x="202" y="318"/>
                  </a:lnTo>
                  <a:lnTo>
                    <a:pt x="219" y="285"/>
                  </a:lnTo>
                  <a:lnTo>
                    <a:pt x="269" y="235"/>
                  </a:lnTo>
                  <a:lnTo>
                    <a:pt x="353" y="218"/>
                  </a:lnTo>
                  <a:lnTo>
                    <a:pt x="436" y="201"/>
                  </a:lnTo>
                  <a:lnTo>
                    <a:pt x="503" y="218"/>
                  </a:lnTo>
                  <a:lnTo>
                    <a:pt x="587" y="251"/>
                  </a:lnTo>
                  <a:lnTo>
                    <a:pt x="771" y="335"/>
                  </a:lnTo>
                  <a:lnTo>
                    <a:pt x="922" y="436"/>
                  </a:lnTo>
                  <a:lnTo>
                    <a:pt x="1023" y="519"/>
                  </a:lnTo>
                  <a:lnTo>
                    <a:pt x="1056" y="536"/>
                  </a:lnTo>
                  <a:lnTo>
                    <a:pt x="1140" y="536"/>
                  </a:lnTo>
                  <a:lnTo>
                    <a:pt x="1173" y="503"/>
                  </a:lnTo>
                  <a:lnTo>
                    <a:pt x="1190" y="469"/>
                  </a:lnTo>
                  <a:lnTo>
                    <a:pt x="1190" y="436"/>
                  </a:lnTo>
                  <a:lnTo>
                    <a:pt x="1190" y="402"/>
                  </a:lnTo>
                  <a:lnTo>
                    <a:pt x="1157" y="369"/>
                  </a:lnTo>
                  <a:lnTo>
                    <a:pt x="1073" y="285"/>
                  </a:lnTo>
                  <a:lnTo>
                    <a:pt x="889" y="168"/>
                  </a:lnTo>
                  <a:lnTo>
                    <a:pt x="788" y="117"/>
                  </a:lnTo>
                  <a:lnTo>
                    <a:pt x="671" y="50"/>
                  </a:lnTo>
                  <a:lnTo>
                    <a:pt x="554" y="17"/>
                  </a:lnTo>
                  <a:lnTo>
                    <a:pt x="43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3" name="Google Shape;9093;p3"/>
            <p:cNvSpPr/>
            <p:nvPr/>
          </p:nvSpPr>
          <p:spPr>
            <a:xfrm>
              <a:off x="2576500" y="501700"/>
              <a:ext cx="23475" cy="19300"/>
            </a:xfrm>
            <a:custGeom>
              <a:avLst/>
              <a:gdLst/>
              <a:ahLst/>
              <a:cxnLst/>
              <a:rect l="l" t="t" r="r" b="b"/>
              <a:pathLst>
                <a:path w="939" h="772" extrusionOk="0">
                  <a:moveTo>
                    <a:pt x="788" y="1"/>
                  </a:moveTo>
                  <a:lnTo>
                    <a:pt x="771" y="17"/>
                  </a:lnTo>
                  <a:lnTo>
                    <a:pt x="570" y="101"/>
                  </a:lnTo>
                  <a:lnTo>
                    <a:pt x="353" y="235"/>
                  </a:lnTo>
                  <a:lnTo>
                    <a:pt x="252" y="319"/>
                  </a:lnTo>
                  <a:lnTo>
                    <a:pt x="152" y="419"/>
                  </a:lnTo>
                  <a:lnTo>
                    <a:pt x="68" y="520"/>
                  </a:lnTo>
                  <a:lnTo>
                    <a:pt x="1" y="620"/>
                  </a:lnTo>
                  <a:lnTo>
                    <a:pt x="1" y="671"/>
                  </a:lnTo>
                  <a:lnTo>
                    <a:pt x="1" y="704"/>
                  </a:lnTo>
                  <a:lnTo>
                    <a:pt x="18" y="738"/>
                  </a:lnTo>
                  <a:lnTo>
                    <a:pt x="51" y="754"/>
                  </a:lnTo>
                  <a:lnTo>
                    <a:pt x="101" y="771"/>
                  </a:lnTo>
                  <a:lnTo>
                    <a:pt x="152" y="754"/>
                  </a:lnTo>
                  <a:lnTo>
                    <a:pt x="185" y="704"/>
                  </a:lnTo>
                  <a:lnTo>
                    <a:pt x="235" y="620"/>
                  </a:lnTo>
                  <a:lnTo>
                    <a:pt x="302" y="553"/>
                  </a:lnTo>
                  <a:lnTo>
                    <a:pt x="386" y="470"/>
                  </a:lnTo>
                  <a:lnTo>
                    <a:pt x="470" y="403"/>
                  </a:lnTo>
                  <a:lnTo>
                    <a:pt x="654" y="285"/>
                  </a:lnTo>
                  <a:lnTo>
                    <a:pt x="838" y="202"/>
                  </a:lnTo>
                  <a:lnTo>
                    <a:pt x="855" y="202"/>
                  </a:lnTo>
                  <a:lnTo>
                    <a:pt x="872" y="185"/>
                  </a:lnTo>
                  <a:lnTo>
                    <a:pt x="905" y="168"/>
                  </a:lnTo>
                  <a:lnTo>
                    <a:pt x="939" y="151"/>
                  </a:lnTo>
                  <a:lnTo>
                    <a:pt x="939" y="101"/>
                  </a:lnTo>
                  <a:lnTo>
                    <a:pt x="939" y="68"/>
                  </a:lnTo>
                  <a:lnTo>
                    <a:pt x="922" y="34"/>
                  </a:lnTo>
                  <a:lnTo>
                    <a:pt x="8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4" name="Google Shape;9094;p3"/>
            <p:cNvSpPr/>
            <p:nvPr/>
          </p:nvSpPr>
          <p:spPr>
            <a:xfrm>
              <a:off x="2621325" y="489550"/>
              <a:ext cx="7550" cy="16775"/>
            </a:xfrm>
            <a:custGeom>
              <a:avLst/>
              <a:gdLst/>
              <a:ahLst/>
              <a:cxnLst/>
              <a:rect l="l" t="t" r="r" b="b"/>
              <a:pathLst>
                <a:path w="302" h="671" extrusionOk="0">
                  <a:moveTo>
                    <a:pt x="184" y="1"/>
                  </a:moveTo>
                  <a:lnTo>
                    <a:pt x="151" y="18"/>
                  </a:lnTo>
                  <a:lnTo>
                    <a:pt x="117" y="51"/>
                  </a:lnTo>
                  <a:lnTo>
                    <a:pt x="67" y="135"/>
                  </a:lnTo>
                  <a:lnTo>
                    <a:pt x="34" y="252"/>
                  </a:lnTo>
                  <a:lnTo>
                    <a:pt x="0" y="403"/>
                  </a:lnTo>
                  <a:lnTo>
                    <a:pt x="0" y="570"/>
                  </a:lnTo>
                  <a:lnTo>
                    <a:pt x="17" y="604"/>
                  </a:lnTo>
                  <a:lnTo>
                    <a:pt x="34" y="637"/>
                  </a:lnTo>
                  <a:lnTo>
                    <a:pt x="67" y="654"/>
                  </a:lnTo>
                  <a:lnTo>
                    <a:pt x="101" y="671"/>
                  </a:lnTo>
                  <a:lnTo>
                    <a:pt x="134" y="654"/>
                  </a:lnTo>
                  <a:lnTo>
                    <a:pt x="168" y="637"/>
                  </a:lnTo>
                  <a:lnTo>
                    <a:pt x="201" y="604"/>
                  </a:lnTo>
                  <a:lnTo>
                    <a:pt x="201" y="570"/>
                  </a:lnTo>
                  <a:lnTo>
                    <a:pt x="201" y="554"/>
                  </a:lnTo>
                  <a:lnTo>
                    <a:pt x="201" y="420"/>
                  </a:lnTo>
                  <a:lnTo>
                    <a:pt x="218" y="302"/>
                  </a:lnTo>
                  <a:lnTo>
                    <a:pt x="251" y="219"/>
                  </a:lnTo>
                  <a:lnTo>
                    <a:pt x="285" y="152"/>
                  </a:lnTo>
                  <a:lnTo>
                    <a:pt x="302" y="118"/>
                  </a:lnTo>
                  <a:lnTo>
                    <a:pt x="302" y="85"/>
                  </a:lnTo>
                  <a:lnTo>
                    <a:pt x="285" y="51"/>
                  </a:lnTo>
                  <a:lnTo>
                    <a:pt x="251" y="18"/>
                  </a:lnTo>
                  <a:lnTo>
                    <a:pt x="21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5" name="Google Shape;9095;p3"/>
            <p:cNvSpPr/>
            <p:nvPr/>
          </p:nvSpPr>
          <p:spPr>
            <a:xfrm>
              <a:off x="2607925" y="489550"/>
              <a:ext cx="7550" cy="16775"/>
            </a:xfrm>
            <a:custGeom>
              <a:avLst/>
              <a:gdLst/>
              <a:ahLst/>
              <a:cxnLst/>
              <a:rect l="l" t="t" r="r" b="b"/>
              <a:pathLst>
                <a:path w="302" h="671" extrusionOk="0">
                  <a:moveTo>
                    <a:pt x="84" y="1"/>
                  </a:moveTo>
                  <a:lnTo>
                    <a:pt x="50" y="18"/>
                  </a:lnTo>
                  <a:lnTo>
                    <a:pt x="17" y="51"/>
                  </a:lnTo>
                  <a:lnTo>
                    <a:pt x="0" y="85"/>
                  </a:lnTo>
                  <a:lnTo>
                    <a:pt x="0" y="118"/>
                  </a:lnTo>
                  <a:lnTo>
                    <a:pt x="17" y="152"/>
                  </a:lnTo>
                  <a:lnTo>
                    <a:pt x="50" y="219"/>
                  </a:lnTo>
                  <a:lnTo>
                    <a:pt x="84" y="319"/>
                  </a:lnTo>
                  <a:lnTo>
                    <a:pt x="101" y="420"/>
                  </a:lnTo>
                  <a:lnTo>
                    <a:pt x="101" y="554"/>
                  </a:lnTo>
                  <a:lnTo>
                    <a:pt x="101" y="570"/>
                  </a:lnTo>
                  <a:lnTo>
                    <a:pt x="101" y="604"/>
                  </a:lnTo>
                  <a:lnTo>
                    <a:pt x="134" y="637"/>
                  </a:lnTo>
                  <a:lnTo>
                    <a:pt x="151" y="654"/>
                  </a:lnTo>
                  <a:lnTo>
                    <a:pt x="201" y="671"/>
                  </a:lnTo>
                  <a:lnTo>
                    <a:pt x="235" y="654"/>
                  </a:lnTo>
                  <a:lnTo>
                    <a:pt x="268" y="637"/>
                  </a:lnTo>
                  <a:lnTo>
                    <a:pt x="285" y="604"/>
                  </a:lnTo>
                  <a:lnTo>
                    <a:pt x="302" y="570"/>
                  </a:lnTo>
                  <a:lnTo>
                    <a:pt x="302" y="403"/>
                  </a:lnTo>
                  <a:lnTo>
                    <a:pt x="268" y="252"/>
                  </a:lnTo>
                  <a:lnTo>
                    <a:pt x="235" y="135"/>
                  </a:lnTo>
                  <a:lnTo>
                    <a:pt x="184" y="51"/>
                  </a:lnTo>
                  <a:lnTo>
                    <a:pt x="151" y="18"/>
                  </a:lnTo>
                  <a:lnTo>
                    <a:pt x="11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6" name="Google Shape;9096;p3"/>
            <p:cNvSpPr/>
            <p:nvPr/>
          </p:nvSpPr>
          <p:spPr>
            <a:xfrm>
              <a:off x="2615875" y="523475"/>
              <a:ext cx="9650" cy="7150"/>
            </a:xfrm>
            <a:custGeom>
              <a:avLst/>
              <a:gdLst/>
              <a:ahLst/>
              <a:cxnLst/>
              <a:rect l="l" t="t" r="r" b="b"/>
              <a:pathLst>
                <a:path w="386" h="286" extrusionOk="0">
                  <a:moveTo>
                    <a:pt x="67" y="1"/>
                  </a:moveTo>
                  <a:lnTo>
                    <a:pt x="34" y="34"/>
                  </a:lnTo>
                  <a:lnTo>
                    <a:pt x="0" y="51"/>
                  </a:lnTo>
                  <a:lnTo>
                    <a:pt x="0" y="101"/>
                  </a:lnTo>
                  <a:lnTo>
                    <a:pt x="0" y="135"/>
                  </a:lnTo>
                  <a:lnTo>
                    <a:pt x="34" y="168"/>
                  </a:lnTo>
                  <a:lnTo>
                    <a:pt x="67" y="185"/>
                  </a:lnTo>
                  <a:lnTo>
                    <a:pt x="101" y="202"/>
                  </a:lnTo>
                  <a:lnTo>
                    <a:pt x="168" y="218"/>
                  </a:lnTo>
                  <a:lnTo>
                    <a:pt x="218" y="252"/>
                  </a:lnTo>
                  <a:lnTo>
                    <a:pt x="252" y="269"/>
                  </a:lnTo>
                  <a:lnTo>
                    <a:pt x="285" y="285"/>
                  </a:lnTo>
                  <a:lnTo>
                    <a:pt x="319" y="269"/>
                  </a:lnTo>
                  <a:lnTo>
                    <a:pt x="352" y="252"/>
                  </a:lnTo>
                  <a:lnTo>
                    <a:pt x="386" y="218"/>
                  </a:lnTo>
                  <a:lnTo>
                    <a:pt x="386" y="185"/>
                  </a:lnTo>
                  <a:lnTo>
                    <a:pt x="386" y="151"/>
                  </a:lnTo>
                  <a:lnTo>
                    <a:pt x="369" y="118"/>
                  </a:lnTo>
                  <a:lnTo>
                    <a:pt x="302" y="68"/>
                  </a:lnTo>
                  <a:lnTo>
                    <a:pt x="252" y="34"/>
                  </a:lnTo>
                  <a:lnTo>
                    <a:pt x="16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7" name="Google Shape;9097;p3"/>
            <p:cNvSpPr/>
            <p:nvPr/>
          </p:nvSpPr>
          <p:spPr>
            <a:xfrm>
              <a:off x="2610425" y="547350"/>
              <a:ext cx="10075" cy="6725"/>
            </a:xfrm>
            <a:custGeom>
              <a:avLst/>
              <a:gdLst/>
              <a:ahLst/>
              <a:cxnLst/>
              <a:rect l="l" t="t" r="r" b="b"/>
              <a:pathLst>
                <a:path w="403" h="269" extrusionOk="0">
                  <a:moveTo>
                    <a:pt x="68" y="0"/>
                  </a:moveTo>
                  <a:lnTo>
                    <a:pt x="34" y="17"/>
                  </a:lnTo>
                  <a:lnTo>
                    <a:pt x="17" y="51"/>
                  </a:lnTo>
                  <a:lnTo>
                    <a:pt x="1" y="84"/>
                  </a:lnTo>
                  <a:lnTo>
                    <a:pt x="17" y="134"/>
                  </a:lnTo>
                  <a:lnTo>
                    <a:pt x="34" y="168"/>
                  </a:lnTo>
                  <a:lnTo>
                    <a:pt x="84" y="218"/>
                  </a:lnTo>
                  <a:lnTo>
                    <a:pt x="151" y="252"/>
                  </a:lnTo>
                  <a:lnTo>
                    <a:pt x="218" y="268"/>
                  </a:lnTo>
                  <a:lnTo>
                    <a:pt x="336" y="268"/>
                  </a:lnTo>
                  <a:lnTo>
                    <a:pt x="369" y="252"/>
                  </a:lnTo>
                  <a:lnTo>
                    <a:pt x="386" y="218"/>
                  </a:lnTo>
                  <a:lnTo>
                    <a:pt x="403" y="168"/>
                  </a:lnTo>
                  <a:lnTo>
                    <a:pt x="386" y="134"/>
                  </a:lnTo>
                  <a:lnTo>
                    <a:pt x="369" y="101"/>
                  </a:lnTo>
                  <a:lnTo>
                    <a:pt x="336" y="84"/>
                  </a:lnTo>
                  <a:lnTo>
                    <a:pt x="302" y="67"/>
                  </a:lnTo>
                  <a:lnTo>
                    <a:pt x="235" y="67"/>
                  </a:lnTo>
                  <a:lnTo>
                    <a:pt x="185" y="17"/>
                  </a:lnTo>
                  <a:lnTo>
                    <a:pt x="15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8" name="Google Shape;9098;p3"/>
            <p:cNvSpPr/>
            <p:nvPr/>
          </p:nvSpPr>
          <p:spPr>
            <a:xfrm>
              <a:off x="2609600" y="523475"/>
              <a:ext cx="11325" cy="18025"/>
            </a:xfrm>
            <a:custGeom>
              <a:avLst/>
              <a:gdLst/>
              <a:ahLst/>
              <a:cxnLst/>
              <a:rect l="l" t="t" r="r" b="b"/>
              <a:pathLst>
                <a:path w="453" h="721" extrusionOk="0">
                  <a:moveTo>
                    <a:pt x="285" y="1"/>
                  </a:moveTo>
                  <a:lnTo>
                    <a:pt x="218" y="17"/>
                  </a:lnTo>
                  <a:lnTo>
                    <a:pt x="151" y="51"/>
                  </a:lnTo>
                  <a:lnTo>
                    <a:pt x="101" y="101"/>
                  </a:lnTo>
                  <a:lnTo>
                    <a:pt x="50" y="151"/>
                  </a:lnTo>
                  <a:lnTo>
                    <a:pt x="17" y="218"/>
                  </a:lnTo>
                  <a:lnTo>
                    <a:pt x="0" y="285"/>
                  </a:lnTo>
                  <a:lnTo>
                    <a:pt x="0" y="352"/>
                  </a:lnTo>
                  <a:lnTo>
                    <a:pt x="0" y="436"/>
                  </a:lnTo>
                  <a:lnTo>
                    <a:pt x="17" y="503"/>
                  </a:lnTo>
                  <a:lnTo>
                    <a:pt x="50" y="553"/>
                  </a:lnTo>
                  <a:lnTo>
                    <a:pt x="101" y="604"/>
                  </a:lnTo>
                  <a:lnTo>
                    <a:pt x="151" y="654"/>
                  </a:lnTo>
                  <a:lnTo>
                    <a:pt x="218" y="687"/>
                  </a:lnTo>
                  <a:lnTo>
                    <a:pt x="285" y="704"/>
                  </a:lnTo>
                  <a:lnTo>
                    <a:pt x="352" y="721"/>
                  </a:lnTo>
                  <a:lnTo>
                    <a:pt x="385" y="704"/>
                  </a:lnTo>
                  <a:lnTo>
                    <a:pt x="419" y="687"/>
                  </a:lnTo>
                  <a:lnTo>
                    <a:pt x="436" y="654"/>
                  </a:lnTo>
                  <a:lnTo>
                    <a:pt x="452" y="620"/>
                  </a:lnTo>
                  <a:lnTo>
                    <a:pt x="436" y="570"/>
                  </a:lnTo>
                  <a:lnTo>
                    <a:pt x="419" y="537"/>
                  </a:lnTo>
                  <a:lnTo>
                    <a:pt x="385" y="520"/>
                  </a:lnTo>
                  <a:lnTo>
                    <a:pt x="352" y="520"/>
                  </a:lnTo>
                  <a:lnTo>
                    <a:pt x="285" y="503"/>
                  </a:lnTo>
                  <a:lnTo>
                    <a:pt x="235" y="470"/>
                  </a:lnTo>
                  <a:lnTo>
                    <a:pt x="201" y="419"/>
                  </a:lnTo>
                  <a:lnTo>
                    <a:pt x="201" y="352"/>
                  </a:lnTo>
                  <a:lnTo>
                    <a:pt x="201" y="302"/>
                  </a:lnTo>
                  <a:lnTo>
                    <a:pt x="235" y="252"/>
                  </a:lnTo>
                  <a:lnTo>
                    <a:pt x="285" y="218"/>
                  </a:lnTo>
                  <a:lnTo>
                    <a:pt x="352" y="202"/>
                  </a:lnTo>
                  <a:lnTo>
                    <a:pt x="385" y="185"/>
                  </a:lnTo>
                  <a:lnTo>
                    <a:pt x="419" y="168"/>
                  </a:lnTo>
                  <a:lnTo>
                    <a:pt x="436" y="135"/>
                  </a:lnTo>
                  <a:lnTo>
                    <a:pt x="452" y="101"/>
                  </a:lnTo>
                  <a:lnTo>
                    <a:pt x="436" y="51"/>
                  </a:lnTo>
                  <a:lnTo>
                    <a:pt x="419" y="34"/>
                  </a:lnTo>
                  <a:lnTo>
                    <a:pt x="38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9" name="Google Shape;9099;p3"/>
            <p:cNvSpPr/>
            <p:nvPr/>
          </p:nvSpPr>
          <p:spPr>
            <a:xfrm>
              <a:off x="2615875" y="536450"/>
              <a:ext cx="11325" cy="17625"/>
            </a:xfrm>
            <a:custGeom>
              <a:avLst/>
              <a:gdLst/>
              <a:ahLst/>
              <a:cxnLst/>
              <a:rect l="l" t="t" r="r" b="b"/>
              <a:pathLst>
                <a:path w="453" h="705" extrusionOk="0">
                  <a:moveTo>
                    <a:pt x="67" y="1"/>
                  </a:moveTo>
                  <a:lnTo>
                    <a:pt x="34" y="18"/>
                  </a:lnTo>
                  <a:lnTo>
                    <a:pt x="0" y="51"/>
                  </a:lnTo>
                  <a:lnTo>
                    <a:pt x="0" y="101"/>
                  </a:lnTo>
                  <a:lnTo>
                    <a:pt x="0" y="135"/>
                  </a:lnTo>
                  <a:lnTo>
                    <a:pt x="34" y="168"/>
                  </a:lnTo>
                  <a:lnTo>
                    <a:pt x="67" y="185"/>
                  </a:lnTo>
                  <a:lnTo>
                    <a:pt x="101" y="202"/>
                  </a:lnTo>
                  <a:lnTo>
                    <a:pt x="168" y="202"/>
                  </a:lnTo>
                  <a:lnTo>
                    <a:pt x="218" y="235"/>
                  </a:lnTo>
                  <a:lnTo>
                    <a:pt x="252" y="286"/>
                  </a:lnTo>
                  <a:lnTo>
                    <a:pt x="252" y="353"/>
                  </a:lnTo>
                  <a:lnTo>
                    <a:pt x="252" y="420"/>
                  </a:lnTo>
                  <a:lnTo>
                    <a:pt x="218" y="470"/>
                  </a:lnTo>
                  <a:lnTo>
                    <a:pt x="168" y="503"/>
                  </a:lnTo>
                  <a:lnTo>
                    <a:pt x="101" y="503"/>
                  </a:lnTo>
                  <a:lnTo>
                    <a:pt x="67" y="520"/>
                  </a:lnTo>
                  <a:lnTo>
                    <a:pt x="34" y="537"/>
                  </a:lnTo>
                  <a:lnTo>
                    <a:pt x="0" y="570"/>
                  </a:lnTo>
                  <a:lnTo>
                    <a:pt x="0" y="604"/>
                  </a:lnTo>
                  <a:lnTo>
                    <a:pt x="0" y="654"/>
                  </a:lnTo>
                  <a:lnTo>
                    <a:pt x="34" y="688"/>
                  </a:lnTo>
                  <a:lnTo>
                    <a:pt x="67" y="704"/>
                  </a:lnTo>
                  <a:lnTo>
                    <a:pt x="168" y="704"/>
                  </a:lnTo>
                  <a:lnTo>
                    <a:pt x="235" y="688"/>
                  </a:lnTo>
                  <a:lnTo>
                    <a:pt x="302" y="654"/>
                  </a:lnTo>
                  <a:lnTo>
                    <a:pt x="352" y="604"/>
                  </a:lnTo>
                  <a:lnTo>
                    <a:pt x="402" y="554"/>
                  </a:lnTo>
                  <a:lnTo>
                    <a:pt x="436" y="487"/>
                  </a:lnTo>
                  <a:lnTo>
                    <a:pt x="453" y="420"/>
                  </a:lnTo>
                  <a:lnTo>
                    <a:pt x="453" y="353"/>
                  </a:lnTo>
                  <a:lnTo>
                    <a:pt x="453" y="286"/>
                  </a:lnTo>
                  <a:lnTo>
                    <a:pt x="436" y="219"/>
                  </a:lnTo>
                  <a:lnTo>
                    <a:pt x="402" y="152"/>
                  </a:lnTo>
                  <a:lnTo>
                    <a:pt x="352" y="101"/>
                  </a:lnTo>
                  <a:lnTo>
                    <a:pt x="302" y="51"/>
                  </a:lnTo>
                  <a:lnTo>
                    <a:pt x="235" y="18"/>
                  </a:lnTo>
                  <a:lnTo>
                    <a:pt x="16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0" name="Google Shape;9100;p3"/>
            <p:cNvSpPr/>
            <p:nvPr/>
          </p:nvSpPr>
          <p:spPr>
            <a:xfrm>
              <a:off x="2615450" y="549025"/>
              <a:ext cx="5050" cy="8400"/>
            </a:xfrm>
            <a:custGeom>
              <a:avLst/>
              <a:gdLst/>
              <a:ahLst/>
              <a:cxnLst/>
              <a:rect l="l" t="t" r="r" b="b"/>
              <a:pathLst>
                <a:path w="202" h="336" extrusionOk="0">
                  <a:moveTo>
                    <a:pt x="101" y="0"/>
                  </a:moveTo>
                  <a:lnTo>
                    <a:pt x="51" y="17"/>
                  </a:lnTo>
                  <a:lnTo>
                    <a:pt x="34" y="34"/>
                  </a:lnTo>
                  <a:lnTo>
                    <a:pt x="1" y="67"/>
                  </a:lnTo>
                  <a:lnTo>
                    <a:pt x="1" y="101"/>
                  </a:lnTo>
                  <a:lnTo>
                    <a:pt x="1" y="235"/>
                  </a:lnTo>
                  <a:lnTo>
                    <a:pt x="1" y="285"/>
                  </a:lnTo>
                  <a:lnTo>
                    <a:pt x="34" y="319"/>
                  </a:lnTo>
                  <a:lnTo>
                    <a:pt x="51" y="335"/>
                  </a:lnTo>
                  <a:lnTo>
                    <a:pt x="135" y="335"/>
                  </a:lnTo>
                  <a:lnTo>
                    <a:pt x="168" y="319"/>
                  </a:lnTo>
                  <a:lnTo>
                    <a:pt x="185" y="285"/>
                  </a:lnTo>
                  <a:lnTo>
                    <a:pt x="202" y="235"/>
                  </a:lnTo>
                  <a:lnTo>
                    <a:pt x="202" y="101"/>
                  </a:lnTo>
                  <a:lnTo>
                    <a:pt x="185" y="67"/>
                  </a:lnTo>
                  <a:lnTo>
                    <a:pt x="168" y="34"/>
                  </a:lnTo>
                  <a:lnTo>
                    <a:pt x="135" y="17"/>
                  </a:lnTo>
                  <a:lnTo>
                    <a:pt x="10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1" name="Google Shape;9101;p3"/>
            <p:cNvSpPr/>
            <p:nvPr/>
          </p:nvSpPr>
          <p:spPr>
            <a:xfrm>
              <a:off x="2615450" y="520125"/>
              <a:ext cx="5050" cy="8400"/>
            </a:xfrm>
            <a:custGeom>
              <a:avLst/>
              <a:gdLst/>
              <a:ahLst/>
              <a:cxnLst/>
              <a:rect l="l" t="t" r="r" b="b"/>
              <a:pathLst>
                <a:path w="202" h="336" extrusionOk="0">
                  <a:moveTo>
                    <a:pt x="51" y="1"/>
                  </a:moveTo>
                  <a:lnTo>
                    <a:pt x="34" y="34"/>
                  </a:lnTo>
                  <a:lnTo>
                    <a:pt x="1" y="68"/>
                  </a:lnTo>
                  <a:lnTo>
                    <a:pt x="1" y="101"/>
                  </a:lnTo>
                  <a:lnTo>
                    <a:pt x="1" y="235"/>
                  </a:lnTo>
                  <a:lnTo>
                    <a:pt x="1" y="269"/>
                  </a:lnTo>
                  <a:lnTo>
                    <a:pt x="34" y="302"/>
                  </a:lnTo>
                  <a:lnTo>
                    <a:pt x="51" y="319"/>
                  </a:lnTo>
                  <a:lnTo>
                    <a:pt x="101" y="336"/>
                  </a:lnTo>
                  <a:lnTo>
                    <a:pt x="135" y="319"/>
                  </a:lnTo>
                  <a:lnTo>
                    <a:pt x="168" y="302"/>
                  </a:lnTo>
                  <a:lnTo>
                    <a:pt x="185" y="269"/>
                  </a:lnTo>
                  <a:lnTo>
                    <a:pt x="202" y="235"/>
                  </a:lnTo>
                  <a:lnTo>
                    <a:pt x="202" y="101"/>
                  </a:lnTo>
                  <a:lnTo>
                    <a:pt x="185" y="68"/>
                  </a:lnTo>
                  <a:lnTo>
                    <a:pt x="168" y="34"/>
                  </a:lnTo>
                  <a:lnTo>
                    <a:pt x="13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05"/>
        <p:cNvGrpSpPr/>
        <p:nvPr/>
      </p:nvGrpSpPr>
      <p:grpSpPr>
        <a:xfrm>
          <a:off x="0" y="0"/>
          <a:ext cx="0" cy="0"/>
          <a:chOff x="0" y="0"/>
          <a:chExt cx="0" cy="0"/>
        </a:xfrm>
      </p:grpSpPr>
      <p:sp>
        <p:nvSpPr>
          <p:cNvPr id="9106" name="Google Shape;9106;g280de3d4a38_0_1922"/>
          <p:cNvSpPr txBox="1">
            <a:spLocks noGrp="1"/>
          </p:cNvSpPr>
          <p:nvPr>
            <p:ph type="title"/>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lnSpc>
                <a:spcPct val="100000"/>
              </a:lnSpc>
              <a:spcBef>
                <a:spcPts val="0"/>
              </a:spcBef>
              <a:spcAft>
                <a:spcPts val="0"/>
              </a:spcAft>
              <a:buSzPts val="2400"/>
              <a:buNone/>
            </a:pPr>
            <a:r>
              <a:rPr lang="en"/>
              <a:t>HRAs are customizable </a:t>
            </a:r>
            <a:endParaRPr/>
          </a:p>
        </p:txBody>
      </p:sp>
      <p:sp>
        <p:nvSpPr>
          <p:cNvPr id="9107" name="Google Shape;9107;g280de3d4a38_0_1922"/>
          <p:cNvSpPr/>
          <p:nvPr/>
        </p:nvSpPr>
        <p:spPr>
          <a:xfrm>
            <a:off x="989536" y="1626100"/>
            <a:ext cx="1436700" cy="1436700"/>
          </a:xfrm>
          <a:prstGeom prst="ellipse">
            <a:avLst/>
          </a:prstGeom>
          <a:solidFill>
            <a:srgbClr val="FFBF3F"/>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sp>
        <p:nvSpPr>
          <p:cNvPr id="9108" name="Google Shape;9108;g280de3d4a38_0_1922"/>
          <p:cNvSpPr txBox="1"/>
          <p:nvPr/>
        </p:nvSpPr>
        <p:spPr>
          <a:xfrm>
            <a:off x="2827650" y="1626100"/>
            <a:ext cx="5574300" cy="34290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400" b="0" i="0" u="none" strike="noStrike" cap="none">
                <a:solidFill>
                  <a:srgbClr val="3D4347"/>
                </a:solidFill>
                <a:latin typeface="Inter"/>
                <a:ea typeface="Inter"/>
                <a:cs typeface="Inter"/>
                <a:sym typeface="Inter"/>
              </a:rPr>
              <a:t>How your HRA plan functions is determined by your employer</a:t>
            </a:r>
            <a:endParaRPr sz="1200" b="0" i="0" u="none" strike="noStrike" cap="none">
              <a:solidFill>
                <a:srgbClr val="3D4347"/>
              </a:solidFill>
              <a:latin typeface="Inter"/>
              <a:ea typeface="Inter"/>
              <a:cs typeface="Inter"/>
              <a:sym typeface="Inter"/>
            </a:endParaRPr>
          </a:p>
        </p:txBody>
      </p:sp>
      <p:sp>
        <p:nvSpPr>
          <p:cNvPr id="9109" name="Google Shape;9109;g280de3d4a38_0_1922"/>
          <p:cNvSpPr/>
          <p:nvPr/>
        </p:nvSpPr>
        <p:spPr>
          <a:xfrm>
            <a:off x="2570474" y="2139900"/>
            <a:ext cx="6016500" cy="2177100"/>
          </a:xfrm>
          <a:prstGeom prst="rect">
            <a:avLst/>
          </a:prstGeom>
          <a:noFill/>
          <a:ln>
            <a:noFill/>
          </a:ln>
        </p:spPr>
        <p:txBody>
          <a:bodyPr spcFirstLastPara="1" wrap="square" lIns="91425" tIns="45700" rIns="91425" bIns="45700" anchor="t" anchorCtr="0">
            <a:noAutofit/>
          </a:bodyPr>
          <a:lstStyle/>
          <a:p>
            <a:pPr marL="742950" marR="0" lvl="1" indent="-273050" algn="l" rtl="0">
              <a:lnSpc>
                <a:spcPct val="90000"/>
              </a:lnSpc>
              <a:spcBef>
                <a:spcPts val="500"/>
              </a:spcBef>
              <a:spcAft>
                <a:spcPts val="0"/>
              </a:spcAft>
              <a:buClr>
                <a:srgbClr val="000000"/>
              </a:buClr>
              <a:buSzPts val="1600"/>
              <a:buFont typeface="Inter"/>
              <a:buChar char="•"/>
            </a:pPr>
            <a:r>
              <a:rPr lang="en" sz="1200" b="0" i="0" u="none" strike="noStrike" cap="none">
                <a:solidFill>
                  <a:srgbClr val="3D4347"/>
                </a:solidFill>
                <a:latin typeface="Inter"/>
                <a:ea typeface="Inter"/>
                <a:cs typeface="Inter"/>
                <a:sym typeface="Inter"/>
              </a:rPr>
              <a:t>When funds are contributed to the plan and when the funds are available </a:t>
            </a:r>
            <a:endParaRPr sz="1200" b="0" i="0" u="none" strike="noStrike" cap="none">
              <a:solidFill>
                <a:srgbClr val="3D4347"/>
              </a:solidFill>
              <a:latin typeface="Inter"/>
              <a:ea typeface="Inter"/>
              <a:cs typeface="Inter"/>
              <a:sym typeface="Inter"/>
            </a:endParaRPr>
          </a:p>
          <a:p>
            <a:pPr marL="742950" marR="0" lvl="1" indent="-273050" algn="l" rtl="0">
              <a:lnSpc>
                <a:spcPct val="90000"/>
              </a:lnSpc>
              <a:spcBef>
                <a:spcPts val="500"/>
              </a:spcBef>
              <a:spcAft>
                <a:spcPts val="0"/>
              </a:spcAft>
              <a:buClr>
                <a:srgbClr val="000000"/>
              </a:buClr>
              <a:buSzPts val="1600"/>
              <a:buFont typeface="Inter"/>
              <a:buChar char="•"/>
            </a:pPr>
            <a:r>
              <a:rPr lang="en" sz="1200" b="0" i="0" u="none" strike="noStrike" cap="none">
                <a:solidFill>
                  <a:srgbClr val="3D4347"/>
                </a:solidFill>
                <a:latin typeface="Inter"/>
                <a:ea typeface="Inter"/>
                <a:cs typeface="Inter"/>
                <a:sym typeface="Inter"/>
              </a:rPr>
              <a:t>What expenses are eligible for reimbursement </a:t>
            </a:r>
            <a:endParaRPr sz="1200" b="0" i="0" u="none" strike="noStrike" cap="none">
              <a:solidFill>
                <a:srgbClr val="3D4347"/>
              </a:solidFill>
              <a:latin typeface="Inter"/>
              <a:ea typeface="Inter"/>
              <a:cs typeface="Inter"/>
              <a:sym typeface="Inter"/>
            </a:endParaRPr>
          </a:p>
        </p:txBody>
      </p:sp>
      <p:pic>
        <p:nvPicPr>
          <p:cNvPr id="9110" name="Google Shape;9110;g280de3d4a38_0_1922"/>
          <p:cNvPicPr preferRelativeResize="0"/>
          <p:nvPr/>
        </p:nvPicPr>
        <p:blipFill rotWithShape="1">
          <a:blip r:embed="rId3">
            <a:alphaModFix/>
          </a:blip>
          <a:srcRect/>
          <a:stretch/>
        </p:blipFill>
        <p:spPr>
          <a:xfrm>
            <a:off x="1442863" y="2070450"/>
            <a:ext cx="530033" cy="5480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14"/>
        <p:cNvGrpSpPr/>
        <p:nvPr/>
      </p:nvGrpSpPr>
      <p:grpSpPr>
        <a:xfrm>
          <a:off x="0" y="0"/>
          <a:ext cx="0" cy="0"/>
          <a:chOff x="0" y="0"/>
          <a:chExt cx="0" cy="0"/>
        </a:xfrm>
      </p:grpSpPr>
      <p:sp>
        <p:nvSpPr>
          <p:cNvPr id="9115" name="Google Shape;9115;g280de3d4a38_0_5684"/>
          <p:cNvSpPr txBox="1">
            <a:spLocks noGrp="1"/>
          </p:cNvSpPr>
          <p:nvPr>
            <p:ph type="title" idx="4294967295"/>
          </p:nvPr>
        </p:nvSpPr>
        <p:spPr>
          <a:xfrm>
            <a:off x="303200" y="258975"/>
            <a:ext cx="3331200" cy="2235600"/>
          </a:xfrm>
          <a:prstGeom prst="rect">
            <a:avLst/>
          </a:prstGeom>
          <a:noFill/>
          <a:ln>
            <a:noFill/>
          </a:ln>
        </p:spPr>
        <p:txBody>
          <a:bodyPr spcFirstLastPara="1" wrap="square" lIns="91400" tIns="91400" rIns="91400" bIns="91400" anchor="t" anchorCtr="0">
            <a:noAutofit/>
          </a:bodyPr>
          <a:lstStyle/>
          <a:p>
            <a:pPr marL="0" lvl="0" indent="0" algn="l" rtl="0">
              <a:lnSpc>
                <a:spcPct val="90000"/>
              </a:lnSpc>
              <a:spcBef>
                <a:spcPts val="0"/>
              </a:spcBef>
              <a:spcAft>
                <a:spcPts val="0"/>
              </a:spcAft>
              <a:buSzPts val="2400"/>
              <a:buNone/>
            </a:pPr>
            <a:r>
              <a:rPr lang="en" sz="3100"/>
              <a:t>What does your HRA cover? </a:t>
            </a:r>
            <a:endParaRPr sz="3100"/>
          </a:p>
          <a:p>
            <a:pPr marL="0" lvl="0" indent="0" algn="l" rtl="0">
              <a:lnSpc>
                <a:spcPct val="90000"/>
              </a:lnSpc>
              <a:spcBef>
                <a:spcPts val="0"/>
              </a:spcBef>
              <a:spcAft>
                <a:spcPts val="0"/>
              </a:spcAft>
              <a:buSzPts val="2400"/>
              <a:buNone/>
            </a:pPr>
            <a:endParaRPr sz="3800"/>
          </a:p>
        </p:txBody>
      </p:sp>
      <p:sp>
        <p:nvSpPr>
          <p:cNvPr id="9116" name="Google Shape;9116;g280de3d4a38_0_5684"/>
          <p:cNvSpPr txBox="1">
            <a:spLocks noGrp="1"/>
          </p:cNvSpPr>
          <p:nvPr>
            <p:ph type="body" idx="4294967295"/>
          </p:nvPr>
        </p:nvSpPr>
        <p:spPr>
          <a:xfrm>
            <a:off x="303200" y="1637575"/>
            <a:ext cx="3444000" cy="910500"/>
          </a:xfrm>
          <a:prstGeom prst="rect">
            <a:avLst/>
          </a:prstGeom>
          <a:noFill/>
          <a:ln>
            <a:noFill/>
          </a:ln>
        </p:spPr>
        <p:txBody>
          <a:bodyPr spcFirstLastPara="1" wrap="square" lIns="68575" tIns="34275" rIns="68575" bIns="34275" anchor="t" anchorCtr="0">
            <a:noAutofit/>
          </a:bodyPr>
          <a:lstStyle/>
          <a:p>
            <a:pPr marL="76200" lvl="0" indent="0" algn="l" rtl="0">
              <a:lnSpc>
                <a:spcPct val="100000"/>
              </a:lnSpc>
              <a:spcBef>
                <a:spcPts val="800"/>
              </a:spcBef>
              <a:spcAft>
                <a:spcPts val="0"/>
              </a:spcAft>
              <a:buSzPts val="1500"/>
              <a:buNone/>
            </a:pPr>
            <a:r>
              <a:rPr lang="en" sz="1400">
                <a:solidFill>
                  <a:srgbClr val="253746"/>
                </a:solidFill>
              </a:rPr>
              <a:t>Eligible expenses are determined by your employer but may include expenses such as: </a:t>
            </a:r>
            <a:endParaRPr i="1">
              <a:solidFill>
                <a:srgbClr val="253746"/>
              </a:solidFill>
            </a:endParaRPr>
          </a:p>
          <a:p>
            <a:pPr marL="76200" lvl="0" indent="0" algn="l" rtl="0">
              <a:lnSpc>
                <a:spcPct val="90000"/>
              </a:lnSpc>
              <a:spcBef>
                <a:spcPts val="800"/>
              </a:spcBef>
              <a:spcAft>
                <a:spcPts val="0"/>
              </a:spcAft>
              <a:buSzPts val="1500"/>
              <a:buNone/>
            </a:pPr>
            <a:endParaRPr sz="1400">
              <a:solidFill>
                <a:srgbClr val="253746"/>
              </a:solidFill>
            </a:endParaRPr>
          </a:p>
        </p:txBody>
      </p:sp>
      <p:pic>
        <p:nvPicPr>
          <p:cNvPr id="9117" name="Google Shape;9117;g280de3d4a38_0_5684"/>
          <p:cNvPicPr preferRelativeResize="0"/>
          <p:nvPr/>
        </p:nvPicPr>
        <p:blipFill rotWithShape="1">
          <a:blip r:embed="rId3">
            <a:alphaModFix/>
          </a:blip>
          <a:srcRect l="17196" r="28955"/>
          <a:stretch/>
        </p:blipFill>
        <p:spPr>
          <a:xfrm>
            <a:off x="3464718" y="-977262"/>
            <a:ext cx="5718368" cy="7098030"/>
          </a:xfrm>
          <a:custGeom>
            <a:avLst/>
            <a:gdLst/>
            <a:ahLst/>
            <a:cxnLst/>
            <a:rect l="l" t="t" r="r" b="b"/>
            <a:pathLst>
              <a:path w="5538371" h="6858000" extrusionOk="0">
                <a:moveTo>
                  <a:pt x="0" y="0"/>
                </a:moveTo>
                <a:lnTo>
                  <a:pt x="5538371" y="0"/>
                </a:lnTo>
                <a:lnTo>
                  <a:pt x="5538371" y="6858000"/>
                </a:lnTo>
                <a:lnTo>
                  <a:pt x="0" y="6858000"/>
                </a:lnTo>
                <a:lnTo>
                  <a:pt x="2288395" y="3429000"/>
                </a:lnTo>
                <a:close/>
              </a:path>
            </a:pathLst>
          </a:custGeom>
          <a:noFill/>
          <a:ln>
            <a:noFill/>
          </a:ln>
        </p:spPr>
      </p:pic>
      <p:sp>
        <p:nvSpPr>
          <p:cNvPr id="9118" name="Google Shape;9118;g280de3d4a38_0_5684"/>
          <p:cNvSpPr txBox="1"/>
          <p:nvPr/>
        </p:nvSpPr>
        <p:spPr>
          <a:xfrm>
            <a:off x="577050" y="2398075"/>
            <a:ext cx="3000000" cy="930300"/>
          </a:xfrm>
          <a:prstGeom prst="rect">
            <a:avLst/>
          </a:prstGeom>
          <a:noFill/>
          <a:ln>
            <a:noFill/>
          </a:ln>
        </p:spPr>
        <p:txBody>
          <a:bodyPr spcFirstLastPara="1" wrap="square" lIns="91425" tIns="91425" rIns="91425" bIns="91425" anchor="t" anchorCtr="0">
            <a:spAutoFit/>
          </a:bodyPr>
          <a:lstStyle/>
          <a:p>
            <a:pPr marL="558800" marR="0" lvl="1" indent="-196850" algn="l" rtl="0">
              <a:lnSpc>
                <a:spcPct val="90000"/>
              </a:lnSpc>
              <a:spcBef>
                <a:spcPts val="800"/>
              </a:spcBef>
              <a:spcAft>
                <a:spcPts val="0"/>
              </a:spcAft>
              <a:buClr>
                <a:schemeClr val="accent1"/>
              </a:buClr>
              <a:buSzPts val="1100"/>
              <a:buFont typeface="Inter"/>
              <a:buChar char="•"/>
            </a:pPr>
            <a:r>
              <a:rPr lang="en" sz="1300" b="0" i="1" u="none" strike="noStrike" cap="none">
                <a:solidFill>
                  <a:schemeClr val="dk1"/>
                </a:solidFill>
                <a:latin typeface="Inter"/>
                <a:ea typeface="Inter"/>
                <a:cs typeface="Inter"/>
                <a:sym typeface="Inter"/>
              </a:rPr>
              <a:t>Insert eligible expense</a:t>
            </a:r>
            <a:endParaRPr sz="1300" b="0" i="1" u="none" strike="noStrike" cap="none">
              <a:solidFill>
                <a:schemeClr val="dk1"/>
              </a:solidFill>
              <a:latin typeface="Inter"/>
              <a:ea typeface="Inter"/>
              <a:cs typeface="Inter"/>
              <a:sym typeface="Inter"/>
            </a:endParaRPr>
          </a:p>
          <a:p>
            <a:pPr marL="558800" marR="0" lvl="1" indent="-209550" algn="l" rtl="0">
              <a:lnSpc>
                <a:spcPct val="90000"/>
              </a:lnSpc>
              <a:spcBef>
                <a:spcPts val="800"/>
              </a:spcBef>
              <a:spcAft>
                <a:spcPts val="0"/>
              </a:spcAft>
              <a:buClr>
                <a:schemeClr val="accent1"/>
              </a:buClr>
              <a:buSzPts val="1300"/>
              <a:buFont typeface="Inter"/>
              <a:buChar char="•"/>
            </a:pPr>
            <a:r>
              <a:rPr lang="en" sz="1300" b="0" i="1" u="none" strike="noStrike" cap="none">
                <a:solidFill>
                  <a:schemeClr val="dk1"/>
                </a:solidFill>
                <a:latin typeface="Inter"/>
                <a:ea typeface="Inter"/>
                <a:cs typeface="Inter"/>
                <a:sym typeface="Inter"/>
              </a:rPr>
              <a:t>Insert eligible expense</a:t>
            </a:r>
            <a:endParaRPr sz="1300" b="0" i="1" u="none" strike="noStrike" cap="none">
              <a:solidFill>
                <a:schemeClr val="dk1"/>
              </a:solidFill>
              <a:latin typeface="Inter"/>
              <a:ea typeface="Inter"/>
              <a:cs typeface="Inter"/>
              <a:sym typeface="Inter"/>
            </a:endParaRPr>
          </a:p>
          <a:p>
            <a:pPr marL="558800" marR="0" lvl="1" indent="-209550" algn="l" rtl="0">
              <a:lnSpc>
                <a:spcPct val="90000"/>
              </a:lnSpc>
              <a:spcBef>
                <a:spcPts val="800"/>
              </a:spcBef>
              <a:spcAft>
                <a:spcPts val="0"/>
              </a:spcAft>
              <a:buClr>
                <a:schemeClr val="accent1"/>
              </a:buClr>
              <a:buSzPts val="1300"/>
              <a:buFont typeface="Inter"/>
              <a:buChar char="•"/>
            </a:pPr>
            <a:r>
              <a:rPr lang="en" sz="1300" b="0" i="1" u="none" strike="noStrike" cap="none">
                <a:solidFill>
                  <a:schemeClr val="dk1"/>
                </a:solidFill>
                <a:latin typeface="Inter"/>
                <a:ea typeface="Inter"/>
                <a:cs typeface="Inter"/>
                <a:sym typeface="Inter"/>
              </a:rPr>
              <a:t>Insert eligible expense</a:t>
            </a:r>
            <a:endParaRPr sz="13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22"/>
        <p:cNvGrpSpPr/>
        <p:nvPr/>
      </p:nvGrpSpPr>
      <p:grpSpPr>
        <a:xfrm>
          <a:off x="0" y="0"/>
          <a:ext cx="0" cy="0"/>
          <a:chOff x="0" y="0"/>
          <a:chExt cx="0" cy="0"/>
        </a:xfrm>
      </p:grpSpPr>
      <p:sp>
        <p:nvSpPr>
          <p:cNvPr id="9123" name="Google Shape;9123;g280de3d4a38_0_7558"/>
          <p:cNvSpPr txBox="1">
            <a:spLocks noGrp="1"/>
          </p:cNvSpPr>
          <p:nvPr>
            <p:ph type="title" idx="4294967295"/>
          </p:nvPr>
        </p:nvSpPr>
        <p:spPr>
          <a:xfrm>
            <a:off x="303200" y="258975"/>
            <a:ext cx="4268700" cy="2235600"/>
          </a:xfrm>
          <a:prstGeom prst="rect">
            <a:avLst/>
          </a:prstGeom>
          <a:noFill/>
          <a:ln>
            <a:noFill/>
          </a:ln>
        </p:spPr>
        <p:txBody>
          <a:bodyPr spcFirstLastPara="1" wrap="square" lIns="91400" tIns="91400" rIns="91400" bIns="91400" anchor="t" anchorCtr="0">
            <a:noAutofit/>
          </a:bodyPr>
          <a:lstStyle/>
          <a:p>
            <a:pPr marL="0" lvl="0" indent="0" algn="l" rtl="0">
              <a:lnSpc>
                <a:spcPct val="90000"/>
              </a:lnSpc>
              <a:spcBef>
                <a:spcPts val="0"/>
              </a:spcBef>
              <a:spcAft>
                <a:spcPts val="0"/>
              </a:spcAft>
              <a:buSzPts val="2400"/>
              <a:buNone/>
            </a:pPr>
            <a:r>
              <a:rPr lang="en" sz="3100"/>
              <a:t>Your HRA Threshold </a:t>
            </a:r>
            <a:endParaRPr sz="3100"/>
          </a:p>
          <a:p>
            <a:pPr marL="0" lvl="0" indent="0" algn="l" rtl="0">
              <a:lnSpc>
                <a:spcPct val="90000"/>
              </a:lnSpc>
              <a:spcBef>
                <a:spcPts val="0"/>
              </a:spcBef>
              <a:spcAft>
                <a:spcPts val="0"/>
              </a:spcAft>
              <a:buSzPts val="2400"/>
              <a:buNone/>
            </a:pPr>
            <a:endParaRPr sz="3800"/>
          </a:p>
        </p:txBody>
      </p:sp>
      <p:sp>
        <p:nvSpPr>
          <p:cNvPr id="9124" name="Google Shape;9124;g280de3d4a38_0_7558"/>
          <p:cNvSpPr txBox="1">
            <a:spLocks noGrp="1"/>
          </p:cNvSpPr>
          <p:nvPr>
            <p:ph type="body" idx="4294967295"/>
          </p:nvPr>
        </p:nvSpPr>
        <p:spPr>
          <a:xfrm>
            <a:off x="303189" y="1331349"/>
            <a:ext cx="3853500" cy="2873100"/>
          </a:xfrm>
          <a:prstGeom prst="rect">
            <a:avLst/>
          </a:prstGeom>
          <a:noFill/>
          <a:ln>
            <a:noFill/>
          </a:ln>
        </p:spPr>
        <p:txBody>
          <a:bodyPr spcFirstLastPara="1" wrap="square" lIns="68575" tIns="34275" rIns="68575" bIns="34275" anchor="t" anchorCtr="0">
            <a:noAutofit/>
          </a:bodyPr>
          <a:lstStyle/>
          <a:p>
            <a:pPr marL="76200" lvl="0" indent="0" algn="l" rtl="0">
              <a:lnSpc>
                <a:spcPct val="100000"/>
              </a:lnSpc>
              <a:spcBef>
                <a:spcPts val="800"/>
              </a:spcBef>
              <a:spcAft>
                <a:spcPts val="0"/>
              </a:spcAft>
              <a:buSzPts val="1500"/>
              <a:buNone/>
            </a:pPr>
            <a:r>
              <a:rPr lang="en" sz="1400">
                <a:solidFill>
                  <a:srgbClr val="253746"/>
                </a:solidFill>
              </a:rPr>
              <a:t>Once you pay the predetermined deductible amount, your HRA funds can pick up the remainder.</a:t>
            </a:r>
            <a:endParaRPr sz="1400">
              <a:solidFill>
                <a:srgbClr val="253746"/>
              </a:solidFill>
            </a:endParaRPr>
          </a:p>
          <a:p>
            <a:pPr marL="76200" lvl="0" indent="0" algn="l" rtl="0">
              <a:lnSpc>
                <a:spcPct val="100000"/>
              </a:lnSpc>
              <a:spcBef>
                <a:spcPts val="800"/>
              </a:spcBef>
              <a:spcAft>
                <a:spcPts val="0"/>
              </a:spcAft>
              <a:buSzPts val="1500"/>
              <a:buNone/>
            </a:pPr>
            <a:endParaRPr sz="1400">
              <a:solidFill>
                <a:srgbClr val="253746"/>
              </a:solidFill>
            </a:endParaRPr>
          </a:p>
          <a:p>
            <a:pPr marL="76200" lvl="0" indent="0" algn="l" rtl="0">
              <a:lnSpc>
                <a:spcPct val="100000"/>
              </a:lnSpc>
              <a:spcBef>
                <a:spcPts val="800"/>
              </a:spcBef>
              <a:spcAft>
                <a:spcPts val="0"/>
              </a:spcAft>
              <a:buSzPts val="1500"/>
              <a:buNone/>
            </a:pPr>
            <a:r>
              <a:rPr lang="en" sz="1400" b="1">
                <a:solidFill>
                  <a:srgbClr val="253746"/>
                </a:solidFill>
              </a:rPr>
              <a:t>Deductible amounts </a:t>
            </a:r>
            <a:endParaRPr sz="1400" b="1">
              <a:solidFill>
                <a:srgbClr val="253746"/>
              </a:solidFill>
            </a:endParaRPr>
          </a:p>
          <a:p>
            <a:pPr marL="76200" lvl="0" indent="0" algn="l" rtl="0">
              <a:lnSpc>
                <a:spcPct val="90000"/>
              </a:lnSpc>
              <a:spcBef>
                <a:spcPts val="800"/>
              </a:spcBef>
              <a:spcAft>
                <a:spcPts val="0"/>
              </a:spcAft>
              <a:buSzPts val="1500"/>
              <a:buNone/>
            </a:pPr>
            <a:r>
              <a:rPr lang="en" sz="1400">
                <a:solidFill>
                  <a:srgbClr val="253746"/>
                </a:solidFill>
              </a:rPr>
              <a:t>Employee: $</a:t>
            </a:r>
            <a:r>
              <a:rPr lang="en" sz="1400" b="1">
                <a:solidFill>
                  <a:schemeClr val="accent1"/>
                </a:solidFill>
              </a:rPr>
              <a:t>####</a:t>
            </a:r>
            <a:endParaRPr sz="1400" b="1">
              <a:solidFill>
                <a:schemeClr val="accent1"/>
              </a:solidFill>
            </a:endParaRPr>
          </a:p>
          <a:p>
            <a:pPr marL="76200" lvl="0" indent="0" algn="l" rtl="0">
              <a:lnSpc>
                <a:spcPct val="90000"/>
              </a:lnSpc>
              <a:spcBef>
                <a:spcPts val="800"/>
              </a:spcBef>
              <a:spcAft>
                <a:spcPts val="0"/>
              </a:spcAft>
              <a:buSzPts val="1500"/>
              <a:buNone/>
            </a:pPr>
            <a:r>
              <a:rPr lang="en" sz="1400">
                <a:solidFill>
                  <a:srgbClr val="253746"/>
                </a:solidFill>
              </a:rPr>
              <a:t>Family: $ </a:t>
            </a:r>
            <a:r>
              <a:rPr lang="en" sz="1400" b="1">
                <a:solidFill>
                  <a:schemeClr val="accent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t>
            </a:r>
            <a:endParaRPr sz="1400">
              <a:solidFill>
                <a:srgbClr val="253746"/>
              </a:solidFill>
            </a:endParaRPr>
          </a:p>
        </p:txBody>
      </p:sp>
      <p:pic>
        <p:nvPicPr>
          <p:cNvPr id="9125" name="Google Shape;9125;g280de3d4a38_0_7558"/>
          <p:cNvPicPr preferRelativeResize="0"/>
          <p:nvPr/>
        </p:nvPicPr>
        <p:blipFill rotWithShape="1">
          <a:blip r:embed="rId3">
            <a:alphaModFix/>
          </a:blip>
          <a:srcRect l="20521" r="25952"/>
          <a:stretch/>
        </p:blipFill>
        <p:spPr>
          <a:xfrm>
            <a:off x="3825150" y="-788675"/>
            <a:ext cx="5327213" cy="6720840"/>
          </a:xfrm>
          <a:custGeom>
            <a:avLst/>
            <a:gdLst/>
            <a:ahLst/>
            <a:cxnLst/>
            <a:rect l="l" t="t" r="r" b="b"/>
            <a:pathLst>
              <a:path w="5506163" h="6858000" extrusionOk="0">
                <a:moveTo>
                  <a:pt x="0" y="0"/>
                </a:moveTo>
                <a:lnTo>
                  <a:pt x="5506163" y="0"/>
                </a:lnTo>
                <a:lnTo>
                  <a:pt x="5506163" y="6858000"/>
                </a:lnTo>
                <a:lnTo>
                  <a:pt x="0" y="6858000"/>
                </a:lnTo>
                <a:lnTo>
                  <a:pt x="2277542" y="3429000"/>
                </a:lnTo>
                <a:close/>
              </a:path>
            </a:pathLst>
          </a:cu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29"/>
        <p:cNvGrpSpPr/>
        <p:nvPr/>
      </p:nvGrpSpPr>
      <p:grpSpPr>
        <a:xfrm>
          <a:off x="0" y="0"/>
          <a:ext cx="0" cy="0"/>
          <a:chOff x="0" y="0"/>
          <a:chExt cx="0" cy="0"/>
        </a:xfrm>
      </p:grpSpPr>
      <p:sp>
        <p:nvSpPr>
          <p:cNvPr id="9130" name="Google Shape;9130;p16"/>
          <p:cNvSpPr txBox="1">
            <a:spLocks noGrp="1"/>
          </p:cNvSpPr>
          <p:nvPr>
            <p:ph type="title"/>
          </p:nvPr>
        </p:nvSpPr>
        <p:spPr>
          <a:xfrm>
            <a:off x="325294" y="570119"/>
            <a:ext cx="4045200" cy="1130494"/>
          </a:xfrm>
          <a:prstGeom prst="rect">
            <a:avLst/>
          </a:prstGeom>
          <a:noFill/>
          <a:ln>
            <a:noFill/>
          </a:ln>
        </p:spPr>
        <p:txBody>
          <a:bodyPr spcFirstLastPara="1" wrap="square" lIns="68550" tIns="34275" rIns="68550" bIns="34275" anchor="b" anchorCtr="0">
            <a:normAutofit/>
          </a:bodyPr>
          <a:lstStyle/>
          <a:p>
            <a:pPr marL="0" lvl="0" indent="0" algn="l" rtl="0">
              <a:lnSpc>
                <a:spcPct val="90000"/>
              </a:lnSpc>
              <a:spcBef>
                <a:spcPts val="0"/>
              </a:spcBef>
              <a:spcAft>
                <a:spcPts val="0"/>
              </a:spcAft>
              <a:buClr>
                <a:schemeClr val="lt1"/>
              </a:buClr>
              <a:buSzPts val="4000"/>
              <a:buFont typeface="Inter Black"/>
              <a:buNone/>
            </a:pPr>
            <a:r>
              <a:rPr lang="en" sz="3200"/>
              <a:t>WEX benefits card</a:t>
            </a:r>
            <a:endParaRPr sz="3200"/>
          </a:p>
        </p:txBody>
      </p:sp>
      <p:pic>
        <p:nvPicPr>
          <p:cNvPr id="9131" name="Google Shape;9131;p16"/>
          <p:cNvPicPr preferRelativeResize="0"/>
          <p:nvPr/>
        </p:nvPicPr>
        <p:blipFill rotWithShape="1">
          <a:blip r:embed="rId3">
            <a:alphaModFix/>
          </a:blip>
          <a:srcRect t="1229" b="1215"/>
          <a:stretch/>
        </p:blipFill>
        <p:spPr>
          <a:xfrm>
            <a:off x="923081" y="2305614"/>
            <a:ext cx="2849626" cy="1985756"/>
          </a:xfrm>
          <a:prstGeom prst="rect">
            <a:avLst/>
          </a:prstGeom>
          <a:noFill/>
          <a:ln>
            <a:noFill/>
          </a:ln>
        </p:spPr>
      </p:pic>
      <p:sp>
        <p:nvSpPr>
          <p:cNvPr id="9132" name="Google Shape;9132;p16"/>
          <p:cNvSpPr/>
          <p:nvPr/>
        </p:nvSpPr>
        <p:spPr>
          <a:xfrm>
            <a:off x="6512965" y="1338487"/>
            <a:ext cx="724251" cy="724251"/>
          </a:xfrm>
          <a:prstGeom prst="ellipse">
            <a:avLst/>
          </a:prstGeom>
          <a:solidFill>
            <a:schemeClr val="accent3"/>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rgbClr val="FFFFFF"/>
              </a:solidFill>
              <a:latin typeface="Arial"/>
              <a:ea typeface="Arial"/>
              <a:cs typeface="Arial"/>
              <a:sym typeface="Arial"/>
            </a:endParaRPr>
          </a:p>
        </p:txBody>
      </p:sp>
      <p:grpSp>
        <p:nvGrpSpPr>
          <p:cNvPr id="9133" name="Google Shape;9133;p16"/>
          <p:cNvGrpSpPr/>
          <p:nvPr/>
        </p:nvGrpSpPr>
        <p:grpSpPr>
          <a:xfrm>
            <a:off x="6660818" y="1554347"/>
            <a:ext cx="428544" cy="292530"/>
            <a:chOff x="3898150" y="489975"/>
            <a:chExt cx="105550" cy="72050"/>
          </a:xfrm>
        </p:grpSpPr>
        <p:sp>
          <p:nvSpPr>
            <p:cNvPr id="9134" name="Google Shape;9134;p16"/>
            <p:cNvSpPr/>
            <p:nvPr/>
          </p:nvSpPr>
          <p:spPr>
            <a:xfrm>
              <a:off x="3898150" y="489975"/>
              <a:ext cx="105550" cy="72050"/>
            </a:xfrm>
            <a:custGeom>
              <a:avLst/>
              <a:gdLst/>
              <a:ahLst/>
              <a:cxnLst/>
              <a:rect l="l" t="t" r="r" b="b"/>
              <a:pathLst>
                <a:path w="4222" h="2882" extrusionOk="0">
                  <a:moveTo>
                    <a:pt x="3987" y="202"/>
                  </a:moveTo>
                  <a:lnTo>
                    <a:pt x="4003" y="218"/>
                  </a:lnTo>
                  <a:lnTo>
                    <a:pt x="4020" y="235"/>
                  </a:lnTo>
                  <a:lnTo>
                    <a:pt x="4020" y="269"/>
                  </a:lnTo>
                  <a:lnTo>
                    <a:pt x="4020" y="2614"/>
                  </a:lnTo>
                  <a:lnTo>
                    <a:pt x="4020" y="2630"/>
                  </a:lnTo>
                  <a:lnTo>
                    <a:pt x="4003" y="2647"/>
                  </a:lnTo>
                  <a:lnTo>
                    <a:pt x="3987" y="2664"/>
                  </a:lnTo>
                  <a:lnTo>
                    <a:pt x="3953" y="2681"/>
                  </a:lnTo>
                  <a:lnTo>
                    <a:pt x="268" y="2681"/>
                  </a:lnTo>
                  <a:lnTo>
                    <a:pt x="251" y="2664"/>
                  </a:lnTo>
                  <a:lnTo>
                    <a:pt x="218" y="2647"/>
                  </a:lnTo>
                  <a:lnTo>
                    <a:pt x="218" y="2630"/>
                  </a:lnTo>
                  <a:lnTo>
                    <a:pt x="201" y="2614"/>
                  </a:lnTo>
                  <a:lnTo>
                    <a:pt x="201" y="269"/>
                  </a:lnTo>
                  <a:lnTo>
                    <a:pt x="218" y="235"/>
                  </a:lnTo>
                  <a:lnTo>
                    <a:pt x="218" y="218"/>
                  </a:lnTo>
                  <a:lnTo>
                    <a:pt x="251" y="202"/>
                  </a:lnTo>
                  <a:close/>
                  <a:moveTo>
                    <a:pt x="218" y="1"/>
                  </a:moveTo>
                  <a:lnTo>
                    <a:pt x="168" y="17"/>
                  </a:lnTo>
                  <a:lnTo>
                    <a:pt x="84" y="68"/>
                  </a:lnTo>
                  <a:lnTo>
                    <a:pt x="17" y="151"/>
                  </a:lnTo>
                  <a:lnTo>
                    <a:pt x="17" y="202"/>
                  </a:lnTo>
                  <a:lnTo>
                    <a:pt x="0" y="269"/>
                  </a:lnTo>
                  <a:lnTo>
                    <a:pt x="0" y="2614"/>
                  </a:lnTo>
                  <a:lnTo>
                    <a:pt x="17" y="2664"/>
                  </a:lnTo>
                  <a:lnTo>
                    <a:pt x="17" y="2714"/>
                  </a:lnTo>
                  <a:lnTo>
                    <a:pt x="84" y="2798"/>
                  </a:lnTo>
                  <a:lnTo>
                    <a:pt x="168" y="2848"/>
                  </a:lnTo>
                  <a:lnTo>
                    <a:pt x="218" y="2865"/>
                  </a:lnTo>
                  <a:lnTo>
                    <a:pt x="268" y="2882"/>
                  </a:lnTo>
                  <a:lnTo>
                    <a:pt x="3953" y="2882"/>
                  </a:lnTo>
                  <a:lnTo>
                    <a:pt x="4003" y="2865"/>
                  </a:lnTo>
                  <a:lnTo>
                    <a:pt x="4054" y="2848"/>
                  </a:lnTo>
                  <a:lnTo>
                    <a:pt x="4154" y="2798"/>
                  </a:lnTo>
                  <a:lnTo>
                    <a:pt x="4204" y="2714"/>
                  </a:lnTo>
                  <a:lnTo>
                    <a:pt x="4221" y="2664"/>
                  </a:lnTo>
                  <a:lnTo>
                    <a:pt x="4221" y="2614"/>
                  </a:lnTo>
                  <a:lnTo>
                    <a:pt x="4221" y="269"/>
                  </a:lnTo>
                  <a:lnTo>
                    <a:pt x="4221" y="202"/>
                  </a:lnTo>
                  <a:lnTo>
                    <a:pt x="4204" y="151"/>
                  </a:lnTo>
                  <a:lnTo>
                    <a:pt x="4154" y="68"/>
                  </a:lnTo>
                  <a:lnTo>
                    <a:pt x="4054" y="17"/>
                  </a:lnTo>
                  <a:lnTo>
                    <a:pt x="4003"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5" name="Google Shape;9135;p16"/>
            <p:cNvSpPr/>
            <p:nvPr/>
          </p:nvSpPr>
          <p:spPr>
            <a:xfrm>
              <a:off x="3898150" y="505900"/>
              <a:ext cx="105550" cy="5050"/>
            </a:xfrm>
            <a:custGeom>
              <a:avLst/>
              <a:gdLst/>
              <a:ahLst/>
              <a:cxnLst/>
              <a:rect l="l" t="t" r="r" b="b"/>
              <a:pathLst>
                <a:path w="4222" h="202" extrusionOk="0">
                  <a:moveTo>
                    <a:pt x="67" y="0"/>
                  </a:moveTo>
                  <a:lnTo>
                    <a:pt x="34" y="17"/>
                  </a:lnTo>
                  <a:lnTo>
                    <a:pt x="17" y="50"/>
                  </a:lnTo>
                  <a:lnTo>
                    <a:pt x="0" y="101"/>
                  </a:lnTo>
                  <a:lnTo>
                    <a:pt x="17" y="134"/>
                  </a:lnTo>
                  <a:lnTo>
                    <a:pt x="34" y="168"/>
                  </a:lnTo>
                  <a:lnTo>
                    <a:pt x="67" y="184"/>
                  </a:lnTo>
                  <a:lnTo>
                    <a:pt x="101" y="201"/>
                  </a:lnTo>
                  <a:lnTo>
                    <a:pt x="4121" y="201"/>
                  </a:lnTo>
                  <a:lnTo>
                    <a:pt x="4171" y="184"/>
                  </a:lnTo>
                  <a:lnTo>
                    <a:pt x="4188" y="168"/>
                  </a:lnTo>
                  <a:lnTo>
                    <a:pt x="4221" y="134"/>
                  </a:lnTo>
                  <a:lnTo>
                    <a:pt x="4221" y="101"/>
                  </a:lnTo>
                  <a:lnTo>
                    <a:pt x="4221" y="50"/>
                  </a:lnTo>
                  <a:lnTo>
                    <a:pt x="4188" y="17"/>
                  </a:lnTo>
                  <a:lnTo>
                    <a:pt x="417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6" name="Google Shape;9136;p16"/>
            <p:cNvSpPr/>
            <p:nvPr/>
          </p:nvSpPr>
          <p:spPr>
            <a:xfrm>
              <a:off x="3948400" y="523475"/>
              <a:ext cx="38550" cy="5050"/>
            </a:xfrm>
            <a:custGeom>
              <a:avLst/>
              <a:gdLst/>
              <a:ahLst/>
              <a:cxnLst/>
              <a:rect l="l" t="t" r="r" b="b"/>
              <a:pathLst>
                <a:path w="1542" h="202" extrusionOk="0">
                  <a:moveTo>
                    <a:pt x="67" y="1"/>
                  </a:moveTo>
                  <a:lnTo>
                    <a:pt x="34" y="17"/>
                  </a:lnTo>
                  <a:lnTo>
                    <a:pt x="17" y="51"/>
                  </a:lnTo>
                  <a:lnTo>
                    <a:pt x="0" y="101"/>
                  </a:lnTo>
                  <a:lnTo>
                    <a:pt x="17" y="135"/>
                  </a:lnTo>
                  <a:lnTo>
                    <a:pt x="34" y="168"/>
                  </a:lnTo>
                  <a:lnTo>
                    <a:pt x="67" y="185"/>
                  </a:lnTo>
                  <a:lnTo>
                    <a:pt x="101" y="202"/>
                  </a:lnTo>
                  <a:lnTo>
                    <a:pt x="1441" y="202"/>
                  </a:lnTo>
                  <a:lnTo>
                    <a:pt x="1491" y="185"/>
                  </a:lnTo>
                  <a:lnTo>
                    <a:pt x="1524" y="168"/>
                  </a:lnTo>
                  <a:lnTo>
                    <a:pt x="1541" y="135"/>
                  </a:lnTo>
                  <a:lnTo>
                    <a:pt x="1541" y="101"/>
                  </a:lnTo>
                  <a:lnTo>
                    <a:pt x="1541" y="51"/>
                  </a:lnTo>
                  <a:lnTo>
                    <a:pt x="1524" y="17"/>
                  </a:lnTo>
                  <a:lnTo>
                    <a:pt x="149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137" name="Google Shape;9137;p16"/>
          <p:cNvSpPr txBox="1"/>
          <p:nvPr/>
        </p:nvSpPr>
        <p:spPr>
          <a:xfrm>
            <a:off x="5264199" y="2427375"/>
            <a:ext cx="3879900" cy="2060400"/>
          </a:xfrm>
          <a:prstGeom prst="rect">
            <a:avLst/>
          </a:prstGeom>
          <a:noFill/>
          <a:ln>
            <a:noFill/>
          </a:ln>
        </p:spPr>
        <p:txBody>
          <a:bodyPr spcFirstLastPara="1" wrap="square" lIns="68550" tIns="34275" rIns="68550" bIns="34275" anchor="t" anchorCtr="0">
            <a:normAutofit fontScale="92500" lnSpcReduction="20000"/>
          </a:bodyPr>
          <a:lstStyle/>
          <a:p>
            <a:pPr marL="257175" marR="0" lvl="0" indent="-227330" algn="l" rtl="0">
              <a:lnSpc>
                <a:spcPct val="150000"/>
              </a:lnSpc>
              <a:spcBef>
                <a:spcPts val="750"/>
              </a:spcBef>
              <a:spcAft>
                <a:spcPts val="0"/>
              </a:spcAft>
              <a:buClr>
                <a:srgbClr val="9BCBEB"/>
              </a:buClr>
              <a:buSzPct val="100000"/>
              <a:buFont typeface="Inter"/>
              <a:buChar char="•"/>
            </a:pPr>
            <a:r>
              <a:rPr lang="en" sz="1600" b="0" i="0" u="none" strike="noStrike" cap="none">
                <a:solidFill>
                  <a:srgbClr val="FFFFFF"/>
                </a:solidFill>
                <a:latin typeface="Inter"/>
                <a:ea typeface="Inter"/>
                <a:cs typeface="Inter"/>
                <a:sym typeface="Inter"/>
              </a:rPr>
              <a:t>Free benefits card </a:t>
            </a:r>
            <a:endParaRPr sz="1600" b="0" i="0" u="none" strike="noStrike" cap="none">
              <a:solidFill>
                <a:srgbClr val="FFFFFF"/>
              </a:solidFill>
              <a:latin typeface="Inter"/>
              <a:ea typeface="Inter"/>
              <a:cs typeface="Inter"/>
              <a:sym typeface="Inter"/>
            </a:endParaRPr>
          </a:p>
          <a:p>
            <a:pPr marL="257175" marR="0" lvl="0" indent="-227330" algn="l" rtl="0">
              <a:lnSpc>
                <a:spcPct val="150000"/>
              </a:lnSpc>
              <a:spcBef>
                <a:spcPts val="750"/>
              </a:spcBef>
              <a:spcAft>
                <a:spcPts val="0"/>
              </a:spcAft>
              <a:buClr>
                <a:srgbClr val="9BCBEB"/>
              </a:buClr>
              <a:buSzPct val="100000"/>
              <a:buFont typeface="Inter"/>
              <a:buChar char="•"/>
            </a:pPr>
            <a:r>
              <a:rPr lang="en" sz="1600" b="0" i="0" u="none" strike="noStrike" cap="none">
                <a:solidFill>
                  <a:srgbClr val="FFFFFF"/>
                </a:solidFill>
                <a:latin typeface="Inter"/>
                <a:ea typeface="Inter"/>
                <a:cs typeface="Inter"/>
                <a:sym typeface="Inter"/>
              </a:rPr>
              <a:t>Minimize the amount of out-of-pocket spending</a:t>
            </a:r>
            <a:endParaRPr sz="1600" b="0" i="0" u="none" strike="noStrike" cap="none">
              <a:solidFill>
                <a:srgbClr val="FFFFFF"/>
              </a:solidFill>
              <a:latin typeface="Inter"/>
              <a:ea typeface="Inter"/>
              <a:cs typeface="Inter"/>
              <a:sym typeface="Inter"/>
            </a:endParaRPr>
          </a:p>
          <a:p>
            <a:pPr marL="257175" marR="0" lvl="0" indent="-227330" algn="l" rtl="0">
              <a:lnSpc>
                <a:spcPct val="150000"/>
              </a:lnSpc>
              <a:spcBef>
                <a:spcPts val="750"/>
              </a:spcBef>
              <a:spcAft>
                <a:spcPts val="0"/>
              </a:spcAft>
              <a:buClr>
                <a:srgbClr val="9BCBEB"/>
              </a:buClr>
              <a:buSzPct val="100000"/>
              <a:buFont typeface="Inter"/>
              <a:buChar char="•"/>
            </a:pPr>
            <a:r>
              <a:rPr lang="en" sz="1600" b="0" i="0" u="none" strike="noStrike" cap="none">
                <a:solidFill>
                  <a:srgbClr val="FFFFFF"/>
                </a:solidFill>
                <a:latin typeface="Inter"/>
                <a:ea typeface="Inter"/>
                <a:cs typeface="Inter"/>
                <a:sym typeface="Inter"/>
              </a:rPr>
              <a:t>Valid for three years</a:t>
            </a:r>
            <a:endParaRPr sz="1600" b="0" i="0" u="none" strike="noStrike" cap="none">
              <a:solidFill>
                <a:srgbClr val="FFFFFF"/>
              </a:solidFill>
              <a:latin typeface="Inter"/>
              <a:ea typeface="Inter"/>
              <a:cs typeface="Inter"/>
              <a:sym typeface="Inter"/>
            </a:endParaRPr>
          </a:p>
          <a:p>
            <a:pPr marL="257175" marR="0" lvl="0" indent="-227330" algn="l" rtl="0">
              <a:lnSpc>
                <a:spcPct val="150000"/>
              </a:lnSpc>
              <a:spcBef>
                <a:spcPts val="750"/>
              </a:spcBef>
              <a:spcAft>
                <a:spcPts val="0"/>
              </a:spcAft>
              <a:buClr>
                <a:srgbClr val="9BCBEB"/>
              </a:buClr>
              <a:buSzPct val="100000"/>
              <a:buFont typeface="Inter"/>
              <a:buChar char="•"/>
            </a:pPr>
            <a:r>
              <a:rPr lang="en" sz="1600" b="0" i="0" u="none" strike="noStrike" cap="none">
                <a:solidFill>
                  <a:srgbClr val="FFFFFF"/>
                </a:solidFill>
                <a:latin typeface="Inter"/>
                <a:ea typeface="Inter"/>
                <a:cs typeface="Inter"/>
                <a:sym typeface="Inter"/>
              </a:rPr>
              <a:t>Instant access to plan funds</a:t>
            </a:r>
            <a:endParaRPr sz="1600" b="0" i="0" u="none" strike="noStrike" cap="none">
              <a:solidFill>
                <a:srgbClr val="FFFFFF"/>
              </a:solidFill>
              <a:latin typeface="Inter"/>
              <a:ea typeface="Inter"/>
              <a:cs typeface="Inter"/>
              <a:sym typeface="Inter"/>
            </a:endParaRPr>
          </a:p>
          <a:p>
            <a:pPr marL="342900" marR="0" lvl="0" indent="-171450" algn="l" rtl="0">
              <a:lnSpc>
                <a:spcPct val="90000"/>
              </a:lnSpc>
              <a:spcBef>
                <a:spcPts val="750"/>
              </a:spcBef>
              <a:spcAft>
                <a:spcPts val="0"/>
              </a:spcAft>
              <a:buClr>
                <a:srgbClr val="000000"/>
              </a:buClr>
              <a:buSzPct val="100000"/>
              <a:buFont typeface="Arial"/>
              <a:buNone/>
            </a:pPr>
            <a:endParaRPr sz="1350" b="0" i="0" u="none" strike="noStrike" cap="none">
              <a:solidFill>
                <a:srgbClr val="FFFFFF"/>
              </a:solidFill>
              <a:latin typeface="Inter"/>
              <a:ea typeface="Inter"/>
              <a:cs typeface="Inter"/>
              <a:sym typeface="Inte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41"/>
        <p:cNvGrpSpPr/>
        <p:nvPr/>
      </p:nvGrpSpPr>
      <p:grpSpPr>
        <a:xfrm>
          <a:off x="0" y="0"/>
          <a:ext cx="0" cy="0"/>
          <a:chOff x="0" y="0"/>
          <a:chExt cx="0" cy="0"/>
        </a:xfrm>
      </p:grpSpPr>
      <p:sp>
        <p:nvSpPr>
          <p:cNvPr id="9142" name="Google Shape;9142;p17"/>
          <p:cNvSpPr/>
          <p:nvPr/>
        </p:nvSpPr>
        <p:spPr>
          <a:xfrm>
            <a:off x="-161447" y="-102550"/>
            <a:ext cx="4622351" cy="5563313"/>
          </a:xfrm>
          <a:prstGeom prst="rect">
            <a:avLst/>
          </a:prstGeom>
          <a:solidFill>
            <a:schemeClr val="lt1"/>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rgbClr val="FFFFFF"/>
              </a:solidFill>
              <a:latin typeface="Calibri"/>
              <a:ea typeface="Calibri"/>
              <a:cs typeface="Calibri"/>
              <a:sym typeface="Calibri"/>
            </a:endParaRPr>
          </a:p>
        </p:txBody>
      </p:sp>
      <p:sp>
        <p:nvSpPr>
          <p:cNvPr id="9143" name="Google Shape;9143;p17"/>
          <p:cNvSpPr txBox="1">
            <a:spLocks noGrp="1"/>
          </p:cNvSpPr>
          <p:nvPr>
            <p:ph type="title"/>
          </p:nvPr>
        </p:nvSpPr>
        <p:spPr>
          <a:xfrm>
            <a:off x="571882" y="448881"/>
            <a:ext cx="8136967" cy="503052"/>
          </a:xfrm>
          <a:prstGeom prst="rect">
            <a:avLst/>
          </a:prstGeom>
          <a:noFill/>
          <a:ln>
            <a:noFill/>
          </a:ln>
        </p:spPr>
        <p:txBody>
          <a:bodyPr spcFirstLastPara="1" wrap="square" lIns="68550" tIns="34275" rIns="68550" bIns="34275" anchor="b" anchorCtr="0">
            <a:normAutofit/>
          </a:bodyPr>
          <a:lstStyle/>
          <a:p>
            <a:pPr marL="0" lvl="0" indent="0" algn="l" rtl="0">
              <a:lnSpc>
                <a:spcPct val="90000"/>
              </a:lnSpc>
              <a:spcBef>
                <a:spcPts val="0"/>
              </a:spcBef>
              <a:spcAft>
                <a:spcPts val="0"/>
              </a:spcAft>
              <a:buClr>
                <a:schemeClr val="lt1"/>
              </a:buClr>
              <a:buSzPts val="4000"/>
              <a:buFont typeface="Inter Black"/>
              <a:buNone/>
            </a:pPr>
            <a:r>
              <a:rPr lang="en">
                <a:solidFill>
                  <a:schemeClr val="dk1"/>
                </a:solidFill>
              </a:rPr>
              <a:t>Claim filing</a:t>
            </a:r>
            <a:endParaRPr>
              <a:solidFill>
                <a:schemeClr val="dk1"/>
              </a:solidFill>
            </a:endParaRPr>
          </a:p>
        </p:txBody>
      </p:sp>
      <p:sp>
        <p:nvSpPr>
          <p:cNvPr id="9144" name="Google Shape;9144;p17"/>
          <p:cNvSpPr txBox="1"/>
          <p:nvPr/>
        </p:nvSpPr>
        <p:spPr>
          <a:xfrm>
            <a:off x="504108" y="2570345"/>
            <a:ext cx="3487794" cy="1627338"/>
          </a:xfrm>
          <a:prstGeom prst="rect">
            <a:avLst/>
          </a:prstGeom>
          <a:noFill/>
          <a:ln>
            <a:noFill/>
          </a:ln>
        </p:spPr>
        <p:txBody>
          <a:bodyPr spcFirstLastPara="1" wrap="square" lIns="68550" tIns="34275" rIns="68550" bIns="34275" anchor="t" anchorCtr="0">
            <a:spAutoFit/>
          </a:bodyPr>
          <a:lstStyle/>
          <a:p>
            <a:pPr marL="0" marR="0" lvl="0" indent="0" algn="l" rtl="0">
              <a:lnSpc>
                <a:spcPct val="150000"/>
              </a:lnSpc>
              <a:spcBef>
                <a:spcPts val="0"/>
              </a:spcBef>
              <a:spcAft>
                <a:spcPts val="0"/>
              </a:spcAft>
              <a:buClr>
                <a:srgbClr val="000000"/>
              </a:buClr>
              <a:buSzPts val="1350"/>
              <a:buFont typeface="Arial"/>
              <a:buNone/>
            </a:pPr>
            <a:r>
              <a:rPr lang="en" sz="1350" b="0" i="0" u="none" strike="noStrike" cap="none">
                <a:solidFill>
                  <a:schemeClr val="dk1"/>
                </a:solidFill>
                <a:latin typeface="Inter"/>
                <a:ea typeface="Inter"/>
                <a:cs typeface="Inter"/>
                <a:sym typeface="Inter"/>
              </a:rPr>
              <a:t>The best form of documentation when submitting a claim is either an </a:t>
            </a:r>
            <a:r>
              <a:rPr lang="en" sz="1350" b="1" i="0" u="none" strike="noStrike" cap="none">
                <a:solidFill>
                  <a:schemeClr val="dk1"/>
                </a:solidFill>
                <a:latin typeface="Inter"/>
                <a:ea typeface="Inter"/>
                <a:cs typeface="Inter"/>
                <a:sym typeface="Inter"/>
              </a:rPr>
              <a:t>explanation of benefits (EOB) </a:t>
            </a:r>
            <a:r>
              <a:rPr lang="en" sz="1350" b="0" i="0" u="none" strike="noStrike" cap="none">
                <a:solidFill>
                  <a:schemeClr val="dk1"/>
                </a:solidFill>
                <a:latin typeface="Inter"/>
                <a:ea typeface="Inter"/>
                <a:cs typeface="Inter"/>
                <a:sym typeface="Inter"/>
              </a:rPr>
              <a:t>from your carrier, or an </a:t>
            </a:r>
            <a:r>
              <a:rPr lang="en" sz="1350" b="1" i="0" u="none" strike="noStrike" cap="none">
                <a:solidFill>
                  <a:schemeClr val="dk1"/>
                </a:solidFill>
                <a:latin typeface="Inter"/>
                <a:ea typeface="Inter"/>
                <a:cs typeface="Inter"/>
                <a:sym typeface="Inter"/>
              </a:rPr>
              <a:t>itemized receipt </a:t>
            </a:r>
            <a:r>
              <a:rPr lang="en" sz="1350" b="0" i="0" u="none" strike="noStrike" cap="none">
                <a:solidFill>
                  <a:schemeClr val="dk1"/>
                </a:solidFill>
                <a:latin typeface="Inter"/>
                <a:ea typeface="Inter"/>
                <a:cs typeface="Inter"/>
                <a:sym typeface="Inter"/>
              </a:rPr>
              <a:t>from your provider</a:t>
            </a:r>
            <a:endParaRPr sz="900" b="0" i="0" u="none" strike="noStrike" cap="none">
              <a:solidFill>
                <a:schemeClr val="dk1"/>
              </a:solidFill>
              <a:latin typeface="Inter"/>
              <a:ea typeface="Inter"/>
              <a:cs typeface="Inter"/>
              <a:sym typeface="Inter"/>
            </a:endParaRPr>
          </a:p>
        </p:txBody>
      </p:sp>
      <p:sp>
        <p:nvSpPr>
          <p:cNvPr id="9145" name="Google Shape;9145;p17"/>
          <p:cNvSpPr txBox="1">
            <a:spLocks noGrp="1"/>
          </p:cNvSpPr>
          <p:nvPr>
            <p:ph type="body" idx="1"/>
          </p:nvPr>
        </p:nvSpPr>
        <p:spPr>
          <a:xfrm>
            <a:off x="4767046" y="1068671"/>
            <a:ext cx="3941803" cy="692467"/>
          </a:xfrm>
          <a:prstGeom prst="rect">
            <a:avLst/>
          </a:prstGeom>
          <a:noFill/>
          <a:ln>
            <a:noFill/>
          </a:ln>
        </p:spPr>
        <p:txBody>
          <a:bodyPr spcFirstLastPara="1" wrap="square" lIns="68550" tIns="34275" rIns="68550" bIns="34275" anchor="t" anchorCtr="0">
            <a:noAutofit/>
          </a:bodyPr>
          <a:lstStyle/>
          <a:p>
            <a:pPr marL="76200" lvl="0" indent="0" algn="l" rtl="0">
              <a:lnSpc>
                <a:spcPct val="150000"/>
              </a:lnSpc>
              <a:spcBef>
                <a:spcPts val="750"/>
              </a:spcBef>
              <a:spcAft>
                <a:spcPts val="0"/>
              </a:spcAft>
              <a:buClr>
                <a:schemeClr val="lt1"/>
              </a:buClr>
              <a:buSzPts val="2000"/>
              <a:buFont typeface="Inter"/>
              <a:buNone/>
            </a:pPr>
            <a:r>
              <a:rPr lang="en" sz="1400" b="1"/>
              <a:t>Any documentation provided must contain the following information:</a:t>
            </a:r>
            <a:endParaRPr/>
          </a:p>
          <a:p>
            <a:pPr marL="76200" lvl="0" indent="0" algn="l" rtl="0">
              <a:lnSpc>
                <a:spcPct val="150000"/>
              </a:lnSpc>
              <a:spcBef>
                <a:spcPts val="750"/>
              </a:spcBef>
              <a:spcAft>
                <a:spcPts val="0"/>
              </a:spcAft>
              <a:buClr>
                <a:schemeClr val="lt1"/>
              </a:buClr>
              <a:buSzPts val="2000"/>
              <a:buFont typeface="Inter"/>
              <a:buNone/>
            </a:pPr>
            <a:endParaRPr sz="1350"/>
          </a:p>
          <a:p>
            <a:pPr marL="342900" lvl="0" indent="-171450" algn="l" rtl="0">
              <a:lnSpc>
                <a:spcPct val="90000"/>
              </a:lnSpc>
              <a:spcBef>
                <a:spcPts val="750"/>
              </a:spcBef>
              <a:spcAft>
                <a:spcPts val="0"/>
              </a:spcAft>
              <a:buClr>
                <a:schemeClr val="lt1"/>
              </a:buClr>
              <a:buSzPts val="2000"/>
              <a:buFont typeface="Inter"/>
              <a:buNone/>
            </a:pPr>
            <a:endParaRPr sz="1350"/>
          </a:p>
        </p:txBody>
      </p:sp>
      <p:sp>
        <p:nvSpPr>
          <p:cNvPr id="9146" name="Google Shape;9146;p17"/>
          <p:cNvSpPr/>
          <p:nvPr/>
        </p:nvSpPr>
        <p:spPr>
          <a:xfrm>
            <a:off x="4835414" y="1948867"/>
            <a:ext cx="3670418" cy="2196563"/>
          </a:xfrm>
          <a:prstGeom prst="rect">
            <a:avLst/>
          </a:prstGeom>
          <a:noFill/>
          <a:ln>
            <a:noFill/>
          </a:ln>
        </p:spPr>
        <p:txBody>
          <a:bodyPr spcFirstLastPara="1" wrap="square" lIns="91425" tIns="45700" rIns="91425" bIns="45700" anchor="t" anchorCtr="0">
            <a:spAutoFit/>
          </a:bodyPr>
          <a:lstStyle/>
          <a:p>
            <a:pPr marL="600075" marR="0" lvl="1" indent="-247650" algn="l" rtl="0">
              <a:lnSpc>
                <a:spcPct val="150000"/>
              </a:lnSpc>
              <a:spcBef>
                <a:spcPts val="0"/>
              </a:spcBef>
              <a:spcAft>
                <a:spcPts val="0"/>
              </a:spcAft>
              <a:buClr>
                <a:schemeClr val="accent2"/>
              </a:buClr>
              <a:buSzPts val="1600"/>
              <a:buFont typeface="Inter"/>
              <a:buChar char="•"/>
            </a:pPr>
            <a:r>
              <a:rPr lang="en" sz="1400" b="1" i="0" u="none" strike="noStrike" cap="none">
                <a:solidFill>
                  <a:srgbClr val="A2DDF8"/>
                </a:solidFill>
                <a:latin typeface="Arial"/>
                <a:ea typeface="Arial"/>
                <a:cs typeface="Arial"/>
                <a:sym typeface="Arial"/>
              </a:rPr>
              <a:t>When </a:t>
            </a:r>
            <a:r>
              <a:rPr lang="en" sz="1400" b="0" i="0" u="none" strike="noStrike" cap="none">
                <a:solidFill>
                  <a:schemeClr val="lt1"/>
                </a:solidFill>
                <a:latin typeface="Arial"/>
                <a:ea typeface="Arial"/>
                <a:cs typeface="Arial"/>
                <a:sym typeface="Arial"/>
              </a:rPr>
              <a:t>the service was received</a:t>
            </a:r>
            <a:endParaRPr sz="1200" b="0" i="0" u="none" strike="noStrike" cap="none">
              <a:solidFill>
                <a:srgbClr val="000000"/>
              </a:solidFill>
              <a:latin typeface="Arial"/>
              <a:ea typeface="Arial"/>
              <a:cs typeface="Arial"/>
              <a:sym typeface="Arial"/>
            </a:endParaRPr>
          </a:p>
          <a:p>
            <a:pPr marL="600075" marR="0" lvl="1" indent="-247650" algn="l" rtl="0">
              <a:lnSpc>
                <a:spcPct val="150000"/>
              </a:lnSpc>
              <a:spcBef>
                <a:spcPts val="375"/>
              </a:spcBef>
              <a:spcAft>
                <a:spcPts val="0"/>
              </a:spcAft>
              <a:buClr>
                <a:schemeClr val="accent2"/>
              </a:buClr>
              <a:buSzPts val="1600"/>
              <a:buFont typeface="Inter"/>
              <a:buChar char="•"/>
            </a:pPr>
            <a:r>
              <a:rPr lang="en" sz="1400" b="1" i="0" u="none" strike="noStrike" cap="none">
                <a:solidFill>
                  <a:srgbClr val="A2DDF8"/>
                </a:solidFill>
                <a:latin typeface="Arial"/>
                <a:ea typeface="Arial"/>
                <a:cs typeface="Arial"/>
                <a:sym typeface="Arial"/>
              </a:rPr>
              <a:t>Where</a:t>
            </a:r>
            <a:r>
              <a:rPr lang="en" sz="1400" b="0" i="0" u="none" strike="noStrike" cap="none">
                <a:solidFill>
                  <a:srgbClr val="00C7B1"/>
                </a:solidFill>
                <a:latin typeface="Arial"/>
                <a:ea typeface="Arial"/>
                <a:cs typeface="Arial"/>
                <a:sym typeface="Arial"/>
              </a:rPr>
              <a:t> </a:t>
            </a:r>
            <a:r>
              <a:rPr lang="en" sz="1400" b="0" i="0" u="none" strike="noStrike" cap="none">
                <a:solidFill>
                  <a:schemeClr val="lt1"/>
                </a:solidFill>
                <a:latin typeface="Arial"/>
                <a:ea typeface="Arial"/>
                <a:cs typeface="Arial"/>
                <a:sym typeface="Arial"/>
              </a:rPr>
              <a:t>the service was received</a:t>
            </a:r>
            <a:endParaRPr sz="1200" b="0" i="0" u="none" strike="noStrike" cap="none">
              <a:solidFill>
                <a:srgbClr val="000000"/>
              </a:solidFill>
              <a:latin typeface="Arial"/>
              <a:ea typeface="Arial"/>
              <a:cs typeface="Arial"/>
              <a:sym typeface="Arial"/>
            </a:endParaRPr>
          </a:p>
          <a:p>
            <a:pPr marL="600075" marR="0" lvl="1" indent="-247650" algn="l" rtl="0">
              <a:lnSpc>
                <a:spcPct val="150000"/>
              </a:lnSpc>
              <a:spcBef>
                <a:spcPts val="375"/>
              </a:spcBef>
              <a:spcAft>
                <a:spcPts val="0"/>
              </a:spcAft>
              <a:buClr>
                <a:schemeClr val="accent2"/>
              </a:buClr>
              <a:buSzPts val="1600"/>
              <a:buFont typeface="Inter"/>
              <a:buChar char="•"/>
            </a:pPr>
            <a:r>
              <a:rPr lang="en" sz="1400" b="1" i="0" u="none" strike="noStrike" cap="none">
                <a:solidFill>
                  <a:srgbClr val="A2DDF8"/>
                </a:solidFill>
                <a:latin typeface="Arial"/>
                <a:ea typeface="Arial"/>
                <a:cs typeface="Arial"/>
                <a:sym typeface="Arial"/>
              </a:rPr>
              <a:t>What service </a:t>
            </a:r>
            <a:r>
              <a:rPr lang="en" sz="1400" b="0" i="0" u="none" strike="noStrike" cap="none">
                <a:solidFill>
                  <a:schemeClr val="lt1"/>
                </a:solidFill>
                <a:latin typeface="Arial"/>
                <a:ea typeface="Arial"/>
                <a:cs typeface="Arial"/>
                <a:sym typeface="Arial"/>
              </a:rPr>
              <a:t>was received</a:t>
            </a:r>
            <a:endParaRPr sz="1200" b="0" i="0" u="none" strike="noStrike" cap="none">
              <a:solidFill>
                <a:srgbClr val="000000"/>
              </a:solidFill>
              <a:latin typeface="Arial"/>
              <a:ea typeface="Arial"/>
              <a:cs typeface="Arial"/>
              <a:sym typeface="Arial"/>
            </a:endParaRPr>
          </a:p>
          <a:p>
            <a:pPr marL="600075" marR="0" lvl="1" indent="-247650" algn="l" rtl="0">
              <a:lnSpc>
                <a:spcPct val="150000"/>
              </a:lnSpc>
              <a:spcBef>
                <a:spcPts val="375"/>
              </a:spcBef>
              <a:spcAft>
                <a:spcPts val="0"/>
              </a:spcAft>
              <a:buClr>
                <a:schemeClr val="accent2"/>
              </a:buClr>
              <a:buSzPts val="1600"/>
              <a:buFont typeface="Inter"/>
              <a:buChar char="•"/>
            </a:pPr>
            <a:r>
              <a:rPr lang="en" sz="1400" b="1" i="0" u="none" strike="noStrike" cap="none">
                <a:solidFill>
                  <a:srgbClr val="A2DDF8"/>
                </a:solidFill>
                <a:latin typeface="Arial"/>
                <a:ea typeface="Arial"/>
                <a:cs typeface="Arial"/>
                <a:sym typeface="Arial"/>
              </a:rPr>
              <a:t>The amount/cost </a:t>
            </a:r>
            <a:r>
              <a:rPr lang="en" sz="1400" b="0" i="0" u="none" strike="noStrike" cap="none">
                <a:solidFill>
                  <a:schemeClr val="lt1"/>
                </a:solidFill>
                <a:latin typeface="Arial"/>
                <a:ea typeface="Arial"/>
                <a:cs typeface="Arial"/>
                <a:sym typeface="Arial"/>
              </a:rPr>
              <a:t>of the service received</a:t>
            </a:r>
            <a:endParaRPr sz="1200" b="0" i="0" u="none" strike="noStrike" cap="none">
              <a:solidFill>
                <a:srgbClr val="000000"/>
              </a:solidFill>
              <a:latin typeface="Arial"/>
              <a:ea typeface="Arial"/>
              <a:cs typeface="Arial"/>
              <a:sym typeface="Arial"/>
            </a:endParaRPr>
          </a:p>
          <a:p>
            <a:pPr marL="600075" marR="0" lvl="1" indent="-247650" algn="l" rtl="0">
              <a:lnSpc>
                <a:spcPct val="150000"/>
              </a:lnSpc>
              <a:spcBef>
                <a:spcPts val="375"/>
              </a:spcBef>
              <a:spcAft>
                <a:spcPts val="0"/>
              </a:spcAft>
              <a:buClr>
                <a:schemeClr val="accent2"/>
              </a:buClr>
              <a:buSzPts val="1600"/>
              <a:buFont typeface="Inter"/>
              <a:buChar char="•"/>
            </a:pPr>
            <a:r>
              <a:rPr lang="en" sz="1400" b="1" i="0" u="none" strike="noStrike" cap="none">
                <a:solidFill>
                  <a:srgbClr val="A2DDF8"/>
                </a:solidFill>
                <a:latin typeface="Arial"/>
                <a:ea typeface="Arial"/>
                <a:cs typeface="Arial"/>
                <a:sym typeface="Arial"/>
              </a:rPr>
              <a:t>Who</a:t>
            </a:r>
            <a:r>
              <a:rPr lang="en" sz="1400" b="0" i="0" u="none" strike="noStrike" cap="none">
                <a:solidFill>
                  <a:srgbClr val="00C7B1"/>
                </a:solidFill>
                <a:latin typeface="Arial"/>
                <a:ea typeface="Arial"/>
                <a:cs typeface="Arial"/>
                <a:sym typeface="Arial"/>
              </a:rPr>
              <a:t> </a:t>
            </a:r>
            <a:r>
              <a:rPr lang="en" sz="1400" b="0" i="0" u="none" strike="noStrike" cap="none">
                <a:solidFill>
                  <a:schemeClr val="lt1"/>
                </a:solidFill>
                <a:latin typeface="Arial"/>
                <a:ea typeface="Arial"/>
                <a:cs typeface="Arial"/>
                <a:sym typeface="Arial"/>
              </a:rPr>
              <a:t>received the service</a:t>
            </a:r>
            <a:endParaRPr sz="1200" b="0" i="0" u="none" strike="noStrike" cap="none">
              <a:solidFill>
                <a:srgbClr val="000000"/>
              </a:solidFill>
              <a:latin typeface="Arial"/>
              <a:ea typeface="Arial"/>
              <a:cs typeface="Arial"/>
              <a:sym typeface="Arial"/>
            </a:endParaRPr>
          </a:p>
        </p:txBody>
      </p:sp>
      <p:sp>
        <p:nvSpPr>
          <p:cNvPr id="9147" name="Google Shape;9147;p17"/>
          <p:cNvSpPr/>
          <p:nvPr/>
        </p:nvSpPr>
        <p:spPr>
          <a:xfrm>
            <a:off x="555384" y="1644002"/>
            <a:ext cx="724251" cy="724251"/>
          </a:xfrm>
          <a:prstGeom prst="ellipse">
            <a:avLst/>
          </a:prstGeom>
          <a:solidFill>
            <a:schemeClr val="accent2"/>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rgbClr val="FFFFFF"/>
              </a:solidFill>
              <a:latin typeface="Calibri"/>
              <a:ea typeface="Calibri"/>
              <a:cs typeface="Calibri"/>
              <a:sym typeface="Calibri"/>
            </a:endParaRPr>
          </a:p>
        </p:txBody>
      </p:sp>
      <p:grpSp>
        <p:nvGrpSpPr>
          <p:cNvPr id="9148" name="Google Shape;9148;p17"/>
          <p:cNvGrpSpPr/>
          <p:nvPr/>
        </p:nvGrpSpPr>
        <p:grpSpPr>
          <a:xfrm>
            <a:off x="773437" y="1796444"/>
            <a:ext cx="297899" cy="419367"/>
            <a:chOff x="839450" y="2772250"/>
            <a:chExt cx="72900" cy="102625"/>
          </a:xfrm>
        </p:grpSpPr>
        <p:sp>
          <p:nvSpPr>
            <p:cNvPr id="9149" name="Google Shape;9149;p17"/>
            <p:cNvSpPr/>
            <p:nvPr/>
          </p:nvSpPr>
          <p:spPr>
            <a:xfrm>
              <a:off x="852025" y="2799475"/>
              <a:ext cx="18875" cy="17625"/>
            </a:xfrm>
            <a:custGeom>
              <a:avLst/>
              <a:gdLst/>
              <a:ahLst/>
              <a:cxnLst/>
              <a:rect l="l" t="t" r="r" b="b"/>
              <a:pathLst>
                <a:path w="755" h="705" extrusionOk="0">
                  <a:moveTo>
                    <a:pt x="637" y="1"/>
                  </a:moveTo>
                  <a:lnTo>
                    <a:pt x="604" y="17"/>
                  </a:lnTo>
                  <a:lnTo>
                    <a:pt x="570" y="34"/>
                  </a:lnTo>
                  <a:lnTo>
                    <a:pt x="269" y="453"/>
                  </a:lnTo>
                  <a:lnTo>
                    <a:pt x="168" y="352"/>
                  </a:lnTo>
                  <a:lnTo>
                    <a:pt x="135" y="336"/>
                  </a:lnTo>
                  <a:lnTo>
                    <a:pt x="101" y="319"/>
                  </a:lnTo>
                  <a:lnTo>
                    <a:pt x="51" y="336"/>
                  </a:lnTo>
                  <a:lnTo>
                    <a:pt x="17" y="352"/>
                  </a:lnTo>
                  <a:lnTo>
                    <a:pt x="1" y="386"/>
                  </a:lnTo>
                  <a:lnTo>
                    <a:pt x="1" y="419"/>
                  </a:lnTo>
                  <a:lnTo>
                    <a:pt x="1" y="470"/>
                  </a:lnTo>
                  <a:lnTo>
                    <a:pt x="17" y="503"/>
                  </a:lnTo>
                  <a:lnTo>
                    <a:pt x="202" y="671"/>
                  </a:lnTo>
                  <a:lnTo>
                    <a:pt x="235" y="704"/>
                  </a:lnTo>
                  <a:lnTo>
                    <a:pt x="285" y="704"/>
                  </a:lnTo>
                  <a:lnTo>
                    <a:pt x="319" y="687"/>
                  </a:lnTo>
                  <a:lnTo>
                    <a:pt x="352" y="671"/>
                  </a:lnTo>
                  <a:lnTo>
                    <a:pt x="738" y="168"/>
                  </a:lnTo>
                  <a:lnTo>
                    <a:pt x="754" y="118"/>
                  </a:lnTo>
                  <a:lnTo>
                    <a:pt x="754" y="84"/>
                  </a:lnTo>
                  <a:lnTo>
                    <a:pt x="738" y="51"/>
                  </a:lnTo>
                  <a:lnTo>
                    <a:pt x="704" y="17"/>
                  </a:lnTo>
                  <a:lnTo>
                    <a:pt x="671" y="1"/>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0" name="Google Shape;9150;p17"/>
            <p:cNvSpPr/>
            <p:nvPr/>
          </p:nvSpPr>
          <p:spPr>
            <a:xfrm>
              <a:off x="839450" y="2784400"/>
              <a:ext cx="72900" cy="90475"/>
            </a:xfrm>
            <a:custGeom>
              <a:avLst/>
              <a:gdLst/>
              <a:ahLst/>
              <a:cxnLst/>
              <a:rect l="l" t="t" r="r" b="b"/>
              <a:pathLst>
                <a:path w="2916" h="3619" extrusionOk="0">
                  <a:moveTo>
                    <a:pt x="319" y="1"/>
                  </a:moveTo>
                  <a:lnTo>
                    <a:pt x="236" y="34"/>
                  </a:lnTo>
                  <a:lnTo>
                    <a:pt x="185" y="68"/>
                  </a:lnTo>
                  <a:lnTo>
                    <a:pt x="118" y="118"/>
                  </a:lnTo>
                  <a:lnTo>
                    <a:pt x="68" y="168"/>
                  </a:lnTo>
                  <a:lnTo>
                    <a:pt x="34" y="235"/>
                  </a:lnTo>
                  <a:lnTo>
                    <a:pt x="18" y="319"/>
                  </a:lnTo>
                  <a:lnTo>
                    <a:pt x="1" y="386"/>
                  </a:lnTo>
                  <a:lnTo>
                    <a:pt x="1" y="3233"/>
                  </a:lnTo>
                  <a:lnTo>
                    <a:pt x="18" y="3317"/>
                  </a:lnTo>
                  <a:lnTo>
                    <a:pt x="34" y="3384"/>
                  </a:lnTo>
                  <a:lnTo>
                    <a:pt x="68" y="3451"/>
                  </a:lnTo>
                  <a:lnTo>
                    <a:pt x="118" y="3501"/>
                  </a:lnTo>
                  <a:lnTo>
                    <a:pt x="185" y="3552"/>
                  </a:lnTo>
                  <a:lnTo>
                    <a:pt x="236" y="3602"/>
                  </a:lnTo>
                  <a:lnTo>
                    <a:pt x="319" y="3619"/>
                  </a:lnTo>
                  <a:lnTo>
                    <a:pt x="2530" y="3619"/>
                  </a:lnTo>
                  <a:lnTo>
                    <a:pt x="2614" y="3602"/>
                  </a:lnTo>
                  <a:lnTo>
                    <a:pt x="2681" y="3585"/>
                  </a:lnTo>
                  <a:lnTo>
                    <a:pt x="2748" y="3552"/>
                  </a:lnTo>
                  <a:lnTo>
                    <a:pt x="2815" y="3501"/>
                  </a:lnTo>
                  <a:lnTo>
                    <a:pt x="2849" y="3434"/>
                  </a:lnTo>
                  <a:lnTo>
                    <a:pt x="2899" y="3367"/>
                  </a:lnTo>
                  <a:lnTo>
                    <a:pt x="2916" y="3300"/>
                  </a:lnTo>
                  <a:lnTo>
                    <a:pt x="2916" y="3217"/>
                  </a:lnTo>
                  <a:lnTo>
                    <a:pt x="2916" y="386"/>
                  </a:lnTo>
                  <a:lnTo>
                    <a:pt x="2916" y="302"/>
                  </a:lnTo>
                  <a:lnTo>
                    <a:pt x="2899" y="235"/>
                  </a:lnTo>
                  <a:lnTo>
                    <a:pt x="2865" y="168"/>
                  </a:lnTo>
                  <a:lnTo>
                    <a:pt x="2815" y="101"/>
                  </a:lnTo>
                  <a:lnTo>
                    <a:pt x="2765" y="68"/>
                  </a:lnTo>
                  <a:lnTo>
                    <a:pt x="2698" y="34"/>
                  </a:lnTo>
                  <a:lnTo>
                    <a:pt x="2614" y="1"/>
                  </a:lnTo>
                  <a:lnTo>
                    <a:pt x="2011" y="1"/>
                  </a:lnTo>
                  <a:lnTo>
                    <a:pt x="1978" y="34"/>
                  </a:lnTo>
                  <a:lnTo>
                    <a:pt x="1944" y="68"/>
                  </a:lnTo>
                  <a:lnTo>
                    <a:pt x="1944" y="101"/>
                  </a:lnTo>
                  <a:lnTo>
                    <a:pt x="1944" y="135"/>
                  </a:lnTo>
                  <a:lnTo>
                    <a:pt x="1978" y="168"/>
                  </a:lnTo>
                  <a:lnTo>
                    <a:pt x="2011" y="185"/>
                  </a:lnTo>
                  <a:lnTo>
                    <a:pt x="2045" y="202"/>
                  </a:lnTo>
                  <a:lnTo>
                    <a:pt x="2597" y="202"/>
                  </a:lnTo>
                  <a:lnTo>
                    <a:pt x="2648" y="235"/>
                  </a:lnTo>
                  <a:lnTo>
                    <a:pt x="2681" y="252"/>
                  </a:lnTo>
                  <a:lnTo>
                    <a:pt x="2698" y="285"/>
                  </a:lnTo>
                  <a:lnTo>
                    <a:pt x="2715" y="336"/>
                  </a:lnTo>
                  <a:lnTo>
                    <a:pt x="2715" y="386"/>
                  </a:lnTo>
                  <a:lnTo>
                    <a:pt x="2715" y="3217"/>
                  </a:lnTo>
                  <a:lnTo>
                    <a:pt x="2715" y="3300"/>
                  </a:lnTo>
                  <a:lnTo>
                    <a:pt x="2664" y="3351"/>
                  </a:lnTo>
                  <a:lnTo>
                    <a:pt x="2597" y="3401"/>
                  </a:lnTo>
                  <a:lnTo>
                    <a:pt x="2530" y="3418"/>
                  </a:lnTo>
                  <a:lnTo>
                    <a:pt x="403" y="3418"/>
                  </a:lnTo>
                  <a:lnTo>
                    <a:pt x="319" y="3401"/>
                  </a:lnTo>
                  <a:lnTo>
                    <a:pt x="269" y="3367"/>
                  </a:lnTo>
                  <a:lnTo>
                    <a:pt x="219" y="3300"/>
                  </a:lnTo>
                  <a:lnTo>
                    <a:pt x="202" y="3233"/>
                  </a:lnTo>
                  <a:lnTo>
                    <a:pt x="202" y="386"/>
                  </a:lnTo>
                  <a:lnTo>
                    <a:pt x="219" y="319"/>
                  </a:lnTo>
                  <a:lnTo>
                    <a:pt x="269" y="252"/>
                  </a:lnTo>
                  <a:lnTo>
                    <a:pt x="319" y="218"/>
                  </a:lnTo>
                  <a:lnTo>
                    <a:pt x="403" y="202"/>
                  </a:lnTo>
                  <a:lnTo>
                    <a:pt x="872" y="202"/>
                  </a:lnTo>
                  <a:lnTo>
                    <a:pt x="922" y="185"/>
                  </a:lnTo>
                  <a:lnTo>
                    <a:pt x="939" y="168"/>
                  </a:lnTo>
                  <a:lnTo>
                    <a:pt x="973" y="135"/>
                  </a:lnTo>
                  <a:lnTo>
                    <a:pt x="973" y="101"/>
                  </a:lnTo>
                  <a:lnTo>
                    <a:pt x="973" y="68"/>
                  </a:lnTo>
                  <a:lnTo>
                    <a:pt x="939" y="34"/>
                  </a:lnTo>
                  <a:lnTo>
                    <a:pt x="922" y="1"/>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1" name="Google Shape;9151;p17"/>
            <p:cNvSpPr/>
            <p:nvPr/>
          </p:nvSpPr>
          <p:spPr>
            <a:xfrm>
              <a:off x="858725" y="2772250"/>
              <a:ext cx="34375" cy="22650"/>
            </a:xfrm>
            <a:custGeom>
              <a:avLst/>
              <a:gdLst/>
              <a:ahLst/>
              <a:cxnLst/>
              <a:rect l="l" t="t" r="r" b="b"/>
              <a:pathLst>
                <a:path w="1375" h="906" extrusionOk="0">
                  <a:moveTo>
                    <a:pt x="838" y="202"/>
                  </a:moveTo>
                  <a:lnTo>
                    <a:pt x="838" y="235"/>
                  </a:lnTo>
                  <a:lnTo>
                    <a:pt x="855" y="319"/>
                  </a:lnTo>
                  <a:lnTo>
                    <a:pt x="888" y="403"/>
                  </a:lnTo>
                  <a:lnTo>
                    <a:pt x="905" y="436"/>
                  </a:lnTo>
                  <a:lnTo>
                    <a:pt x="939" y="470"/>
                  </a:lnTo>
                  <a:lnTo>
                    <a:pt x="989" y="487"/>
                  </a:lnTo>
                  <a:lnTo>
                    <a:pt x="1022" y="503"/>
                  </a:lnTo>
                  <a:lnTo>
                    <a:pt x="1173" y="503"/>
                  </a:lnTo>
                  <a:lnTo>
                    <a:pt x="1173" y="704"/>
                  </a:lnTo>
                  <a:lnTo>
                    <a:pt x="202" y="704"/>
                  </a:lnTo>
                  <a:lnTo>
                    <a:pt x="202" y="503"/>
                  </a:lnTo>
                  <a:lnTo>
                    <a:pt x="319" y="503"/>
                  </a:lnTo>
                  <a:lnTo>
                    <a:pt x="403" y="487"/>
                  </a:lnTo>
                  <a:lnTo>
                    <a:pt x="453" y="436"/>
                  </a:lnTo>
                  <a:lnTo>
                    <a:pt x="503" y="386"/>
                  </a:lnTo>
                  <a:lnTo>
                    <a:pt x="520" y="319"/>
                  </a:lnTo>
                  <a:lnTo>
                    <a:pt x="520" y="202"/>
                  </a:lnTo>
                  <a:close/>
                  <a:moveTo>
                    <a:pt x="369" y="1"/>
                  </a:moveTo>
                  <a:lnTo>
                    <a:pt x="336" y="34"/>
                  </a:lnTo>
                  <a:lnTo>
                    <a:pt x="319" y="68"/>
                  </a:lnTo>
                  <a:lnTo>
                    <a:pt x="319" y="101"/>
                  </a:lnTo>
                  <a:lnTo>
                    <a:pt x="319" y="302"/>
                  </a:lnTo>
                  <a:lnTo>
                    <a:pt x="68" y="302"/>
                  </a:lnTo>
                  <a:lnTo>
                    <a:pt x="34" y="319"/>
                  </a:lnTo>
                  <a:lnTo>
                    <a:pt x="17" y="353"/>
                  </a:lnTo>
                  <a:lnTo>
                    <a:pt x="1" y="403"/>
                  </a:lnTo>
                  <a:lnTo>
                    <a:pt x="1" y="805"/>
                  </a:lnTo>
                  <a:lnTo>
                    <a:pt x="17" y="855"/>
                  </a:lnTo>
                  <a:lnTo>
                    <a:pt x="34" y="889"/>
                  </a:lnTo>
                  <a:lnTo>
                    <a:pt x="68" y="905"/>
                  </a:lnTo>
                  <a:lnTo>
                    <a:pt x="1307" y="905"/>
                  </a:lnTo>
                  <a:lnTo>
                    <a:pt x="1341" y="889"/>
                  </a:lnTo>
                  <a:lnTo>
                    <a:pt x="1357" y="855"/>
                  </a:lnTo>
                  <a:lnTo>
                    <a:pt x="1374" y="805"/>
                  </a:lnTo>
                  <a:lnTo>
                    <a:pt x="1374" y="403"/>
                  </a:lnTo>
                  <a:lnTo>
                    <a:pt x="1357" y="353"/>
                  </a:lnTo>
                  <a:lnTo>
                    <a:pt x="1341" y="319"/>
                  </a:lnTo>
                  <a:lnTo>
                    <a:pt x="1307" y="302"/>
                  </a:lnTo>
                  <a:lnTo>
                    <a:pt x="1056" y="302"/>
                  </a:lnTo>
                  <a:lnTo>
                    <a:pt x="1039" y="235"/>
                  </a:lnTo>
                  <a:lnTo>
                    <a:pt x="1039" y="101"/>
                  </a:lnTo>
                  <a:lnTo>
                    <a:pt x="1039" y="68"/>
                  </a:lnTo>
                  <a:lnTo>
                    <a:pt x="1006" y="34"/>
                  </a:lnTo>
                  <a:lnTo>
                    <a:pt x="989" y="1"/>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2" name="Google Shape;9152;p17"/>
            <p:cNvSpPr/>
            <p:nvPr/>
          </p:nvSpPr>
          <p:spPr>
            <a:xfrm>
              <a:off x="872975" y="2807025"/>
              <a:ext cx="27650" cy="5050"/>
            </a:xfrm>
            <a:custGeom>
              <a:avLst/>
              <a:gdLst/>
              <a:ahLst/>
              <a:cxnLst/>
              <a:rect l="l" t="t" r="r" b="b"/>
              <a:pathLst>
                <a:path w="1106" h="202" extrusionOk="0">
                  <a:moveTo>
                    <a:pt x="101" y="0"/>
                  </a:moveTo>
                  <a:lnTo>
                    <a:pt x="67" y="17"/>
                  </a:lnTo>
                  <a:lnTo>
                    <a:pt x="34" y="34"/>
                  </a:lnTo>
                  <a:lnTo>
                    <a:pt x="17" y="67"/>
                  </a:lnTo>
                  <a:lnTo>
                    <a:pt x="0" y="101"/>
                  </a:lnTo>
                  <a:lnTo>
                    <a:pt x="17" y="151"/>
                  </a:lnTo>
                  <a:lnTo>
                    <a:pt x="34" y="168"/>
                  </a:lnTo>
                  <a:lnTo>
                    <a:pt x="67" y="201"/>
                  </a:lnTo>
                  <a:lnTo>
                    <a:pt x="1039" y="201"/>
                  </a:lnTo>
                  <a:lnTo>
                    <a:pt x="1072" y="168"/>
                  </a:lnTo>
                  <a:lnTo>
                    <a:pt x="1089" y="151"/>
                  </a:lnTo>
                  <a:lnTo>
                    <a:pt x="1106" y="101"/>
                  </a:lnTo>
                  <a:lnTo>
                    <a:pt x="1089" y="67"/>
                  </a:lnTo>
                  <a:lnTo>
                    <a:pt x="1072" y="34"/>
                  </a:lnTo>
                  <a:lnTo>
                    <a:pt x="1039" y="17"/>
                  </a:lnTo>
                  <a:lnTo>
                    <a:pt x="1005"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3" name="Google Shape;9153;p17"/>
            <p:cNvSpPr/>
            <p:nvPr/>
          </p:nvSpPr>
          <p:spPr>
            <a:xfrm>
              <a:off x="872975" y="2828800"/>
              <a:ext cx="27650" cy="5050"/>
            </a:xfrm>
            <a:custGeom>
              <a:avLst/>
              <a:gdLst/>
              <a:ahLst/>
              <a:cxnLst/>
              <a:rect l="l" t="t" r="r" b="b"/>
              <a:pathLst>
                <a:path w="1106" h="202" extrusionOk="0">
                  <a:moveTo>
                    <a:pt x="101" y="0"/>
                  </a:moveTo>
                  <a:lnTo>
                    <a:pt x="67" y="17"/>
                  </a:lnTo>
                  <a:lnTo>
                    <a:pt x="34" y="34"/>
                  </a:lnTo>
                  <a:lnTo>
                    <a:pt x="17" y="67"/>
                  </a:lnTo>
                  <a:lnTo>
                    <a:pt x="0" y="101"/>
                  </a:lnTo>
                  <a:lnTo>
                    <a:pt x="17" y="134"/>
                  </a:lnTo>
                  <a:lnTo>
                    <a:pt x="34" y="168"/>
                  </a:lnTo>
                  <a:lnTo>
                    <a:pt x="67" y="201"/>
                  </a:lnTo>
                  <a:lnTo>
                    <a:pt x="1039" y="201"/>
                  </a:lnTo>
                  <a:lnTo>
                    <a:pt x="1072" y="168"/>
                  </a:lnTo>
                  <a:lnTo>
                    <a:pt x="1089" y="134"/>
                  </a:lnTo>
                  <a:lnTo>
                    <a:pt x="1106" y="101"/>
                  </a:lnTo>
                  <a:lnTo>
                    <a:pt x="1089" y="67"/>
                  </a:lnTo>
                  <a:lnTo>
                    <a:pt x="1072" y="34"/>
                  </a:lnTo>
                  <a:lnTo>
                    <a:pt x="1039" y="17"/>
                  </a:lnTo>
                  <a:lnTo>
                    <a:pt x="1005"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4" name="Google Shape;9154;p17"/>
            <p:cNvSpPr/>
            <p:nvPr/>
          </p:nvSpPr>
          <p:spPr>
            <a:xfrm>
              <a:off x="872975" y="2850575"/>
              <a:ext cx="27650" cy="5050"/>
            </a:xfrm>
            <a:custGeom>
              <a:avLst/>
              <a:gdLst/>
              <a:ahLst/>
              <a:cxnLst/>
              <a:rect l="l" t="t" r="r" b="b"/>
              <a:pathLst>
                <a:path w="1106" h="202" extrusionOk="0">
                  <a:moveTo>
                    <a:pt x="67" y="0"/>
                  </a:moveTo>
                  <a:lnTo>
                    <a:pt x="34" y="34"/>
                  </a:lnTo>
                  <a:lnTo>
                    <a:pt x="17" y="67"/>
                  </a:lnTo>
                  <a:lnTo>
                    <a:pt x="0" y="101"/>
                  </a:lnTo>
                  <a:lnTo>
                    <a:pt x="17" y="134"/>
                  </a:lnTo>
                  <a:lnTo>
                    <a:pt x="34" y="168"/>
                  </a:lnTo>
                  <a:lnTo>
                    <a:pt x="67" y="201"/>
                  </a:lnTo>
                  <a:lnTo>
                    <a:pt x="1039" y="201"/>
                  </a:lnTo>
                  <a:lnTo>
                    <a:pt x="1072" y="168"/>
                  </a:lnTo>
                  <a:lnTo>
                    <a:pt x="1089" y="134"/>
                  </a:lnTo>
                  <a:lnTo>
                    <a:pt x="1106" y="101"/>
                  </a:lnTo>
                  <a:lnTo>
                    <a:pt x="1089" y="67"/>
                  </a:lnTo>
                  <a:lnTo>
                    <a:pt x="1072" y="34"/>
                  </a:lnTo>
                  <a:lnTo>
                    <a:pt x="1039"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5" name="Google Shape;9155;p17"/>
            <p:cNvSpPr/>
            <p:nvPr/>
          </p:nvSpPr>
          <p:spPr>
            <a:xfrm>
              <a:off x="852875" y="2823775"/>
              <a:ext cx="15100" cy="15100"/>
            </a:xfrm>
            <a:custGeom>
              <a:avLst/>
              <a:gdLst/>
              <a:ahLst/>
              <a:cxnLst/>
              <a:rect l="l" t="t" r="r" b="b"/>
              <a:pathLst>
                <a:path w="604" h="604" extrusionOk="0">
                  <a:moveTo>
                    <a:pt x="402" y="201"/>
                  </a:moveTo>
                  <a:lnTo>
                    <a:pt x="402" y="402"/>
                  </a:lnTo>
                  <a:lnTo>
                    <a:pt x="201" y="402"/>
                  </a:lnTo>
                  <a:lnTo>
                    <a:pt x="201" y="201"/>
                  </a:lnTo>
                  <a:close/>
                  <a:moveTo>
                    <a:pt x="50" y="0"/>
                  </a:moveTo>
                  <a:lnTo>
                    <a:pt x="34" y="34"/>
                  </a:lnTo>
                  <a:lnTo>
                    <a:pt x="0" y="50"/>
                  </a:lnTo>
                  <a:lnTo>
                    <a:pt x="0" y="101"/>
                  </a:lnTo>
                  <a:lnTo>
                    <a:pt x="0" y="503"/>
                  </a:lnTo>
                  <a:lnTo>
                    <a:pt x="0" y="553"/>
                  </a:lnTo>
                  <a:lnTo>
                    <a:pt x="34" y="586"/>
                  </a:lnTo>
                  <a:lnTo>
                    <a:pt x="50" y="603"/>
                  </a:lnTo>
                  <a:lnTo>
                    <a:pt x="553" y="603"/>
                  </a:lnTo>
                  <a:lnTo>
                    <a:pt x="586" y="586"/>
                  </a:lnTo>
                  <a:lnTo>
                    <a:pt x="603" y="553"/>
                  </a:lnTo>
                  <a:lnTo>
                    <a:pt x="603" y="503"/>
                  </a:lnTo>
                  <a:lnTo>
                    <a:pt x="603" y="101"/>
                  </a:lnTo>
                  <a:lnTo>
                    <a:pt x="603" y="50"/>
                  </a:lnTo>
                  <a:lnTo>
                    <a:pt x="586" y="34"/>
                  </a:lnTo>
                  <a:lnTo>
                    <a:pt x="553"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6" name="Google Shape;9156;p17"/>
            <p:cNvSpPr/>
            <p:nvPr/>
          </p:nvSpPr>
          <p:spPr>
            <a:xfrm>
              <a:off x="852875" y="2845550"/>
              <a:ext cx="15100" cy="15100"/>
            </a:xfrm>
            <a:custGeom>
              <a:avLst/>
              <a:gdLst/>
              <a:ahLst/>
              <a:cxnLst/>
              <a:rect l="l" t="t" r="r" b="b"/>
              <a:pathLst>
                <a:path w="604" h="604" extrusionOk="0">
                  <a:moveTo>
                    <a:pt x="402" y="201"/>
                  </a:moveTo>
                  <a:lnTo>
                    <a:pt x="402" y="402"/>
                  </a:lnTo>
                  <a:lnTo>
                    <a:pt x="201" y="402"/>
                  </a:lnTo>
                  <a:lnTo>
                    <a:pt x="201" y="201"/>
                  </a:lnTo>
                  <a:close/>
                  <a:moveTo>
                    <a:pt x="50" y="0"/>
                  </a:moveTo>
                  <a:lnTo>
                    <a:pt x="34" y="17"/>
                  </a:lnTo>
                  <a:lnTo>
                    <a:pt x="0" y="50"/>
                  </a:lnTo>
                  <a:lnTo>
                    <a:pt x="0" y="101"/>
                  </a:lnTo>
                  <a:lnTo>
                    <a:pt x="0" y="503"/>
                  </a:lnTo>
                  <a:lnTo>
                    <a:pt x="0" y="553"/>
                  </a:lnTo>
                  <a:lnTo>
                    <a:pt x="34" y="586"/>
                  </a:lnTo>
                  <a:lnTo>
                    <a:pt x="50" y="603"/>
                  </a:lnTo>
                  <a:lnTo>
                    <a:pt x="553" y="603"/>
                  </a:lnTo>
                  <a:lnTo>
                    <a:pt x="586" y="586"/>
                  </a:lnTo>
                  <a:lnTo>
                    <a:pt x="603" y="553"/>
                  </a:lnTo>
                  <a:lnTo>
                    <a:pt x="603" y="503"/>
                  </a:lnTo>
                  <a:lnTo>
                    <a:pt x="603" y="101"/>
                  </a:lnTo>
                  <a:lnTo>
                    <a:pt x="603" y="50"/>
                  </a:lnTo>
                  <a:lnTo>
                    <a:pt x="586" y="17"/>
                  </a:lnTo>
                  <a:lnTo>
                    <a:pt x="553" y="0"/>
                  </a:lnTo>
                  <a:close/>
                </a:path>
              </a:pathLst>
            </a:custGeom>
            <a:solidFill>
              <a:srgbClr val="2537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160"/>
        <p:cNvGrpSpPr/>
        <p:nvPr/>
      </p:nvGrpSpPr>
      <p:grpSpPr>
        <a:xfrm>
          <a:off x="0" y="0"/>
          <a:ext cx="0" cy="0"/>
          <a:chOff x="0" y="0"/>
          <a:chExt cx="0" cy="0"/>
        </a:xfrm>
      </p:grpSpPr>
      <p:sp>
        <p:nvSpPr>
          <p:cNvPr id="9161" name="Google Shape;9161;p185"/>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400"/>
              <a:buNone/>
            </a:pPr>
            <a:r>
              <a:rPr lang="en" sz="2000">
                <a:solidFill>
                  <a:schemeClr val="lt1"/>
                </a:solidFill>
              </a:rPr>
              <a:t>Claim filing options</a:t>
            </a:r>
            <a:endParaRPr sz="2000">
              <a:solidFill>
                <a:schemeClr val="lt1"/>
              </a:solidFill>
            </a:endParaRPr>
          </a:p>
        </p:txBody>
      </p:sp>
      <p:grpSp>
        <p:nvGrpSpPr>
          <p:cNvPr id="9162" name="Google Shape;9162;p185"/>
          <p:cNvGrpSpPr/>
          <p:nvPr/>
        </p:nvGrpSpPr>
        <p:grpSpPr>
          <a:xfrm>
            <a:off x="829750" y="993025"/>
            <a:ext cx="3487200" cy="3399300"/>
            <a:chOff x="829750" y="993025"/>
            <a:chExt cx="3487200" cy="3399300"/>
          </a:xfrm>
        </p:grpSpPr>
        <p:sp>
          <p:nvSpPr>
            <p:cNvPr id="9163" name="Google Shape;9163;p185"/>
            <p:cNvSpPr/>
            <p:nvPr/>
          </p:nvSpPr>
          <p:spPr>
            <a:xfrm>
              <a:off x="829750" y="993025"/>
              <a:ext cx="3487200" cy="3399300"/>
            </a:xfrm>
            <a:prstGeom prst="roundRect">
              <a:avLst>
                <a:gd name="adj" fmla="val 4209"/>
              </a:avLst>
            </a:prstGeom>
            <a:solidFill>
              <a:schemeClr val="accent6"/>
            </a:solidFill>
            <a:ln>
              <a:noFill/>
            </a:ln>
            <a:effectLst>
              <a:outerShdw blurRad="514350" dist="114300" dir="5400000" algn="bl" rotWithShape="0">
                <a:srgbClr val="000000">
                  <a:alpha val="23137"/>
                </a:srgbClr>
              </a:outerShdw>
            </a:effectLst>
          </p:spPr>
          <p:txBody>
            <a:bodyPr spcFirstLastPara="1" wrap="square" lIns="164575" tIns="438900" rIns="16457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53746"/>
                </a:solidFill>
                <a:latin typeface="Inter ExtraBold"/>
                <a:ea typeface="Inter ExtraBold"/>
                <a:cs typeface="Inter ExtraBold"/>
                <a:sym typeface="Inter ExtraBold"/>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53746"/>
                </a:solidFill>
                <a:latin typeface="Inter ExtraBold"/>
                <a:ea typeface="Inter ExtraBold"/>
                <a:cs typeface="Inter ExtraBold"/>
                <a:sym typeface="Inter ExtraBold"/>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253746"/>
                  </a:solidFill>
                  <a:latin typeface="Inter ExtraBold"/>
                  <a:ea typeface="Inter ExtraBold"/>
                  <a:cs typeface="Inter ExtraBold"/>
                  <a:sym typeface="Inter ExtraBold"/>
                </a:rPr>
                <a:t>Mobile app, online account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253746"/>
                  </a:solidFill>
                  <a:latin typeface="Inter ExtraBold"/>
                  <a:ea typeface="Inter ExtraBold"/>
                  <a:cs typeface="Inter ExtraBold"/>
                  <a:sym typeface="Inter ExtraBold"/>
                </a:rPr>
                <a:t>or manual claims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2400"/>
                </a:spcBef>
                <a:spcAft>
                  <a:spcPts val="0"/>
                </a:spcAft>
                <a:buClr>
                  <a:srgbClr val="000000"/>
                </a:buClr>
                <a:buSzPts val="1200"/>
                <a:buFont typeface="Arial"/>
                <a:buNone/>
              </a:pPr>
              <a:r>
                <a:rPr lang="en" sz="1200" b="0" i="0" u="none" strike="noStrike" cap="none">
                  <a:solidFill>
                    <a:srgbClr val="253746"/>
                  </a:solidFill>
                  <a:latin typeface="Inter"/>
                  <a:ea typeface="Inter"/>
                  <a:cs typeface="Inter"/>
                  <a:sym typeface="Inter"/>
                </a:rPr>
                <a:t>Processed within two business days</a:t>
              </a:r>
              <a:endParaRPr sz="1400" b="0" i="0" u="none" strike="noStrike" cap="none">
                <a:solidFill>
                  <a:srgbClr val="000000"/>
                </a:solidFill>
                <a:latin typeface="Arial"/>
                <a:ea typeface="Arial"/>
                <a:cs typeface="Arial"/>
                <a:sym typeface="Arial"/>
              </a:endParaRPr>
            </a:p>
          </p:txBody>
        </p:sp>
        <p:sp>
          <p:nvSpPr>
            <p:cNvPr id="9164" name="Google Shape;9164;p185"/>
            <p:cNvSpPr/>
            <p:nvPr/>
          </p:nvSpPr>
          <p:spPr>
            <a:xfrm>
              <a:off x="2363045" y="1213631"/>
              <a:ext cx="420600" cy="4206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9165" name="Google Shape;9165;p185"/>
            <p:cNvGrpSpPr/>
            <p:nvPr/>
          </p:nvGrpSpPr>
          <p:grpSpPr>
            <a:xfrm>
              <a:off x="2400186" y="1250930"/>
              <a:ext cx="345668" cy="345667"/>
              <a:chOff x="1996583" y="1327992"/>
              <a:chExt cx="512100" cy="512100"/>
            </a:xfrm>
          </p:grpSpPr>
          <p:sp>
            <p:nvSpPr>
              <p:cNvPr id="9166" name="Google Shape;9166;p185"/>
              <p:cNvSpPr/>
              <p:nvPr/>
            </p:nvSpPr>
            <p:spPr>
              <a:xfrm>
                <a:off x="1996583" y="1327992"/>
                <a:ext cx="512100" cy="512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7" name="Google Shape;9167;p185"/>
              <p:cNvSpPr/>
              <p:nvPr/>
            </p:nvSpPr>
            <p:spPr>
              <a:xfrm>
                <a:off x="2076100" y="1406237"/>
                <a:ext cx="307150" cy="354825"/>
              </a:xfrm>
              <a:custGeom>
                <a:avLst/>
                <a:gdLst/>
                <a:ahLst/>
                <a:cxnLst/>
                <a:rect l="l" t="t" r="r" b="b"/>
                <a:pathLst>
                  <a:path w="12286" h="14193" extrusionOk="0">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8" name="Google Shape;9168;p185"/>
              <p:cNvSpPr/>
              <p:nvPr/>
            </p:nvSpPr>
            <p:spPr>
              <a:xfrm>
                <a:off x="2262225" y="1487662"/>
                <a:ext cx="50050" cy="133800"/>
              </a:xfrm>
              <a:custGeom>
                <a:avLst/>
                <a:gdLst/>
                <a:ahLst/>
                <a:cxnLst/>
                <a:rect l="l" t="t" r="r" b="b"/>
                <a:pathLst>
                  <a:path w="2002" h="5352" extrusionOk="0">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9169" name="Google Shape;9169;p185"/>
          <p:cNvGrpSpPr/>
          <p:nvPr/>
        </p:nvGrpSpPr>
        <p:grpSpPr>
          <a:xfrm>
            <a:off x="4827050" y="993025"/>
            <a:ext cx="3487200" cy="3399300"/>
            <a:chOff x="4827050" y="993025"/>
            <a:chExt cx="3487200" cy="3399300"/>
          </a:xfrm>
        </p:grpSpPr>
        <p:sp>
          <p:nvSpPr>
            <p:cNvPr id="9170" name="Google Shape;9170;p185"/>
            <p:cNvSpPr/>
            <p:nvPr/>
          </p:nvSpPr>
          <p:spPr>
            <a:xfrm>
              <a:off x="4827050" y="993025"/>
              <a:ext cx="3487200" cy="3399300"/>
            </a:xfrm>
            <a:prstGeom prst="roundRect">
              <a:avLst>
                <a:gd name="adj" fmla="val 4209"/>
              </a:avLst>
            </a:prstGeom>
            <a:solidFill>
              <a:schemeClr val="accent6"/>
            </a:solidFill>
            <a:ln>
              <a:noFill/>
            </a:ln>
            <a:effectLst>
              <a:outerShdw blurRad="514350" dist="114300" dir="5400000" algn="bl" rotWithShape="0">
                <a:srgbClr val="000000">
                  <a:alpha val="23137"/>
                </a:srgbClr>
              </a:outerShdw>
            </a:effectLst>
          </p:spPr>
          <p:txBody>
            <a:bodyPr spcFirstLastPara="1" wrap="square" lIns="164575" tIns="438900" rIns="16457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53746"/>
                </a:solidFill>
                <a:latin typeface="Inter ExtraBold"/>
                <a:ea typeface="Inter ExtraBold"/>
                <a:cs typeface="Inter ExtraBold"/>
                <a:sym typeface="Inter ExtraBold"/>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253746"/>
                </a:solidFill>
                <a:latin typeface="Inter ExtraBold"/>
                <a:ea typeface="Inter ExtraBold"/>
                <a:cs typeface="Inter ExtraBold"/>
                <a:sym typeface="Inter ExtraBold"/>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253746"/>
                  </a:solidFill>
                  <a:latin typeface="Inter ExtraBold"/>
                  <a:ea typeface="Inter ExtraBold"/>
                  <a:cs typeface="Inter ExtraBold"/>
                  <a:sym typeface="Inter ExtraBold"/>
                </a:rPr>
                <a:t>Choose direct deposit or paper check</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253746"/>
                  </a:solidFill>
                  <a:latin typeface="Inter ExtraBold"/>
                  <a:ea typeface="Inter ExtraBold"/>
                  <a:cs typeface="Inter ExtraBold"/>
                  <a:sym typeface="Inter ExtraBold"/>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253746"/>
                  </a:solidFill>
                  <a:latin typeface="Inter"/>
                  <a:ea typeface="Inter"/>
                  <a:cs typeface="Inter"/>
                  <a:sym typeface="Inter"/>
                </a:rPr>
                <a:t>Direct deposit – FREE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253746"/>
                  </a:solidFill>
                  <a:latin typeface="Inter"/>
                  <a:ea typeface="Inter"/>
                  <a:cs typeface="Inter"/>
                  <a:sym typeface="Inter"/>
                </a:rPr>
                <a:t> $25 minimum reimbursement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253746"/>
                  </a:solidFill>
                  <a:latin typeface="Inter"/>
                  <a:ea typeface="Inter"/>
                  <a:cs typeface="Inter"/>
                  <a:sym typeface="Inter"/>
                </a:rPr>
                <a:t>for paper checks</a:t>
              </a:r>
              <a:endParaRPr sz="1200" b="0" i="0" u="none" strike="noStrike" cap="none">
                <a:solidFill>
                  <a:srgbClr val="253746"/>
                </a:solidFill>
                <a:latin typeface="Inter"/>
                <a:ea typeface="Inter"/>
                <a:cs typeface="Inter"/>
                <a:sym typeface="Inter"/>
              </a:endParaRPr>
            </a:p>
          </p:txBody>
        </p:sp>
        <p:sp>
          <p:nvSpPr>
            <p:cNvPr id="9171" name="Google Shape;9171;p185"/>
            <p:cNvSpPr/>
            <p:nvPr/>
          </p:nvSpPr>
          <p:spPr>
            <a:xfrm>
              <a:off x="6360345" y="1213631"/>
              <a:ext cx="420600" cy="420600"/>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2" name="Google Shape;9172;p185"/>
            <p:cNvSpPr/>
            <p:nvPr/>
          </p:nvSpPr>
          <p:spPr>
            <a:xfrm>
              <a:off x="6396919" y="1240564"/>
              <a:ext cx="347460" cy="34746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173" name="Google Shape;9173;p185"/>
          <p:cNvGrpSpPr/>
          <p:nvPr/>
        </p:nvGrpSpPr>
        <p:grpSpPr>
          <a:xfrm>
            <a:off x="6439698" y="1305159"/>
            <a:ext cx="261893" cy="203979"/>
            <a:chOff x="1586550" y="2587575"/>
            <a:chExt cx="102200" cy="79600"/>
          </a:xfrm>
        </p:grpSpPr>
        <p:sp>
          <p:nvSpPr>
            <p:cNvPr id="9174" name="Google Shape;9174;p185"/>
            <p:cNvSpPr/>
            <p:nvPr/>
          </p:nvSpPr>
          <p:spPr>
            <a:xfrm>
              <a:off x="1586550" y="2600550"/>
              <a:ext cx="97600" cy="66625"/>
            </a:xfrm>
            <a:custGeom>
              <a:avLst/>
              <a:gdLst/>
              <a:ahLst/>
              <a:cxnLst/>
              <a:rect l="l" t="t" r="r" b="b"/>
              <a:pathLst>
                <a:path w="3904" h="2665" extrusionOk="0">
                  <a:moveTo>
                    <a:pt x="67" y="1"/>
                  </a:moveTo>
                  <a:lnTo>
                    <a:pt x="34" y="34"/>
                  </a:lnTo>
                  <a:lnTo>
                    <a:pt x="0" y="51"/>
                  </a:lnTo>
                  <a:lnTo>
                    <a:pt x="0" y="101"/>
                  </a:lnTo>
                  <a:lnTo>
                    <a:pt x="0" y="2564"/>
                  </a:lnTo>
                  <a:lnTo>
                    <a:pt x="0" y="2597"/>
                  </a:lnTo>
                  <a:lnTo>
                    <a:pt x="34" y="2631"/>
                  </a:lnTo>
                  <a:lnTo>
                    <a:pt x="67" y="2664"/>
                  </a:lnTo>
                  <a:lnTo>
                    <a:pt x="3836" y="2664"/>
                  </a:lnTo>
                  <a:lnTo>
                    <a:pt x="3870" y="2631"/>
                  </a:lnTo>
                  <a:lnTo>
                    <a:pt x="3903" y="2597"/>
                  </a:lnTo>
                  <a:lnTo>
                    <a:pt x="3903" y="2564"/>
                  </a:lnTo>
                  <a:lnTo>
                    <a:pt x="3903" y="1241"/>
                  </a:lnTo>
                  <a:lnTo>
                    <a:pt x="3903" y="1207"/>
                  </a:lnTo>
                  <a:lnTo>
                    <a:pt x="3870" y="1174"/>
                  </a:lnTo>
                  <a:lnTo>
                    <a:pt x="3836" y="1140"/>
                  </a:lnTo>
                  <a:lnTo>
                    <a:pt x="3769" y="1140"/>
                  </a:lnTo>
                  <a:lnTo>
                    <a:pt x="3736" y="1174"/>
                  </a:lnTo>
                  <a:lnTo>
                    <a:pt x="3719" y="1207"/>
                  </a:lnTo>
                  <a:lnTo>
                    <a:pt x="3702" y="1241"/>
                  </a:lnTo>
                  <a:lnTo>
                    <a:pt x="3702" y="2463"/>
                  </a:lnTo>
                  <a:lnTo>
                    <a:pt x="201" y="2463"/>
                  </a:lnTo>
                  <a:lnTo>
                    <a:pt x="201" y="202"/>
                  </a:lnTo>
                  <a:lnTo>
                    <a:pt x="2178" y="202"/>
                  </a:lnTo>
                  <a:lnTo>
                    <a:pt x="2211" y="185"/>
                  </a:lnTo>
                  <a:lnTo>
                    <a:pt x="2245" y="168"/>
                  </a:lnTo>
                  <a:lnTo>
                    <a:pt x="2262" y="135"/>
                  </a:lnTo>
                  <a:lnTo>
                    <a:pt x="2278" y="101"/>
                  </a:lnTo>
                  <a:lnTo>
                    <a:pt x="2262" y="51"/>
                  </a:lnTo>
                  <a:lnTo>
                    <a:pt x="2245" y="34"/>
                  </a:lnTo>
                  <a:lnTo>
                    <a:pt x="221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5" name="Google Shape;9175;p185"/>
            <p:cNvSpPr/>
            <p:nvPr/>
          </p:nvSpPr>
          <p:spPr>
            <a:xfrm>
              <a:off x="1634700" y="2644525"/>
              <a:ext cx="30600" cy="5050"/>
            </a:xfrm>
            <a:custGeom>
              <a:avLst/>
              <a:gdLst/>
              <a:ahLst/>
              <a:cxnLst/>
              <a:rect l="l" t="t" r="r" b="b"/>
              <a:pathLst>
                <a:path w="1224" h="202" extrusionOk="0">
                  <a:moveTo>
                    <a:pt x="101" y="1"/>
                  </a:moveTo>
                  <a:lnTo>
                    <a:pt x="51" y="18"/>
                  </a:lnTo>
                  <a:lnTo>
                    <a:pt x="34" y="34"/>
                  </a:lnTo>
                  <a:lnTo>
                    <a:pt x="1" y="68"/>
                  </a:lnTo>
                  <a:lnTo>
                    <a:pt x="1" y="101"/>
                  </a:lnTo>
                  <a:lnTo>
                    <a:pt x="1" y="135"/>
                  </a:lnTo>
                  <a:lnTo>
                    <a:pt x="34" y="168"/>
                  </a:lnTo>
                  <a:lnTo>
                    <a:pt x="51" y="202"/>
                  </a:lnTo>
                  <a:lnTo>
                    <a:pt x="1173" y="202"/>
                  </a:lnTo>
                  <a:lnTo>
                    <a:pt x="1207" y="168"/>
                  </a:lnTo>
                  <a:lnTo>
                    <a:pt x="1223" y="135"/>
                  </a:lnTo>
                  <a:lnTo>
                    <a:pt x="1223" y="101"/>
                  </a:lnTo>
                  <a:lnTo>
                    <a:pt x="1223" y="68"/>
                  </a:lnTo>
                  <a:lnTo>
                    <a:pt x="1207" y="34"/>
                  </a:lnTo>
                  <a:lnTo>
                    <a:pt x="1173" y="18"/>
                  </a:lnTo>
                  <a:lnTo>
                    <a:pt x="1123"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6" name="Google Shape;9176;p185"/>
            <p:cNvSpPr/>
            <p:nvPr/>
          </p:nvSpPr>
          <p:spPr>
            <a:xfrm>
              <a:off x="1634700" y="2633650"/>
              <a:ext cx="30600" cy="5050"/>
            </a:xfrm>
            <a:custGeom>
              <a:avLst/>
              <a:gdLst/>
              <a:ahLst/>
              <a:cxnLst/>
              <a:rect l="l" t="t" r="r" b="b"/>
              <a:pathLst>
                <a:path w="1224" h="202" extrusionOk="0">
                  <a:moveTo>
                    <a:pt x="51" y="0"/>
                  </a:moveTo>
                  <a:lnTo>
                    <a:pt x="34" y="17"/>
                  </a:lnTo>
                  <a:lnTo>
                    <a:pt x="1" y="51"/>
                  </a:lnTo>
                  <a:lnTo>
                    <a:pt x="1" y="101"/>
                  </a:lnTo>
                  <a:lnTo>
                    <a:pt x="1" y="134"/>
                  </a:lnTo>
                  <a:lnTo>
                    <a:pt x="34" y="168"/>
                  </a:lnTo>
                  <a:lnTo>
                    <a:pt x="51" y="185"/>
                  </a:lnTo>
                  <a:lnTo>
                    <a:pt x="101" y="201"/>
                  </a:lnTo>
                  <a:lnTo>
                    <a:pt x="1123" y="201"/>
                  </a:lnTo>
                  <a:lnTo>
                    <a:pt x="1173" y="185"/>
                  </a:lnTo>
                  <a:lnTo>
                    <a:pt x="1207" y="168"/>
                  </a:lnTo>
                  <a:lnTo>
                    <a:pt x="1223" y="134"/>
                  </a:lnTo>
                  <a:lnTo>
                    <a:pt x="1223" y="101"/>
                  </a:lnTo>
                  <a:lnTo>
                    <a:pt x="1223" y="51"/>
                  </a:lnTo>
                  <a:lnTo>
                    <a:pt x="1207" y="17"/>
                  </a:lnTo>
                  <a:lnTo>
                    <a:pt x="11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7" name="Google Shape;9177;p185"/>
            <p:cNvSpPr/>
            <p:nvPr/>
          </p:nvSpPr>
          <p:spPr>
            <a:xfrm>
              <a:off x="1649350" y="2587575"/>
              <a:ext cx="39400" cy="39800"/>
            </a:xfrm>
            <a:custGeom>
              <a:avLst/>
              <a:gdLst/>
              <a:ahLst/>
              <a:cxnLst/>
              <a:rect l="l" t="t" r="r" b="b"/>
              <a:pathLst>
                <a:path w="1576" h="1592" extrusionOk="0">
                  <a:moveTo>
                    <a:pt x="788" y="202"/>
                  </a:moveTo>
                  <a:lnTo>
                    <a:pt x="905" y="218"/>
                  </a:lnTo>
                  <a:lnTo>
                    <a:pt x="1023" y="252"/>
                  </a:lnTo>
                  <a:lnTo>
                    <a:pt x="1123" y="302"/>
                  </a:lnTo>
                  <a:lnTo>
                    <a:pt x="1207" y="386"/>
                  </a:lnTo>
                  <a:lnTo>
                    <a:pt x="1274" y="470"/>
                  </a:lnTo>
                  <a:lnTo>
                    <a:pt x="1341" y="570"/>
                  </a:lnTo>
                  <a:lnTo>
                    <a:pt x="1374" y="671"/>
                  </a:lnTo>
                  <a:lnTo>
                    <a:pt x="1374" y="805"/>
                  </a:lnTo>
                  <a:lnTo>
                    <a:pt x="1374" y="922"/>
                  </a:lnTo>
                  <a:lnTo>
                    <a:pt x="1341" y="1022"/>
                  </a:lnTo>
                  <a:lnTo>
                    <a:pt x="1274" y="1123"/>
                  </a:lnTo>
                  <a:lnTo>
                    <a:pt x="1207" y="1223"/>
                  </a:lnTo>
                  <a:lnTo>
                    <a:pt x="1123" y="1290"/>
                  </a:lnTo>
                  <a:lnTo>
                    <a:pt x="1023" y="1341"/>
                  </a:lnTo>
                  <a:lnTo>
                    <a:pt x="905" y="1374"/>
                  </a:lnTo>
                  <a:lnTo>
                    <a:pt x="788" y="1391"/>
                  </a:lnTo>
                  <a:lnTo>
                    <a:pt x="671" y="1374"/>
                  </a:lnTo>
                  <a:lnTo>
                    <a:pt x="554" y="1341"/>
                  </a:lnTo>
                  <a:lnTo>
                    <a:pt x="453" y="1290"/>
                  </a:lnTo>
                  <a:lnTo>
                    <a:pt x="369" y="1223"/>
                  </a:lnTo>
                  <a:lnTo>
                    <a:pt x="302" y="1123"/>
                  </a:lnTo>
                  <a:lnTo>
                    <a:pt x="235" y="1022"/>
                  </a:lnTo>
                  <a:lnTo>
                    <a:pt x="202" y="922"/>
                  </a:lnTo>
                  <a:lnTo>
                    <a:pt x="202" y="805"/>
                  </a:lnTo>
                  <a:lnTo>
                    <a:pt x="202" y="671"/>
                  </a:lnTo>
                  <a:lnTo>
                    <a:pt x="235" y="570"/>
                  </a:lnTo>
                  <a:lnTo>
                    <a:pt x="302" y="470"/>
                  </a:lnTo>
                  <a:lnTo>
                    <a:pt x="369" y="386"/>
                  </a:lnTo>
                  <a:lnTo>
                    <a:pt x="453" y="302"/>
                  </a:lnTo>
                  <a:lnTo>
                    <a:pt x="554" y="252"/>
                  </a:lnTo>
                  <a:lnTo>
                    <a:pt x="671" y="218"/>
                  </a:lnTo>
                  <a:lnTo>
                    <a:pt x="788" y="202"/>
                  </a:lnTo>
                  <a:close/>
                  <a:moveTo>
                    <a:pt x="788" y="1"/>
                  </a:moveTo>
                  <a:lnTo>
                    <a:pt x="621" y="17"/>
                  </a:lnTo>
                  <a:lnTo>
                    <a:pt x="487" y="68"/>
                  </a:lnTo>
                  <a:lnTo>
                    <a:pt x="353" y="135"/>
                  </a:lnTo>
                  <a:lnTo>
                    <a:pt x="235" y="235"/>
                  </a:lnTo>
                  <a:lnTo>
                    <a:pt x="135" y="352"/>
                  </a:lnTo>
                  <a:lnTo>
                    <a:pt x="51" y="486"/>
                  </a:lnTo>
                  <a:lnTo>
                    <a:pt x="18" y="637"/>
                  </a:lnTo>
                  <a:lnTo>
                    <a:pt x="1" y="805"/>
                  </a:lnTo>
                  <a:lnTo>
                    <a:pt x="18" y="955"/>
                  </a:lnTo>
                  <a:lnTo>
                    <a:pt x="51" y="1106"/>
                  </a:lnTo>
                  <a:lnTo>
                    <a:pt x="135" y="1240"/>
                  </a:lnTo>
                  <a:lnTo>
                    <a:pt x="235" y="1357"/>
                  </a:lnTo>
                  <a:lnTo>
                    <a:pt x="353" y="1458"/>
                  </a:lnTo>
                  <a:lnTo>
                    <a:pt x="487" y="1525"/>
                  </a:lnTo>
                  <a:lnTo>
                    <a:pt x="621" y="1575"/>
                  </a:lnTo>
                  <a:lnTo>
                    <a:pt x="788" y="1592"/>
                  </a:lnTo>
                  <a:lnTo>
                    <a:pt x="956" y="1575"/>
                  </a:lnTo>
                  <a:lnTo>
                    <a:pt x="1090" y="1525"/>
                  </a:lnTo>
                  <a:lnTo>
                    <a:pt x="1240" y="1458"/>
                  </a:lnTo>
                  <a:lnTo>
                    <a:pt x="1358" y="1357"/>
                  </a:lnTo>
                  <a:lnTo>
                    <a:pt x="1441" y="1240"/>
                  </a:lnTo>
                  <a:lnTo>
                    <a:pt x="1525" y="1106"/>
                  </a:lnTo>
                  <a:lnTo>
                    <a:pt x="1559" y="955"/>
                  </a:lnTo>
                  <a:lnTo>
                    <a:pt x="1575" y="805"/>
                  </a:lnTo>
                  <a:lnTo>
                    <a:pt x="1559" y="637"/>
                  </a:lnTo>
                  <a:lnTo>
                    <a:pt x="1525" y="486"/>
                  </a:lnTo>
                  <a:lnTo>
                    <a:pt x="1441" y="352"/>
                  </a:lnTo>
                  <a:lnTo>
                    <a:pt x="1358" y="235"/>
                  </a:lnTo>
                  <a:lnTo>
                    <a:pt x="1240" y="135"/>
                  </a:lnTo>
                  <a:lnTo>
                    <a:pt x="1090" y="68"/>
                  </a:lnTo>
                  <a:lnTo>
                    <a:pt x="956" y="17"/>
                  </a:lnTo>
                  <a:lnTo>
                    <a:pt x="78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8" name="Google Shape;9178;p185"/>
            <p:cNvSpPr/>
            <p:nvPr/>
          </p:nvSpPr>
          <p:spPr>
            <a:xfrm>
              <a:off x="1660250" y="2600150"/>
              <a:ext cx="18450" cy="16775"/>
            </a:xfrm>
            <a:custGeom>
              <a:avLst/>
              <a:gdLst/>
              <a:ahLst/>
              <a:cxnLst/>
              <a:rect l="l" t="t" r="r" b="b"/>
              <a:pathLst>
                <a:path w="738" h="671" extrusionOk="0">
                  <a:moveTo>
                    <a:pt x="620" y="0"/>
                  </a:moveTo>
                  <a:lnTo>
                    <a:pt x="587" y="17"/>
                  </a:lnTo>
                  <a:lnTo>
                    <a:pt x="553" y="50"/>
                  </a:lnTo>
                  <a:lnTo>
                    <a:pt x="285" y="419"/>
                  </a:lnTo>
                  <a:lnTo>
                    <a:pt x="168" y="302"/>
                  </a:lnTo>
                  <a:lnTo>
                    <a:pt x="134" y="285"/>
                  </a:lnTo>
                  <a:lnTo>
                    <a:pt x="101" y="268"/>
                  </a:lnTo>
                  <a:lnTo>
                    <a:pt x="67" y="285"/>
                  </a:lnTo>
                  <a:lnTo>
                    <a:pt x="34" y="302"/>
                  </a:lnTo>
                  <a:lnTo>
                    <a:pt x="0" y="335"/>
                  </a:lnTo>
                  <a:lnTo>
                    <a:pt x="0" y="369"/>
                  </a:lnTo>
                  <a:lnTo>
                    <a:pt x="0" y="419"/>
                  </a:lnTo>
                  <a:lnTo>
                    <a:pt x="34" y="452"/>
                  </a:lnTo>
                  <a:lnTo>
                    <a:pt x="218" y="637"/>
                  </a:lnTo>
                  <a:lnTo>
                    <a:pt x="252" y="653"/>
                  </a:lnTo>
                  <a:lnTo>
                    <a:pt x="285" y="670"/>
                  </a:lnTo>
                  <a:lnTo>
                    <a:pt x="302" y="670"/>
                  </a:lnTo>
                  <a:lnTo>
                    <a:pt x="335" y="653"/>
                  </a:lnTo>
                  <a:lnTo>
                    <a:pt x="369" y="620"/>
                  </a:lnTo>
                  <a:lnTo>
                    <a:pt x="704" y="168"/>
                  </a:lnTo>
                  <a:lnTo>
                    <a:pt x="721" y="134"/>
                  </a:lnTo>
                  <a:lnTo>
                    <a:pt x="737" y="101"/>
                  </a:lnTo>
                  <a:lnTo>
                    <a:pt x="721" y="50"/>
                  </a:lnTo>
                  <a:lnTo>
                    <a:pt x="687" y="34"/>
                  </a:lnTo>
                  <a:lnTo>
                    <a:pt x="654" y="17"/>
                  </a:lnTo>
                  <a:lnTo>
                    <a:pt x="620"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9" name="Google Shape;9179;p185"/>
            <p:cNvSpPr/>
            <p:nvPr/>
          </p:nvSpPr>
          <p:spPr>
            <a:xfrm>
              <a:off x="1612500" y="2619400"/>
              <a:ext cx="9250" cy="7150"/>
            </a:xfrm>
            <a:custGeom>
              <a:avLst/>
              <a:gdLst/>
              <a:ahLst/>
              <a:cxnLst/>
              <a:rect l="l" t="t" r="r" b="b"/>
              <a:pathLst>
                <a:path w="370" h="286" extrusionOk="0">
                  <a:moveTo>
                    <a:pt x="101" y="1"/>
                  </a:moveTo>
                  <a:lnTo>
                    <a:pt x="68" y="17"/>
                  </a:lnTo>
                  <a:lnTo>
                    <a:pt x="34" y="34"/>
                  </a:lnTo>
                  <a:lnTo>
                    <a:pt x="1" y="68"/>
                  </a:lnTo>
                  <a:lnTo>
                    <a:pt x="1" y="101"/>
                  </a:lnTo>
                  <a:lnTo>
                    <a:pt x="1" y="135"/>
                  </a:lnTo>
                  <a:lnTo>
                    <a:pt x="34" y="168"/>
                  </a:lnTo>
                  <a:lnTo>
                    <a:pt x="68" y="202"/>
                  </a:lnTo>
                  <a:lnTo>
                    <a:pt x="101" y="202"/>
                  </a:lnTo>
                  <a:lnTo>
                    <a:pt x="152" y="219"/>
                  </a:lnTo>
                  <a:lnTo>
                    <a:pt x="202" y="252"/>
                  </a:lnTo>
                  <a:lnTo>
                    <a:pt x="235" y="269"/>
                  </a:lnTo>
                  <a:lnTo>
                    <a:pt x="269" y="286"/>
                  </a:lnTo>
                  <a:lnTo>
                    <a:pt x="302" y="269"/>
                  </a:lnTo>
                  <a:lnTo>
                    <a:pt x="336" y="252"/>
                  </a:lnTo>
                  <a:lnTo>
                    <a:pt x="369" y="219"/>
                  </a:lnTo>
                  <a:lnTo>
                    <a:pt x="369" y="185"/>
                  </a:lnTo>
                  <a:lnTo>
                    <a:pt x="369" y="151"/>
                  </a:lnTo>
                  <a:lnTo>
                    <a:pt x="353" y="118"/>
                  </a:lnTo>
                  <a:lnTo>
                    <a:pt x="302" y="68"/>
                  </a:lnTo>
                  <a:lnTo>
                    <a:pt x="235" y="34"/>
                  </a:lnTo>
                  <a:lnTo>
                    <a:pt x="16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0" name="Google Shape;9180;p185"/>
            <p:cNvSpPr/>
            <p:nvPr/>
          </p:nvSpPr>
          <p:spPr>
            <a:xfrm>
              <a:off x="1607475" y="2641175"/>
              <a:ext cx="9675" cy="7150"/>
            </a:xfrm>
            <a:custGeom>
              <a:avLst/>
              <a:gdLst/>
              <a:ahLst/>
              <a:cxnLst/>
              <a:rect l="l" t="t" r="r" b="b"/>
              <a:pathLst>
                <a:path w="387" h="286" extrusionOk="0">
                  <a:moveTo>
                    <a:pt x="118" y="1"/>
                  </a:moveTo>
                  <a:lnTo>
                    <a:pt x="68" y="18"/>
                  </a:lnTo>
                  <a:lnTo>
                    <a:pt x="34" y="34"/>
                  </a:lnTo>
                  <a:lnTo>
                    <a:pt x="18" y="68"/>
                  </a:lnTo>
                  <a:lnTo>
                    <a:pt x="1" y="101"/>
                  </a:lnTo>
                  <a:lnTo>
                    <a:pt x="18" y="135"/>
                  </a:lnTo>
                  <a:lnTo>
                    <a:pt x="34" y="168"/>
                  </a:lnTo>
                  <a:lnTo>
                    <a:pt x="85" y="219"/>
                  </a:lnTo>
                  <a:lnTo>
                    <a:pt x="152" y="252"/>
                  </a:lnTo>
                  <a:lnTo>
                    <a:pt x="219" y="269"/>
                  </a:lnTo>
                  <a:lnTo>
                    <a:pt x="286" y="286"/>
                  </a:lnTo>
                  <a:lnTo>
                    <a:pt x="319" y="269"/>
                  </a:lnTo>
                  <a:lnTo>
                    <a:pt x="353" y="252"/>
                  </a:lnTo>
                  <a:lnTo>
                    <a:pt x="369" y="219"/>
                  </a:lnTo>
                  <a:lnTo>
                    <a:pt x="386" y="185"/>
                  </a:lnTo>
                  <a:lnTo>
                    <a:pt x="369" y="152"/>
                  </a:lnTo>
                  <a:lnTo>
                    <a:pt x="353" y="118"/>
                  </a:lnTo>
                  <a:lnTo>
                    <a:pt x="319" y="85"/>
                  </a:lnTo>
                  <a:lnTo>
                    <a:pt x="286" y="85"/>
                  </a:lnTo>
                  <a:lnTo>
                    <a:pt x="235" y="68"/>
                  </a:lnTo>
                  <a:lnTo>
                    <a:pt x="185" y="34"/>
                  </a:lnTo>
                  <a:lnTo>
                    <a:pt x="152" y="18"/>
                  </a:lnTo>
                  <a:lnTo>
                    <a:pt x="118"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1" name="Google Shape;9181;p185"/>
            <p:cNvSpPr/>
            <p:nvPr/>
          </p:nvSpPr>
          <p:spPr>
            <a:xfrm>
              <a:off x="1606650" y="2619400"/>
              <a:ext cx="10900" cy="16775"/>
            </a:xfrm>
            <a:custGeom>
              <a:avLst/>
              <a:gdLst/>
              <a:ahLst/>
              <a:cxnLst/>
              <a:rect l="l" t="t" r="r" b="b"/>
              <a:pathLst>
                <a:path w="436" h="671" extrusionOk="0">
                  <a:moveTo>
                    <a:pt x="268" y="1"/>
                  </a:moveTo>
                  <a:lnTo>
                    <a:pt x="201" y="34"/>
                  </a:lnTo>
                  <a:lnTo>
                    <a:pt x="151" y="51"/>
                  </a:lnTo>
                  <a:lnTo>
                    <a:pt x="101" y="101"/>
                  </a:lnTo>
                  <a:lnTo>
                    <a:pt x="51" y="151"/>
                  </a:lnTo>
                  <a:lnTo>
                    <a:pt x="17" y="202"/>
                  </a:lnTo>
                  <a:lnTo>
                    <a:pt x="0" y="269"/>
                  </a:lnTo>
                  <a:lnTo>
                    <a:pt x="0" y="336"/>
                  </a:lnTo>
                  <a:lnTo>
                    <a:pt x="0" y="403"/>
                  </a:lnTo>
                  <a:lnTo>
                    <a:pt x="17" y="470"/>
                  </a:lnTo>
                  <a:lnTo>
                    <a:pt x="51" y="537"/>
                  </a:lnTo>
                  <a:lnTo>
                    <a:pt x="101" y="587"/>
                  </a:lnTo>
                  <a:lnTo>
                    <a:pt x="151" y="621"/>
                  </a:lnTo>
                  <a:lnTo>
                    <a:pt x="201" y="654"/>
                  </a:lnTo>
                  <a:lnTo>
                    <a:pt x="268" y="671"/>
                  </a:lnTo>
                  <a:lnTo>
                    <a:pt x="369" y="671"/>
                  </a:lnTo>
                  <a:lnTo>
                    <a:pt x="402" y="654"/>
                  </a:lnTo>
                  <a:lnTo>
                    <a:pt x="419" y="621"/>
                  </a:lnTo>
                  <a:lnTo>
                    <a:pt x="436" y="570"/>
                  </a:lnTo>
                  <a:lnTo>
                    <a:pt x="419" y="537"/>
                  </a:lnTo>
                  <a:lnTo>
                    <a:pt x="402" y="503"/>
                  </a:lnTo>
                  <a:lnTo>
                    <a:pt x="369" y="487"/>
                  </a:lnTo>
                  <a:lnTo>
                    <a:pt x="335" y="470"/>
                  </a:lnTo>
                  <a:lnTo>
                    <a:pt x="285" y="470"/>
                  </a:lnTo>
                  <a:lnTo>
                    <a:pt x="235" y="436"/>
                  </a:lnTo>
                  <a:lnTo>
                    <a:pt x="201" y="386"/>
                  </a:lnTo>
                  <a:lnTo>
                    <a:pt x="201" y="336"/>
                  </a:lnTo>
                  <a:lnTo>
                    <a:pt x="201" y="286"/>
                  </a:lnTo>
                  <a:lnTo>
                    <a:pt x="235" y="235"/>
                  </a:lnTo>
                  <a:lnTo>
                    <a:pt x="285" y="219"/>
                  </a:lnTo>
                  <a:lnTo>
                    <a:pt x="335" y="202"/>
                  </a:lnTo>
                  <a:lnTo>
                    <a:pt x="369" y="202"/>
                  </a:lnTo>
                  <a:lnTo>
                    <a:pt x="402" y="168"/>
                  </a:lnTo>
                  <a:lnTo>
                    <a:pt x="419" y="135"/>
                  </a:lnTo>
                  <a:lnTo>
                    <a:pt x="436" y="101"/>
                  </a:lnTo>
                  <a:lnTo>
                    <a:pt x="419" y="68"/>
                  </a:lnTo>
                  <a:lnTo>
                    <a:pt x="402" y="34"/>
                  </a:lnTo>
                  <a:lnTo>
                    <a:pt x="369" y="17"/>
                  </a:lnTo>
                  <a:lnTo>
                    <a:pt x="335"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2" name="Google Shape;9182;p185"/>
            <p:cNvSpPr/>
            <p:nvPr/>
          </p:nvSpPr>
          <p:spPr>
            <a:xfrm>
              <a:off x="1612500" y="2631125"/>
              <a:ext cx="10925" cy="17200"/>
            </a:xfrm>
            <a:custGeom>
              <a:avLst/>
              <a:gdLst/>
              <a:ahLst/>
              <a:cxnLst/>
              <a:rect l="l" t="t" r="r" b="b"/>
              <a:pathLst>
                <a:path w="437" h="688" extrusionOk="0">
                  <a:moveTo>
                    <a:pt x="101" y="1"/>
                  </a:moveTo>
                  <a:lnTo>
                    <a:pt x="68" y="18"/>
                  </a:lnTo>
                  <a:lnTo>
                    <a:pt x="34" y="34"/>
                  </a:lnTo>
                  <a:lnTo>
                    <a:pt x="1" y="68"/>
                  </a:lnTo>
                  <a:lnTo>
                    <a:pt x="1" y="101"/>
                  </a:lnTo>
                  <a:lnTo>
                    <a:pt x="1" y="152"/>
                  </a:lnTo>
                  <a:lnTo>
                    <a:pt x="34" y="185"/>
                  </a:lnTo>
                  <a:lnTo>
                    <a:pt x="68" y="202"/>
                  </a:lnTo>
                  <a:lnTo>
                    <a:pt x="101" y="202"/>
                  </a:lnTo>
                  <a:lnTo>
                    <a:pt x="152" y="219"/>
                  </a:lnTo>
                  <a:lnTo>
                    <a:pt x="202" y="252"/>
                  </a:lnTo>
                  <a:lnTo>
                    <a:pt x="219" y="286"/>
                  </a:lnTo>
                  <a:lnTo>
                    <a:pt x="235" y="353"/>
                  </a:lnTo>
                  <a:lnTo>
                    <a:pt x="219" y="403"/>
                  </a:lnTo>
                  <a:lnTo>
                    <a:pt x="202" y="436"/>
                  </a:lnTo>
                  <a:lnTo>
                    <a:pt x="152" y="470"/>
                  </a:lnTo>
                  <a:lnTo>
                    <a:pt x="101" y="487"/>
                  </a:lnTo>
                  <a:lnTo>
                    <a:pt x="68" y="487"/>
                  </a:lnTo>
                  <a:lnTo>
                    <a:pt x="34" y="520"/>
                  </a:lnTo>
                  <a:lnTo>
                    <a:pt x="1" y="554"/>
                  </a:lnTo>
                  <a:lnTo>
                    <a:pt x="1" y="587"/>
                  </a:lnTo>
                  <a:lnTo>
                    <a:pt x="1" y="621"/>
                  </a:lnTo>
                  <a:lnTo>
                    <a:pt x="34" y="654"/>
                  </a:lnTo>
                  <a:lnTo>
                    <a:pt x="68" y="671"/>
                  </a:lnTo>
                  <a:lnTo>
                    <a:pt x="101" y="688"/>
                  </a:lnTo>
                  <a:lnTo>
                    <a:pt x="168" y="671"/>
                  </a:lnTo>
                  <a:lnTo>
                    <a:pt x="235" y="654"/>
                  </a:lnTo>
                  <a:lnTo>
                    <a:pt x="286" y="621"/>
                  </a:lnTo>
                  <a:lnTo>
                    <a:pt x="336" y="587"/>
                  </a:lnTo>
                  <a:lnTo>
                    <a:pt x="386" y="537"/>
                  </a:lnTo>
                  <a:lnTo>
                    <a:pt x="403" y="487"/>
                  </a:lnTo>
                  <a:lnTo>
                    <a:pt x="436" y="420"/>
                  </a:lnTo>
                  <a:lnTo>
                    <a:pt x="436" y="353"/>
                  </a:lnTo>
                  <a:lnTo>
                    <a:pt x="436" y="286"/>
                  </a:lnTo>
                  <a:lnTo>
                    <a:pt x="403" y="219"/>
                  </a:lnTo>
                  <a:lnTo>
                    <a:pt x="386" y="152"/>
                  </a:lnTo>
                  <a:lnTo>
                    <a:pt x="336" y="101"/>
                  </a:lnTo>
                  <a:lnTo>
                    <a:pt x="286" y="68"/>
                  </a:lnTo>
                  <a:lnTo>
                    <a:pt x="235" y="34"/>
                  </a:lnTo>
                  <a:lnTo>
                    <a:pt x="168" y="18"/>
                  </a:lnTo>
                  <a:lnTo>
                    <a:pt x="10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3" name="Google Shape;9183;p185"/>
            <p:cNvSpPr/>
            <p:nvPr/>
          </p:nvSpPr>
          <p:spPr>
            <a:xfrm>
              <a:off x="1612100" y="2643275"/>
              <a:ext cx="5050" cy="7975"/>
            </a:xfrm>
            <a:custGeom>
              <a:avLst/>
              <a:gdLst/>
              <a:ahLst/>
              <a:cxnLst/>
              <a:rect l="l" t="t" r="r" b="b"/>
              <a:pathLst>
                <a:path w="202" h="319" extrusionOk="0">
                  <a:moveTo>
                    <a:pt x="50" y="1"/>
                  </a:moveTo>
                  <a:lnTo>
                    <a:pt x="34" y="34"/>
                  </a:lnTo>
                  <a:lnTo>
                    <a:pt x="0" y="68"/>
                  </a:lnTo>
                  <a:lnTo>
                    <a:pt x="0" y="101"/>
                  </a:lnTo>
                  <a:lnTo>
                    <a:pt x="0" y="218"/>
                  </a:lnTo>
                  <a:lnTo>
                    <a:pt x="0" y="252"/>
                  </a:lnTo>
                  <a:lnTo>
                    <a:pt x="34" y="285"/>
                  </a:lnTo>
                  <a:lnTo>
                    <a:pt x="50" y="319"/>
                  </a:lnTo>
                  <a:lnTo>
                    <a:pt x="134" y="319"/>
                  </a:lnTo>
                  <a:lnTo>
                    <a:pt x="168" y="285"/>
                  </a:lnTo>
                  <a:lnTo>
                    <a:pt x="184" y="252"/>
                  </a:lnTo>
                  <a:lnTo>
                    <a:pt x="201" y="218"/>
                  </a:lnTo>
                  <a:lnTo>
                    <a:pt x="201" y="101"/>
                  </a:lnTo>
                  <a:lnTo>
                    <a:pt x="184" y="68"/>
                  </a:lnTo>
                  <a:lnTo>
                    <a:pt x="168" y="34"/>
                  </a:lnTo>
                  <a:lnTo>
                    <a:pt x="134"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4" name="Google Shape;9184;p185"/>
            <p:cNvSpPr/>
            <p:nvPr/>
          </p:nvSpPr>
          <p:spPr>
            <a:xfrm>
              <a:off x="1612100" y="2616475"/>
              <a:ext cx="5050" cy="7975"/>
            </a:xfrm>
            <a:custGeom>
              <a:avLst/>
              <a:gdLst/>
              <a:ahLst/>
              <a:cxnLst/>
              <a:rect l="l" t="t" r="r" b="b"/>
              <a:pathLst>
                <a:path w="202" h="319" extrusionOk="0">
                  <a:moveTo>
                    <a:pt x="50" y="0"/>
                  </a:moveTo>
                  <a:lnTo>
                    <a:pt x="34" y="34"/>
                  </a:lnTo>
                  <a:lnTo>
                    <a:pt x="0" y="51"/>
                  </a:lnTo>
                  <a:lnTo>
                    <a:pt x="0" y="101"/>
                  </a:lnTo>
                  <a:lnTo>
                    <a:pt x="0" y="218"/>
                  </a:lnTo>
                  <a:lnTo>
                    <a:pt x="0" y="252"/>
                  </a:lnTo>
                  <a:lnTo>
                    <a:pt x="34" y="285"/>
                  </a:lnTo>
                  <a:lnTo>
                    <a:pt x="50" y="319"/>
                  </a:lnTo>
                  <a:lnTo>
                    <a:pt x="134" y="319"/>
                  </a:lnTo>
                  <a:lnTo>
                    <a:pt x="168" y="285"/>
                  </a:lnTo>
                  <a:lnTo>
                    <a:pt x="184" y="252"/>
                  </a:lnTo>
                  <a:lnTo>
                    <a:pt x="201" y="218"/>
                  </a:lnTo>
                  <a:lnTo>
                    <a:pt x="201" y="101"/>
                  </a:lnTo>
                  <a:lnTo>
                    <a:pt x="184" y="51"/>
                  </a:lnTo>
                  <a:lnTo>
                    <a:pt x="168" y="34"/>
                  </a:lnTo>
                  <a:lnTo>
                    <a:pt x="13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EX Corp PPT Template 2019">
  <a:themeElements>
    <a:clrScheme name="WEX Library">
      <a:dk1>
        <a:srgbClr val="213747"/>
      </a:dk1>
      <a:lt1>
        <a:srgbClr val="FFFFFF"/>
      </a:lt1>
      <a:dk2>
        <a:srgbClr val="4D4D4F"/>
      </a:dk2>
      <a:lt2>
        <a:srgbClr val="FFFFFF"/>
      </a:lt2>
      <a:accent1>
        <a:srgbClr val="213747"/>
      </a:accent1>
      <a:accent2>
        <a:srgbClr val="94CAEC"/>
      </a:accent2>
      <a:accent3>
        <a:srgbClr val="CE202F"/>
      </a:accent3>
      <a:accent4>
        <a:srgbClr val="FEBD3D"/>
      </a:accent4>
      <a:accent5>
        <a:srgbClr val="007CBB"/>
      </a:accent5>
      <a:accent6>
        <a:srgbClr val="7FBC42"/>
      </a:accent6>
      <a:hlink>
        <a:srgbClr val="007CBB"/>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Definition name="AD_HOC" displayName="AD_HOC" id="e4face5c-f5fb-493a-9b7c-f23a78b275c5" isdomainofvalue="False" dataSourceId="e82b718e-f841-469e-9a5b-3e06cb3762da"/>
</file>

<file path=customXml/item2.xml><?xml version="1.0" encoding="utf-8"?>
<VariableList UniqueId="e4face5c-f5fb-493a-9b7c-f23a78b275c5" Name="AD_HOC" ContentType="XML" MajorVersion="0" MinorVersion="1" isLocalCopy="False" IsBaseObject="False" DataSourceId="e82b718e-f841-469e-9a5b-3e06cb3762da" DataSourceMajorVersion="0" DataSourceMinorVersion="1"/>
</file>

<file path=customXml/item3.xml><?xml version="1.0" encoding="utf-8"?>
<VariableListDefinition name="Computed" displayName="Computed" id="d0fb47d5-43c8-4a26-8078-825488784f03" isdomainofvalue="False" dataSourceId="275e4600-109c-4943-8bed-08cb748cda3a"/>
</file>

<file path=customXml/item4.xml><?xml version="1.0" encoding="utf-8"?>
<VariableList UniqueId="d0fb47d5-43c8-4a26-8078-825488784f03" Name="Computed" ContentType="XML" MajorVersion="0" MinorVersion="1" isLocalCopy="False" IsBaseObject="False" DataSourceId="275e4600-109c-4943-8bed-08cb748cda3a" DataSourceMajorVersion="0" DataSourceMinorVersion="1"/>
</file>

<file path=customXml/item5.xml><?xml version="1.0" encoding="utf-8"?>
<VariableListDefinition name="System" displayName="System" id="e84bb230-75a2-4264-bde1-be0edf842f01" isdomainofvalue="False" dataSourceId="3ac6ac77-db96-4787-8a2c-0daf2ab78a32"/>
</file>

<file path=customXml/item6.xml><?xml version="1.0" encoding="utf-8"?>
<VariableList UniqueId="e84bb230-75a2-4264-bde1-be0edf842f01" Name="System" ContentType="XML" MajorVersion="0" MinorVersion="1" isLocalCopy="False" IsBaseObject="False" DataSourceId="3ac6ac77-db96-4787-8a2c-0daf2ab78a32" DataSourceMajorVersion="0" DataSourceMinorVersion="1"/>
</file>

<file path=customXml/item7.xml><?xml version="1.0" encoding="utf-8"?>
<AllExternalAdhocVariableMappings/>
</file>

<file path=customXml/itemProps1.xml><?xml version="1.0" encoding="utf-8"?>
<ds:datastoreItem xmlns:ds="http://schemas.openxmlformats.org/officeDocument/2006/customXml" ds:itemID="{2031D0F9-59E3-47BD-A950-E8509E152B19}">
  <ds:schemaRefs/>
</ds:datastoreItem>
</file>

<file path=customXml/itemProps2.xml><?xml version="1.0" encoding="utf-8"?>
<ds:datastoreItem xmlns:ds="http://schemas.openxmlformats.org/officeDocument/2006/customXml" ds:itemID="{2EBEEF4D-E095-4124-9C34-67FC4184CF47}">
  <ds:schemaRefs/>
</ds:datastoreItem>
</file>

<file path=customXml/itemProps3.xml><?xml version="1.0" encoding="utf-8"?>
<ds:datastoreItem xmlns:ds="http://schemas.openxmlformats.org/officeDocument/2006/customXml" ds:itemID="{21A62153-F7EC-4BAA-BFEC-F47D5E69ABFF}">
  <ds:schemaRefs/>
</ds:datastoreItem>
</file>

<file path=customXml/itemProps4.xml><?xml version="1.0" encoding="utf-8"?>
<ds:datastoreItem xmlns:ds="http://schemas.openxmlformats.org/officeDocument/2006/customXml" ds:itemID="{B1397897-A46C-4AE7-800C-F262A88BCBB0}">
  <ds:schemaRefs/>
</ds:datastoreItem>
</file>

<file path=customXml/itemProps5.xml><?xml version="1.0" encoding="utf-8"?>
<ds:datastoreItem xmlns:ds="http://schemas.openxmlformats.org/officeDocument/2006/customXml" ds:itemID="{A74886C5-4B60-4D50-B6CD-4A1F42F3CBE1}">
  <ds:schemaRefs/>
</ds:datastoreItem>
</file>

<file path=customXml/itemProps6.xml><?xml version="1.0" encoding="utf-8"?>
<ds:datastoreItem xmlns:ds="http://schemas.openxmlformats.org/officeDocument/2006/customXml" ds:itemID="{C6E53383-EC88-4343-B6BD-9E187470DA0F}">
  <ds:schemaRefs/>
</ds:datastoreItem>
</file>

<file path=customXml/itemProps7.xml><?xml version="1.0" encoding="utf-8"?>
<ds:datastoreItem xmlns:ds="http://schemas.openxmlformats.org/officeDocument/2006/customXml" ds:itemID="{28FC0453-EDEA-44AF-A2B4-5A2DF1F8A044}">
  <ds:schemaRefs/>
</ds:datastoreItem>
</file>

<file path=docProps/app.xml><?xml version="1.0" encoding="utf-8"?>
<Properties xmlns="http://schemas.openxmlformats.org/officeDocument/2006/extended-properties" xmlns:vt="http://schemas.openxmlformats.org/officeDocument/2006/docPropsVTypes">
  <TotalTime>0</TotalTime>
  <Words>1823</Words>
  <Application>Microsoft Office PowerPoint</Application>
  <PresentationFormat>On-screen Show (16:9)</PresentationFormat>
  <Paragraphs>156</Paragraphs>
  <Slides>14</Slides>
  <Notes>14</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14</vt:i4>
      </vt:variant>
    </vt:vector>
  </HeadingPairs>
  <TitlesOfParts>
    <vt:vector size="28" baseType="lpstr">
      <vt:lpstr>Arial</vt:lpstr>
      <vt:lpstr>Roboto Condensed</vt:lpstr>
      <vt:lpstr>Times New Roman</vt:lpstr>
      <vt:lpstr>Inter Medium</vt:lpstr>
      <vt:lpstr>Inter</vt:lpstr>
      <vt:lpstr>Calibri</vt:lpstr>
      <vt:lpstr>Inter ExtraBold</vt:lpstr>
      <vt:lpstr>Inter Black</vt:lpstr>
      <vt:lpstr>WEX Theme 2022</vt:lpstr>
      <vt:lpstr>WEX Theme 2022</vt:lpstr>
      <vt:lpstr>WEX Theme 2022</vt:lpstr>
      <vt:lpstr>WEX Corp PPT Template 2019</vt:lpstr>
      <vt:lpstr>3_WEX Theme 2022</vt:lpstr>
      <vt:lpstr>Office Theme</vt:lpstr>
      <vt:lpstr>Client Name</vt:lpstr>
      <vt:lpstr>Health reimbursement arrangement</vt:lpstr>
      <vt:lpstr>What is a health reimbursement arrangement (HRA)? </vt:lpstr>
      <vt:lpstr>HRAs are customizable </vt:lpstr>
      <vt:lpstr>What does your HRA cover?  </vt:lpstr>
      <vt:lpstr>Your HRA Threshold  </vt:lpstr>
      <vt:lpstr>WEX benefits card</vt:lpstr>
      <vt:lpstr>Claim filing</vt:lpstr>
      <vt:lpstr>Claim filing options</vt:lpstr>
      <vt:lpstr>Account Access</vt:lpstr>
      <vt:lpstr>PowerPoint Presentation</vt:lpstr>
      <vt:lpstr>Contact Participant Services Our Participant Services team is available Monday through Friday, from 6 a.m. to 9 p.m. CT, except holidays.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Client Name</dc:title>
  <dc:creator>Natalie Devick</dc:creator>
  <cp:lastModifiedBy>Lily Bruce-Ritchie</cp:lastModifiedBy>
  <cp:revision>1</cp:revision>
  <dcterms:modified xsi:type="dcterms:W3CDTF">2025-12-12T14:29:18Z</dcterms:modified>
</cp:coreProperties>
</file>