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3.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5.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6.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7.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8"/>
    <p:sldMasterId id="2147483669" r:id="rId9"/>
    <p:sldMasterId id="2147483689" r:id="rId10"/>
    <p:sldMasterId id="2147483710" r:id="rId11"/>
    <p:sldMasterId id="2147483732" r:id="rId12"/>
    <p:sldMasterId id="2147483780" r:id="rId13"/>
    <p:sldMasterId id="2147483812" r:id="rId14"/>
    <p:sldMasterId id="2147483823" r:id="rId15"/>
  </p:sldMasterIdLst>
  <p:notesMasterIdLst>
    <p:notesMasterId r:id="rId29"/>
  </p:notesMasterIdLst>
  <p:sldIdLst>
    <p:sldId id="256" r:id="rId16"/>
    <p:sldId id="257" r:id="rId17"/>
    <p:sldId id="258" r:id="rId18"/>
    <p:sldId id="259" r:id="rId19"/>
    <p:sldId id="260" r:id="rId20"/>
    <p:sldId id="261" r:id="rId21"/>
    <p:sldId id="262" r:id="rId22"/>
    <p:sldId id="263" r:id="rId23"/>
    <p:sldId id="264" r:id="rId24"/>
    <p:sldId id="265" r:id="rId25"/>
    <p:sldId id="273" r:id="rId26"/>
    <p:sldId id="267" r:id="rId27"/>
    <p:sldId id="268" r:id="rId28"/>
  </p:sldIdLst>
  <p:sldSz cx="9144000" cy="5143500" type="screen16x9"/>
  <p:notesSz cx="6858000" cy="9144000"/>
  <p:embeddedFontLst>
    <p:embeddedFont>
      <p:font typeface="Calibri" panose="020F0502020204030204" pitchFamily="34" charset="0"/>
      <p:regular r:id="rId30"/>
      <p:bold r:id="rId31"/>
      <p:italic r:id="rId32"/>
      <p:boldItalic r:id="rId33"/>
    </p:embeddedFont>
    <p:embeddedFont>
      <p:font typeface="Inter" panose="02000803000000020004" pitchFamily="50" charset="0"/>
      <p:regular r:id="rId34"/>
      <p:bold r:id="rId35"/>
      <p:italic r:id="rId36"/>
      <p:boldItalic r:id="rId37"/>
    </p:embeddedFont>
    <p:embeddedFont>
      <p:font typeface="Inter Black" panose="02000A03000000020004" pitchFamily="50" charset="0"/>
      <p:bold r:id="rId38"/>
      <p:boldItalic r:id="rId39"/>
    </p:embeddedFont>
    <p:embeddedFont>
      <p:font typeface="Inter ExtraBold" panose="020B0604020202020204" charset="0"/>
      <p:bold r:id="rId40"/>
      <p:boldItalic r:id="rId41"/>
    </p:embeddedFont>
    <p:embeddedFont>
      <p:font typeface="Inter Medium" panose="02000603000000020004" pitchFamily="50" charset="0"/>
      <p:regular r:id="rId42"/>
      <p:bold r:id="rId43"/>
      <p:italic r:id="rId44"/>
      <p:boldItalic r:id="rId45"/>
    </p:embeddedFont>
    <p:embeddedFont>
      <p:font typeface="Open Sans" panose="020B0606030504020204" pitchFamily="34" charset="0"/>
      <p:regular r:id="rId46"/>
      <p:bold r:id="rId47"/>
      <p:italic r:id="rId48"/>
      <p:boldItalic r:id="rId49"/>
    </p:embeddedFont>
    <p:embeddedFont>
      <p:font typeface="Quattrocento Sans" panose="020B0604020202020204" charset="0"/>
      <p:regular r:id="rId50"/>
      <p:bold r:id="rId51"/>
      <p:italic r:id="rId52"/>
      <p:boldItalic r:id="rId53"/>
    </p:embeddedFont>
    <p:embeddedFont>
      <p:font typeface="Roboto Condensed" panose="02000000000000000000" pitchFamily="2" charset="0"/>
      <p:regular r:id="rId54"/>
      <p:bold r:id="rId55"/>
      <p:italic r:id="rId56"/>
      <p:boldItalic r:id="rId57"/>
    </p:embeddedFont>
  </p:embeddedFontLst>
  <p:custDataLst>
    <p:custData r:id="rId7"/>
    <p:custData r:id="rId1"/>
    <p:custData r:id="rId6"/>
    <p:custData r:id="rId3"/>
    <p:custData r:id="rId4"/>
    <p:custData r:id="rId5"/>
    <p:custData r:id="rId2"/>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58" roundtripDataSignature="AMtx7mgHQrw2JTqvjhwa5egpuiQ5/skX4w=="/>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67378" autoAdjust="0"/>
  </p:normalViewPr>
  <p:slideViewPr>
    <p:cSldViewPr snapToGrid="0">
      <p:cViewPr varScale="1">
        <p:scale>
          <a:sx n="100" d="100"/>
          <a:sy n="100" d="100"/>
        </p:scale>
        <p:origin x="1914" y="72"/>
      </p:cViewPr>
      <p:guideLst>
        <p:guide orient="horz" pos="1620"/>
        <p:guide pos="2880"/>
      </p:guideLst>
    </p:cSldViewPr>
  </p:slideViewPr>
  <p:notesTextViewPr>
    <p:cViewPr>
      <p:scale>
        <a:sx n="1" d="1"/>
        <a:sy n="1" d="1"/>
      </p:scale>
      <p:origin x="0" y="-414"/>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6.xml"/><Relationship Id="rId18" Type="http://schemas.openxmlformats.org/officeDocument/2006/relationships/slide" Target="slides/slide3.xml"/><Relationship Id="rId26" Type="http://schemas.openxmlformats.org/officeDocument/2006/relationships/slide" Target="slides/slide11.xml"/><Relationship Id="rId39" Type="http://schemas.openxmlformats.org/officeDocument/2006/relationships/font" Target="fonts/font10.fntdata"/><Relationship Id="rId21" Type="http://schemas.openxmlformats.org/officeDocument/2006/relationships/slide" Target="slides/slide6.xml"/><Relationship Id="rId34" Type="http://schemas.openxmlformats.org/officeDocument/2006/relationships/font" Target="fonts/font5.fntdata"/><Relationship Id="rId42" Type="http://schemas.openxmlformats.org/officeDocument/2006/relationships/font" Target="fonts/font13.fntdata"/><Relationship Id="rId47" Type="http://schemas.openxmlformats.org/officeDocument/2006/relationships/font" Target="fonts/font18.fntdata"/><Relationship Id="rId50" Type="http://schemas.openxmlformats.org/officeDocument/2006/relationships/font" Target="fonts/font21.fntdata"/><Relationship Id="rId55" Type="http://schemas.openxmlformats.org/officeDocument/2006/relationships/font" Target="fonts/font26.fntdata"/><Relationship Id="rId7" Type="http://schemas.openxmlformats.org/officeDocument/2006/relationships/customXml" Target="../customXml/item7.xml"/><Relationship Id="rId2" Type="http://schemas.openxmlformats.org/officeDocument/2006/relationships/customXml" Target="../customXml/item2.xml"/><Relationship Id="rId16" Type="http://schemas.openxmlformats.org/officeDocument/2006/relationships/slide" Target="slides/slide1.xml"/><Relationship Id="rId29" Type="http://schemas.openxmlformats.org/officeDocument/2006/relationships/notesMaster" Target="notesMasters/notesMaster1.xml"/><Relationship Id="rId11" Type="http://schemas.openxmlformats.org/officeDocument/2006/relationships/slideMaster" Target="slideMasters/slideMaster4.xml"/><Relationship Id="rId24" Type="http://schemas.openxmlformats.org/officeDocument/2006/relationships/slide" Target="slides/slide9.xml"/><Relationship Id="rId32" Type="http://schemas.openxmlformats.org/officeDocument/2006/relationships/font" Target="fonts/font3.fntdata"/><Relationship Id="rId37" Type="http://schemas.openxmlformats.org/officeDocument/2006/relationships/font" Target="fonts/font8.fntdata"/><Relationship Id="rId40" Type="http://schemas.openxmlformats.org/officeDocument/2006/relationships/font" Target="fonts/font11.fntdata"/><Relationship Id="rId45" Type="http://schemas.openxmlformats.org/officeDocument/2006/relationships/font" Target="fonts/font16.fntdata"/><Relationship Id="rId53" Type="http://schemas.openxmlformats.org/officeDocument/2006/relationships/font" Target="fonts/font24.fntdata"/><Relationship Id="rId58" Type="http://customschemas.google.com/relationships/presentationmetadata" Target="metadata"/><Relationship Id="rId5" Type="http://schemas.openxmlformats.org/officeDocument/2006/relationships/customXml" Target="../customXml/item5.xml"/><Relationship Id="rId61" Type="http://schemas.openxmlformats.org/officeDocument/2006/relationships/theme" Target="theme/theme1.xml"/><Relationship Id="rId19" Type="http://schemas.openxmlformats.org/officeDocument/2006/relationships/slide" Target="slides/slide4.xml"/><Relationship Id="rId14" Type="http://schemas.openxmlformats.org/officeDocument/2006/relationships/slideMaster" Target="slideMasters/slideMaster7.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font" Target="fonts/font1.fntdata"/><Relationship Id="rId35" Type="http://schemas.openxmlformats.org/officeDocument/2006/relationships/font" Target="fonts/font6.fntdata"/><Relationship Id="rId43" Type="http://schemas.openxmlformats.org/officeDocument/2006/relationships/font" Target="fonts/font14.fntdata"/><Relationship Id="rId48" Type="http://schemas.openxmlformats.org/officeDocument/2006/relationships/font" Target="fonts/font19.fntdata"/><Relationship Id="rId56" Type="http://schemas.openxmlformats.org/officeDocument/2006/relationships/font" Target="fonts/font27.fntdata"/><Relationship Id="rId8" Type="http://schemas.openxmlformats.org/officeDocument/2006/relationships/slideMaster" Target="slideMasters/slideMaster1.xml"/><Relationship Id="rId51" Type="http://schemas.openxmlformats.org/officeDocument/2006/relationships/font" Target="fonts/font22.fntdata"/><Relationship Id="rId3" Type="http://schemas.openxmlformats.org/officeDocument/2006/relationships/customXml" Target="../customXml/item3.xml"/><Relationship Id="rId12" Type="http://schemas.openxmlformats.org/officeDocument/2006/relationships/slideMaster" Target="slideMasters/slideMaster5.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font" Target="fonts/font4.fntdata"/><Relationship Id="rId38" Type="http://schemas.openxmlformats.org/officeDocument/2006/relationships/font" Target="fonts/font9.fntdata"/><Relationship Id="rId46" Type="http://schemas.openxmlformats.org/officeDocument/2006/relationships/font" Target="fonts/font17.fntdata"/><Relationship Id="rId59" Type="http://schemas.openxmlformats.org/officeDocument/2006/relationships/presProps" Target="presProps.xml"/><Relationship Id="rId20" Type="http://schemas.openxmlformats.org/officeDocument/2006/relationships/slide" Target="slides/slide5.xml"/><Relationship Id="rId41" Type="http://schemas.openxmlformats.org/officeDocument/2006/relationships/font" Target="fonts/font12.fntdata"/><Relationship Id="rId54" Type="http://schemas.openxmlformats.org/officeDocument/2006/relationships/font" Target="fonts/font25.fntdata"/><Relationship Id="rId62"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Master" Target="slideMasters/slideMaster8.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font" Target="fonts/font7.fntdata"/><Relationship Id="rId49" Type="http://schemas.openxmlformats.org/officeDocument/2006/relationships/font" Target="fonts/font20.fntdata"/><Relationship Id="rId57" Type="http://schemas.openxmlformats.org/officeDocument/2006/relationships/font" Target="fonts/font28.fntdata"/><Relationship Id="rId10" Type="http://schemas.openxmlformats.org/officeDocument/2006/relationships/slideMaster" Target="slideMasters/slideMaster3.xml"/><Relationship Id="rId31" Type="http://schemas.openxmlformats.org/officeDocument/2006/relationships/font" Target="fonts/font2.fntdata"/><Relationship Id="rId44" Type="http://schemas.openxmlformats.org/officeDocument/2006/relationships/font" Target="fonts/font15.fntdata"/><Relationship Id="rId52" Type="http://schemas.openxmlformats.org/officeDocument/2006/relationships/font" Target="fonts/font23.fntdata"/><Relationship Id="rId60"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slideMaster" Target="slideMasters/slideMaster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11.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99"/>
        <p:cNvGrpSpPr/>
        <p:nvPr/>
      </p:nvGrpSpPr>
      <p:grpSpPr>
        <a:xfrm>
          <a:off x="0" y="0"/>
          <a:ext cx="0" cy="0"/>
          <a:chOff x="0" y="0"/>
          <a:chExt cx="0" cy="0"/>
        </a:xfrm>
      </p:grpSpPr>
      <p:sp>
        <p:nvSpPr>
          <p:cNvPr id="14000" name="Google Shape;14000;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001" name="Google Shape;14001;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Lifestyle Spending Account. </a:t>
            </a:r>
            <a:endParaRPr sz="120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82"/>
        <p:cNvGrpSpPr/>
        <p:nvPr/>
      </p:nvGrpSpPr>
      <p:grpSpPr>
        <a:xfrm>
          <a:off x="0" y="0"/>
          <a:ext cx="0" cy="0"/>
          <a:chOff x="0" y="0"/>
          <a:chExt cx="0" cy="0"/>
        </a:xfrm>
      </p:grpSpPr>
      <p:sp>
        <p:nvSpPr>
          <p:cNvPr id="14183" name="Google Shape;14183;p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184" name="Google Shape;14184;p1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1100"/>
              <a:buNone/>
            </a:pPr>
            <a:r>
              <a:rPr lang="en" sz="1200">
                <a:solidFill>
                  <a:schemeClr val="dk1"/>
                </a:solidFill>
              </a:rPr>
              <a:t>The WEX mobile app provides you with quick easy access to your online account. After logging in the first time, you can set up fingerprint access right from your phone. </a:t>
            </a:r>
            <a:endParaRPr sz="1200">
              <a:solidFill>
                <a:schemeClr val="dk1"/>
              </a:solidFill>
            </a:endParaRPr>
          </a:p>
          <a:p>
            <a:pPr marL="0" lvl="0" indent="0" algn="l" rtl="0">
              <a:lnSpc>
                <a:spcPct val="115000"/>
              </a:lnSpc>
              <a:spcBef>
                <a:spcPts val="0"/>
              </a:spcBef>
              <a:spcAft>
                <a:spcPts val="0"/>
              </a:spcAft>
              <a:buSzPts val="1100"/>
              <a:buNone/>
            </a:pPr>
            <a:endParaRPr sz="1200">
              <a:solidFill>
                <a:schemeClr val="dk1"/>
              </a:solidFill>
            </a:endParaRPr>
          </a:p>
          <a:p>
            <a:pPr marL="0" lvl="0" indent="0" algn="l" rtl="0">
              <a:lnSpc>
                <a:spcPct val="115000"/>
              </a:lnSpc>
              <a:spcBef>
                <a:spcPts val="0"/>
              </a:spcBef>
              <a:spcAft>
                <a:spcPts val="0"/>
              </a:spcAft>
              <a:buSzPts val="1100"/>
              <a:buNone/>
            </a:pPr>
            <a:r>
              <a:rPr lang="en" sz="1200">
                <a:solidFill>
                  <a:schemeClr val="dk1"/>
                </a:solidFill>
              </a:rPr>
              <a:t>Other great features include: </a:t>
            </a:r>
            <a:endParaRPr sz="1200">
              <a:solidFill>
                <a:schemeClr val="dk1"/>
              </a:solidFill>
            </a:endParaRPr>
          </a:p>
          <a:p>
            <a:pPr marL="181240" lvl="0" indent="-181240" algn="l" rtl="0">
              <a:lnSpc>
                <a:spcPct val="115000"/>
              </a:lnSpc>
              <a:spcBef>
                <a:spcPts val="0"/>
              </a:spcBef>
              <a:spcAft>
                <a:spcPts val="0"/>
              </a:spcAft>
              <a:buClr>
                <a:schemeClr val="dk1"/>
              </a:buClr>
              <a:buSzPts val="1200"/>
              <a:buChar char="•"/>
            </a:pPr>
            <a:r>
              <a:rPr lang="en" sz="1200">
                <a:solidFill>
                  <a:schemeClr val="dk1"/>
                </a:solidFill>
              </a:rPr>
              <a:t>Take a photo of your explanation of benefits or itemized receipt in order to submit documentation for any outstanding claims. This saves a ton of time since you don’t have to scan an email receipt and upload it manually. </a:t>
            </a:r>
            <a:endParaRPr sz="1200">
              <a:solidFill>
                <a:schemeClr val="dk1"/>
              </a:solidFill>
            </a:endParaRPr>
          </a:p>
          <a:p>
            <a:pPr marL="181240" lvl="0" indent="-181240" algn="l" rtl="0">
              <a:lnSpc>
                <a:spcPct val="115000"/>
              </a:lnSpc>
              <a:spcBef>
                <a:spcPts val="0"/>
              </a:spcBef>
              <a:spcAft>
                <a:spcPts val="0"/>
              </a:spcAft>
              <a:buClr>
                <a:schemeClr val="dk1"/>
              </a:buClr>
              <a:buSzPts val="1200"/>
              <a:buChar char="•"/>
            </a:pPr>
            <a:r>
              <a:rPr lang="en" sz="1200">
                <a:solidFill>
                  <a:schemeClr val="dk1"/>
                </a:solidFill>
              </a:rPr>
              <a:t>Easily check your account balance while standing in line at the store, making it easy to decide if you want to use your plan dollars to cover a purchase.</a:t>
            </a:r>
            <a:endParaRPr sz="1200">
              <a:solidFill>
                <a:schemeClr val="dk1"/>
              </a:solidFill>
              <a:latin typeface="Calibri"/>
              <a:ea typeface="Calibri"/>
              <a:cs typeface="Calibri"/>
              <a:sym typeface="Calibri"/>
            </a:endParaRPr>
          </a:p>
        </p:txBody>
      </p:sp>
      <p:sp>
        <p:nvSpPr>
          <p:cNvPr id="14185" name="Google Shape;14185;p187: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Calibri"/>
                <a:ea typeface="Calibri"/>
                <a:cs typeface="Calibri"/>
                <a:sym typeface="Calibri"/>
              </a:rPr>
              <a:t>10</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2"/>
        <p:cNvGrpSpPr/>
        <p:nvPr/>
      </p:nvGrpSpPr>
      <p:grpSpPr>
        <a:xfrm>
          <a:off x="0" y="0"/>
          <a:ext cx="0" cy="0"/>
          <a:chOff x="0" y="0"/>
          <a:chExt cx="0" cy="0"/>
        </a:xfrm>
      </p:grpSpPr>
      <p:sp>
        <p:nvSpPr>
          <p:cNvPr id="10963" name="Google Shape;10963;g2f8901c3363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64" name="Google Shape;10964;g2f8901c3363_1_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For any questions or assistance you may need, our participant services team is available to you Monday through Friday from 6 am to 9 pm Central time.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You have a variety of options to contact us.  You can </a:t>
            </a:r>
            <a:r>
              <a:rPr lang="en" dirty="0"/>
              <a:t>get support on our</a:t>
            </a:r>
            <a:r>
              <a:rPr lang="en" dirty="0">
                <a:latin typeface="Arial"/>
                <a:ea typeface="Arial"/>
                <a:cs typeface="Arial"/>
                <a:sym typeface="Arial"/>
              </a:rPr>
              <a:t> website at www.wexinc.com or call to speak to a participant services representative.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r>
              <a:rPr lang="en" i="1" dirty="0"/>
              <a:t>If participates ask for instructions…</a:t>
            </a:r>
            <a:endParaRPr i="1" dirty="0"/>
          </a:p>
          <a:p>
            <a:pPr marL="0" lvl="0" indent="0" algn="l" rtl="0">
              <a:lnSpc>
                <a:spcPct val="100000"/>
              </a:lnSpc>
              <a:spcBef>
                <a:spcPts val="0"/>
              </a:spcBef>
              <a:spcAft>
                <a:spcPts val="0"/>
              </a:spcAft>
              <a:buClr>
                <a:schemeClr val="dk1"/>
              </a:buClr>
              <a:buSzPts val="1200"/>
              <a:buFont typeface="Calibri"/>
              <a:buNone/>
            </a:pPr>
            <a:endParaRPr i="1" dirty="0"/>
          </a:p>
          <a:p>
            <a:pPr marL="0" lvl="0" indent="0" algn="l" rtl="0">
              <a:lnSpc>
                <a:spcPct val="100000"/>
              </a:lnSpc>
              <a:spcBef>
                <a:spcPts val="0"/>
              </a:spcBef>
              <a:spcAft>
                <a:spcPts val="0"/>
              </a:spcAft>
              <a:buClr>
                <a:schemeClr val="dk1"/>
              </a:buClr>
              <a:buSzPts val="1200"/>
              <a:buFont typeface="Calibri"/>
              <a:buNone/>
            </a:pPr>
            <a:r>
              <a:rPr lang="en" i="1" dirty="0"/>
              <a:t>Support on Website: </a:t>
            </a:r>
            <a:r>
              <a:rPr lang="en" i="1" dirty="0">
                <a:solidFill>
                  <a:schemeClr val="dk1"/>
                </a:solidFill>
              </a:rPr>
              <a:t>To access the form, follow the below steps: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Navigate to</a:t>
            </a:r>
            <a:r>
              <a:rPr lang="en" i="1" dirty="0">
                <a:solidFill>
                  <a:schemeClr val="dk1"/>
                </a:solidFill>
                <a:uFill>
                  <a:noFill/>
                </a:uFill>
                <a:hlinkClick r:id="rId3">
                  <a:extLst>
                    <a:ext uri="{A12FA001-AC4F-418D-AE19-62706E023703}">
                      <ahyp:hlinkClr xmlns:ahyp="http://schemas.microsoft.com/office/drawing/2018/hyperlinkcolor" val="tx"/>
                    </a:ext>
                  </a:extLst>
                </a:hlinkClick>
              </a:rPr>
              <a:t> </a:t>
            </a:r>
            <a:r>
              <a:rPr lang="en" i="1" dirty="0">
                <a:solidFill>
                  <a:schemeClr val="hlink"/>
                </a:solidFill>
                <a:uFill>
                  <a:noFill/>
                </a:uFill>
                <a:hlinkClick r:id="rId3"/>
              </a:rPr>
              <a:t>www.wexinc.com</a:t>
            </a:r>
            <a:r>
              <a:rPr lang="en" i="1" dirty="0">
                <a:solidFill>
                  <a:schemeClr val="dk1"/>
                </a:solidFill>
              </a:rPr>
              <a:t> &gt; Support &gt; Contact customer service team &gt; Contact WEX benefits.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Select the following:</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a.</a:t>
            </a:r>
            <a:r>
              <a:rPr lang="en" sz="700" i="1" dirty="0">
                <a:solidFill>
                  <a:schemeClr val="dk1"/>
                </a:solidFill>
                <a:latin typeface="Times New Roman"/>
                <a:ea typeface="Times New Roman"/>
                <a:cs typeface="Times New Roman"/>
                <a:sym typeface="Times New Roman"/>
              </a:rPr>
              <a:t>            </a:t>
            </a:r>
            <a:r>
              <a:rPr lang="en" i="1" dirty="0">
                <a:solidFill>
                  <a:schemeClr val="dk1"/>
                </a:solidFill>
              </a:rPr>
              <a:t>Type of Inquiry: Customer Service</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b.</a:t>
            </a:r>
            <a:r>
              <a:rPr lang="en" sz="700" i="1" dirty="0">
                <a:solidFill>
                  <a:schemeClr val="dk1"/>
                </a:solidFill>
                <a:latin typeface="Times New Roman"/>
                <a:ea typeface="Times New Roman"/>
                <a:cs typeface="Times New Roman"/>
                <a:sym typeface="Times New Roman"/>
              </a:rPr>
              <a:t>            </a:t>
            </a:r>
            <a:r>
              <a:rPr lang="en" i="1" dirty="0">
                <a:solidFill>
                  <a:schemeClr val="dk1"/>
                </a:solidFill>
              </a:rPr>
              <a:t>I am a: Employee/Participant</a:t>
            </a:r>
            <a:endParaRPr i="1" dirty="0">
              <a:solidFill>
                <a:schemeClr val="dk1"/>
              </a:solidFill>
            </a:endParaRPr>
          </a:p>
          <a:p>
            <a:pPr marL="457200" lvl="0" indent="-298450" algn="l" rtl="0">
              <a:lnSpc>
                <a:spcPct val="115000"/>
              </a:lnSpc>
              <a:spcBef>
                <a:spcPts val="1200"/>
              </a:spcBef>
              <a:spcAft>
                <a:spcPts val="0"/>
              </a:spcAft>
              <a:buClr>
                <a:schemeClr val="dk1"/>
              </a:buClr>
              <a:buSzPts val="1100"/>
              <a:buAutoNum type="arabicPeriod" startAt="3"/>
            </a:pPr>
            <a:r>
              <a:rPr lang="en" i="1" dirty="0">
                <a:solidFill>
                  <a:schemeClr val="dk1"/>
                </a:solidFill>
              </a:rPr>
              <a:t>Select “</a:t>
            </a:r>
            <a:r>
              <a:rPr lang="en" i="1" dirty="0">
                <a:solidFill>
                  <a:schemeClr val="hlink"/>
                </a:solidFill>
                <a:uFill>
                  <a:noFill/>
                </a:uFill>
                <a:hlinkClick r:id="rId4"/>
              </a:rPr>
              <a:t>WEX Benefits Support Center</a:t>
            </a:r>
            <a:r>
              <a:rPr lang="en" i="1" dirty="0">
                <a:solidFill>
                  <a:schemeClr val="dk1"/>
                </a:solidFill>
              </a:rPr>
              <a:t>”.</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Complete the form.</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A successful submission message will appear indicating that we'll be in touch.</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The employee/participant will receive an email response with additional details or resolution to their inquiry.</a:t>
            </a:r>
            <a:endParaRPr dirty="0"/>
          </a:p>
          <a:p>
            <a:pPr marL="0" lvl="0" indent="0" algn="l" rtl="0">
              <a:lnSpc>
                <a:spcPct val="100000"/>
              </a:lnSpc>
              <a:spcBef>
                <a:spcPts val="1200"/>
              </a:spcBef>
              <a:spcAft>
                <a:spcPts val="0"/>
              </a:spcAft>
              <a:buClr>
                <a:schemeClr val="dk1"/>
              </a:buClr>
              <a:buSzPts val="1200"/>
              <a:buFont typeface="Calibri"/>
              <a:buNone/>
            </a:pPr>
            <a:r>
              <a:rPr lang="en" i="1" dirty="0"/>
              <a:t>Form URL: </a:t>
            </a:r>
            <a:r>
              <a:rPr lang="en" i="1" u="sng" dirty="0">
                <a:solidFill>
                  <a:schemeClr val="hlink"/>
                </a:solidFill>
                <a:hlinkClick r:id="rId5"/>
              </a:rPr>
              <a:t>https://wexhealthinc.my.site.com/WEXbenefitscontactus/s/</a:t>
            </a:r>
            <a:endParaRPr i="1" dirty="0"/>
          </a:p>
          <a:p>
            <a:pPr marL="0" lvl="0" indent="0" algn="l" rtl="0">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60"/>
        <p:cNvGrpSpPr/>
        <p:nvPr/>
      </p:nvGrpSpPr>
      <p:grpSpPr>
        <a:xfrm>
          <a:off x="0" y="0"/>
          <a:ext cx="0" cy="0"/>
          <a:chOff x="0" y="0"/>
          <a:chExt cx="0" cy="0"/>
        </a:xfrm>
      </p:grpSpPr>
      <p:sp>
        <p:nvSpPr>
          <p:cNvPr id="14261" name="Google Shape;14261;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262" name="Google Shape;14262;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64"/>
        <p:cNvGrpSpPr/>
        <p:nvPr/>
      </p:nvGrpSpPr>
      <p:grpSpPr>
        <a:xfrm>
          <a:off x="0" y="0"/>
          <a:ext cx="0" cy="0"/>
          <a:chOff x="0" y="0"/>
          <a:chExt cx="0" cy="0"/>
        </a:xfrm>
      </p:grpSpPr>
      <p:sp>
        <p:nvSpPr>
          <p:cNvPr id="14265" name="Google Shape;14265;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266" name="Google Shape;14266;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04"/>
        <p:cNvGrpSpPr/>
        <p:nvPr/>
      </p:nvGrpSpPr>
      <p:grpSpPr>
        <a:xfrm>
          <a:off x="0" y="0"/>
          <a:ext cx="0" cy="0"/>
          <a:chOff x="0" y="0"/>
          <a:chExt cx="0" cy="0"/>
        </a:xfrm>
      </p:grpSpPr>
      <p:sp>
        <p:nvSpPr>
          <p:cNvPr id="14005" name="Google Shape;14005;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006" name="Google Shape;14006;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During our presentation today, I will be reviewing what a lifestyle spending account, or LSA, is and why you should consider enrolling in an LSA.</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a:solidFill>
                <a:schemeClr val="dk1"/>
              </a:solidFill>
            </a:endParaRPr>
          </a:p>
          <a:p>
            <a:pPr marL="0" marR="0" lvl="0" indent="0" algn="l" rtl="0">
              <a:lnSpc>
                <a:spcPct val="100000"/>
              </a:lnSpc>
              <a:spcBef>
                <a:spcPts val="0"/>
              </a:spcBef>
              <a:spcAft>
                <a:spcPts val="0"/>
              </a:spcAft>
              <a:buClr>
                <a:srgbClr val="000000"/>
              </a:buClr>
              <a:buSzPts val="1100"/>
              <a:buFont typeface="Arial"/>
              <a:buNone/>
            </a:pPr>
            <a:endParaRPr>
              <a:solidFill>
                <a:schemeClr val="dk1"/>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0"/>
        <p:cNvGrpSpPr/>
        <p:nvPr/>
      </p:nvGrpSpPr>
      <p:grpSpPr>
        <a:xfrm>
          <a:off x="0" y="0"/>
          <a:ext cx="0" cy="0"/>
          <a:chOff x="0" y="0"/>
          <a:chExt cx="0" cy="0"/>
        </a:xfrm>
      </p:grpSpPr>
      <p:sp>
        <p:nvSpPr>
          <p:cNvPr id="14011" name="Google Shape;14011;g280e44c372a_0_18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012" name="Google Shape;14012;g280e44c372a_0_187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A lifestyle spending account, or LSA, is a benefits account funded by your employer. With those funds, an LSA is used for qualified expenses that promote a happy and healthy lifestyle by reimbursing you for eligible physical, emotional, and financial wellness expenses.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The LSA is funded by post-tax employer contributions which means distributions from the LSA will be treated as taxable income. If there are any funds left over at the end of the year, they cannot be cashed out. </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If you have a flexible spending account, also known as an FSA, or a health savings account, also called an HSA, they can be paired with an LSA to manage the long-term and short-term expenses that are a part of life. </a:t>
            </a: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0"/>
        <p:cNvGrpSpPr/>
        <p:nvPr/>
      </p:nvGrpSpPr>
      <p:grpSpPr>
        <a:xfrm>
          <a:off x="0" y="0"/>
          <a:ext cx="0" cy="0"/>
          <a:chOff x="0" y="0"/>
          <a:chExt cx="0" cy="0"/>
        </a:xfrm>
      </p:grpSpPr>
      <p:sp>
        <p:nvSpPr>
          <p:cNvPr id="14051" name="Google Shape;14051;g280de3d4a38_0_19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052" name="Google Shape;14052;g280de3d4a38_0_19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Your employer has control over how much can be contributed to the plan, and whether funds carry over to the next plan year. </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Your employer also determines when contributions become available. This could be 100% at the beginning of the plan year, scheduled throughout the year, or activity based. For example: upon successful completion of certain health-related tasks.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Your employer also determines who is eligible to participate in an LSA. Be sure to reach out to your human resources representative for the specifics of your LSA plan!</a:t>
            </a: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9"/>
        <p:cNvGrpSpPr/>
        <p:nvPr/>
      </p:nvGrpSpPr>
      <p:grpSpPr>
        <a:xfrm>
          <a:off x="0" y="0"/>
          <a:ext cx="0" cy="0"/>
          <a:chOff x="0" y="0"/>
          <a:chExt cx="0" cy="0"/>
        </a:xfrm>
      </p:grpSpPr>
      <p:sp>
        <p:nvSpPr>
          <p:cNvPr id="14060" name="Google Shape;14060;g280de3d4a38_0_56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061" name="Google Shape;14061;g280de3d4a38_0_568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Your employer also determines what expenses are eligible for reimbursement. These can vary quite a bit from student loan payments, to gym memberships and much more. </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latin typeface="Calibri"/>
              <a:ea typeface="Calibri"/>
              <a:cs typeface="Calibri"/>
              <a:sym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67"/>
        <p:cNvGrpSpPr/>
        <p:nvPr/>
      </p:nvGrpSpPr>
      <p:grpSpPr>
        <a:xfrm>
          <a:off x="0" y="0"/>
          <a:ext cx="0" cy="0"/>
          <a:chOff x="0" y="0"/>
          <a:chExt cx="0" cy="0"/>
        </a:xfrm>
      </p:grpSpPr>
      <p:sp>
        <p:nvSpPr>
          <p:cNvPr id="14068" name="Google Shape;14068;g280e44c372a_0_378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To help demonstrate what an LSA is, </a:t>
            </a:r>
            <a:r>
              <a:rPr lang="en" sz="1200"/>
              <a:t>we are going to</a:t>
            </a:r>
            <a:r>
              <a:rPr lang="en" sz="1200" i="0" u="none" strike="noStrike" cap="none">
                <a:solidFill>
                  <a:srgbClr val="000000"/>
                </a:solidFill>
              </a:rPr>
              <a:t> compare it to a standard flexible spending account.</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FSA – an FSA is employer owned  and you forfeit any unused money back at the end of a plan year an LSA works the same way.</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An FSA can be funded by either the employer OR the employee. An LSA is strictly funded by the employer.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An FSA can be used to reimburse expenses for medical, dental, vision, and preventative goods or services. LSA eligible expenses are medical, emotional, and/or financial expenses that are determined by your employer.</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Reimbursements from your FSA are pre-tax dollars, and you do not pay taxes on the amount you are reimbursed. LSA reimbursements are post-tax funds that will be counted towards your taxable income.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FSA funds are considered use-it-or-lose-it. With an LSA, your employer will determine whether or not you can roll unused funds into the next plan year. </a:t>
            </a:r>
            <a:endParaRPr sz="1200"/>
          </a:p>
        </p:txBody>
      </p:sp>
      <p:sp>
        <p:nvSpPr>
          <p:cNvPr id="14069" name="Google Shape;14069;g280e44c372a_0_37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97"/>
        <p:cNvGrpSpPr/>
        <p:nvPr/>
      </p:nvGrpSpPr>
      <p:grpSpPr>
        <a:xfrm>
          <a:off x="0" y="0"/>
          <a:ext cx="0" cy="0"/>
          <a:chOff x="0" y="0"/>
          <a:chExt cx="0" cy="0"/>
        </a:xfrm>
      </p:grpSpPr>
      <p:sp>
        <p:nvSpPr>
          <p:cNvPr id="14098" name="Google Shape;14098;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099" name="Google Shape;14099;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a:solidFill>
                  <a:schemeClr val="dk1"/>
                </a:solidFill>
              </a:rPr>
              <a:t>Let us talk a bit about documentation! </a:t>
            </a:r>
            <a:r>
              <a:rPr lang="en" sz="1200" i="1">
                <a:solidFill>
                  <a:schemeClr val="dk1"/>
                </a:solidFill>
              </a:rPr>
              <a:t>(say jokingly) </a:t>
            </a:r>
            <a:r>
              <a:rPr lang="en" sz="1200">
                <a:solidFill>
                  <a:schemeClr val="dk1"/>
                </a:solidFill>
              </a:rPr>
              <a:t>Everyone loves providing documentation, right? </a:t>
            </a: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For anything you paid out of pocket, you can submit a reimbursement request with documentation showing the following information: </a:t>
            </a: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a:p>
            <a:pPr marL="800100" lvl="1" indent="-304800" algn="l" rtl="0">
              <a:lnSpc>
                <a:spcPct val="150000"/>
              </a:lnSpc>
              <a:spcBef>
                <a:spcPts val="500"/>
              </a:spcBef>
              <a:spcAft>
                <a:spcPts val="0"/>
              </a:spcAft>
              <a:buClr>
                <a:schemeClr val="dk1"/>
              </a:buClr>
              <a:buSzPts val="1200"/>
              <a:buChar char="•"/>
            </a:pPr>
            <a:r>
              <a:rPr lang="en" sz="1200">
                <a:solidFill>
                  <a:schemeClr val="dk1"/>
                </a:solidFill>
              </a:rPr>
              <a:t>When the expense was incurred</a:t>
            </a:r>
            <a:endParaRPr sz="1200">
              <a:solidFill>
                <a:schemeClr val="dk1"/>
              </a:solidFill>
            </a:endParaRPr>
          </a:p>
          <a:p>
            <a:pPr marL="800100" lvl="1" indent="-304800" algn="l" rtl="0">
              <a:lnSpc>
                <a:spcPct val="150000"/>
              </a:lnSpc>
              <a:spcBef>
                <a:spcPts val="500"/>
              </a:spcBef>
              <a:spcAft>
                <a:spcPts val="0"/>
              </a:spcAft>
              <a:buClr>
                <a:schemeClr val="dk1"/>
              </a:buClr>
              <a:buSzPts val="1200"/>
              <a:buChar char="•"/>
            </a:pPr>
            <a:r>
              <a:rPr lang="en" sz="1200">
                <a:solidFill>
                  <a:schemeClr val="dk1"/>
                </a:solidFill>
              </a:rPr>
              <a:t>Where the expense was incurred</a:t>
            </a:r>
            <a:endParaRPr sz="1200">
              <a:solidFill>
                <a:schemeClr val="dk1"/>
              </a:solidFill>
            </a:endParaRPr>
          </a:p>
          <a:p>
            <a:pPr marL="800100" lvl="1" indent="-304800" algn="l" rtl="0">
              <a:lnSpc>
                <a:spcPct val="150000"/>
              </a:lnSpc>
              <a:spcBef>
                <a:spcPts val="500"/>
              </a:spcBef>
              <a:spcAft>
                <a:spcPts val="0"/>
              </a:spcAft>
              <a:buClr>
                <a:schemeClr val="dk1"/>
              </a:buClr>
              <a:buSzPts val="1200"/>
              <a:buChar char="•"/>
            </a:pPr>
            <a:r>
              <a:rPr lang="en" sz="1200">
                <a:solidFill>
                  <a:schemeClr val="dk1"/>
                </a:solidFill>
              </a:rPr>
              <a:t>What the expense was</a:t>
            </a:r>
            <a:endParaRPr sz="1200">
              <a:solidFill>
                <a:schemeClr val="dk1"/>
              </a:solidFill>
            </a:endParaRPr>
          </a:p>
          <a:p>
            <a:pPr marL="800100" lvl="1" indent="-304800" algn="l" rtl="0">
              <a:lnSpc>
                <a:spcPct val="150000"/>
              </a:lnSpc>
              <a:spcBef>
                <a:spcPts val="500"/>
              </a:spcBef>
              <a:spcAft>
                <a:spcPts val="0"/>
              </a:spcAft>
              <a:buClr>
                <a:schemeClr val="dk1"/>
              </a:buClr>
              <a:buSzPts val="1200"/>
              <a:buChar char="•"/>
            </a:pPr>
            <a:r>
              <a:rPr lang="en" sz="1200">
                <a:solidFill>
                  <a:schemeClr val="dk1"/>
                </a:solidFill>
              </a:rPr>
              <a:t>The amount/cost of the expense incurred</a:t>
            </a:r>
            <a:endParaRPr sz="1200">
              <a:solidFill>
                <a:schemeClr val="dk1"/>
              </a:solidFill>
            </a:endParaRPr>
          </a:p>
          <a:p>
            <a:pPr marL="171450" lvl="0" indent="-95250" algn="l" rtl="0">
              <a:lnSpc>
                <a:spcPct val="100000"/>
              </a:lnSpc>
              <a:spcBef>
                <a:spcPts val="0"/>
              </a:spcBef>
              <a:spcAft>
                <a:spcPts val="0"/>
              </a:spcAft>
              <a:buSzPts val="1100"/>
              <a:buNone/>
            </a:pPr>
            <a:endParaRPr sz="1200">
              <a:solidFill>
                <a:schemeClr val="dk1"/>
              </a:solidFill>
              <a:latin typeface="Calibri"/>
              <a:ea typeface="Calibri"/>
              <a:cs typeface="Calibri"/>
              <a:sym typeface="Calibri"/>
            </a:endParaRPr>
          </a:p>
          <a:p>
            <a:pPr marL="171450" marR="0" lvl="0" indent="-171450" algn="l" rtl="0">
              <a:lnSpc>
                <a:spcPct val="100000"/>
              </a:lnSpc>
              <a:spcBef>
                <a:spcPts val="0"/>
              </a:spcBef>
              <a:spcAft>
                <a:spcPts val="0"/>
              </a:spcAft>
              <a:buClr>
                <a:schemeClr val="dk1"/>
              </a:buClr>
              <a:buSzPts val="1200"/>
              <a:buFont typeface="Calibri"/>
              <a:buChar char="-"/>
            </a:pPr>
            <a:endParaRPr sz="1200">
              <a:solidFill>
                <a:schemeClr val="dk1"/>
              </a:solidFill>
              <a:latin typeface="Calibri"/>
              <a:ea typeface="Calibri"/>
              <a:cs typeface="Calibri"/>
              <a:sym typeface="Calibri"/>
            </a:endParaRPr>
          </a:p>
          <a:p>
            <a:pPr marL="171450" marR="0" lvl="0" indent="-9525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16"/>
        <p:cNvGrpSpPr/>
        <p:nvPr/>
      </p:nvGrpSpPr>
      <p:grpSpPr>
        <a:xfrm>
          <a:off x="0" y="0"/>
          <a:ext cx="0" cy="0"/>
          <a:chOff x="0" y="0"/>
          <a:chExt cx="0" cy="0"/>
        </a:xfrm>
      </p:grpSpPr>
      <p:sp>
        <p:nvSpPr>
          <p:cNvPr id="14117" name="Google Shape;14117;g280e44c372a_0_69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118" name="Google Shape;14118;g280e44c372a_0_694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Arial"/>
              <a:buNone/>
            </a:pPr>
            <a:r>
              <a:rPr lang="en" sz="1200">
                <a:solidFill>
                  <a:schemeClr val="dk1"/>
                </a:solidFill>
              </a:rPr>
              <a:t>Depending on your plan design you can file a claim in your online account or mobile app, or may be able to submit a Claim Form as well. </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Once approved, you’ll either receive a check reimbursement, OR you can set up direct deposit. This can be done easily through your online account and allows us to add funds directly to your bank account!</a:t>
            </a:r>
            <a:endParaRPr sz="1200"/>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9"/>
        <p:cNvGrpSpPr/>
        <p:nvPr/>
      </p:nvGrpSpPr>
      <p:grpSpPr>
        <a:xfrm>
          <a:off x="0" y="0"/>
          <a:ext cx="0" cy="0"/>
          <a:chOff x="0" y="0"/>
          <a:chExt cx="0" cy="0"/>
        </a:xfrm>
      </p:grpSpPr>
      <p:sp>
        <p:nvSpPr>
          <p:cNvPr id="14150" name="Google Shape;14150;g2615d7e491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151" name="Google Shape;14151;g2615d7e4917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Now let’s end with a highlight of how you can access all of your accounts with u</a:t>
            </a:r>
            <a:r>
              <a:rPr lang="en" sz="1200"/>
              <a:t>s.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You can get access </a:t>
            </a:r>
            <a:r>
              <a:rPr lang="en" sz="1200"/>
              <a:t>your account information by logging into your online account. Here you see details and balances of any accounts with us, transactions, and complete any tasks you’d like or need to take on your account. We also have the free WEX benefits mobile app. </a:t>
            </a:r>
            <a:endParaRPr sz="1200"/>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6.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6.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jpg"/><Relationship Id="rId1" Type="http://schemas.openxmlformats.org/officeDocument/2006/relationships/slideMaster" Target="../slideMasters/slideMaster6.xml"/><Relationship Id="rId4" Type="http://schemas.openxmlformats.org/officeDocument/2006/relationships/image" Target="../media/image26.jpg"/></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g"/><Relationship Id="rId1" Type="http://schemas.openxmlformats.org/officeDocument/2006/relationships/slideMaster" Target="../slideMasters/slideMaster6.xml"/><Relationship Id="rId4" Type="http://schemas.openxmlformats.org/officeDocument/2006/relationships/image" Target="../media/image29.jpg"/></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8.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8.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jpg"/><Relationship Id="rId1" Type="http://schemas.openxmlformats.org/officeDocument/2006/relationships/slideMaster" Target="../slideMasters/slideMaster8.xml"/><Relationship Id="rId4" Type="http://schemas.openxmlformats.org/officeDocument/2006/relationships/image" Target="../media/image26.jpg"/></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g"/><Relationship Id="rId1" Type="http://schemas.openxmlformats.org/officeDocument/2006/relationships/slideMaster" Target="../slideMasters/slideMaster8.xml"/><Relationship Id="rId4" Type="http://schemas.openxmlformats.org/officeDocument/2006/relationships/image" Target="../media/image29.jpg"/></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12" name="Google Shape;12;p73"/>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3" name="Google Shape;13;p73"/>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4" name="Google Shape;14;p73"/>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1004" name="Google Shape;1004;p1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005" name="Google Shape;1005;p1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006" name="Google Shape;1006;p101"/>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 Content Rectangles">
  <p:cSld name="2 Content Rectangles">
    <p:spTree>
      <p:nvGrpSpPr>
        <p:cNvPr id="1" name="Shape 7559"/>
        <p:cNvGrpSpPr/>
        <p:nvPr/>
      </p:nvGrpSpPr>
      <p:grpSpPr>
        <a:xfrm>
          <a:off x="0" y="0"/>
          <a:ext cx="0" cy="0"/>
          <a:chOff x="0" y="0"/>
          <a:chExt cx="0" cy="0"/>
        </a:xfrm>
      </p:grpSpPr>
      <p:sp>
        <p:nvSpPr>
          <p:cNvPr id="7560" name="Google Shape;7560;p24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61" name="Google Shape;7561;p24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562" name="Google Shape;7562;p241"/>
          <p:cNvSpPr txBox="1">
            <a:spLocks noGrp="1"/>
          </p:cNvSpPr>
          <p:nvPr>
            <p:ph type="body" idx="1"/>
          </p:nvPr>
        </p:nvSpPr>
        <p:spPr>
          <a:xfrm>
            <a:off x="413544"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63" name="Google Shape;7563;p241"/>
          <p:cNvSpPr txBox="1">
            <a:spLocks noGrp="1"/>
          </p:cNvSpPr>
          <p:nvPr>
            <p:ph type="body" idx="2"/>
          </p:nvPr>
        </p:nvSpPr>
        <p:spPr>
          <a:xfrm>
            <a:off x="4593347"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64" name="Google Shape;7564;p241"/>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 Bulleted Content Rectangles">
  <p:cSld name="2 Bulleted Content Rectangles">
    <p:spTree>
      <p:nvGrpSpPr>
        <p:cNvPr id="1" name="Shape 7565"/>
        <p:cNvGrpSpPr/>
        <p:nvPr/>
      </p:nvGrpSpPr>
      <p:grpSpPr>
        <a:xfrm>
          <a:off x="0" y="0"/>
          <a:ext cx="0" cy="0"/>
          <a:chOff x="0" y="0"/>
          <a:chExt cx="0" cy="0"/>
        </a:xfrm>
      </p:grpSpPr>
      <p:sp>
        <p:nvSpPr>
          <p:cNvPr id="7566" name="Google Shape;7566;p242"/>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67" name="Google Shape;7567;p24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568" name="Google Shape;7568;p242"/>
          <p:cNvSpPr txBox="1">
            <a:spLocks noGrp="1"/>
          </p:cNvSpPr>
          <p:nvPr>
            <p:ph type="body" idx="1"/>
          </p:nvPr>
        </p:nvSpPr>
        <p:spPr>
          <a:xfrm>
            <a:off x="413544" y="1366243"/>
            <a:ext cx="4138784" cy="2752576"/>
          </a:xfrm>
          <a:prstGeom prst="rect">
            <a:avLst/>
          </a:prstGeom>
          <a:solidFill>
            <a:schemeClr val="accent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352"/>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352"/>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352"/>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352"/>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69" name="Google Shape;7569;p242"/>
          <p:cNvSpPr txBox="1">
            <a:spLocks noGrp="1"/>
          </p:cNvSpPr>
          <p:nvPr>
            <p:ph type="body" idx="2"/>
          </p:nvPr>
        </p:nvSpPr>
        <p:spPr>
          <a:xfrm>
            <a:off x="4593347"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352"/>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352"/>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352"/>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352"/>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70" name="Google Shape;7570;p242"/>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7571"/>
        <p:cNvGrpSpPr/>
        <p:nvPr/>
      </p:nvGrpSpPr>
      <p:grpSpPr>
        <a:xfrm>
          <a:off x="0" y="0"/>
          <a:ext cx="0" cy="0"/>
          <a:chOff x="0" y="0"/>
          <a:chExt cx="0" cy="0"/>
        </a:xfrm>
      </p:grpSpPr>
      <p:sp>
        <p:nvSpPr>
          <p:cNvPr id="7572" name="Google Shape;7572;p243"/>
          <p:cNvSpPr txBox="1">
            <a:spLocks noGrp="1"/>
          </p:cNvSpPr>
          <p:nvPr>
            <p:ph type="body" idx="1"/>
          </p:nvPr>
        </p:nvSpPr>
        <p:spPr>
          <a:xfrm>
            <a:off x="411870" y="1366243"/>
            <a:ext cx="4138783" cy="512563"/>
          </a:xfrm>
          <a:prstGeom prst="rect">
            <a:avLst/>
          </a:prstGeom>
          <a:solidFill>
            <a:srgbClr val="FFFFFF"/>
          </a:solid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1969" b="1">
                <a:solidFill>
                  <a:schemeClr val="dk2"/>
                </a:solidFill>
              </a:defRPr>
            </a:lvl1pPr>
            <a:lvl2pPr marL="914400" lvl="1" indent="-228600" algn="l">
              <a:lnSpc>
                <a:spcPct val="100000"/>
              </a:lnSpc>
              <a:spcBef>
                <a:spcPts val="633"/>
              </a:spcBef>
              <a:spcAft>
                <a:spcPts val="0"/>
              </a:spcAft>
              <a:buClr>
                <a:schemeClr val="dk2"/>
              </a:buClr>
              <a:buSzPts val="1499"/>
              <a:buFont typeface="Inter"/>
              <a:buNone/>
              <a:defRPr sz="1499" b="1"/>
            </a:lvl2pPr>
            <a:lvl3pPr marL="1371600" lvl="2" indent="-228600" algn="l">
              <a:lnSpc>
                <a:spcPct val="100000"/>
              </a:lnSpc>
              <a:spcBef>
                <a:spcPts val="633"/>
              </a:spcBef>
              <a:spcAft>
                <a:spcPts val="0"/>
              </a:spcAft>
              <a:buClr>
                <a:schemeClr val="dk2"/>
              </a:buClr>
              <a:buSzPts val="1349"/>
              <a:buFont typeface="Inter"/>
              <a:buNone/>
              <a:defRPr sz="1349" b="1"/>
            </a:lvl3pPr>
            <a:lvl4pPr marL="1828800" lvl="3" indent="-228600" algn="l">
              <a:lnSpc>
                <a:spcPct val="100000"/>
              </a:lnSpc>
              <a:spcBef>
                <a:spcPts val="633"/>
              </a:spcBef>
              <a:spcAft>
                <a:spcPts val="0"/>
              </a:spcAft>
              <a:buClr>
                <a:schemeClr val="dk2"/>
              </a:buClr>
              <a:buSzPts val="1200"/>
              <a:buFont typeface="Inter"/>
              <a:buNone/>
              <a:defRPr sz="1200" b="1"/>
            </a:lvl4pPr>
            <a:lvl5pPr marL="2286000" lvl="4" indent="-228600" algn="l">
              <a:lnSpc>
                <a:spcPct val="100000"/>
              </a:lnSpc>
              <a:spcBef>
                <a:spcPts val="633"/>
              </a:spcBef>
              <a:spcAft>
                <a:spcPts val="0"/>
              </a:spcAft>
              <a:buClr>
                <a:schemeClr val="dk2"/>
              </a:buClr>
              <a:buSzPts val="1200"/>
              <a:buFont typeface="Inter"/>
              <a:buNone/>
              <a:defRPr sz="1200" b="1"/>
            </a:lvl5pPr>
            <a:lvl6pPr marL="2743200" lvl="5" indent="-228600" algn="ctr">
              <a:lnSpc>
                <a:spcPct val="100000"/>
              </a:lnSpc>
              <a:spcBef>
                <a:spcPts val="633"/>
              </a:spcBef>
              <a:spcAft>
                <a:spcPts val="0"/>
              </a:spcAft>
              <a:buClr>
                <a:srgbClr val="000000"/>
              </a:buClr>
              <a:buSzPts val="1200"/>
              <a:buFont typeface="Calibri"/>
              <a:buNone/>
              <a:defRPr sz="1200" b="1"/>
            </a:lvl6pPr>
            <a:lvl7pPr marL="3200400" lvl="6" indent="-228600" algn="ctr">
              <a:lnSpc>
                <a:spcPct val="100000"/>
              </a:lnSpc>
              <a:spcBef>
                <a:spcPts val="0"/>
              </a:spcBef>
              <a:spcAft>
                <a:spcPts val="0"/>
              </a:spcAft>
              <a:buClr>
                <a:srgbClr val="000000"/>
              </a:buClr>
              <a:buSzPts val="1200"/>
              <a:buFont typeface="Calibri"/>
              <a:buNone/>
              <a:defRPr sz="1200" b="1"/>
            </a:lvl7pPr>
            <a:lvl8pPr marL="3657600" lvl="7" indent="-228600" algn="ctr">
              <a:lnSpc>
                <a:spcPct val="100000"/>
              </a:lnSpc>
              <a:spcBef>
                <a:spcPts val="0"/>
              </a:spcBef>
              <a:spcAft>
                <a:spcPts val="0"/>
              </a:spcAft>
              <a:buClr>
                <a:srgbClr val="000000"/>
              </a:buClr>
              <a:buSzPts val="1200"/>
              <a:buFont typeface="Calibri"/>
              <a:buNone/>
              <a:defRPr sz="1200" b="1"/>
            </a:lvl8pPr>
            <a:lvl9pPr marL="4114800" lvl="8" indent="-228600" algn="ctr">
              <a:lnSpc>
                <a:spcPct val="100000"/>
              </a:lnSpc>
              <a:spcBef>
                <a:spcPts val="0"/>
              </a:spcBef>
              <a:spcAft>
                <a:spcPts val="0"/>
              </a:spcAft>
              <a:buClr>
                <a:srgbClr val="000000"/>
              </a:buClr>
              <a:buSzPts val="1200"/>
              <a:buFont typeface="Calibri"/>
              <a:buNone/>
              <a:defRPr sz="1200" b="1"/>
            </a:lvl9pPr>
          </a:lstStyle>
          <a:p>
            <a:endParaRPr/>
          </a:p>
        </p:txBody>
      </p:sp>
      <p:sp>
        <p:nvSpPr>
          <p:cNvPr id="7573" name="Google Shape;7573;p243"/>
          <p:cNvSpPr txBox="1">
            <a:spLocks noGrp="1"/>
          </p:cNvSpPr>
          <p:nvPr>
            <p:ph type="body" idx="2"/>
          </p:nvPr>
        </p:nvSpPr>
        <p:spPr>
          <a:xfrm>
            <a:off x="4593348" y="1366243"/>
            <a:ext cx="4137946" cy="512563"/>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1969" b="1">
                <a:solidFill>
                  <a:schemeClr val="dk2"/>
                </a:solidFill>
              </a:defRPr>
            </a:lvl1pPr>
            <a:lvl2pPr marL="914400" lvl="1" indent="-228600" algn="l">
              <a:lnSpc>
                <a:spcPct val="100000"/>
              </a:lnSpc>
              <a:spcBef>
                <a:spcPts val="633"/>
              </a:spcBef>
              <a:spcAft>
                <a:spcPts val="0"/>
              </a:spcAft>
              <a:buClr>
                <a:schemeClr val="dk2"/>
              </a:buClr>
              <a:buSzPts val="1499"/>
              <a:buFont typeface="Inter"/>
              <a:buNone/>
              <a:defRPr sz="1499" b="1"/>
            </a:lvl2pPr>
            <a:lvl3pPr marL="1371600" lvl="2" indent="-228600" algn="l">
              <a:lnSpc>
                <a:spcPct val="100000"/>
              </a:lnSpc>
              <a:spcBef>
                <a:spcPts val="633"/>
              </a:spcBef>
              <a:spcAft>
                <a:spcPts val="0"/>
              </a:spcAft>
              <a:buClr>
                <a:schemeClr val="dk2"/>
              </a:buClr>
              <a:buSzPts val="1349"/>
              <a:buFont typeface="Inter"/>
              <a:buNone/>
              <a:defRPr sz="1349" b="1"/>
            </a:lvl3pPr>
            <a:lvl4pPr marL="1828800" lvl="3" indent="-228600" algn="l">
              <a:lnSpc>
                <a:spcPct val="100000"/>
              </a:lnSpc>
              <a:spcBef>
                <a:spcPts val="633"/>
              </a:spcBef>
              <a:spcAft>
                <a:spcPts val="0"/>
              </a:spcAft>
              <a:buClr>
                <a:schemeClr val="dk2"/>
              </a:buClr>
              <a:buSzPts val="1200"/>
              <a:buFont typeface="Inter"/>
              <a:buNone/>
              <a:defRPr sz="1200" b="1"/>
            </a:lvl4pPr>
            <a:lvl5pPr marL="2286000" lvl="4" indent="-228600" algn="l">
              <a:lnSpc>
                <a:spcPct val="100000"/>
              </a:lnSpc>
              <a:spcBef>
                <a:spcPts val="633"/>
              </a:spcBef>
              <a:spcAft>
                <a:spcPts val="0"/>
              </a:spcAft>
              <a:buClr>
                <a:schemeClr val="dk2"/>
              </a:buClr>
              <a:buSzPts val="1200"/>
              <a:buFont typeface="Inter"/>
              <a:buNone/>
              <a:defRPr sz="1200" b="1"/>
            </a:lvl5pPr>
            <a:lvl6pPr marL="2743200" lvl="5" indent="-228600" algn="ctr">
              <a:lnSpc>
                <a:spcPct val="100000"/>
              </a:lnSpc>
              <a:spcBef>
                <a:spcPts val="633"/>
              </a:spcBef>
              <a:spcAft>
                <a:spcPts val="0"/>
              </a:spcAft>
              <a:buClr>
                <a:srgbClr val="000000"/>
              </a:buClr>
              <a:buSzPts val="1200"/>
              <a:buFont typeface="Calibri"/>
              <a:buNone/>
              <a:defRPr sz="1200" b="1"/>
            </a:lvl6pPr>
            <a:lvl7pPr marL="3200400" lvl="6" indent="-228600" algn="ctr">
              <a:lnSpc>
                <a:spcPct val="100000"/>
              </a:lnSpc>
              <a:spcBef>
                <a:spcPts val="0"/>
              </a:spcBef>
              <a:spcAft>
                <a:spcPts val="0"/>
              </a:spcAft>
              <a:buClr>
                <a:srgbClr val="000000"/>
              </a:buClr>
              <a:buSzPts val="1200"/>
              <a:buFont typeface="Calibri"/>
              <a:buNone/>
              <a:defRPr sz="1200" b="1"/>
            </a:lvl7pPr>
            <a:lvl8pPr marL="3657600" lvl="7" indent="-228600" algn="ctr">
              <a:lnSpc>
                <a:spcPct val="100000"/>
              </a:lnSpc>
              <a:spcBef>
                <a:spcPts val="0"/>
              </a:spcBef>
              <a:spcAft>
                <a:spcPts val="0"/>
              </a:spcAft>
              <a:buClr>
                <a:srgbClr val="000000"/>
              </a:buClr>
              <a:buSzPts val="1200"/>
              <a:buFont typeface="Calibri"/>
              <a:buNone/>
              <a:defRPr sz="1200" b="1"/>
            </a:lvl8pPr>
            <a:lvl9pPr marL="4114800" lvl="8" indent="-228600" algn="ctr">
              <a:lnSpc>
                <a:spcPct val="100000"/>
              </a:lnSpc>
              <a:spcBef>
                <a:spcPts val="0"/>
              </a:spcBef>
              <a:spcAft>
                <a:spcPts val="0"/>
              </a:spcAft>
              <a:buClr>
                <a:srgbClr val="000000"/>
              </a:buClr>
              <a:buSzPts val="1200"/>
              <a:buFont typeface="Calibri"/>
              <a:buNone/>
              <a:defRPr sz="1200" b="1"/>
            </a:lvl9pPr>
          </a:lstStyle>
          <a:p>
            <a:endParaRPr/>
          </a:p>
        </p:txBody>
      </p:sp>
      <p:sp>
        <p:nvSpPr>
          <p:cNvPr id="7574" name="Google Shape;7574;p24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575" name="Google Shape;7575;p243"/>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76" name="Google Shape;7576;p243"/>
          <p:cNvSpPr txBox="1">
            <a:spLocks noGrp="1"/>
          </p:cNvSpPr>
          <p:nvPr>
            <p:ph type="body" idx="3"/>
          </p:nvPr>
        </p:nvSpPr>
        <p:spPr>
          <a:xfrm>
            <a:off x="413544" y="1973182"/>
            <a:ext cx="4138784" cy="214563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77" name="Google Shape;7577;p243"/>
          <p:cNvSpPr txBox="1">
            <a:spLocks noGrp="1"/>
          </p:cNvSpPr>
          <p:nvPr>
            <p:ph type="body" idx="4"/>
          </p:nvPr>
        </p:nvSpPr>
        <p:spPr>
          <a:xfrm>
            <a:off x="4593348" y="1973182"/>
            <a:ext cx="4137946" cy="214563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78" name="Google Shape;7578;p243"/>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3 Content">
  <p:cSld name="3 Content">
    <p:spTree>
      <p:nvGrpSpPr>
        <p:cNvPr id="1" name="Shape 7579"/>
        <p:cNvGrpSpPr/>
        <p:nvPr/>
      </p:nvGrpSpPr>
      <p:grpSpPr>
        <a:xfrm>
          <a:off x="0" y="0"/>
          <a:ext cx="0" cy="0"/>
          <a:chOff x="0" y="0"/>
          <a:chExt cx="0" cy="0"/>
        </a:xfrm>
      </p:grpSpPr>
      <p:sp>
        <p:nvSpPr>
          <p:cNvPr id="7580" name="Google Shape;7580;p244"/>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81" name="Google Shape;7581;p24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582" name="Google Shape;7582;p244"/>
          <p:cNvSpPr txBox="1">
            <a:spLocks noGrp="1"/>
          </p:cNvSpPr>
          <p:nvPr>
            <p:ph type="body" idx="1"/>
          </p:nvPr>
        </p:nvSpPr>
        <p:spPr>
          <a:xfrm>
            <a:off x="413544" y="1366243"/>
            <a:ext cx="274187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83" name="Google Shape;7583;p244"/>
          <p:cNvSpPr txBox="1">
            <a:spLocks noGrp="1"/>
          </p:cNvSpPr>
          <p:nvPr>
            <p:ph type="body" idx="2"/>
          </p:nvPr>
        </p:nvSpPr>
        <p:spPr>
          <a:xfrm>
            <a:off x="3199521" y="1366243"/>
            <a:ext cx="274244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84" name="Google Shape;7584;p244"/>
          <p:cNvSpPr txBox="1">
            <a:spLocks noGrp="1"/>
          </p:cNvSpPr>
          <p:nvPr>
            <p:ph type="body" idx="3"/>
          </p:nvPr>
        </p:nvSpPr>
        <p:spPr>
          <a:xfrm>
            <a:off x="5987174" y="1366243"/>
            <a:ext cx="2744121"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85" name="Google Shape;7585;p244"/>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3 Content Rectangles">
  <p:cSld name="3 Content Rectangles">
    <p:spTree>
      <p:nvGrpSpPr>
        <p:cNvPr id="1" name="Shape 7586"/>
        <p:cNvGrpSpPr/>
        <p:nvPr/>
      </p:nvGrpSpPr>
      <p:grpSpPr>
        <a:xfrm>
          <a:off x="0" y="0"/>
          <a:ext cx="0" cy="0"/>
          <a:chOff x="0" y="0"/>
          <a:chExt cx="0" cy="0"/>
        </a:xfrm>
      </p:grpSpPr>
      <p:sp>
        <p:nvSpPr>
          <p:cNvPr id="7587" name="Google Shape;7587;p245"/>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88" name="Google Shape;7588;p24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589" name="Google Shape;7589;p245"/>
          <p:cNvSpPr txBox="1">
            <a:spLocks noGrp="1"/>
          </p:cNvSpPr>
          <p:nvPr>
            <p:ph type="body" idx="1"/>
          </p:nvPr>
        </p:nvSpPr>
        <p:spPr>
          <a:xfrm>
            <a:off x="413544"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90" name="Google Shape;7590;p245"/>
          <p:cNvSpPr txBox="1">
            <a:spLocks noGrp="1"/>
          </p:cNvSpPr>
          <p:nvPr>
            <p:ph type="body" idx="2"/>
          </p:nvPr>
        </p:nvSpPr>
        <p:spPr>
          <a:xfrm flipH="1">
            <a:off x="3202033"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91" name="Google Shape;7591;p245"/>
          <p:cNvSpPr txBox="1">
            <a:spLocks noGrp="1"/>
          </p:cNvSpPr>
          <p:nvPr>
            <p:ph type="body" idx="3"/>
          </p:nvPr>
        </p:nvSpPr>
        <p:spPr>
          <a:xfrm flipH="1">
            <a:off x="5990523" y="1366243"/>
            <a:ext cx="2739935"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92" name="Google Shape;7592;p245"/>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3 Content Rectangles Alternate">
  <p:cSld name="3 Content Rectangles Alternate">
    <p:spTree>
      <p:nvGrpSpPr>
        <p:cNvPr id="1" name="Shape 7593"/>
        <p:cNvGrpSpPr/>
        <p:nvPr/>
      </p:nvGrpSpPr>
      <p:grpSpPr>
        <a:xfrm>
          <a:off x="0" y="0"/>
          <a:ext cx="0" cy="0"/>
          <a:chOff x="0" y="0"/>
          <a:chExt cx="0" cy="0"/>
        </a:xfrm>
      </p:grpSpPr>
      <p:sp>
        <p:nvSpPr>
          <p:cNvPr id="7594" name="Google Shape;7594;p246"/>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95" name="Google Shape;7595;p24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596" name="Google Shape;7596;p246"/>
          <p:cNvSpPr txBox="1">
            <a:spLocks noGrp="1"/>
          </p:cNvSpPr>
          <p:nvPr>
            <p:ph type="body" idx="1"/>
          </p:nvPr>
        </p:nvSpPr>
        <p:spPr>
          <a:xfrm>
            <a:off x="413544" y="1607345"/>
            <a:ext cx="2742446" cy="2270373"/>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97" name="Google Shape;7597;p246"/>
          <p:cNvSpPr txBox="1">
            <a:spLocks noGrp="1"/>
          </p:cNvSpPr>
          <p:nvPr>
            <p:ph type="body" idx="2"/>
          </p:nvPr>
        </p:nvSpPr>
        <p:spPr>
          <a:xfrm flipH="1">
            <a:off x="3202033"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98" name="Google Shape;7598;p246"/>
          <p:cNvSpPr txBox="1">
            <a:spLocks noGrp="1"/>
          </p:cNvSpPr>
          <p:nvPr>
            <p:ph type="body" idx="3"/>
          </p:nvPr>
        </p:nvSpPr>
        <p:spPr>
          <a:xfrm flipH="1">
            <a:off x="5990522" y="1607345"/>
            <a:ext cx="2739935" cy="2270373"/>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99" name="Google Shape;7599;p246"/>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440">
          <p15:clr>
            <a:srgbClr val="FBAE40"/>
          </p15:clr>
        </p15:guide>
        <p15:guide id="2" orient="horz" pos="3474">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4 Content">
  <p:cSld name="4 Content">
    <p:spTree>
      <p:nvGrpSpPr>
        <p:cNvPr id="1" name="Shape 7600"/>
        <p:cNvGrpSpPr/>
        <p:nvPr/>
      </p:nvGrpSpPr>
      <p:grpSpPr>
        <a:xfrm>
          <a:off x="0" y="0"/>
          <a:ext cx="0" cy="0"/>
          <a:chOff x="0" y="0"/>
          <a:chExt cx="0" cy="0"/>
        </a:xfrm>
      </p:grpSpPr>
      <p:sp>
        <p:nvSpPr>
          <p:cNvPr id="7601" name="Google Shape;7601;p247"/>
          <p:cNvSpPr txBox="1">
            <a:spLocks noGrp="1"/>
          </p:cNvSpPr>
          <p:nvPr>
            <p:ph type="body" idx="1"/>
          </p:nvPr>
        </p:nvSpPr>
        <p:spPr>
          <a:xfrm>
            <a:off x="413776"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02" name="Google Shape;7602;p247"/>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603" name="Google Shape;7603;p24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604" name="Google Shape;7604;p247"/>
          <p:cNvSpPr txBox="1">
            <a:spLocks noGrp="1"/>
          </p:cNvSpPr>
          <p:nvPr>
            <p:ph type="body" idx="2"/>
          </p:nvPr>
        </p:nvSpPr>
        <p:spPr>
          <a:xfrm>
            <a:off x="2504577"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05" name="Google Shape;7605;p247"/>
          <p:cNvSpPr txBox="1">
            <a:spLocks noGrp="1"/>
          </p:cNvSpPr>
          <p:nvPr>
            <p:ph type="body" idx="3"/>
          </p:nvPr>
        </p:nvSpPr>
        <p:spPr>
          <a:xfrm>
            <a:off x="4595378"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06" name="Google Shape;7606;p247"/>
          <p:cNvSpPr txBox="1">
            <a:spLocks noGrp="1"/>
          </p:cNvSpPr>
          <p:nvPr>
            <p:ph type="body" idx="4"/>
          </p:nvPr>
        </p:nvSpPr>
        <p:spPr>
          <a:xfrm>
            <a:off x="6686179"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07" name="Google Shape;7607;p247"/>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4 Content Rectangles">
  <p:cSld name="4 Content Rectangles">
    <p:spTree>
      <p:nvGrpSpPr>
        <p:cNvPr id="1" name="Shape 7608"/>
        <p:cNvGrpSpPr/>
        <p:nvPr/>
      </p:nvGrpSpPr>
      <p:grpSpPr>
        <a:xfrm>
          <a:off x="0" y="0"/>
          <a:ext cx="0" cy="0"/>
          <a:chOff x="0" y="0"/>
          <a:chExt cx="0" cy="0"/>
        </a:xfrm>
      </p:grpSpPr>
      <p:sp>
        <p:nvSpPr>
          <p:cNvPr id="7609" name="Google Shape;7609;p248"/>
          <p:cNvSpPr txBox="1">
            <a:spLocks noGrp="1"/>
          </p:cNvSpPr>
          <p:nvPr>
            <p:ph type="body" idx="1"/>
          </p:nvPr>
        </p:nvSpPr>
        <p:spPr>
          <a:xfrm>
            <a:off x="413776"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10" name="Google Shape;7610;p248"/>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611" name="Google Shape;7611;p24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612" name="Google Shape;7612;p248"/>
          <p:cNvSpPr txBox="1">
            <a:spLocks noGrp="1"/>
          </p:cNvSpPr>
          <p:nvPr>
            <p:ph type="body" idx="2"/>
          </p:nvPr>
        </p:nvSpPr>
        <p:spPr>
          <a:xfrm>
            <a:off x="2504577"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13" name="Google Shape;7613;p248"/>
          <p:cNvSpPr txBox="1">
            <a:spLocks noGrp="1"/>
          </p:cNvSpPr>
          <p:nvPr>
            <p:ph type="body" idx="3"/>
          </p:nvPr>
        </p:nvSpPr>
        <p:spPr>
          <a:xfrm>
            <a:off x="4595378"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14" name="Google Shape;7614;p248"/>
          <p:cNvSpPr txBox="1">
            <a:spLocks noGrp="1"/>
          </p:cNvSpPr>
          <p:nvPr>
            <p:ph type="body" idx="4"/>
          </p:nvPr>
        </p:nvSpPr>
        <p:spPr>
          <a:xfrm>
            <a:off x="6686179"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15" name="Google Shape;7615;p248"/>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4 Content Rectangles with titles">
  <p:cSld name="4 Content Rectangles with titles">
    <p:spTree>
      <p:nvGrpSpPr>
        <p:cNvPr id="1" name="Shape 7616"/>
        <p:cNvGrpSpPr/>
        <p:nvPr/>
      </p:nvGrpSpPr>
      <p:grpSpPr>
        <a:xfrm>
          <a:off x="0" y="0"/>
          <a:ext cx="0" cy="0"/>
          <a:chOff x="0" y="0"/>
          <a:chExt cx="0" cy="0"/>
        </a:xfrm>
      </p:grpSpPr>
      <p:sp>
        <p:nvSpPr>
          <p:cNvPr id="7617" name="Google Shape;7617;p249"/>
          <p:cNvSpPr txBox="1">
            <a:spLocks noGrp="1"/>
          </p:cNvSpPr>
          <p:nvPr>
            <p:ph type="body" idx="1"/>
          </p:nvPr>
        </p:nvSpPr>
        <p:spPr>
          <a:xfrm>
            <a:off x="413776" y="1989088"/>
            <a:ext cx="2044278"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18" name="Google Shape;7618;p24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619" name="Google Shape;7619;p24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620" name="Google Shape;7620;p249"/>
          <p:cNvSpPr txBox="1">
            <a:spLocks noGrp="1"/>
          </p:cNvSpPr>
          <p:nvPr>
            <p:ph type="body" idx="2"/>
          </p:nvPr>
        </p:nvSpPr>
        <p:spPr>
          <a:xfrm>
            <a:off x="2504577" y="1989090"/>
            <a:ext cx="2043565"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21" name="Google Shape;7621;p249"/>
          <p:cNvSpPr txBox="1">
            <a:spLocks noGrp="1"/>
          </p:cNvSpPr>
          <p:nvPr>
            <p:ph type="body" idx="3"/>
          </p:nvPr>
        </p:nvSpPr>
        <p:spPr>
          <a:xfrm>
            <a:off x="4595378" y="1989088"/>
            <a:ext cx="2040334"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22" name="Google Shape;7622;p249"/>
          <p:cNvSpPr txBox="1">
            <a:spLocks noGrp="1"/>
          </p:cNvSpPr>
          <p:nvPr>
            <p:ph type="body" idx="4"/>
          </p:nvPr>
        </p:nvSpPr>
        <p:spPr>
          <a:xfrm>
            <a:off x="6686179" y="1989090"/>
            <a:ext cx="2045115"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23" name="Google Shape;7623;p249"/>
          <p:cNvSpPr txBox="1">
            <a:spLocks noGrp="1"/>
          </p:cNvSpPr>
          <p:nvPr>
            <p:ph type="body" idx="5"/>
          </p:nvPr>
        </p:nvSpPr>
        <p:spPr>
          <a:xfrm>
            <a:off x="413776" y="1371020"/>
            <a:ext cx="2044883"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24" name="Google Shape;7624;p249"/>
          <p:cNvSpPr txBox="1">
            <a:spLocks noGrp="1"/>
          </p:cNvSpPr>
          <p:nvPr>
            <p:ph type="body" idx="6"/>
          </p:nvPr>
        </p:nvSpPr>
        <p:spPr>
          <a:xfrm>
            <a:off x="2503259" y="1371021"/>
            <a:ext cx="2044883"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25" name="Google Shape;7625;p249"/>
          <p:cNvSpPr txBox="1">
            <a:spLocks noGrp="1"/>
          </p:cNvSpPr>
          <p:nvPr>
            <p:ph type="body" idx="7"/>
          </p:nvPr>
        </p:nvSpPr>
        <p:spPr>
          <a:xfrm>
            <a:off x="4595077" y="1371020"/>
            <a:ext cx="2044224"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26" name="Google Shape;7626;p249"/>
          <p:cNvSpPr txBox="1">
            <a:spLocks noGrp="1"/>
          </p:cNvSpPr>
          <p:nvPr>
            <p:ph type="body" idx="8"/>
          </p:nvPr>
        </p:nvSpPr>
        <p:spPr>
          <a:xfrm>
            <a:off x="6684557" y="1371020"/>
            <a:ext cx="2049798"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27" name="Google Shape;7627;p249"/>
          <p:cNvSpPr txBox="1">
            <a:spLocks noGrp="1"/>
          </p:cNvSpPr>
          <p:nvPr>
            <p:ph type="body" idx="9"/>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782">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5 Content">
  <p:cSld name="5 Content">
    <p:spTree>
      <p:nvGrpSpPr>
        <p:cNvPr id="1" name="Shape 7628"/>
        <p:cNvGrpSpPr/>
        <p:nvPr/>
      </p:nvGrpSpPr>
      <p:grpSpPr>
        <a:xfrm>
          <a:off x="0" y="0"/>
          <a:ext cx="0" cy="0"/>
          <a:chOff x="0" y="0"/>
          <a:chExt cx="0" cy="0"/>
        </a:xfrm>
      </p:grpSpPr>
      <p:sp>
        <p:nvSpPr>
          <p:cNvPr id="7629" name="Google Shape;7629;p25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630" name="Google Shape;7630;p25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631" name="Google Shape;7631;p250"/>
          <p:cNvSpPr txBox="1">
            <a:spLocks noGrp="1"/>
          </p:cNvSpPr>
          <p:nvPr>
            <p:ph type="body" idx="1"/>
          </p:nvPr>
        </p:nvSpPr>
        <p:spPr>
          <a:xfrm>
            <a:off x="415504"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32" name="Google Shape;7632;p250"/>
          <p:cNvSpPr txBox="1">
            <a:spLocks noGrp="1"/>
          </p:cNvSpPr>
          <p:nvPr>
            <p:ph type="body" idx="2"/>
          </p:nvPr>
        </p:nvSpPr>
        <p:spPr>
          <a:xfrm>
            <a:off x="2092765"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33" name="Google Shape;7633;p250"/>
          <p:cNvSpPr txBox="1">
            <a:spLocks noGrp="1"/>
          </p:cNvSpPr>
          <p:nvPr>
            <p:ph type="body" idx="3"/>
          </p:nvPr>
        </p:nvSpPr>
        <p:spPr>
          <a:xfrm>
            <a:off x="3771986"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34" name="Google Shape;7634;p250"/>
          <p:cNvSpPr txBox="1">
            <a:spLocks noGrp="1"/>
          </p:cNvSpPr>
          <p:nvPr>
            <p:ph type="body" idx="4"/>
          </p:nvPr>
        </p:nvSpPr>
        <p:spPr>
          <a:xfrm>
            <a:off x="5451207"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35" name="Google Shape;7635;p250"/>
          <p:cNvSpPr txBox="1">
            <a:spLocks noGrp="1"/>
          </p:cNvSpPr>
          <p:nvPr>
            <p:ph type="body" idx="5"/>
          </p:nvPr>
        </p:nvSpPr>
        <p:spPr>
          <a:xfrm>
            <a:off x="7130429"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36" name="Google Shape;7636;p250"/>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53"/>
        <p:cNvGrpSpPr/>
        <p:nvPr/>
      </p:nvGrpSpPr>
      <p:grpSpPr>
        <a:xfrm>
          <a:off x="0" y="0"/>
          <a:ext cx="0" cy="0"/>
          <a:chOff x="0" y="0"/>
          <a:chExt cx="0" cy="0"/>
        </a:xfrm>
      </p:grpSpPr>
      <p:sp>
        <p:nvSpPr>
          <p:cNvPr id="1654" name="Google Shape;1654;p1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63" name="Google Shape;1663;p10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64" name="Google Shape;1664;p10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665" name="Google Shape;1665;p10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10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667" name="Google Shape;1667;p1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5 Content Rectangles">
  <p:cSld name="5 Content Rectangles">
    <p:spTree>
      <p:nvGrpSpPr>
        <p:cNvPr id="1" name="Shape 7637"/>
        <p:cNvGrpSpPr/>
        <p:nvPr/>
      </p:nvGrpSpPr>
      <p:grpSpPr>
        <a:xfrm>
          <a:off x="0" y="0"/>
          <a:ext cx="0" cy="0"/>
          <a:chOff x="0" y="0"/>
          <a:chExt cx="0" cy="0"/>
        </a:xfrm>
      </p:grpSpPr>
      <p:sp>
        <p:nvSpPr>
          <p:cNvPr id="7638" name="Google Shape;7638;p25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639" name="Google Shape;7639;p25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640" name="Google Shape;7640;p251"/>
          <p:cNvSpPr txBox="1">
            <a:spLocks noGrp="1"/>
          </p:cNvSpPr>
          <p:nvPr>
            <p:ph type="body" idx="1"/>
          </p:nvPr>
        </p:nvSpPr>
        <p:spPr>
          <a:xfrm>
            <a:off x="413544"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41" name="Google Shape;7641;p251"/>
          <p:cNvSpPr txBox="1">
            <a:spLocks noGrp="1"/>
          </p:cNvSpPr>
          <p:nvPr>
            <p:ph type="body" idx="2"/>
          </p:nvPr>
        </p:nvSpPr>
        <p:spPr>
          <a:xfrm>
            <a:off x="2092765"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42" name="Google Shape;7642;p251"/>
          <p:cNvSpPr txBox="1">
            <a:spLocks noGrp="1"/>
          </p:cNvSpPr>
          <p:nvPr>
            <p:ph type="body" idx="3"/>
          </p:nvPr>
        </p:nvSpPr>
        <p:spPr>
          <a:xfrm>
            <a:off x="3771986"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43" name="Google Shape;7643;p251"/>
          <p:cNvSpPr txBox="1">
            <a:spLocks noGrp="1"/>
          </p:cNvSpPr>
          <p:nvPr>
            <p:ph type="body" idx="4"/>
          </p:nvPr>
        </p:nvSpPr>
        <p:spPr>
          <a:xfrm>
            <a:off x="5451207"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44" name="Google Shape;7644;p251"/>
          <p:cNvSpPr txBox="1">
            <a:spLocks noGrp="1"/>
          </p:cNvSpPr>
          <p:nvPr>
            <p:ph type="body" idx="5"/>
          </p:nvPr>
        </p:nvSpPr>
        <p:spPr>
          <a:xfrm>
            <a:off x="7130429"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45" name="Google Shape;7645;p251"/>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6 Content">
  <p:cSld name="6 Content">
    <p:spTree>
      <p:nvGrpSpPr>
        <p:cNvPr id="1" name="Shape 7646"/>
        <p:cNvGrpSpPr/>
        <p:nvPr/>
      </p:nvGrpSpPr>
      <p:grpSpPr>
        <a:xfrm>
          <a:off x="0" y="0"/>
          <a:ext cx="0" cy="0"/>
          <a:chOff x="0" y="0"/>
          <a:chExt cx="0" cy="0"/>
        </a:xfrm>
      </p:grpSpPr>
      <p:sp>
        <p:nvSpPr>
          <p:cNvPr id="7647" name="Google Shape;7647;p252"/>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648" name="Google Shape;7648;p25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649" name="Google Shape;7649;p252"/>
          <p:cNvSpPr txBox="1">
            <a:spLocks noGrp="1"/>
          </p:cNvSpPr>
          <p:nvPr>
            <p:ph type="body" idx="1"/>
          </p:nvPr>
        </p:nvSpPr>
        <p:spPr>
          <a:xfrm>
            <a:off x="413543"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50" name="Google Shape;7650;p252"/>
          <p:cNvSpPr txBox="1">
            <a:spLocks noGrp="1"/>
          </p:cNvSpPr>
          <p:nvPr>
            <p:ph type="body" idx="2"/>
          </p:nvPr>
        </p:nvSpPr>
        <p:spPr>
          <a:xfrm>
            <a:off x="1811722"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51" name="Google Shape;7651;p252"/>
          <p:cNvSpPr txBox="1">
            <a:spLocks noGrp="1"/>
          </p:cNvSpPr>
          <p:nvPr>
            <p:ph type="body" idx="3"/>
          </p:nvPr>
        </p:nvSpPr>
        <p:spPr>
          <a:xfrm>
            <a:off x="3209901"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52" name="Google Shape;7652;p252"/>
          <p:cNvSpPr txBox="1">
            <a:spLocks noGrp="1"/>
          </p:cNvSpPr>
          <p:nvPr>
            <p:ph type="body" idx="4"/>
          </p:nvPr>
        </p:nvSpPr>
        <p:spPr>
          <a:xfrm>
            <a:off x="4608081"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53" name="Google Shape;7653;p252"/>
          <p:cNvSpPr txBox="1">
            <a:spLocks noGrp="1"/>
          </p:cNvSpPr>
          <p:nvPr>
            <p:ph type="body" idx="5"/>
          </p:nvPr>
        </p:nvSpPr>
        <p:spPr>
          <a:xfrm>
            <a:off x="6006260"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54" name="Google Shape;7654;p252"/>
          <p:cNvSpPr txBox="1">
            <a:spLocks noGrp="1"/>
          </p:cNvSpPr>
          <p:nvPr>
            <p:ph type="body" idx="6"/>
          </p:nvPr>
        </p:nvSpPr>
        <p:spPr>
          <a:xfrm>
            <a:off x="7404439"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55" name="Google Shape;7655;p252"/>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os="135">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6 Content Rectangles">
  <p:cSld name="6 Content Rectangles">
    <p:spTree>
      <p:nvGrpSpPr>
        <p:cNvPr id="1" name="Shape 7656"/>
        <p:cNvGrpSpPr/>
        <p:nvPr/>
      </p:nvGrpSpPr>
      <p:grpSpPr>
        <a:xfrm>
          <a:off x="0" y="0"/>
          <a:ext cx="0" cy="0"/>
          <a:chOff x="0" y="0"/>
          <a:chExt cx="0" cy="0"/>
        </a:xfrm>
      </p:grpSpPr>
      <p:sp>
        <p:nvSpPr>
          <p:cNvPr id="7657" name="Google Shape;7657;p253"/>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658" name="Google Shape;7658;p25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659" name="Google Shape;7659;p253"/>
          <p:cNvSpPr txBox="1">
            <a:spLocks noGrp="1"/>
          </p:cNvSpPr>
          <p:nvPr>
            <p:ph type="body" idx="1"/>
          </p:nvPr>
        </p:nvSpPr>
        <p:spPr>
          <a:xfrm>
            <a:off x="413543"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60" name="Google Shape;7660;p253"/>
          <p:cNvSpPr txBox="1">
            <a:spLocks noGrp="1"/>
          </p:cNvSpPr>
          <p:nvPr>
            <p:ph type="body" idx="2"/>
          </p:nvPr>
        </p:nvSpPr>
        <p:spPr>
          <a:xfrm>
            <a:off x="1811722"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61" name="Google Shape;7661;p253"/>
          <p:cNvSpPr txBox="1">
            <a:spLocks noGrp="1"/>
          </p:cNvSpPr>
          <p:nvPr>
            <p:ph type="body" idx="3"/>
          </p:nvPr>
        </p:nvSpPr>
        <p:spPr>
          <a:xfrm>
            <a:off x="3209901"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62" name="Google Shape;7662;p253"/>
          <p:cNvSpPr txBox="1">
            <a:spLocks noGrp="1"/>
          </p:cNvSpPr>
          <p:nvPr>
            <p:ph type="body" idx="4"/>
          </p:nvPr>
        </p:nvSpPr>
        <p:spPr>
          <a:xfrm>
            <a:off x="4608081"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63" name="Google Shape;7663;p253"/>
          <p:cNvSpPr txBox="1">
            <a:spLocks noGrp="1"/>
          </p:cNvSpPr>
          <p:nvPr>
            <p:ph type="body" idx="5"/>
          </p:nvPr>
        </p:nvSpPr>
        <p:spPr>
          <a:xfrm>
            <a:off x="6006260"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64" name="Google Shape;7664;p253"/>
          <p:cNvSpPr txBox="1">
            <a:spLocks noGrp="1"/>
          </p:cNvSpPr>
          <p:nvPr>
            <p:ph type="body" idx="6"/>
          </p:nvPr>
        </p:nvSpPr>
        <p:spPr>
          <a:xfrm>
            <a:off x="7404439"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65" name="Google Shape;7665;p253"/>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12 Content Squares">
  <p:cSld name="12 Content Squares">
    <p:spTree>
      <p:nvGrpSpPr>
        <p:cNvPr id="1" name="Shape 7666"/>
        <p:cNvGrpSpPr/>
        <p:nvPr/>
      </p:nvGrpSpPr>
      <p:grpSpPr>
        <a:xfrm>
          <a:off x="0" y="0"/>
          <a:ext cx="0" cy="0"/>
          <a:chOff x="0" y="0"/>
          <a:chExt cx="0" cy="0"/>
        </a:xfrm>
      </p:grpSpPr>
      <p:sp>
        <p:nvSpPr>
          <p:cNvPr id="7667" name="Google Shape;7667;p254"/>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668" name="Google Shape;7668;p25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669" name="Google Shape;7669;p254"/>
          <p:cNvSpPr txBox="1">
            <a:spLocks noGrp="1"/>
          </p:cNvSpPr>
          <p:nvPr>
            <p:ph type="body" idx="1"/>
          </p:nvPr>
        </p:nvSpPr>
        <p:spPr>
          <a:xfrm>
            <a:off x="413543" y="1366241"/>
            <a:ext cx="1326018" cy="135016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70" name="Google Shape;7670;p254"/>
          <p:cNvSpPr txBox="1">
            <a:spLocks noGrp="1"/>
          </p:cNvSpPr>
          <p:nvPr>
            <p:ph type="body" idx="2"/>
          </p:nvPr>
        </p:nvSpPr>
        <p:spPr>
          <a:xfrm>
            <a:off x="1811722"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71" name="Google Shape;7671;p254"/>
          <p:cNvSpPr txBox="1">
            <a:spLocks noGrp="1"/>
          </p:cNvSpPr>
          <p:nvPr>
            <p:ph type="body" idx="3"/>
          </p:nvPr>
        </p:nvSpPr>
        <p:spPr>
          <a:xfrm>
            <a:off x="3209901" y="1366242"/>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72" name="Google Shape;7672;p254"/>
          <p:cNvSpPr txBox="1">
            <a:spLocks noGrp="1"/>
          </p:cNvSpPr>
          <p:nvPr>
            <p:ph type="body" idx="4"/>
          </p:nvPr>
        </p:nvSpPr>
        <p:spPr>
          <a:xfrm>
            <a:off x="4608081" y="1366242"/>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73" name="Google Shape;7673;p254"/>
          <p:cNvSpPr txBox="1">
            <a:spLocks noGrp="1"/>
          </p:cNvSpPr>
          <p:nvPr>
            <p:ph type="body" idx="5"/>
          </p:nvPr>
        </p:nvSpPr>
        <p:spPr>
          <a:xfrm>
            <a:off x="6006260"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74" name="Google Shape;7674;p254"/>
          <p:cNvSpPr txBox="1">
            <a:spLocks noGrp="1"/>
          </p:cNvSpPr>
          <p:nvPr>
            <p:ph type="body" idx="6"/>
          </p:nvPr>
        </p:nvSpPr>
        <p:spPr>
          <a:xfrm>
            <a:off x="7404439"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75" name="Google Shape;7675;p254"/>
          <p:cNvSpPr txBox="1">
            <a:spLocks noGrp="1"/>
          </p:cNvSpPr>
          <p:nvPr>
            <p:ph type="body" idx="7"/>
          </p:nvPr>
        </p:nvSpPr>
        <p:spPr>
          <a:xfrm>
            <a:off x="413543" y="2768818"/>
            <a:ext cx="1326018" cy="135016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76" name="Google Shape;7676;p254"/>
          <p:cNvSpPr txBox="1">
            <a:spLocks noGrp="1"/>
          </p:cNvSpPr>
          <p:nvPr>
            <p:ph type="body" idx="8"/>
          </p:nvPr>
        </p:nvSpPr>
        <p:spPr>
          <a:xfrm>
            <a:off x="1811889"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77" name="Google Shape;7677;p254"/>
          <p:cNvSpPr txBox="1">
            <a:spLocks noGrp="1"/>
          </p:cNvSpPr>
          <p:nvPr>
            <p:ph type="body" idx="9"/>
          </p:nvPr>
        </p:nvSpPr>
        <p:spPr>
          <a:xfrm>
            <a:off x="3210236"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78" name="Google Shape;7678;p254"/>
          <p:cNvSpPr txBox="1">
            <a:spLocks noGrp="1"/>
          </p:cNvSpPr>
          <p:nvPr>
            <p:ph type="body" idx="13"/>
          </p:nvPr>
        </p:nvSpPr>
        <p:spPr>
          <a:xfrm>
            <a:off x="4608582"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79" name="Google Shape;7679;p254"/>
          <p:cNvSpPr txBox="1">
            <a:spLocks noGrp="1"/>
          </p:cNvSpPr>
          <p:nvPr>
            <p:ph type="body" idx="14"/>
          </p:nvPr>
        </p:nvSpPr>
        <p:spPr>
          <a:xfrm>
            <a:off x="6006928"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80" name="Google Shape;7680;p254"/>
          <p:cNvSpPr txBox="1">
            <a:spLocks noGrp="1"/>
          </p:cNvSpPr>
          <p:nvPr>
            <p:ph type="body" idx="15"/>
          </p:nvPr>
        </p:nvSpPr>
        <p:spPr>
          <a:xfrm>
            <a:off x="7405275"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81" name="Google Shape;7681;p254"/>
          <p:cNvSpPr txBox="1">
            <a:spLocks noGrp="1"/>
          </p:cNvSpPr>
          <p:nvPr>
            <p:ph type="body" idx="1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9 Content_Multiple Size Squares">
  <p:cSld name="9 Content_Multiple Size Squares">
    <p:spTree>
      <p:nvGrpSpPr>
        <p:cNvPr id="1" name="Shape 7682"/>
        <p:cNvGrpSpPr/>
        <p:nvPr/>
      </p:nvGrpSpPr>
      <p:grpSpPr>
        <a:xfrm>
          <a:off x="0" y="0"/>
          <a:ext cx="0" cy="0"/>
          <a:chOff x="0" y="0"/>
          <a:chExt cx="0" cy="0"/>
        </a:xfrm>
      </p:grpSpPr>
      <p:sp>
        <p:nvSpPr>
          <p:cNvPr id="7683" name="Google Shape;7683;p255"/>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684" name="Google Shape;7684;p25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685" name="Google Shape;7685;p255"/>
          <p:cNvSpPr txBox="1">
            <a:spLocks noGrp="1"/>
          </p:cNvSpPr>
          <p:nvPr>
            <p:ph type="body" idx="1"/>
          </p:nvPr>
        </p:nvSpPr>
        <p:spPr>
          <a:xfrm>
            <a:off x="320990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86" name="Google Shape;7686;p255"/>
          <p:cNvSpPr txBox="1">
            <a:spLocks noGrp="1"/>
          </p:cNvSpPr>
          <p:nvPr>
            <p:ph type="body" idx="2"/>
          </p:nvPr>
        </p:nvSpPr>
        <p:spPr>
          <a:xfrm>
            <a:off x="460808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87" name="Google Shape;7687;p255"/>
          <p:cNvSpPr txBox="1">
            <a:spLocks noGrp="1"/>
          </p:cNvSpPr>
          <p:nvPr>
            <p:ph type="body" idx="3"/>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88" name="Google Shape;7688;p255"/>
          <p:cNvSpPr txBox="1">
            <a:spLocks noGrp="1"/>
          </p:cNvSpPr>
          <p:nvPr>
            <p:ph type="body" idx="4"/>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89" name="Google Shape;7689;p255"/>
          <p:cNvSpPr txBox="1">
            <a:spLocks noGrp="1"/>
          </p:cNvSpPr>
          <p:nvPr>
            <p:ph type="body" idx="5"/>
          </p:nvPr>
        </p:nvSpPr>
        <p:spPr>
          <a:xfrm>
            <a:off x="3210236"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90" name="Google Shape;7690;p255"/>
          <p:cNvSpPr txBox="1">
            <a:spLocks noGrp="1"/>
          </p:cNvSpPr>
          <p:nvPr>
            <p:ph type="body" idx="6"/>
          </p:nvPr>
        </p:nvSpPr>
        <p:spPr>
          <a:xfrm>
            <a:off x="4608582"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91" name="Google Shape;7691;p255"/>
          <p:cNvSpPr txBox="1">
            <a:spLocks noGrp="1"/>
          </p:cNvSpPr>
          <p:nvPr>
            <p:ph type="body" idx="7"/>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92" name="Google Shape;7692;p255"/>
          <p:cNvSpPr txBox="1">
            <a:spLocks noGrp="1"/>
          </p:cNvSpPr>
          <p:nvPr>
            <p:ph type="body" idx="8"/>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93" name="Google Shape;7693;p255"/>
          <p:cNvSpPr txBox="1">
            <a:spLocks noGrp="1"/>
          </p:cNvSpPr>
          <p:nvPr>
            <p:ph type="body" idx="9"/>
          </p:nvPr>
        </p:nvSpPr>
        <p:spPr>
          <a:xfrm>
            <a:off x="413544" y="1366243"/>
            <a:ext cx="2724867"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94" name="Google Shape;7694;p255"/>
          <p:cNvSpPr txBox="1">
            <a:spLocks noGrp="1"/>
          </p:cNvSpPr>
          <p:nvPr>
            <p:ph type="body" idx="1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15:clr>
            <a:srgbClr val="FBAE40"/>
          </p15:clr>
        </p15:guide>
        <p15:guide id="2" pos="135">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6 Content_Multiple Size Squares">
  <p:cSld name="6 Content_Multiple Size Squares">
    <p:spTree>
      <p:nvGrpSpPr>
        <p:cNvPr id="1" name="Shape 7695"/>
        <p:cNvGrpSpPr/>
        <p:nvPr/>
      </p:nvGrpSpPr>
      <p:grpSpPr>
        <a:xfrm>
          <a:off x="0" y="0"/>
          <a:ext cx="0" cy="0"/>
          <a:chOff x="0" y="0"/>
          <a:chExt cx="0" cy="0"/>
        </a:xfrm>
      </p:grpSpPr>
      <p:sp>
        <p:nvSpPr>
          <p:cNvPr id="7696" name="Google Shape;7696;p256"/>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697" name="Google Shape;7697;p25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698" name="Google Shape;7698;p256"/>
          <p:cNvSpPr txBox="1">
            <a:spLocks noGrp="1"/>
          </p:cNvSpPr>
          <p:nvPr>
            <p:ph type="body" idx="1"/>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699" name="Google Shape;7699;p256"/>
          <p:cNvSpPr txBox="1">
            <a:spLocks noGrp="1"/>
          </p:cNvSpPr>
          <p:nvPr>
            <p:ph type="body" idx="2"/>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00" name="Google Shape;7700;p256"/>
          <p:cNvSpPr txBox="1">
            <a:spLocks noGrp="1"/>
          </p:cNvSpPr>
          <p:nvPr>
            <p:ph type="body" idx="3"/>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01" name="Google Shape;7701;p256"/>
          <p:cNvSpPr txBox="1">
            <a:spLocks noGrp="1"/>
          </p:cNvSpPr>
          <p:nvPr>
            <p:ph type="body" idx="4"/>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02" name="Google Shape;7702;p256"/>
          <p:cNvSpPr txBox="1">
            <a:spLocks noGrp="1"/>
          </p:cNvSpPr>
          <p:nvPr>
            <p:ph type="body" idx="5"/>
          </p:nvPr>
        </p:nvSpPr>
        <p:spPr>
          <a:xfrm>
            <a:off x="413544" y="1366243"/>
            <a:ext cx="2724867"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03" name="Google Shape;7703;p256"/>
          <p:cNvSpPr txBox="1">
            <a:spLocks noGrp="1"/>
          </p:cNvSpPr>
          <p:nvPr>
            <p:ph type="body" idx="6"/>
          </p:nvPr>
        </p:nvSpPr>
        <p:spPr>
          <a:xfrm>
            <a:off x="3212313" y="1366242"/>
            <a:ext cx="2721619"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04" name="Google Shape;7704;p256"/>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7 Content_Multiple Size Squares">
  <p:cSld name="7 Content_Multiple Size Squares">
    <p:spTree>
      <p:nvGrpSpPr>
        <p:cNvPr id="1" name="Shape 7705"/>
        <p:cNvGrpSpPr/>
        <p:nvPr/>
      </p:nvGrpSpPr>
      <p:grpSpPr>
        <a:xfrm>
          <a:off x="0" y="0"/>
          <a:ext cx="0" cy="0"/>
          <a:chOff x="0" y="0"/>
          <a:chExt cx="0" cy="0"/>
        </a:xfrm>
      </p:grpSpPr>
      <p:sp>
        <p:nvSpPr>
          <p:cNvPr id="7706" name="Google Shape;7706;p257"/>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707" name="Google Shape;7707;p25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708" name="Google Shape;7708;p257"/>
          <p:cNvSpPr txBox="1">
            <a:spLocks noGrp="1"/>
          </p:cNvSpPr>
          <p:nvPr>
            <p:ph type="body" idx="1"/>
          </p:nvPr>
        </p:nvSpPr>
        <p:spPr>
          <a:xfrm>
            <a:off x="460808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09" name="Google Shape;7709;p257"/>
          <p:cNvSpPr txBox="1">
            <a:spLocks noGrp="1"/>
          </p:cNvSpPr>
          <p:nvPr>
            <p:ph type="body" idx="2"/>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10" name="Google Shape;7710;p257"/>
          <p:cNvSpPr txBox="1">
            <a:spLocks noGrp="1"/>
          </p:cNvSpPr>
          <p:nvPr>
            <p:ph type="body" idx="3"/>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11" name="Google Shape;7711;p257"/>
          <p:cNvSpPr txBox="1">
            <a:spLocks noGrp="1"/>
          </p:cNvSpPr>
          <p:nvPr>
            <p:ph type="body" idx="4"/>
          </p:nvPr>
        </p:nvSpPr>
        <p:spPr>
          <a:xfrm>
            <a:off x="4608582"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12" name="Google Shape;7712;p257"/>
          <p:cNvSpPr txBox="1">
            <a:spLocks noGrp="1"/>
          </p:cNvSpPr>
          <p:nvPr>
            <p:ph type="body" idx="5"/>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13" name="Google Shape;7713;p257"/>
          <p:cNvSpPr txBox="1">
            <a:spLocks noGrp="1"/>
          </p:cNvSpPr>
          <p:nvPr>
            <p:ph type="body" idx="6"/>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14" name="Google Shape;7714;p257"/>
          <p:cNvSpPr txBox="1">
            <a:spLocks noGrp="1"/>
          </p:cNvSpPr>
          <p:nvPr>
            <p:ph type="body" idx="7"/>
          </p:nvPr>
        </p:nvSpPr>
        <p:spPr>
          <a:xfrm>
            <a:off x="413543" y="1366243"/>
            <a:ext cx="4123716"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15" name="Google Shape;7715;p257"/>
          <p:cNvSpPr txBox="1">
            <a:spLocks noGrp="1"/>
          </p:cNvSpPr>
          <p:nvPr>
            <p:ph type="body" idx="8"/>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 Content Rectangles_Blue Left">
  <p:cSld name="2 Content Rectangles_Blue Left">
    <p:spTree>
      <p:nvGrpSpPr>
        <p:cNvPr id="1" name="Shape 7716"/>
        <p:cNvGrpSpPr/>
        <p:nvPr/>
      </p:nvGrpSpPr>
      <p:grpSpPr>
        <a:xfrm>
          <a:off x="0" y="0"/>
          <a:ext cx="0" cy="0"/>
          <a:chOff x="0" y="0"/>
          <a:chExt cx="0" cy="0"/>
        </a:xfrm>
      </p:grpSpPr>
      <p:sp>
        <p:nvSpPr>
          <p:cNvPr id="7717" name="Google Shape;7717;p25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718" name="Google Shape;7718;p258"/>
          <p:cNvSpPr txBox="1">
            <a:spLocks noGrp="1"/>
          </p:cNvSpPr>
          <p:nvPr>
            <p:ph type="body" idx="1"/>
          </p:nvPr>
        </p:nvSpPr>
        <p:spPr>
          <a:xfrm>
            <a:off x="1" y="1366243"/>
            <a:ext cx="4110321" cy="2752576"/>
          </a:xfrm>
          <a:prstGeom prst="rect">
            <a:avLst/>
          </a:prstGeom>
          <a:solidFill>
            <a:schemeClr val="accent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19" name="Google Shape;7719;p258"/>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20" name="Google Shape;7720;p258"/>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721" name="Google Shape;7721;p258"/>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3 Content Rectangles_Blue Left">
  <p:cSld name="3 Content Rectangles_Blue Left">
    <p:spTree>
      <p:nvGrpSpPr>
        <p:cNvPr id="1" name="Shape 7722"/>
        <p:cNvGrpSpPr/>
        <p:nvPr/>
      </p:nvGrpSpPr>
      <p:grpSpPr>
        <a:xfrm>
          <a:off x="0" y="0"/>
          <a:ext cx="0" cy="0"/>
          <a:chOff x="0" y="0"/>
          <a:chExt cx="0" cy="0"/>
        </a:xfrm>
      </p:grpSpPr>
      <p:sp>
        <p:nvSpPr>
          <p:cNvPr id="7723" name="Google Shape;7723;p25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724" name="Google Shape;7724;p25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725" name="Google Shape;7725;p259"/>
          <p:cNvSpPr txBox="1">
            <a:spLocks noGrp="1"/>
          </p:cNvSpPr>
          <p:nvPr>
            <p:ph type="body" idx="1"/>
          </p:nvPr>
        </p:nvSpPr>
        <p:spPr>
          <a:xfrm>
            <a:off x="3199521" y="1366243"/>
            <a:ext cx="274244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26" name="Google Shape;7726;p259"/>
          <p:cNvSpPr txBox="1">
            <a:spLocks noGrp="1"/>
          </p:cNvSpPr>
          <p:nvPr>
            <p:ph type="body" idx="2"/>
          </p:nvPr>
        </p:nvSpPr>
        <p:spPr>
          <a:xfrm>
            <a:off x="5987174" y="1366243"/>
            <a:ext cx="2744121"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27" name="Google Shape;7727;p259"/>
          <p:cNvSpPr txBox="1">
            <a:spLocks noGrp="1"/>
          </p:cNvSpPr>
          <p:nvPr>
            <p:ph type="body" idx="3"/>
          </p:nvPr>
        </p:nvSpPr>
        <p:spPr>
          <a:xfrm>
            <a:off x="0" y="1366243"/>
            <a:ext cx="2742446"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28" name="Google Shape;7728;p259"/>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5 Content Rectangles_Blue Left">
  <p:cSld name="5 Content Rectangles_Blue Left">
    <p:spTree>
      <p:nvGrpSpPr>
        <p:cNvPr id="1" name="Shape 7729"/>
        <p:cNvGrpSpPr/>
        <p:nvPr/>
      </p:nvGrpSpPr>
      <p:grpSpPr>
        <a:xfrm>
          <a:off x="0" y="0"/>
          <a:ext cx="0" cy="0"/>
          <a:chOff x="0" y="0"/>
          <a:chExt cx="0" cy="0"/>
        </a:xfrm>
      </p:grpSpPr>
      <p:sp>
        <p:nvSpPr>
          <p:cNvPr id="7730" name="Google Shape;7730;p26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731" name="Google Shape;7731;p26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732" name="Google Shape;7732;p260"/>
          <p:cNvSpPr txBox="1">
            <a:spLocks noGrp="1"/>
          </p:cNvSpPr>
          <p:nvPr>
            <p:ph type="body" idx="1"/>
          </p:nvPr>
        </p:nvSpPr>
        <p:spPr>
          <a:xfrm>
            <a:off x="2092765"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33" name="Google Shape;7733;p260"/>
          <p:cNvSpPr txBox="1">
            <a:spLocks noGrp="1"/>
          </p:cNvSpPr>
          <p:nvPr>
            <p:ph type="body" idx="2"/>
          </p:nvPr>
        </p:nvSpPr>
        <p:spPr>
          <a:xfrm>
            <a:off x="3771986"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34" name="Google Shape;7734;p260"/>
          <p:cNvSpPr txBox="1">
            <a:spLocks noGrp="1"/>
          </p:cNvSpPr>
          <p:nvPr>
            <p:ph type="body" idx="3"/>
          </p:nvPr>
        </p:nvSpPr>
        <p:spPr>
          <a:xfrm>
            <a:off x="5451207"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35" name="Google Shape;7735;p260"/>
          <p:cNvSpPr txBox="1">
            <a:spLocks noGrp="1"/>
          </p:cNvSpPr>
          <p:nvPr>
            <p:ph type="body" idx="4"/>
          </p:nvPr>
        </p:nvSpPr>
        <p:spPr>
          <a:xfrm>
            <a:off x="7130429"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36" name="Google Shape;7736;p260"/>
          <p:cNvSpPr txBox="1">
            <a:spLocks noGrp="1"/>
          </p:cNvSpPr>
          <p:nvPr>
            <p:ph type="body" idx="5"/>
          </p:nvPr>
        </p:nvSpPr>
        <p:spPr>
          <a:xfrm>
            <a:off x="0" y="1366243"/>
            <a:ext cx="1600865" cy="2752576"/>
          </a:xfrm>
          <a:prstGeom prst="rect">
            <a:avLst/>
          </a:prstGeom>
          <a:solidFill>
            <a:schemeClr val="dk1"/>
          </a:solidFill>
          <a:ln>
            <a:noFill/>
          </a:ln>
        </p:spPr>
        <p:txBody>
          <a:bodyPr spcFirstLastPara="1" wrap="square" lIns="228600"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37" name="Google Shape;7737;p260"/>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35" name="Google Shape;1735;p10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36" name="Google Shape;1736;p10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37" name="Google Shape;1737;p1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103"/>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740" name="Google Shape;1740;p1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7738"/>
        <p:cNvGrpSpPr/>
        <p:nvPr/>
      </p:nvGrpSpPr>
      <p:grpSpPr>
        <a:xfrm>
          <a:off x="0" y="0"/>
          <a:ext cx="0" cy="0"/>
          <a:chOff x="0" y="0"/>
          <a:chExt cx="0" cy="0"/>
        </a:xfrm>
      </p:grpSpPr>
      <p:sp>
        <p:nvSpPr>
          <p:cNvPr id="7739" name="Google Shape;7739;p26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740" name="Google Shape;7740;p26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741" name="Google Shape;7741;p261"/>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_White">
  <p:cSld name="Title Only_White">
    <p:bg>
      <p:bgPr>
        <a:solidFill>
          <a:srgbClr val="FFFFFF"/>
        </a:solidFill>
        <a:effectLst/>
      </p:bgPr>
    </p:bg>
    <p:spTree>
      <p:nvGrpSpPr>
        <p:cNvPr id="1" name="Shape 7742"/>
        <p:cNvGrpSpPr/>
        <p:nvPr/>
      </p:nvGrpSpPr>
      <p:grpSpPr>
        <a:xfrm>
          <a:off x="0" y="0"/>
          <a:ext cx="0" cy="0"/>
          <a:chOff x="0" y="0"/>
          <a:chExt cx="0" cy="0"/>
        </a:xfrm>
      </p:grpSpPr>
      <p:sp>
        <p:nvSpPr>
          <p:cNvPr id="7743" name="Google Shape;7743;p26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744" name="Google Shape;7744;p262"/>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745" name="Google Shape;7745;p262"/>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Demo">
  <p:cSld name="Demo">
    <p:bg>
      <p:bgPr>
        <a:blipFill>
          <a:blip r:embed="rId2">
            <a:alphaModFix/>
          </a:blip>
          <a:stretch>
            <a:fillRect/>
          </a:stretch>
        </a:blipFill>
        <a:effectLst/>
      </p:bgPr>
    </p:bg>
    <p:spTree>
      <p:nvGrpSpPr>
        <p:cNvPr id="1" name="Shape 7746"/>
        <p:cNvGrpSpPr/>
        <p:nvPr/>
      </p:nvGrpSpPr>
      <p:grpSpPr>
        <a:xfrm>
          <a:off x="0" y="0"/>
          <a:ext cx="0" cy="0"/>
          <a:chOff x="0" y="0"/>
          <a:chExt cx="0" cy="0"/>
        </a:xfrm>
      </p:grpSpPr>
      <p:sp>
        <p:nvSpPr>
          <p:cNvPr id="7747" name="Google Shape;7747;p263"/>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748" name="Google Shape;7748;p26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749" name="Google Shape;7749;p263"/>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50" name="Google Shape;7750;p263"/>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DEMO</a:t>
            </a:r>
            <a:endParaRPr sz="1400" b="0" i="0" u="none" strike="noStrike" cap="none">
              <a:solidFill>
                <a:srgbClr val="000000"/>
              </a:solidFill>
              <a:latin typeface="Arial"/>
              <a:ea typeface="Arial"/>
              <a:cs typeface="Arial"/>
              <a:sym typeface="Arial"/>
            </a:endParaRPr>
          </a:p>
        </p:txBody>
      </p:sp>
      <p:grpSp>
        <p:nvGrpSpPr>
          <p:cNvPr id="7751" name="Google Shape;7751;p263"/>
          <p:cNvGrpSpPr/>
          <p:nvPr/>
        </p:nvGrpSpPr>
        <p:grpSpPr>
          <a:xfrm>
            <a:off x="4431688" y="1128144"/>
            <a:ext cx="280624" cy="244421"/>
            <a:chOff x="9439275" y="6796088"/>
            <a:chExt cx="639763" cy="557212"/>
          </a:xfrm>
        </p:grpSpPr>
        <p:sp>
          <p:nvSpPr>
            <p:cNvPr id="7752" name="Google Shape;7752;p263"/>
            <p:cNvSpPr/>
            <p:nvPr/>
          </p:nvSpPr>
          <p:spPr>
            <a:xfrm>
              <a:off x="9737725" y="7158038"/>
              <a:ext cx="150813" cy="195262"/>
            </a:xfrm>
            <a:custGeom>
              <a:avLst/>
              <a:gdLst/>
              <a:ahLst/>
              <a:cxnLst/>
              <a:rect l="l" t="t" r="r" b="b"/>
              <a:pathLst>
                <a:path w="52" h="67" extrusionOk="0">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7753" name="Google Shape;7753;p263"/>
            <p:cNvSpPr/>
            <p:nvPr/>
          </p:nvSpPr>
          <p:spPr>
            <a:xfrm>
              <a:off x="9439275" y="6796088"/>
              <a:ext cx="639763" cy="476250"/>
            </a:xfrm>
            <a:custGeom>
              <a:avLst/>
              <a:gdLst/>
              <a:ahLst/>
              <a:cxnLst/>
              <a:rect l="l" t="t" r="r" b="b"/>
              <a:pathLst>
                <a:path w="221" h="164" extrusionOk="0">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7754" name="Google Shape;7754;p263"/>
          <p:cNvSpPr txBox="1"/>
          <p:nvPr/>
        </p:nvSpPr>
        <p:spPr>
          <a:xfrm>
            <a:off x="1824594" y="770029"/>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Announcing">
  <p:cSld name="Announcing">
    <p:bg>
      <p:bgPr>
        <a:blipFill>
          <a:blip r:embed="rId2">
            <a:alphaModFix/>
          </a:blip>
          <a:stretch>
            <a:fillRect/>
          </a:stretch>
        </a:blipFill>
        <a:effectLst/>
      </p:bgPr>
    </p:bg>
    <p:spTree>
      <p:nvGrpSpPr>
        <p:cNvPr id="1" name="Shape 7755"/>
        <p:cNvGrpSpPr/>
        <p:nvPr/>
      </p:nvGrpSpPr>
      <p:grpSpPr>
        <a:xfrm>
          <a:off x="0" y="0"/>
          <a:ext cx="0" cy="0"/>
          <a:chOff x="0" y="0"/>
          <a:chExt cx="0" cy="0"/>
        </a:xfrm>
      </p:grpSpPr>
      <p:sp>
        <p:nvSpPr>
          <p:cNvPr id="7756" name="Google Shape;7756;p264"/>
          <p:cNvSpPr txBox="1">
            <a:spLocks noGrp="1"/>
          </p:cNvSpPr>
          <p:nvPr>
            <p:ph type="title"/>
          </p:nvPr>
        </p:nvSpPr>
        <p:spPr>
          <a:xfrm>
            <a:off x="413100" y="2189157"/>
            <a:ext cx="8317801"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757" name="Google Shape;7757;p26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grpSp>
        <p:nvGrpSpPr>
          <p:cNvPr id="7758" name="Google Shape;7758;p264"/>
          <p:cNvGrpSpPr/>
          <p:nvPr/>
        </p:nvGrpSpPr>
        <p:grpSpPr>
          <a:xfrm>
            <a:off x="4430992" y="1128143"/>
            <a:ext cx="282016" cy="205426"/>
            <a:chOff x="12003088" y="6784975"/>
            <a:chExt cx="642937" cy="468313"/>
          </a:xfrm>
        </p:grpSpPr>
        <p:sp>
          <p:nvSpPr>
            <p:cNvPr id="7759" name="Google Shape;7759;p264"/>
            <p:cNvSpPr/>
            <p:nvPr/>
          </p:nvSpPr>
          <p:spPr>
            <a:xfrm>
              <a:off x="12058650" y="6784975"/>
              <a:ext cx="587375" cy="442913"/>
            </a:xfrm>
            <a:custGeom>
              <a:avLst/>
              <a:gdLst/>
              <a:ahLst/>
              <a:cxnLst/>
              <a:rect l="l" t="t" r="r" b="b"/>
              <a:pathLst>
                <a:path w="203" h="152" extrusionOk="0">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7760" name="Google Shape;7760;p264"/>
            <p:cNvSpPr/>
            <p:nvPr/>
          </p:nvSpPr>
          <p:spPr>
            <a:xfrm>
              <a:off x="12003088" y="6869113"/>
              <a:ext cx="87312" cy="276225"/>
            </a:xfrm>
            <a:custGeom>
              <a:avLst/>
              <a:gdLst/>
              <a:ahLst/>
              <a:cxnLst/>
              <a:rect l="l" t="t" r="r" b="b"/>
              <a:pathLst>
                <a:path w="30" h="95" extrusionOk="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7761" name="Google Shape;7761;p264"/>
            <p:cNvSpPr/>
            <p:nvPr/>
          </p:nvSpPr>
          <p:spPr>
            <a:xfrm>
              <a:off x="12084050" y="7096125"/>
              <a:ext cx="252412" cy="157163"/>
            </a:xfrm>
            <a:custGeom>
              <a:avLst/>
              <a:gdLst/>
              <a:ahLst/>
              <a:cxnLst/>
              <a:rect l="l" t="t" r="r" b="b"/>
              <a:pathLst>
                <a:path w="87" h="54" extrusionOk="0">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7762" name="Google Shape;7762;p264"/>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ANNOUNCING</a:t>
            </a:r>
            <a:endParaRPr sz="1400" b="0" i="0" u="none" strike="noStrike" cap="none">
              <a:solidFill>
                <a:srgbClr val="000000"/>
              </a:solidFill>
              <a:latin typeface="Arial"/>
              <a:ea typeface="Arial"/>
              <a:cs typeface="Arial"/>
              <a:sym typeface="Arial"/>
            </a:endParaRPr>
          </a:p>
        </p:txBody>
      </p:sp>
      <p:sp>
        <p:nvSpPr>
          <p:cNvPr id="7763" name="Google Shape;7763;p264"/>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Video">
  <p:cSld name="Video">
    <p:bg>
      <p:bgPr>
        <a:blipFill>
          <a:blip r:embed="rId2">
            <a:alphaModFix/>
          </a:blip>
          <a:stretch>
            <a:fillRect/>
          </a:stretch>
        </a:blipFill>
        <a:effectLst/>
      </p:bgPr>
    </p:bg>
    <p:spTree>
      <p:nvGrpSpPr>
        <p:cNvPr id="1" name="Shape 7764"/>
        <p:cNvGrpSpPr/>
        <p:nvPr/>
      </p:nvGrpSpPr>
      <p:grpSpPr>
        <a:xfrm>
          <a:off x="0" y="0"/>
          <a:ext cx="0" cy="0"/>
          <a:chOff x="0" y="0"/>
          <a:chExt cx="0" cy="0"/>
        </a:xfrm>
      </p:grpSpPr>
      <p:sp>
        <p:nvSpPr>
          <p:cNvPr id="7765" name="Google Shape;7765;p265"/>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766" name="Google Shape;7766;p26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767" name="Google Shape;7767;p265"/>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VIDEO</a:t>
            </a:r>
            <a:endParaRPr sz="1400" b="0" i="0" u="none" strike="noStrike" cap="none">
              <a:solidFill>
                <a:srgbClr val="000000"/>
              </a:solidFill>
              <a:latin typeface="Arial"/>
              <a:ea typeface="Arial"/>
              <a:cs typeface="Arial"/>
              <a:sym typeface="Arial"/>
            </a:endParaRPr>
          </a:p>
        </p:txBody>
      </p:sp>
      <p:grpSp>
        <p:nvGrpSpPr>
          <p:cNvPr id="7768" name="Google Shape;7768;p265"/>
          <p:cNvGrpSpPr/>
          <p:nvPr/>
        </p:nvGrpSpPr>
        <p:grpSpPr>
          <a:xfrm>
            <a:off x="4409714" y="1126654"/>
            <a:ext cx="324571" cy="198462"/>
            <a:chOff x="7391400" y="6900863"/>
            <a:chExt cx="804863" cy="492125"/>
          </a:xfrm>
        </p:grpSpPr>
        <p:sp>
          <p:nvSpPr>
            <p:cNvPr id="7769" name="Google Shape;7769;p265"/>
            <p:cNvSpPr/>
            <p:nvPr/>
          </p:nvSpPr>
          <p:spPr>
            <a:xfrm>
              <a:off x="7391400" y="6900863"/>
              <a:ext cx="617538" cy="492125"/>
            </a:xfrm>
            <a:custGeom>
              <a:avLst/>
              <a:gdLst/>
              <a:ahLst/>
              <a:cxnLst/>
              <a:rect l="l" t="t" r="r" b="b"/>
              <a:pathLst>
                <a:path w="214" h="170" extrusionOk="0">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7770" name="Google Shape;7770;p265"/>
            <p:cNvSpPr/>
            <p:nvPr/>
          </p:nvSpPr>
          <p:spPr>
            <a:xfrm>
              <a:off x="7977188" y="6943726"/>
              <a:ext cx="219075" cy="406400"/>
            </a:xfrm>
            <a:custGeom>
              <a:avLst/>
              <a:gdLst/>
              <a:ahLst/>
              <a:cxnLst/>
              <a:rect l="l" t="t" r="r" b="b"/>
              <a:pathLst>
                <a:path w="76" h="140" extrusionOk="0">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7771" name="Google Shape;7771;p265"/>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Q&amp;A">
  <p:cSld name="Q&amp;A">
    <p:bg>
      <p:bgPr>
        <a:blipFill>
          <a:blip r:embed="rId2">
            <a:alphaModFix/>
          </a:blip>
          <a:stretch>
            <a:fillRect/>
          </a:stretch>
        </a:blipFill>
        <a:effectLst/>
      </p:bgPr>
    </p:bg>
    <p:spTree>
      <p:nvGrpSpPr>
        <p:cNvPr id="1" name="Shape 7772"/>
        <p:cNvGrpSpPr/>
        <p:nvPr/>
      </p:nvGrpSpPr>
      <p:grpSpPr>
        <a:xfrm>
          <a:off x="0" y="0"/>
          <a:ext cx="0" cy="0"/>
          <a:chOff x="0" y="0"/>
          <a:chExt cx="0" cy="0"/>
        </a:xfrm>
      </p:grpSpPr>
      <p:sp>
        <p:nvSpPr>
          <p:cNvPr id="7773" name="Google Shape;7773;p266"/>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774" name="Google Shape;7774;p26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775" name="Google Shape;7775;p266"/>
          <p:cNvSpPr txBox="1"/>
          <p:nvPr/>
        </p:nvSpPr>
        <p:spPr>
          <a:xfrm>
            <a:off x="1015723" y="1356373"/>
            <a:ext cx="7112556" cy="313710"/>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687"/>
              <a:buFont typeface="Arial"/>
              <a:buNone/>
            </a:pPr>
            <a:r>
              <a:rPr lang="en" sz="1687" b="0" i="0" u="none" strike="noStrike" cap="none">
                <a:solidFill>
                  <a:schemeClr val="accent5"/>
                </a:solidFill>
                <a:latin typeface="Calibri"/>
                <a:ea typeface="Calibri"/>
                <a:cs typeface="Calibri"/>
                <a:sym typeface="Calibri"/>
              </a:rPr>
              <a:t>Q&amp;A</a:t>
            </a:r>
            <a:endParaRPr sz="1400" b="0" i="0" u="none" strike="noStrike" cap="none">
              <a:solidFill>
                <a:srgbClr val="000000"/>
              </a:solidFill>
              <a:latin typeface="Arial"/>
              <a:ea typeface="Arial"/>
              <a:cs typeface="Arial"/>
              <a:sym typeface="Arial"/>
            </a:endParaRPr>
          </a:p>
        </p:txBody>
      </p:sp>
      <p:grpSp>
        <p:nvGrpSpPr>
          <p:cNvPr id="7776" name="Google Shape;7776;p266"/>
          <p:cNvGrpSpPr/>
          <p:nvPr/>
        </p:nvGrpSpPr>
        <p:grpSpPr>
          <a:xfrm>
            <a:off x="4409714" y="1108134"/>
            <a:ext cx="324571" cy="261821"/>
            <a:chOff x="3017838" y="2587625"/>
            <a:chExt cx="812801" cy="655638"/>
          </a:xfrm>
        </p:grpSpPr>
        <p:sp>
          <p:nvSpPr>
            <p:cNvPr id="7777" name="Google Shape;7777;p266"/>
            <p:cNvSpPr/>
            <p:nvPr/>
          </p:nvSpPr>
          <p:spPr>
            <a:xfrm>
              <a:off x="3292476" y="2728913"/>
              <a:ext cx="538163" cy="514350"/>
            </a:xfrm>
            <a:custGeom>
              <a:avLst/>
              <a:gdLst/>
              <a:ahLst/>
              <a:cxnLst/>
              <a:rect l="l" t="t" r="r" b="b"/>
              <a:pathLst>
                <a:path w="186" h="178" extrusionOk="0">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7778" name="Google Shape;7778;p266"/>
            <p:cNvSpPr/>
            <p:nvPr/>
          </p:nvSpPr>
          <p:spPr>
            <a:xfrm>
              <a:off x="3017838" y="2587625"/>
              <a:ext cx="450850" cy="433388"/>
            </a:xfrm>
            <a:custGeom>
              <a:avLst/>
              <a:gdLst/>
              <a:ahLst/>
              <a:cxnLst/>
              <a:rect l="l" t="t" r="r" b="b"/>
              <a:pathLst>
                <a:path w="156" h="150" extrusionOk="0">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chemeClr val="accent5"/>
                </a:solidFill>
                <a:latin typeface="Arial"/>
                <a:ea typeface="Arial"/>
                <a:cs typeface="Arial"/>
                <a:sym typeface="Arial"/>
              </a:endParaRPr>
            </a:p>
          </p:txBody>
        </p:sp>
      </p:grpSp>
      <p:sp>
        <p:nvSpPr>
          <p:cNvPr id="7779" name="Google Shape;7779;p266"/>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Special Custom">
  <p:cSld name="Special Custom">
    <p:bg>
      <p:bgPr>
        <a:blipFill>
          <a:blip r:embed="rId2">
            <a:alphaModFix/>
          </a:blip>
          <a:stretch>
            <a:fillRect/>
          </a:stretch>
        </a:blipFill>
        <a:effectLst/>
      </p:bgPr>
    </p:bg>
    <p:spTree>
      <p:nvGrpSpPr>
        <p:cNvPr id="1" name="Shape 7780"/>
        <p:cNvGrpSpPr/>
        <p:nvPr/>
      </p:nvGrpSpPr>
      <p:grpSpPr>
        <a:xfrm>
          <a:off x="0" y="0"/>
          <a:ext cx="0" cy="0"/>
          <a:chOff x="0" y="0"/>
          <a:chExt cx="0" cy="0"/>
        </a:xfrm>
      </p:grpSpPr>
      <p:sp>
        <p:nvSpPr>
          <p:cNvPr id="7781" name="Google Shape;7781;p267"/>
          <p:cNvSpPr txBox="1">
            <a:spLocks noGrp="1"/>
          </p:cNvSpPr>
          <p:nvPr>
            <p:ph type="title"/>
          </p:nvPr>
        </p:nvSpPr>
        <p:spPr>
          <a:xfrm>
            <a:off x="413099" y="2189157"/>
            <a:ext cx="8317802" cy="503052"/>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782" name="Google Shape;7782;p26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783" name="Google Shape;7783;p267"/>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84" name="Google Shape;7784;p267"/>
          <p:cNvSpPr txBox="1">
            <a:spLocks noGrp="1"/>
          </p:cNvSpPr>
          <p:nvPr>
            <p:ph type="body" idx="2"/>
          </p:nvPr>
        </p:nvSpPr>
        <p:spPr>
          <a:xfrm>
            <a:off x="413099" y="1366243"/>
            <a:ext cx="8317802" cy="275917"/>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accent5"/>
              </a:buClr>
              <a:buSzPts val="1406"/>
              <a:buFont typeface="Inter"/>
              <a:buNone/>
              <a:defRPr sz="1406" b="0" cap="none">
                <a:solidFill>
                  <a:schemeClr val="accent5"/>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785" name="Google Shape;7785;p267"/>
          <p:cNvSpPr>
            <a:spLocks noGrp="1"/>
          </p:cNvSpPr>
          <p:nvPr>
            <p:ph type="pic" idx="3"/>
          </p:nvPr>
        </p:nvSpPr>
        <p:spPr>
          <a:xfrm>
            <a:off x="4365998" y="1090325"/>
            <a:ext cx="404428" cy="275917"/>
          </a:xfrm>
          <a:prstGeom prst="rect">
            <a:avLst/>
          </a:prstGeom>
          <a:noFill/>
          <a:ln>
            <a:noFill/>
          </a:ln>
        </p:spPr>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Closing Slide">
  <p:cSld name="Closing Slide">
    <p:bg>
      <p:bgPr>
        <a:blipFill>
          <a:blip r:embed="rId2">
            <a:alphaModFix/>
          </a:blip>
          <a:stretch>
            <a:fillRect/>
          </a:stretch>
        </a:blipFill>
        <a:effectLst/>
      </p:bgPr>
    </p:bg>
    <p:spTree>
      <p:nvGrpSpPr>
        <p:cNvPr id="1" name="Shape 7786"/>
        <p:cNvGrpSpPr/>
        <p:nvPr/>
      </p:nvGrpSpPr>
      <p:grpSpPr>
        <a:xfrm>
          <a:off x="0" y="0"/>
          <a:ext cx="0" cy="0"/>
          <a:chOff x="0" y="0"/>
          <a:chExt cx="0" cy="0"/>
        </a:xfrm>
      </p:grpSpPr>
      <p:sp>
        <p:nvSpPr>
          <p:cNvPr id="7787" name="Google Shape;7787;p26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788" name="Google Shape;7788;p268"/>
          <p:cNvSpPr/>
          <p:nvPr/>
        </p:nvSpPr>
        <p:spPr>
          <a:xfrm>
            <a:off x="294410" y="4856522"/>
            <a:ext cx="1013419" cy="21127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73"/>
              <a:buFont typeface="Arial"/>
              <a:buNone/>
            </a:pPr>
            <a:r>
              <a:rPr lang="en" sz="773" b="0" i="0" u="none" strike="noStrike" cap="none">
                <a:solidFill>
                  <a:schemeClr val="lt1"/>
                </a:solidFill>
                <a:latin typeface="Inter Black"/>
                <a:ea typeface="Inter Black"/>
                <a:cs typeface="Inter Black"/>
                <a:sym typeface="Inter Black"/>
              </a:rPr>
              <a:t>© 2021 WEX Inc.</a:t>
            </a:r>
            <a:endParaRPr sz="773" b="0" i="0" u="none" strike="noStrike" cap="none">
              <a:solidFill>
                <a:schemeClr val="lt1"/>
              </a:solidFill>
              <a:latin typeface="Arial"/>
              <a:ea typeface="Arial"/>
              <a:cs typeface="Arial"/>
              <a:sym typeface="Arial"/>
            </a:endParaRPr>
          </a:p>
        </p:txBody>
      </p:sp>
      <p:sp>
        <p:nvSpPr>
          <p:cNvPr id="7789" name="Google Shape;7789;p268"/>
          <p:cNvSpPr txBox="1">
            <a:spLocks noGrp="1"/>
          </p:cNvSpPr>
          <p:nvPr>
            <p:ph type="ctrTitle"/>
          </p:nvPr>
        </p:nvSpPr>
        <p:spPr>
          <a:xfrm>
            <a:off x="2493386" y="1166259"/>
            <a:ext cx="4157228" cy="1958717"/>
          </a:xfrm>
          <a:prstGeom prst="rect">
            <a:avLst/>
          </a:prstGeom>
          <a:noFill/>
          <a:ln>
            <a:noFill/>
          </a:ln>
        </p:spPr>
        <p:txBody>
          <a:bodyPr spcFirstLastPara="1" wrap="square" lIns="91425" tIns="45700" rIns="91425" bIns="45700" anchor="ctr" anchorCtr="0">
            <a:noAutofit/>
          </a:bodyPr>
          <a:lstStyle>
            <a:lvl1pPr lvl="0" algn="ctr">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794"/>
        <p:cNvGrpSpPr/>
        <p:nvPr/>
      </p:nvGrpSpPr>
      <p:grpSpPr>
        <a:xfrm>
          <a:off x="0" y="0"/>
          <a:ext cx="0" cy="0"/>
          <a:chOff x="0" y="0"/>
          <a:chExt cx="0" cy="0"/>
        </a:xfrm>
      </p:grpSpPr>
      <p:sp>
        <p:nvSpPr>
          <p:cNvPr id="7795" name="Google Shape;7795;g280e44c372a_0_698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796" name="Google Shape;7796;g280e44c372a_0_698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797" name="Google Shape;7797;g280e44c372a_0_6985"/>
          <p:cNvGrpSpPr/>
          <p:nvPr/>
        </p:nvGrpSpPr>
        <p:grpSpPr>
          <a:xfrm>
            <a:off x="8041173" y="4778596"/>
            <a:ext cx="598277" cy="170409"/>
            <a:chOff x="238125" y="1822850"/>
            <a:chExt cx="7080200" cy="2016675"/>
          </a:xfrm>
        </p:grpSpPr>
        <p:sp>
          <p:nvSpPr>
            <p:cNvPr id="7798" name="Google Shape;7798;g280e44c372a_0_698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g280e44c372a_0_698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g280e44c372a_0_698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g280e44c372a_0_698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g280e44c372a_0_698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g280e44c372a_0_698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g280e44c372a_0_698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05" name="Google Shape;7805;g280e44c372a_0_698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7806"/>
        <p:cNvGrpSpPr/>
        <p:nvPr/>
      </p:nvGrpSpPr>
      <p:grpSpPr>
        <a:xfrm>
          <a:off x="0" y="0"/>
          <a:ext cx="0" cy="0"/>
          <a:chOff x="0" y="0"/>
          <a:chExt cx="0" cy="0"/>
        </a:xfrm>
      </p:grpSpPr>
      <p:sp>
        <p:nvSpPr>
          <p:cNvPr id="7807" name="Google Shape;7807;g280e44c372a_0_6978"/>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808" name="Google Shape;7808;g280e44c372a_0_6978"/>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809" name="Google Shape;7809;g280e44c372a_0_69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810" name="Google Shape;7810;g280e44c372a_0_6978"/>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g280e44c372a_0_6978"/>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7812" name="Google Shape;7812;g280e44c372a_0_697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48" name="Google Shape;1748;p10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49" name="Google Shape;1749;p10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50" name="Google Shape;1750;p1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104"/>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753" name="Google Shape;1753;p104"/>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7813"/>
        <p:cNvGrpSpPr/>
        <p:nvPr/>
      </p:nvGrpSpPr>
      <p:grpSpPr>
        <a:xfrm>
          <a:off x="0" y="0"/>
          <a:ext cx="0" cy="0"/>
          <a:chOff x="0" y="0"/>
          <a:chExt cx="0" cy="0"/>
        </a:xfrm>
      </p:grpSpPr>
      <p:sp>
        <p:nvSpPr>
          <p:cNvPr id="7814" name="Google Shape;7814;g280e44c372a_0_699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7815"/>
        <p:cNvGrpSpPr/>
        <p:nvPr/>
      </p:nvGrpSpPr>
      <p:grpSpPr>
        <a:xfrm>
          <a:off x="0" y="0"/>
          <a:ext cx="0" cy="0"/>
          <a:chOff x="0" y="0"/>
          <a:chExt cx="0" cy="0"/>
        </a:xfrm>
      </p:grpSpPr>
      <p:sp>
        <p:nvSpPr>
          <p:cNvPr id="7816" name="Google Shape;7816;g280e44c372a_0_6999"/>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817" name="Google Shape;7817;g280e44c372a_0_6999"/>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818" name="Google Shape;7818;g280e44c372a_0_6999"/>
          <p:cNvGrpSpPr/>
          <p:nvPr/>
        </p:nvGrpSpPr>
        <p:grpSpPr>
          <a:xfrm>
            <a:off x="7833119" y="4564515"/>
            <a:ext cx="1026629" cy="292418"/>
            <a:chOff x="238125" y="1822850"/>
            <a:chExt cx="7080200" cy="2016675"/>
          </a:xfrm>
        </p:grpSpPr>
        <p:sp>
          <p:nvSpPr>
            <p:cNvPr id="7819" name="Google Shape;7819;g280e44c372a_0_69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g280e44c372a_0_69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g280e44c372a_0_69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g280e44c372a_0_69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g280e44c372a_0_69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g280e44c372a_0_69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g280e44c372a_0_69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7826"/>
        <p:cNvGrpSpPr/>
        <p:nvPr/>
      </p:nvGrpSpPr>
      <p:grpSpPr>
        <a:xfrm>
          <a:off x="0" y="0"/>
          <a:ext cx="0" cy="0"/>
          <a:chOff x="0" y="0"/>
          <a:chExt cx="0" cy="0"/>
        </a:xfrm>
      </p:grpSpPr>
      <p:sp>
        <p:nvSpPr>
          <p:cNvPr id="7827" name="Google Shape;7827;g280e44c372a_0_7010"/>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g280e44c372a_0_7010"/>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829" name="Google Shape;7829;g280e44c372a_0_7010"/>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7830" name="Google Shape;7830;g280e44c372a_0_7010"/>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7831"/>
        <p:cNvGrpSpPr/>
        <p:nvPr/>
      </p:nvGrpSpPr>
      <p:grpSpPr>
        <a:xfrm>
          <a:off x="0" y="0"/>
          <a:ext cx="0" cy="0"/>
          <a:chOff x="0" y="0"/>
          <a:chExt cx="0" cy="0"/>
        </a:xfrm>
      </p:grpSpPr>
      <p:sp>
        <p:nvSpPr>
          <p:cNvPr id="7832" name="Google Shape;7832;g280e44c372a_0_7015"/>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833" name="Google Shape;7833;g280e44c372a_0_701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834" name="Google Shape;7834;g280e44c372a_0_7015"/>
          <p:cNvGrpSpPr/>
          <p:nvPr/>
        </p:nvGrpSpPr>
        <p:grpSpPr>
          <a:xfrm>
            <a:off x="455001" y="401909"/>
            <a:ext cx="908390" cy="258739"/>
            <a:chOff x="238125" y="1822850"/>
            <a:chExt cx="7080200" cy="2016675"/>
          </a:xfrm>
        </p:grpSpPr>
        <p:sp>
          <p:nvSpPr>
            <p:cNvPr id="7835" name="Google Shape;7835;g280e44c372a_0_70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g280e44c372a_0_70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g280e44c372a_0_70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g280e44c372a_0_70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g280e44c372a_0_70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g280e44c372a_0_70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g280e44c372a_0_70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842" name="Google Shape;7842;g280e44c372a_0_701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7843"/>
        <p:cNvGrpSpPr/>
        <p:nvPr/>
      </p:nvGrpSpPr>
      <p:grpSpPr>
        <a:xfrm>
          <a:off x="0" y="0"/>
          <a:ext cx="0" cy="0"/>
          <a:chOff x="0" y="0"/>
          <a:chExt cx="0" cy="0"/>
        </a:xfrm>
      </p:grpSpPr>
      <p:sp>
        <p:nvSpPr>
          <p:cNvPr id="7844" name="Google Shape;7844;g280e44c372a_0_7027"/>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845" name="Google Shape;7845;g280e44c372a_0_702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846" name="Google Shape;7846;g280e44c372a_0_7027"/>
          <p:cNvGrpSpPr/>
          <p:nvPr/>
        </p:nvGrpSpPr>
        <p:grpSpPr>
          <a:xfrm>
            <a:off x="455001" y="401909"/>
            <a:ext cx="908390" cy="258739"/>
            <a:chOff x="238125" y="1822850"/>
            <a:chExt cx="7080200" cy="2016675"/>
          </a:xfrm>
        </p:grpSpPr>
        <p:sp>
          <p:nvSpPr>
            <p:cNvPr id="7847" name="Google Shape;7847;g280e44c372a_0_70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g280e44c372a_0_70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g280e44c372a_0_70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g280e44c372a_0_70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g280e44c372a_0_70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g280e44c372a_0_70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g280e44c372a_0_70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854" name="Google Shape;7854;g280e44c372a_0_702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7855"/>
        <p:cNvGrpSpPr/>
        <p:nvPr/>
      </p:nvGrpSpPr>
      <p:grpSpPr>
        <a:xfrm>
          <a:off x="0" y="0"/>
          <a:ext cx="0" cy="0"/>
          <a:chOff x="0" y="0"/>
          <a:chExt cx="0" cy="0"/>
        </a:xfrm>
      </p:grpSpPr>
      <p:sp>
        <p:nvSpPr>
          <p:cNvPr id="7856" name="Google Shape;7856;g280e44c372a_0_7039"/>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57" name="Google Shape;7857;g280e44c372a_0_7039"/>
          <p:cNvGrpSpPr/>
          <p:nvPr/>
        </p:nvGrpSpPr>
        <p:grpSpPr>
          <a:xfrm>
            <a:off x="2622652" y="3587453"/>
            <a:ext cx="2377550" cy="653782"/>
            <a:chOff x="2159414" y="3486447"/>
            <a:chExt cx="2606105" cy="720500"/>
          </a:xfrm>
        </p:grpSpPr>
        <p:grpSp>
          <p:nvGrpSpPr>
            <p:cNvPr id="7858" name="Google Shape;7858;g280e44c372a_0_7039"/>
            <p:cNvGrpSpPr/>
            <p:nvPr/>
          </p:nvGrpSpPr>
          <p:grpSpPr>
            <a:xfrm>
              <a:off x="2159414" y="3486447"/>
              <a:ext cx="2606105" cy="49200"/>
              <a:chOff x="2159414" y="3486447"/>
              <a:chExt cx="2606105" cy="49200"/>
            </a:xfrm>
          </p:grpSpPr>
          <p:sp>
            <p:nvSpPr>
              <p:cNvPr id="7859" name="Google Shape;7859;g280e44c372a_0_70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g280e44c372a_0_70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g280e44c372a_0_70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g280e44c372a_0_70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g280e44c372a_0_70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g280e44c372a_0_70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g280e44c372a_0_70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g280e44c372a_0_70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g280e44c372a_0_70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g280e44c372a_0_70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g280e44c372a_0_70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g280e44c372a_0_70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g280e44c372a_0_70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g280e44c372a_0_70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g280e44c372a_0_70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g280e44c372a_0_70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75" name="Google Shape;7875;g280e44c372a_0_7039"/>
            <p:cNvGrpSpPr/>
            <p:nvPr/>
          </p:nvGrpSpPr>
          <p:grpSpPr>
            <a:xfrm>
              <a:off x="2159414" y="3652838"/>
              <a:ext cx="2606105" cy="49200"/>
              <a:chOff x="2159414" y="3486447"/>
              <a:chExt cx="2606105" cy="49200"/>
            </a:xfrm>
          </p:grpSpPr>
          <p:sp>
            <p:nvSpPr>
              <p:cNvPr id="7876" name="Google Shape;7876;g280e44c372a_0_70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g280e44c372a_0_70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g280e44c372a_0_70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g280e44c372a_0_70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g280e44c372a_0_70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g280e44c372a_0_70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g280e44c372a_0_70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g280e44c372a_0_70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g280e44c372a_0_70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g280e44c372a_0_70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g280e44c372a_0_70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g280e44c372a_0_70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g280e44c372a_0_70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g280e44c372a_0_70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g280e44c372a_0_70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g280e44c372a_0_70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92" name="Google Shape;7892;g280e44c372a_0_7039"/>
            <p:cNvGrpSpPr/>
            <p:nvPr/>
          </p:nvGrpSpPr>
          <p:grpSpPr>
            <a:xfrm>
              <a:off x="2159414" y="3819188"/>
              <a:ext cx="2606105" cy="49200"/>
              <a:chOff x="2159414" y="3486447"/>
              <a:chExt cx="2606105" cy="49200"/>
            </a:xfrm>
          </p:grpSpPr>
          <p:sp>
            <p:nvSpPr>
              <p:cNvPr id="7893" name="Google Shape;7893;g280e44c372a_0_70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g280e44c372a_0_70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g280e44c372a_0_70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g280e44c372a_0_70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g280e44c372a_0_70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g280e44c372a_0_70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g280e44c372a_0_70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g280e44c372a_0_70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g280e44c372a_0_70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g280e44c372a_0_70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g280e44c372a_0_70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g280e44c372a_0_70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g280e44c372a_0_70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g280e44c372a_0_70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g280e44c372a_0_70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g280e44c372a_0_70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9" name="Google Shape;7909;g280e44c372a_0_7039"/>
            <p:cNvGrpSpPr/>
            <p:nvPr/>
          </p:nvGrpSpPr>
          <p:grpSpPr>
            <a:xfrm>
              <a:off x="2159414" y="3983540"/>
              <a:ext cx="2606105" cy="49200"/>
              <a:chOff x="2159414" y="3486447"/>
              <a:chExt cx="2606105" cy="49200"/>
            </a:xfrm>
          </p:grpSpPr>
          <p:sp>
            <p:nvSpPr>
              <p:cNvPr id="7910" name="Google Shape;7910;g280e44c372a_0_70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g280e44c372a_0_70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g280e44c372a_0_70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g280e44c372a_0_70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g280e44c372a_0_70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g280e44c372a_0_70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g280e44c372a_0_70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g280e44c372a_0_70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g280e44c372a_0_70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g280e44c372a_0_70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g280e44c372a_0_70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g280e44c372a_0_70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g280e44c372a_0_70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g280e44c372a_0_70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g280e44c372a_0_70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g280e44c372a_0_70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26" name="Google Shape;7926;g280e44c372a_0_7039"/>
            <p:cNvGrpSpPr/>
            <p:nvPr/>
          </p:nvGrpSpPr>
          <p:grpSpPr>
            <a:xfrm>
              <a:off x="2159414" y="4157747"/>
              <a:ext cx="2606105" cy="49200"/>
              <a:chOff x="2159414" y="3486447"/>
              <a:chExt cx="2606105" cy="49200"/>
            </a:xfrm>
          </p:grpSpPr>
          <p:sp>
            <p:nvSpPr>
              <p:cNvPr id="7927" name="Google Shape;7927;g280e44c372a_0_70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g280e44c372a_0_70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g280e44c372a_0_70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g280e44c372a_0_70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g280e44c372a_0_70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g280e44c372a_0_70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g280e44c372a_0_70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g280e44c372a_0_70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g280e44c372a_0_70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g280e44c372a_0_70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g280e44c372a_0_70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g280e44c372a_0_70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g280e44c372a_0_70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g280e44c372a_0_70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g280e44c372a_0_70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g280e44c372a_0_70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943" name="Google Shape;7943;g280e44c372a_0_7039"/>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944" name="Google Shape;7944;g280e44c372a_0_703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945" name="Google Shape;7945;g280e44c372a_0_7039"/>
          <p:cNvGrpSpPr/>
          <p:nvPr/>
        </p:nvGrpSpPr>
        <p:grpSpPr>
          <a:xfrm>
            <a:off x="455001" y="401909"/>
            <a:ext cx="908390" cy="258739"/>
            <a:chOff x="238125" y="1822850"/>
            <a:chExt cx="7080200" cy="2016675"/>
          </a:xfrm>
        </p:grpSpPr>
        <p:sp>
          <p:nvSpPr>
            <p:cNvPr id="7946" name="Google Shape;7946;g280e44c372a_0_703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g280e44c372a_0_703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g280e44c372a_0_703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g280e44c372a_0_703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g280e44c372a_0_703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g280e44c372a_0_703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g280e44c372a_0_703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953" name="Google Shape;7953;g280e44c372a_0_703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7954" name="Google Shape;7954;g280e44c372a_0_7039"/>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955"/>
        <p:cNvGrpSpPr/>
        <p:nvPr/>
      </p:nvGrpSpPr>
      <p:grpSpPr>
        <a:xfrm>
          <a:off x="0" y="0"/>
          <a:ext cx="0" cy="0"/>
          <a:chOff x="0" y="0"/>
          <a:chExt cx="0" cy="0"/>
        </a:xfrm>
      </p:grpSpPr>
      <p:sp>
        <p:nvSpPr>
          <p:cNvPr id="7956" name="Google Shape;7956;g280e44c372a_0_7139"/>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957" name="Google Shape;7957;g280e44c372a_0_7139"/>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7958" name="Google Shape;7958;g280e44c372a_0_7139"/>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959" name="Google Shape;7959;g280e44c372a_0_7139"/>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960" name="Google Shape;7960;g280e44c372a_0_7139"/>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g280e44c372a_0_7139"/>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g280e44c372a_0_7139"/>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963" name="Google Shape;7963;g280e44c372a_0_7139"/>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7964" name="Google Shape;7964;g280e44c372a_0_7139"/>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7965" name="Google Shape;7965;g280e44c372a_0_7139"/>
          <p:cNvGrpSpPr/>
          <p:nvPr/>
        </p:nvGrpSpPr>
        <p:grpSpPr>
          <a:xfrm>
            <a:off x="5825945" y="3085919"/>
            <a:ext cx="1376700" cy="330600"/>
            <a:chOff x="5457350" y="2701375"/>
            <a:chExt cx="1376700" cy="330600"/>
          </a:xfrm>
        </p:grpSpPr>
        <p:sp>
          <p:nvSpPr>
            <p:cNvPr id="7966" name="Google Shape;7966;g280e44c372a_0_7139"/>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7967" name="Google Shape;7967;g280e44c372a_0_7139"/>
            <p:cNvGrpSpPr/>
            <p:nvPr/>
          </p:nvGrpSpPr>
          <p:grpSpPr>
            <a:xfrm>
              <a:off x="5541202" y="2774463"/>
              <a:ext cx="183000" cy="183000"/>
              <a:chOff x="5541202" y="2774463"/>
              <a:chExt cx="183000" cy="183000"/>
            </a:xfrm>
          </p:grpSpPr>
          <p:sp>
            <p:nvSpPr>
              <p:cNvPr id="7968" name="Google Shape;7968;g280e44c372a_0_7139"/>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g280e44c372a_0_7139"/>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970" name="Google Shape;7970;g280e44c372a_0_7139"/>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971" name="Google Shape;7971;g280e44c372a_0_7139"/>
          <p:cNvGrpSpPr/>
          <p:nvPr/>
        </p:nvGrpSpPr>
        <p:grpSpPr>
          <a:xfrm>
            <a:off x="2446250" y="4626181"/>
            <a:ext cx="845188" cy="162953"/>
            <a:chOff x="3701600" y="2570125"/>
            <a:chExt cx="1503625" cy="289900"/>
          </a:xfrm>
        </p:grpSpPr>
        <p:sp>
          <p:nvSpPr>
            <p:cNvPr id="7972" name="Google Shape;7972;g280e44c372a_0_7139"/>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g280e44c372a_0_7139"/>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g280e44c372a_0_7139"/>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g280e44c372a_0_7139"/>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g280e44c372a_0_7139"/>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g280e44c372a_0_7139"/>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g280e44c372a_0_7139"/>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g280e44c372a_0_7139"/>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g280e44c372a_0_7139"/>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g280e44c372a_0_7139"/>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g280e44c372a_0_7139"/>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g280e44c372a_0_7139"/>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84" name="Google Shape;7984;g280e44c372a_0_7139"/>
          <p:cNvGrpSpPr/>
          <p:nvPr/>
        </p:nvGrpSpPr>
        <p:grpSpPr>
          <a:xfrm>
            <a:off x="5267233" y="4595311"/>
            <a:ext cx="908377" cy="201300"/>
            <a:chOff x="5577025" y="2564875"/>
            <a:chExt cx="1764525" cy="390950"/>
          </a:xfrm>
        </p:grpSpPr>
        <p:sp>
          <p:nvSpPr>
            <p:cNvPr id="7985" name="Google Shape;7985;g280e44c372a_0_7139"/>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g280e44c372a_0_7139"/>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g280e44c372a_0_7139"/>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g280e44c372a_0_7139"/>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g280e44c372a_0_7139"/>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g280e44c372a_0_7139"/>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g280e44c372a_0_7139"/>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g280e44c372a_0_7139"/>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g280e44c372a_0_7139"/>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g280e44c372a_0_7139"/>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g280e44c372a_0_7139"/>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g280e44c372a_0_7139"/>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g280e44c372a_0_7139"/>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g280e44c372a_0_7139"/>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g280e44c372a_0_7139"/>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g280e44c372a_0_7139"/>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01" name="Google Shape;8001;g280e44c372a_0_7139"/>
          <p:cNvGrpSpPr/>
          <p:nvPr/>
        </p:nvGrpSpPr>
        <p:grpSpPr>
          <a:xfrm>
            <a:off x="3882459" y="4590168"/>
            <a:ext cx="682107" cy="266863"/>
            <a:chOff x="238125" y="2500825"/>
            <a:chExt cx="1678825" cy="656650"/>
          </a:xfrm>
        </p:grpSpPr>
        <p:sp>
          <p:nvSpPr>
            <p:cNvPr id="8002" name="Google Shape;8002;g280e44c372a_0_7139"/>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g280e44c372a_0_7139"/>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g280e44c372a_0_7139"/>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g280e44c372a_0_7139"/>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g280e44c372a_0_7139"/>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g280e44c372a_0_7139"/>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g280e44c372a_0_7139"/>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g280e44c372a_0_7139"/>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g280e44c372a_0_7139"/>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g280e44c372a_0_7139"/>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g280e44c372a_0_7139"/>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g280e44c372a_0_7139"/>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g280e44c372a_0_7139"/>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g280e44c372a_0_7139"/>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g280e44c372a_0_7139"/>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g280e44c372a_0_7139"/>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g280e44c372a_0_7139"/>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g280e44c372a_0_7139"/>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g280e44c372a_0_7139"/>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21" name="Google Shape;8021;g280e44c372a_0_7139"/>
          <p:cNvGrpSpPr/>
          <p:nvPr/>
        </p:nvGrpSpPr>
        <p:grpSpPr>
          <a:xfrm>
            <a:off x="6779578" y="4626181"/>
            <a:ext cx="845188" cy="162953"/>
            <a:chOff x="3701600" y="2570125"/>
            <a:chExt cx="1503625" cy="289900"/>
          </a:xfrm>
        </p:grpSpPr>
        <p:sp>
          <p:nvSpPr>
            <p:cNvPr id="8022" name="Google Shape;8022;g280e44c372a_0_7139"/>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g280e44c372a_0_7139"/>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g280e44c372a_0_7139"/>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g280e44c372a_0_7139"/>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g280e44c372a_0_7139"/>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g280e44c372a_0_7139"/>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g280e44c372a_0_7139"/>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g280e44c372a_0_7139"/>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g280e44c372a_0_7139"/>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g280e44c372a_0_7139"/>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g280e44c372a_0_7139"/>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g280e44c372a_0_7139"/>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34" name="Google Shape;8034;g280e44c372a_0_7139"/>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g280e44c372a_0_7139"/>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8036" name="Google Shape;8036;g280e44c372a_0_7139"/>
          <p:cNvGrpSpPr/>
          <p:nvPr/>
        </p:nvGrpSpPr>
        <p:grpSpPr>
          <a:xfrm>
            <a:off x="6292189" y="1426141"/>
            <a:ext cx="1425849" cy="1425202"/>
            <a:chOff x="1189450" y="238125"/>
            <a:chExt cx="5177375" cy="5175025"/>
          </a:xfrm>
        </p:grpSpPr>
        <p:sp>
          <p:nvSpPr>
            <p:cNvPr id="8037" name="Google Shape;8037;g280e44c372a_0_713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g280e44c372a_0_713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g280e44c372a_0_713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g280e44c372a_0_713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g280e44c372a_0_713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g280e44c372a_0_713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g280e44c372a_0_713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g280e44c372a_0_713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g280e44c372a_0_713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g280e44c372a_0_713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g280e44c372a_0_713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g280e44c372a_0_713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g280e44c372a_0_713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g280e44c372a_0_713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g280e44c372a_0_713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g280e44c372a_0_713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g280e44c372a_0_713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g280e44c372a_0_713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g280e44c372a_0_713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g280e44c372a_0_713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g280e44c372a_0_713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g280e44c372a_0_713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g280e44c372a_0_713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g280e44c372a_0_713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g280e44c372a_0_713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g280e44c372a_0_713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g280e44c372a_0_713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g280e44c372a_0_713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g280e44c372a_0_713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g280e44c372a_0_713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g280e44c372a_0_713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g280e44c372a_0_713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g280e44c372a_0_713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g280e44c372a_0_713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g280e44c372a_0_713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g280e44c372a_0_713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g280e44c372a_0_713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g280e44c372a_0_713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g280e44c372a_0_713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g280e44c372a_0_713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g280e44c372a_0_713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g280e44c372a_0_713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g280e44c372a_0_713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g280e44c372a_0_713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g280e44c372a_0_713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g280e44c372a_0_713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g280e44c372a_0_713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g280e44c372a_0_713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g280e44c372a_0_713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g280e44c372a_0_713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g280e44c372a_0_713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g280e44c372a_0_713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g280e44c372a_0_713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g280e44c372a_0_713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g280e44c372a_0_713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g280e44c372a_0_713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g280e44c372a_0_713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g280e44c372a_0_713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g280e44c372a_0_713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g280e44c372a_0_713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g280e44c372a_0_713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g280e44c372a_0_713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g280e44c372a_0_713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g280e44c372a_0_713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g280e44c372a_0_713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g280e44c372a_0_713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g280e44c372a_0_713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g280e44c372a_0_713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g280e44c372a_0_713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g280e44c372a_0_713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g280e44c372a_0_713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g280e44c372a_0_713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g280e44c372a_0_713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g280e44c372a_0_713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g280e44c372a_0_713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g280e44c372a_0_713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g280e44c372a_0_713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g280e44c372a_0_713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g280e44c372a_0_713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g280e44c372a_0_713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g280e44c372a_0_713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g280e44c372a_0_713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g280e44c372a_0_713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g280e44c372a_0_713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g280e44c372a_0_713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g280e44c372a_0_713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g280e44c372a_0_713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g280e44c372a_0_713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g280e44c372a_0_713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g280e44c372a_0_713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g280e44c372a_0_713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g280e44c372a_0_713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g280e44c372a_0_713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g280e44c372a_0_713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g280e44c372a_0_713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g280e44c372a_0_713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g280e44c372a_0_713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g280e44c372a_0_713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g280e44c372a_0_713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g280e44c372a_0_713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g280e44c372a_0_713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g280e44c372a_0_713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g280e44c372a_0_713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g280e44c372a_0_713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g280e44c372a_0_713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g280e44c372a_0_713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g280e44c372a_0_713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g280e44c372a_0_713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g280e44c372a_0_713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g280e44c372a_0_713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g280e44c372a_0_713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g280e44c372a_0_713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g280e44c372a_0_713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g280e44c372a_0_713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g280e44c372a_0_713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g280e44c372a_0_713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g280e44c372a_0_713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g280e44c372a_0_713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g280e44c372a_0_713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g280e44c372a_0_713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g280e44c372a_0_713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g280e44c372a_0_713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g280e44c372a_0_713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g280e44c372a_0_713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g280e44c372a_0_713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g280e44c372a_0_713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g280e44c372a_0_713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g280e44c372a_0_713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g280e44c372a_0_713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g280e44c372a_0_713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g280e44c372a_0_713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g280e44c372a_0_713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g280e44c372a_0_713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g280e44c372a_0_713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g280e44c372a_0_713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g280e44c372a_0_713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g280e44c372a_0_713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g280e44c372a_0_713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g280e44c372a_0_713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g280e44c372a_0_713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g280e44c372a_0_713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g280e44c372a_0_713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g280e44c372a_0_713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g280e44c372a_0_713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g280e44c372a_0_713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g280e44c372a_0_713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g280e44c372a_0_713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g280e44c372a_0_713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g280e44c372a_0_713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g280e44c372a_0_713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g280e44c372a_0_713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g280e44c372a_0_713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g280e44c372a_0_713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g280e44c372a_0_713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g280e44c372a_0_713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g280e44c372a_0_713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g280e44c372a_0_713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g280e44c372a_0_713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g280e44c372a_0_713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g280e44c372a_0_713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g280e44c372a_0_713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g280e44c372a_0_713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g280e44c372a_0_713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g280e44c372a_0_713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g280e44c372a_0_713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g280e44c372a_0_713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g280e44c372a_0_713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g280e44c372a_0_713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g280e44c372a_0_713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g280e44c372a_0_713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g280e44c372a_0_713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g280e44c372a_0_713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g280e44c372a_0_713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g280e44c372a_0_713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g280e44c372a_0_713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g280e44c372a_0_713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g280e44c372a_0_713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g280e44c372a_0_713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g280e44c372a_0_713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g280e44c372a_0_713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g280e44c372a_0_713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g280e44c372a_0_713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g280e44c372a_0_713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g280e44c372a_0_713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g280e44c372a_0_713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g280e44c372a_0_713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g280e44c372a_0_713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g280e44c372a_0_713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g280e44c372a_0_713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g280e44c372a_0_713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g280e44c372a_0_713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g280e44c372a_0_713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g280e44c372a_0_713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g280e44c372a_0_713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g280e44c372a_0_713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g280e44c372a_0_713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g280e44c372a_0_713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g280e44c372a_0_713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g280e44c372a_0_713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g280e44c372a_0_713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g280e44c372a_0_713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g280e44c372a_0_713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g280e44c372a_0_713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g280e44c372a_0_713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g280e44c372a_0_713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g280e44c372a_0_713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g280e44c372a_0_713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g280e44c372a_0_713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g280e44c372a_0_713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g280e44c372a_0_713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g280e44c372a_0_713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g280e44c372a_0_713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g280e44c372a_0_713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g280e44c372a_0_713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g280e44c372a_0_713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g280e44c372a_0_713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g280e44c372a_0_713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g280e44c372a_0_713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g280e44c372a_0_713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g280e44c372a_0_713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g280e44c372a_0_713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g280e44c372a_0_713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g280e44c372a_0_713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g280e44c372a_0_713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g280e44c372a_0_713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g280e44c372a_0_713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g280e44c372a_0_713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g280e44c372a_0_713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g280e44c372a_0_713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g280e44c372a_0_713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g280e44c372a_0_713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g280e44c372a_0_713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g280e44c372a_0_713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g280e44c372a_0_713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g280e44c372a_0_713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g280e44c372a_0_713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g280e44c372a_0_713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g280e44c372a_0_713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g280e44c372a_0_713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g280e44c372a_0_713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g280e44c372a_0_713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g280e44c372a_0_713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g280e44c372a_0_713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g280e44c372a_0_713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g280e44c372a_0_713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g280e44c372a_0_713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g280e44c372a_0_713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g280e44c372a_0_713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g280e44c372a_0_713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g280e44c372a_0_713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g280e44c372a_0_713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g280e44c372a_0_713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g280e44c372a_0_713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g280e44c372a_0_713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g280e44c372a_0_713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g280e44c372a_0_713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g280e44c372a_0_713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g280e44c372a_0_713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g280e44c372a_0_713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g280e44c372a_0_713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g280e44c372a_0_713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g280e44c372a_0_713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g280e44c372a_0_713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g280e44c372a_0_713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g280e44c372a_0_713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g280e44c372a_0_713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g280e44c372a_0_713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g280e44c372a_0_713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g280e44c372a_0_713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g280e44c372a_0_713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g280e44c372a_0_713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g280e44c372a_0_713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g280e44c372a_0_713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g280e44c372a_0_713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g280e44c372a_0_713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g280e44c372a_0_713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g280e44c372a_0_713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g280e44c372a_0_713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g280e44c372a_0_713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g280e44c372a_0_713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g280e44c372a_0_713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g280e44c372a_0_713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g280e44c372a_0_713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g280e44c372a_0_713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g280e44c372a_0_713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g280e44c372a_0_713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g280e44c372a_0_713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g280e44c372a_0_713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g280e44c372a_0_713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g280e44c372a_0_713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g280e44c372a_0_713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g280e44c372a_0_713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g280e44c372a_0_713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g280e44c372a_0_713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g280e44c372a_0_713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g280e44c372a_0_713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g280e44c372a_0_713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g280e44c372a_0_713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g280e44c372a_0_713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g280e44c372a_0_713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g280e44c372a_0_713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g280e44c372a_0_713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g280e44c372a_0_713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g280e44c372a_0_713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g280e44c372a_0_713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g280e44c372a_0_713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g280e44c372a_0_713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g280e44c372a_0_713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g280e44c372a_0_713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g280e44c372a_0_713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g280e44c372a_0_713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g280e44c372a_0_713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g280e44c372a_0_713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g280e44c372a_0_713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g280e44c372a_0_713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g280e44c372a_0_713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g280e44c372a_0_713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g280e44c372a_0_713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g280e44c372a_0_713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g280e44c372a_0_713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g280e44c372a_0_713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g280e44c372a_0_713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g280e44c372a_0_713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g280e44c372a_0_713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g280e44c372a_0_713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g280e44c372a_0_713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g280e44c372a_0_713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g280e44c372a_0_713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g280e44c372a_0_713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g280e44c372a_0_713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g280e44c372a_0_713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g280e44c372a_0_713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g280e44c372a_0_713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g280e44c372a_0_713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g280e44c372a_0_713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g280e44c372a_0_713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g280e44c372a_0_713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g280e44c372a_0_713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g280e44c372a_0_713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g280e44c372a_0_713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g280e44c372a_0_713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g280e44c372a_0_713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g280e44c372a_0_713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g280e44c372a_0_713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g280e44c372a_0_713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g280e44c372a_0_713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g280e44c372a_0_713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g280e44c372a_0_713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g280e44c372a_0_713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g280e44c372a_0_713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g280e44c372a_0_713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g280e44c372a_0_713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g280e44c372a_0_713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g280e44c372a_0_713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g280e44c372a_0_713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g280e44c372a_0_713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g280e44c372a_0_713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g280e44c372a_0_713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g280e44c372a_0_713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g280e44c372a_0_713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g280e44c372a_0_713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g280e44c372a_0_713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g280e44c372a_0_713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g280e44c372a_0_713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g280e44c372a_0_713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g280e44c372a_0_713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g280e44c372a_0_713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g280e44c372a_0_713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g280e44c372a_0_713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g280e44c372a_0_713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g280e44c372a_0_713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g280e44c372a_0_713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g280e44c372a_0_713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g280e44c372a_0_713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g280e44c372a_0_713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g280e44c372a_0_713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g280e44c372a_0_713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g280e44c372a_0_713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g280e44c372a_0_713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g280e44c372a_0_713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g280e44c372a_0_713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g280e44c372a_0_713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g280e44c372a_0_713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g280e44c372a_0_713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g280e44c372a_0_713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g280e44c372a_0_713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g280e44c372a_0_713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g280e44c372a_0_713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g280e44c372a_0_713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g280e44c372a_0_713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g280e44c372a_0_713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g280e44c372a_0_713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g280e44c372a_0_713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g280e44c372a_0_713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g280e44c372a_0_713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g280e44c372a_0_713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g280e44c372a_0_713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g280e44c372a_0_713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g280e44c372a_0_713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g280e44c372a_0_713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g280e44c372a_0_713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g280e44c372a_0_713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g280e44c372a_0_713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g280e44c372a_0_713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g280e44c372a_0_713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g280e44c372a_0_713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g280e44c372a_0_713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g280e44c372a_0_713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g280e44c372a_0_713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g280e44c372a_0_713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g280e44c372a_0_713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g280e44c372a_0_713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g280e44c372a_0_713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g280e44c372a_0_713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g280e44c372a_0_713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g280e44c372a_0_713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g280e44c372a_0_713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g280e44c372a_0_713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g280e44c372a_0_713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g280e44c372a_0_713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g280e44c372a_0_713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g280e44c372a_0_713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g280e44c372a_0_713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g280e44c372a_0_713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g280e44c372a_0_713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g280e44c372a_0_713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g280e44c372a_0_713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g280e44c372a_0_713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g280e44c372a_0_713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g280e44c372a_0_713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g280e44c372a_0_713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g280e44c372a_0_713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g280e44c372a_0_713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g280e44c372a_0_713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g280e44c372a_0_713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g280e44c372a_0_713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g280e44c372a_0_713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g280e44c372a_0_713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g280e44c372a_0_713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g280e44c372a_0_713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g280e44c372a_0_713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g280e44c372a_0_713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g280e44c372a_0_713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g280e44c372a_0_713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g280e44c372a_0_713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g280e44c372a_0_713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g280e44c372a_0_713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g280e44c372a_0_713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g280e44c372a_0_713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g280e44c372a_0_713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g280e44c372a_0_713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g280e44c372a_0_713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g280e44c372a_0_713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g280e44c372a_0_713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g280e44c372a_0_713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g280e44c372a_0_713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g280e44c372a_0_713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g280e44c372a_0_713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g280e44c372a_0_713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g280e44c372a_0_713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g280e44c372a_0_713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g280e44c372a_0_713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g280e44c372a_0_713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g280e44c372a_0_713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g280e44c372a_0_713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g280e44c372a_0_713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g280e44c372a_0_713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g280e44c372a_0_713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g280e44c372a_0_713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g280e44c372a_0_713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g280e44c372a_0_713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g280e44c372a_0_713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g280e44c372a_0_713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g280e44c372a_0_713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g280e44c372a_0_713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g280e44c372a_0_713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g280e44c372a_0_713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g280e44c372a_0_713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g280e44c372a_0_713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g280e44c372a_0_713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g280e44c372a_0_713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g280e44c372a_0_713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g280e44c372a_0_713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g280e44c372a_0_713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g280e44c372a_0_713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g280e44c372a_0_713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g280e44c372a_0_713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g280e44c372a_0_713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g280e44c372a_0_713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g280e44c372a_0_713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g280e44c372a_0_713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g280e44c372a_0_713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g280e44c372a_0_713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g280e44c372a_0_713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g280e44c372a_0_713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g280e44c372a_0_713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g280e44c372a_0_713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g280e44c372a_0_713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g280e44c372a_0_713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g280e44c372a_0_713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g280e44c372a_0_713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g280e44c372a_0_713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g280e44c372a_0_713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g280e44c372a_0_713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g280e44c372a_0_713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g280e44c372a_0_713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g280e44c372a_0_713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g280e44c372a_0_713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g280e44c372a_0_713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g280e44c372a_0_713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g280e44c372a_0_713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g280e44c372a_0_713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g280e44c372a_0_713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g280e44c372a_0_713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g280e44c372a_0_713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g280e44c372a_0_713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g280e44c372a_0_713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g280e44c372a_0_713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g280e44c372a_0_713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g280e44c372a_0_713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g280e44c372a_0_713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g280e44c372a_0_713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g280e44c372a_0_713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g280e44c372a_0_713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g280e44c372a_0_713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g280e44c372a_0_713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g280e44c372a_0_713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g280e44c372a_0_713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g280e44c372a_0_713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g280e44c372a_0_713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g280e44c372a_0_713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g280e44c372a_0_713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g280e44c372a_0_713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g280e44c372a_0_713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g280e44c372a_0_713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g280e44c372a_0_713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g280e44c372a_0_713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g280e44c372a_0_713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g280e44c372a_0_713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g280e44c372a_0_713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g280e44c372a_0_713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g280e44c372a_0_713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g280e44c372a_0_713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g280e44c372a_0_713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g280e44c372a_0_713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g280e44c372a_0_713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g280e44c372a_0_713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g280e44c372a_0_713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g280e44c372a_0_713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g280e44c372a_0_713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g280e44c372a_0_713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g280e44c372a_0_713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g280e44c372a_0_713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g280e44c372a_0_713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g280e44c372a_0_713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g280e44c372a_0_713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g280e44c372a_0_713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g280e44c372a_0_713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g280e44c372a_0_713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g280e44c372a_0_713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g280e44c372a_0_713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g280e44c372a_0_713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g280e44c372a_0_713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g280e44c372a_0_713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g280e44c372a_0_713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g280e44c372a_0_713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g280e44c372a_0_713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g280e44c372a_0_713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05" name="Google Shape;8605;g280e44c372a_0_7139"/>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606" name="Google Shape;8606;g280e44c372a_0_7139"/>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8607"/>
        <p:cNvGrpSpPr/>
        <p:nvPr/>
      </p:nvGrpSpPr>
      <p:grpSpPr>
        <a:xfrm>
          <a:off x="0" y="0"/>
          <a:ext cx="0" cy="0"/>
          <a:chOff x="0" y="0"/>
          <a:chExt cx="0" cy="0"/>
        </a:xfrm>
      </p:grpSpPr>
      <p:sp>
        <p:nvSpPr>
          <p:cNvPr id="8608" name="Google Shape;8608;g280e44c372a_0_7791"/>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609" name="Google Shape;8609;g280e44c372a_0_7791"/>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8610" name="Google Shape;8610;g280e44c372a_0_779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8611" name="Google Shape;8611;g280e44c372a_0_779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8612" name="Google Shape;8612;g280e44c372a_0_7791"/>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g280e44c372a_0_7791"/>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614" name="Google Shape;8614;g280e44c372a_0_7791"/>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8615" name="Google Shape;8615;g280e44c372a_0_7791"/>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8616" name="Google Shape;8616;g280e44c372a_0_7791"/>
          <p:cNvGrpSpPr/>
          <p:nvPr/>
        </p:nvGrpSpPr>
        <p:grpSpPr>
          <a:xfrm>
            <a:off x="5714586" y="1714973"/>
            <a:ext cx="1714747" cy="1713968"/>
            <a:chOff x="1189450" y="238125"/>
            <a:chExt cx="5177375" cy="5175025"/>
          </a:xfrm>
        </p:grpSpPr>
        <p:sp>
          <p:nvSpPr>
            <p:cNvPr id="8617" name="Google Shape;8617;g280e44c372a_0_779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g280e44c372a_0_779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g280e44c372a_0_779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g280e44c372a_0_779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g280e44c372a_0_779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g280e44c372a_0_779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g280e44c372a_0_779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g280e44c372a_0_779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g280e44c372a_0_779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g280e44c372a_0_779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g280e44c372a_0_779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g280e44c372a_0_779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g280e44c372a_0_779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g280e44c372a_0_779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g280e44c372a_0_779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g280e44c372a_0_779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g280e44c372a_0_779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g280e44c372a_0_779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g280e44c372a_0_779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g280e44c372a_0_779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g280e44c372a_0_779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g280e44c372a_0_779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g280e44c372a_0_779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g280e44c372a_0_779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g280e44c372a_0_779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g280e44c372a_0_779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g280e44c372a_0_779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g280e44c372a_0_779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g280e44c372a_0_779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g280e44c372a_0_779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g280e44c372a_0_779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g280e44c372a_0_779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g280e44c372a_0_779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g280e44c372a_0_779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g280e44c372a_0_779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g280e44c372a_0_779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g280e44c372a_0_779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g280e44c372a_0_779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g280e44c372a_0_779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g280e44c372a_0_779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g280e44c372a_0_779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g280e44c372a_0_779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g280e44c372a_0_779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g280e44c372a_0_779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g280e44c372a_0_779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g280e44c372a_0_779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g280e44c372a_0_779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g280e44c372a_0_779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g280e44c372a_0_779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g280e44c372a_0_779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g280e44c372a_0_779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g280e44c372a_0_779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g280e44c372a_0_779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g280e44c372a_0_779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g280e44c372a_0_779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g280e44c372a_0_779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g280e44c372a_0_779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g280e44c372a_0_779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g280e44c372a_0_779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g280e44c372a_0_779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g280e44c372a_0_779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g280e44c372a_0_779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g280e44c372a_0_779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g280e44c372a_0_779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g280e44c372a_0_779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g280e44c372a_0_779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g280e44c372a_0_779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g280e44c372a_0_779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g280e44c372a_0_779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g280e44c372a_0_779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g280e44c372a_0_779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g280e44c372a_0_779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g280e44c372a_0_779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g280e44c372a_0_779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g280e44c372a_0_779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g280e44c372a_0_779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g280e44c372a_0_779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g280e44c372a_0_779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g280e44c372a_0_779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g280e44c372a_0_779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g280e44c372a_0_779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g280e44c372a_0_779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g280e44c372a_0_779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g280e44c372a_0_779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g280e44c372a_0_779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g280e44c372a_0_779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g280e44c372a_0_779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g280e44c372a_0_779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g280e44c372a_0_779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g280e44c372a_0_779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g280e44c372a_0_779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g280e44c372a_0_779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g280e44c372a_0_779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g280e44c372a_0_779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g280e44c372a_0_779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g280e44c372a_0_779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g280e44c372a_0_779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g280e44c372a_0_779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g280e44c372a_0_779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g280e44c372a_0_779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g280e44c372a_0_779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g280e44c372a_0_779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g280e44c372a_0_779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g280e44c372a_0_779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g280e44c372a_0_779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g280e44c372a_0_779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g280e44c372a_0_779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g280e44c372a_0_779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g280e44c372a_0_779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g280e44c372a_0_779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g280e44c372a_0_779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g280e44c372a_0_779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g280e44c372a_0_779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g280e44c372a_0_779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g280e44c372a_0_779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g280e44c372a_0_779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g280e44c372a_0_779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g280e44c372a_0_779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g280e44c372a_0_779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g280e44c372a_0_779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g280e44c372a_0_779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g280e44c372a_0_779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g280e44c372a_0_779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g280e44c372a_0_779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g280e44c372a_0_779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g280e44c372a_0_779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g280e44c372a_0_779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g280e44c372a_0_779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g280e44c372a_0_779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g280e44c372a_0_779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g280e44c372a_0_779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g280e44c372a_0_779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g280e44c372a_0_779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g280e44c372a_0_779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g280e44c372a_0_779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g280e44c372a_0_779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g280e44c372a_0_779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g280e44c372a_0_779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g280e44c372a_0_779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g280e44c372a_0_779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g280e44c372a_0_779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g280e44c372a_0_779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g280e44c372a_0_779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g280e44c372a_0_779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g280e44c372a_0_779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g280e44c372a_0_779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g280e44c372a_0_779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g280e44c372a_0_779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g280e44c372a_0_779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g280e44c372a_0_779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g280e44c372a_0_779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g280e44c372a_0_779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g280e44c372a_0_779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g280e44c372a_0_779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g280e44c372a_0_779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g280e44c372a_0_779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g280e44c372a_0_779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g280e44c372a_0_779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g280e44c372a_0_779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g280e44c372a_0_779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g280e44c372a_0_779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g280e44c372a_0_779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g280e44c372a_0_779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g280e44c372a_0_779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g280e44c372a_0_779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g280e44c372a_0_779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g280e44c372a_0_779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g280e44c372a_0_779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g280e44c372a_0_779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g280e44c372a_0_779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g280e44c372a_0_779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g280e44c372a_0_779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g280e44c372a_0_779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g280e44c372a_0_779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g280e44c372a_0_779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g280e44c372a_0_779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g280e44c372a_0_779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g280e44c372a_0_779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g280e44c372a_0_779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g280e44c372a_0_779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g280e44c372a_0_779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g280e44c372a_0_779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g280e44c372a_0_779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g280e44c372a_0_779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g280e44c372a_0_779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g280e44c372a_0_779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g280e44c372a_0_779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g280e44c372a_0_779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g280e44c372a_0_779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g280e44c372a_0_779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g280e44c372a_0_779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g280e44c372a_0_779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g280e44c372a_0_779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g280e44c372a_0_779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g280e44c372a_0_779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g280e44c372a_0_779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g280e44c372a_0_779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g280e44c372a_0_779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g280e44c372a_0_779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g280e44c372a_0_779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g280e44c372a_0_779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g280e44c372a_0_779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g280e44c372a_0_779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g280e44c372a_0_779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g280e44c372a_0_779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g280e44c372a_0_779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g280e44c372a_0_779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g280e44c372a_0_779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g280e44c372a_0_779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g280e44c372a_0_779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g280e44c372a_0_779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g280e44c372a_0_779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g280e44c372a_0_779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g280e44c372a_0_779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g280e44c372a_0_779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g280e44c372a_0_779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g280e44c372a_0_779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g280e44c372a_0_779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g280e44c372a_0_779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g280e44c372a_0_779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g280e44c372a_0_779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g280e44c372a_0_779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g280e44c372a_0_779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g280e44c372a_0_779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g280e44c372a_0_779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g280e44c372a_0_779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g280e44c372a_0_779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g280e44c372a_0_779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g280e44c372a_0_779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g280e44c372a_0_779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g280e44c372a_0_779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g280e44c372a_0_779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g280e44c372a_0_779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g280e44c372a_0_779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g280e44c372a_0_779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g280e44c372a_0_779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g280e44c372a_0_779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g280e44c372a_0_779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g280e44c372a_0_779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g280e44c372a_0_779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g280e44c372a_0_779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g280e44c372a_0_779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g280e44c372a_0_779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g280e44c372a_0_779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g280e44c372a_0_779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g280e44c372a_0_779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g280e44c372a_0_779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g280e44c372a_0_779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g280e44c372a_0_779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g280e44c372a_0_779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g280e44c372a_0_779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g280e44c372a_0_779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g280e44c372a_0_779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g280e44c372a_0_779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g280e44c372a_0_779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g280e44c372a_0_779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g280e44c372a_0_779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g280e44c372a_0_779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g280e44c372a_0_779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g280e44c372a_0_779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g280e44c372a_0_779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g280e44c372a_0_779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g280e44c372a_0_779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g280e44c372a_0_779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g280e44c372a_0_779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g280e44c372a_0_779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g280e44c372a_0_779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g280e44c372a_0_779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g280e44c372a_0_779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g280e44c372a_0_779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g280e44c372a_0_779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g280e44c372a_0_779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g280e44c372a_0_779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g280e44c372a_0_779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g280e44c372a_0_779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g280e44c372a_0_779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g280e44c372a_0_779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g280e44c372a_0_779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g280e44c372a_0_779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g280e44c372a_0_779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g280e44c372a_0_779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g280e44c372a_0_779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g280e44c372a_0_779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g280e44c372a_0_779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g280e44c372a_0_779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g280e44c372a_0_779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g280e44c372a_0_779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g280e44c372a_0_779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g280e44c372a_0_779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g280e44c372a_0_779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g280e44c372a_0_779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g280e44c372a_0_779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g280e44c372a_0_779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g280e44c372a_0_779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g280e44c372a_0_779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g280e44c372a_0_779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g280e44c372a_0_779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g280e44c372a_0_779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g280e44c372a_0_779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g280e44c372a_0_779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g280e44c372a_0_779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g280e44c372a_0_779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g280e44c372a_0_779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g280e44c372a_0_779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g280e44c372a_0_779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g280e44c372a_0_779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g280e44c372a_0_779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g280e44c372a_0_779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g280e44c372a_0_779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g280e44c372a_0_779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g280e44c372a_0_779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g280e44c372a_0_779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g280e44c372a_0_779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g280e44c372a_0_779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g280e44c372a_0_779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g280e44c372a_0_779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g280e44c372a_0_779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g280e44c372a_0_779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g280e44c372a_0_779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g280e44c372a_0_779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g280e44c372a_0_779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g280e44c372a_0_779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g280e44c372a_0_779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g280e44c372a_0_779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g280e44c372a_0_779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g280e44c372a_0_779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g280e44c372a_0_779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g280e44c372a_0_779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g280e44c372a_0_779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g280e44c372a_0_779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g280e44c372a_0_779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g280e44c372a_0_779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g280e44c372a_0_779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g280e44c372a_0_779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g280e44c372a_0_779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g280e44c372a_0_779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g280e44c372a_0_779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g280e44c372a_0_779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g280e44c372a_0_779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g280e44c372a_0_779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g280e44c372a_0_779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g280e44c372a_0_779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g280e44c372a_0_779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g280e44c372a_0_779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g280e44c372a_0_779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g280e44c372a_0_779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g280e44c372a_0_779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g280e44c372a_0_779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g280e44c372a_0_779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g280e44c372a_0_779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g280e44c372a_0_779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g280e44c372a_0_779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g280e44c372a_0_779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g280e44c372a_0_779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g280e44c372a_0_779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g280e44c372a_0_779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g280e44c372a_0_779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g280e44c372a_0_779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g280e44c372a_0_779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g280e44c372a_0_779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g280e44c372a_0_779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g280e44c372a_0_779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g280e44c372a_0_779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g280e44c372a_0_779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g280e44c372a_0_779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g280e44c372a_0_779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g280e44c372a_0_779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g280e44c372a_0_779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g280e44c372a_0_779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g280e44c372a_0_779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g280e44c372a_0_779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g280e44c372a_0_779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g280e44c372a_0_779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g280e44c372a_0_779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g280e44c372a_0_779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g280e44c372a_0_779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g280e44c372a_0_779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g280e44c372a_0_779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g280e44c372a_0_779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g280e44c372a_0_779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g280e44c372a_0_779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g280e44c372a_0_779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g280e44c372a_0_779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g280e44c372a_0_779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g280e44c372a_0_779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g280e44c372a_0_779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g280e44c372a_0_779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g280e44c372a_0_779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g280e44c372a_0_779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g280e44c372a_0_779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g280e44c372a_0_779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g280e44c372a_0_779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g280e44c372a_0_779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g280e44c372a_0_779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g280e44c372a_0_779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g280e44c372a_0_779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g280e44c372a_0_779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g280e44c372a_0_779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g280e44c372a_0_779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g280e44c372a_0_779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g280e44c372a_0_779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g280e44c372a_0_779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9" name="Google Shape;9019;g280e44c372a_0_779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g280e44c372a_0_779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g280e44c372a_0_779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g280e44c372a_0_779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g280e44c372a_0_779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g280e44c372a_0_779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g280e44c372a_0_779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g280e44c372a_0_779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g280e44c372a_0_779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g280e44c372a_0_779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g280e44c372a_0_779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g280e44c372a_0_779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g280e44c372a_0_779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g280e44c372a_0_779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g280e44c372a_0_779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g280e44c372a_0_779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g280e44c372a_0_779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g280e44c372a_0_779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g280e44c372a_0_779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g280e44c372a_0_779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g280e44c372a_0_779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g280e44c372a_0_779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g280e44c372a_0_779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g280e44c372a_0_779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g280e44c372a_0_779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g280e44c372a_0_779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g280e44c372a_0_779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g280e44c372a_0_779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g280e44c372a_0_779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g280e44c372a_0_779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g280e44c372a_0_779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g280e44c372a_0_779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g280e44c372a_0_779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g280e44c372a_0_779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g280e44c372a_0_779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g280e44c372a_0_779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g280e44c372a_0_779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g280e44c372a_0_779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g280e44c372a_0_779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g280e44c372a_0_779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g280e44c372a_0_779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g280e44c372a_0_779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g280e44c372a_0_779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g280e44c372a_0_779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g280e44c372a_0_779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g280e44c372a_0_779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g280e44c372a_0_779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g280e44c372a_0_779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g280e44c372a_0_779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g280e44c372a_0_779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g280e44c372a_0_779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g280e44c372a_0_779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g280e44c372a_0_779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g280e44c372a_0_779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g280e44c372a_0_779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g280e44c372a_0_779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g280e44c372a_0_779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g280e44c372a_0_779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g280e44c372a_0_779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g280e44c372a_0_779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g280e44c372a_0_779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g280e44c372a_0_779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g280e44c372a_0_779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g280e44c372a_0_779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g280e44c372a_0_779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g280e44c372a_0_779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g280e44c372a_0_779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g280e44c372a_0_779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g280e44c372a_0_779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g280e44c372a_0_779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g280e44c372a_0_779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g280e44c372a_0_779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g280e44c372a_0_779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g280e44c372a_0_779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g280e44c372a_0_779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g280e44c372a_0_779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g280e44c372a_0_779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g280e44c372a_0_779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g280e44c372a_0_779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g280e44c372a_0_779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g280e44c372a_0_779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g280e44c372a_0_779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g280e44c372a_0_779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g280e44c372a_0_779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g280e44c372a_0_779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g280e44c372a_0_779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g280e44c372a_0_779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g280e44c372a_0_779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g280e44c372a_0_779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g280e44c372a_0_779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g280e44c372a_0_779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g280e44c372a_0_779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g280e44c372a_0_779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g280e44c372a_0_779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g280e44c372a_0_779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g280e44c372a_0_779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g280e44c372a_0_779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g280e44c372a_0_779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g280e44c372a_0_779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g280e44c372a_0_779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g280e44c372a_0_779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g280e44c372a_0_779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g280e44c372a_0_779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g280e44c372a_0_779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g280e44c372a_0_779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g280e44c372a_0_779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g280e44c372a_0_779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g280e44c372a_0_779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g280e44c372a_0_779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g280e44c372a_0_779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g280e44c372a_0_779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g280e44c372a_0_779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g280e44c372a_0_779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g280e44c372a_0_779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g280e44c372a_0_779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g280e44c372a_0_779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g280e44c372a_0_779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g280e44c372a_0_779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g280e44c372a_0_779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g280e44c372a_0_779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g280e44c372a_0_779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g280e44c372a_0_779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g280e44c372a_0_779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g280e44c372a_0_779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g280e44c372a_0_779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g280e44c372a_0_779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g280e44c372a_0_779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g280e44c372a_0_779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g280e44c372a_0_779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g280e44c372a_0_779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g280e44c372a_0_779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g280e44c372a_0_779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g280e44c372a_0_779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g280e44c372a_0_779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g280e44c372a_0_779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g280e44c372a_0_779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g280e44c372a_0_779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g280e44c372a_0_779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g280e44c372a_0_779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g280e44c372a_0_779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g280e44c372a_0_779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g280e44c372a_0_779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g280e44c372a_0_779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g280e44c372a_0_779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g280e44c372a_0_779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g280e44c372a_0_779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g280e44c372a_0_779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g280e44c372a_0_779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g280e44c372a_0_779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g280e44c372a_0_779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g280e44c372a_0_779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g280e44c372a_0_779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g280e44c372a_0_779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g280e44c372a_0_779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g280e44c372a_0_779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g280e44c372a_0_779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g280e44c372a_0_779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g280e44c372a_0_779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g280e44c372a_0_779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g280e44c372a_0_779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g280e44c372a_0_779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g280e44c372a_0_779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g280e44c372a_0_779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g280e44c372a_0_779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g280e44c372a_0_779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g280e44c372a_0_779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9185" name="Google Shape;9185;g280e44c372a_0_779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9186"/>
        <p:cNvGrpSpPr/>
        <p:nvPr/>
      </p:nvGrpSpPr>
      <p:grpSpPr>
        <a:xfrm>
          <a:off x="0" y="0"/>
          <a:ext cx="0" cy="0"/>
          <a:chOff x="0" y="0"/>
          <a:chExt cx="0" cy="0"/>
        </a:xfrm>
      </p:grpSpPr>
      <p:sp>
        <p:nvSpPr>
          <p:cNvPr id="9187" name="Google Shape;9187;g280e44c372a_0_8370"/>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9188" name="Google Shape;9188;g280e44c372a_0_837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189" name="Google Shape;9189;g280e44c372a_0_837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9190"/>
        <p:cNvGrpSpPr/>
        <p:nvPr/>
      </p:nvGrpSpPr>
      <p:grpSpPr>
        <a:xfrm>
          <a:off x="0" y="0"/>
          <a:ext cx="0" cy="0"/>
          <a:chOff x="0" y="0"/>
          <a:chExt cx="0" cy="0"/>
        </a:xfrm>
      </p:grpSpPr>
      <p:grpSp>
        <p:nvGrpSpPr>
          <p:cNvPr id="9191" name="Google Shape;9191;g280e44c372a_0_8374"/>
          <p:cNvGrpSpPr/>
          <p:nvPr/>
        </p:nvGrpSpPr>
        <p:grpSpPr>
          <a:xfrm>
            <a:off x="2693441" y="10"/>
            <a:ext cx="3757132" cy="5143716"/>
            <a:chOff x="1895100" y="238125"/>
            <a:chExt cx="3826000" cy="5238000"/>
          </a:xfrm>
        </p:grpSpPr>
        <p:sp>
          <p:nvSpPr>
            <p:cNvPr id="9192" name="Google Shape;9192;g280e44c372a_0_83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g280e44c372a_0_83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194" name="Google Shape;9194;g280e44c372a_0_83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9195" name="Google Shape;9195;g280e44c372a_0_83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196" name="Google Shape;9196;g280e44c372a_0_83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55"/>
        <p:cNvGrpSpPr/>
        <p:nvPr/>
      </p:nvGrpSpPr>
      <p:grpSpPr>
        <a:xfrm>
          <a:off x="0" y="0"/>
          <a:ext cx="0" cy="0"/>
          <a:chOff x="0" y="0"/>
          <a:chExt cx="0" cy="0"/>
        </a:xfrm>
      </p:grpSpPr>
      <p:sp>
        <p:nvSpPr>
          <p:cNvPr id="1756" name="Google Shape;1756;p10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57" name="Google Shape;1757;p10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8" name="Google Shape;1758;p10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9" name="Google Shape;1759;p1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197"/>
        <p:cNvGrpSpPr/>
        <p:nvPr/>
      </p:nvGrpSpPr>
      <p:grpSpPr>
        <a:xfrm>
          <a:off x="0" y="0"/>
          <a:ext cx="0" cy="0"/>
          <a:chOff x="0" y="0"/>
          <a:chExt cx="0" cy="0"/>
        </a:xfrm>
      </p:grpSpPr>
      <p:sp>
        <p:nvSpPr>
          <p:cNvPr id="9198" name="Google Shape;9198;g280e44c372a_0_838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199" name="Google Shape;9199;g280e44c372a_0_8381"/>
          <p:cNvGrpSpPr/>
          <p:nvPr/>
        </p:nvGrpSpPr>
        <p:grpSpPr>
          <a:xfrm>
            <a:off x="8041173" y="4778596"/>
            <a:ext cx="598277" cy="170409"/>
            <a:chOff x="238125" y="1822850"/>
            <a:chExt cx="7080200" cy="2016675"/>
          </a:xfrm>
        </p:grpSpPr>
        <p:sp>
          <p:nvSpPr>
            <p:cNvPr id="9200" name="Google Shape;9200;g280e44c372a_0_838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g280e44c372a_0_838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g280e44c372a_0_838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g280e44c372a_0_838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g280e44c372a_0_838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g280e44c372a_0_838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g280e44c372a_0_838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07" name="Google Shape;9207;g280e44c372a_0_838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208" name="Google Shape;9208;g280e44c372a_0_838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209" name="Google Shape;9209;g280e44c372a_0_8381"/>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g280e44c372a_0_8381"/>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211" name="Google Shape;9211;g280e44c372a_0_838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9212"/>
        <p:cNvGrpSpPr/>
        <p:nvPr/>
      </p:nvGrpSpPr>
      <p:grpSpPr>
        <a:xfrm>
          <a:off x="0" y="0"/>
          <a:ext cx="0" cy="0"/>
          <a:chOff x="0" y="0"/>
          <a:chExt cx="0" cy="0"/>
        </a:xfrm>
      </p:grpSpPr>
      <p:grpSp>
        <p:nvGrpSpPr>
          <p:cNvPr id="9213" name="Google Shape;9213;g280e44c372a_0_8396"/>
          <p:cNvGrpSpPr/>
          <p:nvPr/>
        </p:nvGrpSpPr>
        <p:grpSpPr>
          <a:xfrm>
            <a:off x="1936602" y="6"/>
            <a:ext cx="3697033" cy="5143642"/>
            <a:chOff x="1926275" y="238125"/>
            <a:chExt cx="3765950" cy="5239525"/>
          </a:xfrm>
        </p:grpSpPr>
        <p:sp>
          <p:nvSpPr>
            <p:cNvPr id="9214" name="Google Shape;9214;g280e44c372a_0_839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g280e44c372a_0_839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g280e44c372a_0_839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g280e44c372a_0_839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g280e44c372a_0_839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g280e44c372a_0_839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g280e44c372a_0_839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g280e44c372a_0_839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g280e44c372a_0_839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g280e44c372a_0_839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g280e44c372a_0_839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g280e44c372a_0_839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g280e44c372a_0_839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g280e44c372a_0_839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g280e44c372a_0_839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g280e44c372a_0_839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g280e44c372a_0_839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g280e44c372a_0_839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g280e44c372a_0_839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g280e44c372a_0_839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g280e44c372a_0_839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g280e44c372a_0_839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g280e44c372a_0_839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g280e44c372a_0_839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g280e44c372a_0_839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g280e44c372a_0_839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g280e44c372a_0_839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g280e44c372a_0_839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g280e44c372a_0_839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g280e44c372a_0_839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g280e44c372a_0_839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g280e44c372a_0_839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g280e44c372a_0_839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g280e44c372a_0_839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g280e44c372a_0_839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g280e44c372a_0_839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g280e44c372a_0_839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g280e44c372a_0_839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g280e44c372a_0_839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g280e44c372a_0_839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g280e44c372a_0_839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g280e44c372a_0_839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g280e44c372a_0_839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g280e44c372a_0_839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g280e44c372a_0_839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g280e44c372a_0_839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g280e44c372a_0_839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g280e44c372a_0_839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g280e44c372a_0_839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g280e44c372a_0_839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g280e44c372a_0_839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g280e44c372a_0_839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g280e44c372a_0_839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g280e44c372a_0_839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g280e44c372a_0_839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g280e44c372a_0_839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g280e44c372a_0_839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g280e44c372a_0_839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g280e44c372a_0_839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g280e44c372a_0_839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74" name="Google Shape;9274;g280e44c372a_0_8396"/>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9275" name="Google Shape;9275;g280e44c372a_0_839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276" name="Google Shape;9276;g280e44c372a_0_8396"/>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277" name="Google Shape;9277;g280e44c372a_0_8396"/>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278" name="Google Shape;9278;g280e44c372a_0_8396"/>
          <p:cNvGrpSpPr/>
          <p:nvPr/>
        </p:nvGrpSpPr>
        <p:grpSpPr>
          <a:xfrm>
            <a:off x="8041173" y="4778596"/>
            <a:ext cx="598277" cy="170409"/>
            <a:chOff x="238125" y="1822850"/>
            <a:chExt cx="7080200" cy="2016675"/>
          </a:xfrm>
        </p:grpSpPr>
        <p:sp>
          <p:nvSpPr>
            <p:cNvPr id="9279" name="Google Shape;9279;g280e44c372a_0_839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g280e44c372a_0_839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g280e44c372a_0_839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g280e44c372a_0_839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g280e44c372a_0_839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g280e44c372a_0_839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g280e44c372a_0_839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86" name="Google Shape;9286;g280e44c372a_0_8396"/>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287" name="Google Shape;9287;g280e44c372a_0_839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9288"/>
        <p:cNvGrpSpPr/>
        <p:nvPr/>
      </p:nvGrpSpPr>
      <p:grpSpPr>
        <a:xfrm>
          <a:off x="0" y="0"/>
          <a:ext cx="0" cy="0"/>
          <a:chOff x="0" y="0"/>
          <a:chExt cx="0" cy="0"/>
        </a:xfrm>
      </p:grpSpPr>
      <p:sp>
        <p:nvSpPr>
          <p:cNvPr id="9289" name="Google Shape;9289;g280e44c372a_0_847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9290" name="Google Shape;9290;g280e44c372a_0_847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291" name="Google Shape;9291;g280e44c372a_0_847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292" name="Google Shape;9292;g280e44c372a_0_847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293" name="Google Shape;9293;g280e44c372a_0_8472"/>
          <p:cNvGrpSpPr/>
          <p:nvPr/>
        </p:nvGrpSpPr>
        <p:grpSpPr>
          <a:xfrm>
            <a:off x="8041173" y="4778596"/>
            <a:ext cx="598277" cy="170409"/>
            <a:chOff x="238125" y="1822850"/>
            <a:chExt cx="7080200" cy="2016675"/>
          </a:xfrm>
        </p:grpSpPr>
        <p:sp>
          <p:nvSpPr>
            <p:cNvPr id="9294" name="Google Shape;9294;g280e44c372a_0_847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g280e44c372a_0_847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g280e44c372a_0_847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g280e44c372a_0_847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g280e44c372a_0_847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g280e44c372a_0_847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g280e44c372a_0_847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301" name="Google Shape;9301;g280e44c372a_0_8472"/>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302" name="Google Shape;9302;g280e44c372a_0_847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9303"/>
        <p:cNvGrpSpPr/>
        <p:nvPr/>
      </p:nvGrpSpPr>
      <p:grpSpPr>
        <a:xfrm>
          <a:off x="0" y="0"/>
          <a:ext cx="0" cy="0"/>
          <a:chOff x="0" y="0"/>
          <a:chExt cx="0" cy="0"/>
        </a:xfrm>
      </p:grpSpPr>
      <p:sp>
        <p:nvSpPr>
          <p:cNvPr id="9304" name="Google Shape;9304;g280e44c372a_0_8487"/>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305" name="Google Shape;9305;g280e44c372a_0_8487"/>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306" name="Google Shape;9306;g280e44c372a_0_848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307" name="Google Shape;9307;g280e44c372a_0_8487"/>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g280e44c372a_0_8487"/>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9309" name="Google Shape;9309;g280e44c372a_0_8487"/>
          <p:cNvGrpSpPr/>
          <p:nvPr/>
        </p:nvGrpSpPr>
        <p:grpSpPr>
          <a:xfrm>
            <a:off x="8041173" y="4778596"/>
            <a:ext cx="598277" cy="170409"/>
            <a:chOff x="238125" y="1822850"/>
            <a:chExt cx="7080200" cy="2016675"/>
          </a:xfrm>
        </p:grpSpPr>
        <p:sp>
          <p:nvSpPr>
            <p:cNvPr id="9310" name="Google Shape;9310;g280e44c372a_0_848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g280e44c372a_0_848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g280e44c372a_0_848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g280e44c372a_0_848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g280e44c372a_0_848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g280e44c372a_0_848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g280e44c372a_0_848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9317"/>
        <p:cNvGrpSpPr/>
        <p:nvPr/>
      </p:nvGrpSpPr>
      <p:grpSpPr>
        <a:xfrm>
          <a:off x="0" y="0"/>
          <a:ext cx="0" cy="0"/>
          <a:chOff x="0" y="0"/>
          <a:chExt cx="0" cy="0"/>
        </a:xfrm>
      </p:grpSpPr>
      <p:sp>
        <p:nvSpPr>
          <p:cNvPr id="9318" name="Google Shape;9318;g280e44c372a_0_8501"/>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319" name="Google Shape;9319;g280e44c372a_0_850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320" name="Google Shape;9320;g280e44c372a_0_8501"/>
          <p:cNvGrpSpPr/>
          <p:nvPr/>
        </p:nvGrpSpPr>
        <p:grpSpPr>
          <a:xfrm>
            <a:off x="8041173" y="4778596"/>
            <a:ext cx="598277" cy="170409"/>
            <a:chOff x="238125" y="1822850"/>
            <a:chExt cx="7080200" cy="2016675"/>
          </a:xfrm>
        </p:grpSpPr>
        <p:sp>
          <p:nvSpPr>
            <p:cNvPr id="9321" name="Google Shape;9321;g280e44c372a_0_850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g280e44c372a_0_850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g280e44c372a_0_850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g280e44c372a_0_850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g280e44c372a_0_850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g280e44c372a_0_850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g280e44c372a_0_850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328" name="Google Shape;9328;g280e44c372a_0_8501"/>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g280e44c372a_0_8501"/>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g280e44c372a_0_8501"/>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331" name="Google Shape;9331;g280e44c372a_0_8501"/>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9332" name="Google Shape;9332;g280e44c372a_0_8501"/>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9333" name="Google Shape;9333;g280e44c372a_0_8501"/>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334" name="Google Shape;9334;g280e44c372a_0_8501"/>
          <p:cNvPicPr preferRelativeResize="0"/>
          <p:nvPr/>
        </p:nvPicPr>
        <p:blipFill rotWithShape="1">
          <a:blip r:embed="rId4">
            <a:alphaModFix/>
          </a:blip>
          <a:srcRect l="25608" r="15303"/>
          <a:stretch/>
        </p:blipFill>
        <p:spPr>
          <a:xfrm>
            <a:off x="-75" y="3429000"/>
            <a:ext cx="1714652" cy="1714499"/>
          </a:xfrm>
          <a:prstGeom prst="rect">
            <a:avLst/>
          </a:prstGeom>
          <a:noFill/>
          <a:ln>
            <a:noFill/>
          </a:ln>
        </p:spPr>
      </p:pic>
      <p:grpSp>
        <p:nvGrpSpPr>
          <p:cNvPr id="9335" name="Google Shape;9335;g280e44c372a_0_8501"/>
          <p:cNvGrpSpPr/>
          <p:nvPr/>
        </p:nvGrpSpPr>
        <p:grpSpPr>
          <a:xfrm>
            <a:off x="-118" y="1714760"/>
            <a:ext cx="1714747" cy="1713968"/>
            <a:chOff x="1189450" y="238125"/>
            <a:chExt cx="5177375" cy="5175025"/>
          </a:xfrm>
        </p:grpSpPr>
        <p:sp>
          <p:nvSpPr>
            <p:cNvPr id="9336" name="Google Shape;9336;g280e44c372a_0_85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g280e44c372a_0_85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g280e44c372a_0_85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g280e44c372a_0_85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g280e44c372a_0_85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g280e44c372a_0_85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g280e44c372a_0_85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g280e44c372a_0_85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g280e44c372a_0_85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g280e44c372a_0_85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g280e44c372a_0_85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g280e44c372a_0_85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g280e44c372a_0_85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g280e44c372a_0_85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g280e44c372a_0_85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g280e44c372a_0_85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g280e44c372a_0_85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g280e44c372a_0_85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g280e44c372a_0_85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g280e44c372a_0_85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g280e44c372a_0_85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g280e44c372a_0_85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g280e44c372a_0_85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g280e44c372a_0_85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g280e44c372a_0_85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g280e44c372a_0_85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g280e44c372a_0_85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g280e44c372a_0_85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g280e44c372a_0_85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g280e44c372a_0_85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g280e44c372a_0_85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g280e44c372a_0_85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g280e44c372a_0_85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g280e44c372a_0_85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g280e44c372a_0_85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g280e44c372a_0_85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g280e44c372a_0_85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g280e44c372a_0_85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g280e44c372a_0_85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g280e44c372a_0_85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g280e44c372a_0_85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g280e44c372a_0_85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g280e44c372a_0_85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g280e44c372a_0_85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g280e44c372a_0_85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g280e44c372a_0_85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g280e44c372a_0_85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g280e44c372a_0_85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g280e44c372a_0_85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g280e44c372a_0_85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g280e44c372a_0_85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g280e44c372a_0_85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g280e44c372a_0_85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g280e44c372a_0_85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g280e44c372a_0_85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g280e44c372a_0_85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g280e44c372a_0_85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g280e44c372a_0_85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g280e44c372a_0_85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g280e44c372a_0_85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g280e44c372a_0_85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g280e44c372a_0_85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g280e44c372a_0_85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g280e44c372a_0_85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g280e44c372a_0_85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g280e44c372a_0_85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g280e44c372a_0_85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g280e44c372a_0_85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g280e44c372a_0_85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g280e44c372a_0_85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g280e44c372a_0_85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g280e44c372a_0_85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g280e44c372a_0_85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g280e44c372a_0_85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g280e44c372a_0_85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g280e44c372a_0_85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g280e44c372a_0_85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g280e44c372a_0_85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g280e44c372a_0_85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g280e44c372a_0_85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g280e44c372a_0_85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g280e44c372a_0_85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g280e44c372a_0_85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g280e44c372a_0_85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g280e44c372a_0_85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g280e44c372a_0_85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g280e44c372a_0_85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g280e44c372a_0_85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g280e44c372a_0_85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g280e44c372a_0_85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g280e44c372a_0_85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g280e44c372a_0_85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g280e44c372a_0_85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g280e44c372a_0_85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g280e44c372a_0_85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g280e44c372a_0_85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g280e44c372a_0_85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g280e44c372a_0_85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g280e44c372a_0_85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g280e44c372a_0_85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g280e44c372a_0_85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g280e44c372a_0_85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g280e44c372a_0_85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g280e44c372a_0_85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g280e44c372a_0_85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g280e44c372a_0_85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g280e44c372a_0_85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g280e44c372a_0_85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g280e44c372a_0_85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g280e44c372a_0_85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g280e44c372a_0_85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g280e44c372a_0_85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g280e44c372a_0_85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g280e44c372a_0_85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g280e44c372a_0_85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g280e44c372a_0_85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g280e44c372a_0_85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g280e44c372a_0_85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g280e44c372a_0_85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g280e44c372a_0_85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g280e44c372a_0_85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g280e44c372a_0_85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g280e44c372a_0_85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g280e44c372a_0_85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g280e44c372a_0_85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g280e44c372a_0_85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g280e44c372a_0_85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g280e44c372a_0_85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g280e44c372a_0_85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g280e44c372a_0_85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g280e44c372a_0_85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g280e44c372a_0_85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g280e44c372a_0_85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g280e44c372a_0_85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g280e44c372a_0_85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g280e44c372a_0_85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g280e44c372a_0_85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g280e44c372a_0_85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g280e44c372a_0_85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g280e44c372a_0_85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g280e44c372a_0_85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g280e44c372a_0_85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g280e44c372a_0_85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g280e44c372a_0_85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g280e44c372a_0_85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g280e44c372a_0_85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g280e44c372a_0_85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g280e44c372a_0_85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g280e44c372a_0_85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g280e44c372a_0_85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g280e44c372a_0_85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g280e44c372a_0_85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g280e44c372a_0_85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g280e44c372a_0_85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g280e44c372a_0_85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g280e44c372a_0_85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g280e44c372a_0_85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g280e44c372a_0_85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g280e44c372a_0_85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g280e44c372a_0_85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g280e44c372a_0_85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g280e44c372a_0_85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g280e44c372a_0_85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g280e44c372a_0_85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g280e44c372a_0_85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g280e44c372a_0_85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g280e44c372a_0_85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g280e44c372a_0_85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g280e44c372a_0_85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g280e44c372a_0_85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g280e44c372a_0_85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g280e44c372a_0_85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g280e44c372a_0_85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g280e44c372a_0_85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g280e44c372a_0_85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g280e44c372a_0_85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g280e44c372a_0_85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g280e44c372a_0_85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g280e44c372a_0_85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g280e44c372a_0_85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g280e44c372a_0_85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g280e44c372a_0_85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g280e44c372a_0_85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g280e44c372a_0_85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g280e44c372a_0_85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g280e44c372a_0_85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g280e44c372a_0_85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g280e44c372a_0_85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g280e44c372a_0_85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g280e44c372a_0_85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g280e44c372a_0_85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g280e44c372a_0_85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g280e44c372a_0_85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g280e44c372a_0_85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g280e44c372a_0_85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g280e44c372a_0_85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g280e44c372a_0_85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g280e44c372a_0_85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g280e44c372a_0_85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g280e44c372a_0_85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g280e44c372a_0_85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g280e44c372a_0_85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g280e44c372a_0_85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g280e44c372a_0_85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g280e44c372a_0_85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g280e44c372a_0_85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g280e44c372a_0_85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g280e44c372a_0_85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g280e44c372a_0_85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g280e44c372a_0_85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g280e44c372a_0_85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g280e44c372a_0_85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g280e44c372a_0_85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g280e44c372a_0_85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g280e44c372a_0_85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g280e44c372a_0_85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g280e44c372a_0_85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g280e44c372a_0_85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g280e44c372a_0_85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g280e44c372a_0_85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g280e44c372a_0_85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g280e44c372a_0_85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g280e44c372a_0_85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g280e44c372a_0_85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g280e44c372a_0_85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g280e44c372a_0_85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g280e44c372a_0_85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g280e44c372a_0_85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g280e44c372a_0_85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g280e44c372a_0_85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g280e44c372a_0_85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g280e44c372a_0_85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g280e44c372a_0_85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g280e44c372a_0_85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g280e44c372a_0_85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g280e44c372a_0_85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g280e44c372a_0_85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g280e44c372a_0_85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g280e44c372a_0_85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g280e44c372a_0_85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g280e44c372a_0_85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g280e44c372a_0_85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g280e44c372a_0_85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g280e44c372a_0_85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g280e44c372a_0_85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g280e44c372a_0_85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g280e44c372a_0_85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g280e44c372a_0_85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g280e44c372a_0_85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g280e44c372a_0_85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g280e44c372a_0_85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g280e44c372a_0_85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g280e44c372a_0_85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g280e44c372a_0_85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g280e44c372a_0_85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g280e44c372a_0_85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g280e44c372a_0_85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g280e44c372a_0_85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g280e44c372a_0_85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g280e44c372a_0_85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g280e44c372a_0_85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g280e44c372a_0_85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g280e44c372a_0_85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g280e44c372a_0_85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g280e44c372a_0_85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g280e44c372a_0_85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g280e44c372a_0_85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g280e44c372a_0_85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g280e44c372a_0_85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g280e44c372a_0_85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g280e44c372a_0_85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g280e44c372a_0_85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g280e44c372a_0_85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g280e44c372a_0_85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g280e44c372a_0_85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g280e44c372a_0_85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g280e44c372a_0_85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g280e44c372a_0_85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g280e44c372a_0_85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g280e44c372a_0_85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g280e44c372a_0_85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g280e44c372a_0_85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g280e44c372a_0_85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g280e44c372a_0_85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g280e44c372a_0_85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g280e44c372a_0_85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g280e44c372a_0_85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g280e44c372a_0_85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g280e44c372a_0_85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g280e44c372a_0_85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g280e44c372a_0_85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g280e44c372a_0_85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g280e44c372a_0_85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g280e44c372a_0_85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g280e44c372a_0_85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g280e44c372a_0_85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g280e44c372a_0_85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g280e44c372a_0_85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g280e44c372a_0_85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g280e44c372a_0_85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g280e44c372a_0_85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g280e44c372a_0_85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g280e44c372a_0_85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g280e44c372a_0_85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g280e44c372a_0_85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g280e44c372a_0_85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g280e44c372a_0_85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g280e44c372a_0_85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g280e44c372a_0_85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g280e44c372a_0_85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g280e44c372a_0_85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g280e44c372a_0_85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g280e44c372a_0_85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g280e44c372a_0_85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g280e44c372a_0_85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g280e44c372a_0_85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g280e44c372a_0_85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g280e44c372a_0_85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g280e44c372a_0_85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g280e44c372a_0_85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g280e44c372a_0_85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g280e44c372a_0_85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g280e44c372a_0_85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g280e44c372a_0_85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g280e44c372a_0_85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g280e44c372a_0_85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g280e44c372a_0_85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g280e44c372a_0_85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g280e44c372a_0_85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g280e44c372a_0_85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g280e44c372a_0_85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g280e44c372a_0_85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g280e44c372a_0_85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g280e44c372a_0_85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g280e44c372a_0_85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g280e44c372a_0_85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g280e44c372a_0_85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g280e44c372a_0_85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g280e44c372a_0_85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g280e44c372a_0_85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g280e44c372a_0_85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g280e44c372a_0_85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g280e44c372a_0_85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g280e44c372a_0_85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g280e44c372a_0_85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g280e44c372a_0_85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g280e44c372a_0_85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g280e44c372a_0_85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g280e44c372a_0_85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g280e44c372a_0_85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g280e44c372a_0_85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g280e44c372a_0_85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g280e44c372a_0_85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g280e44c372a_0_85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g280e44c372a_0_85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g280e44c372a_0_85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g280e44c372a_0_85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g280e44c372a_0_85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g280e44c372a_0_85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g280e44c372a_0_85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g280e44c372a_0_85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g280e44c372a_0_85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g280e44c372a_0_85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g280e44c372a_0_85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g280e44c372a_0_85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g280e44c372a_0_85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g280e44c372a_0_85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g280e44c372a_0_85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g280e44c372a_0_85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g280e44c372a_0_85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g280e44c372a_0_85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g280e44c372a_0_85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g280e44c372a_0_85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g280e44c372a_0_85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g280e44c372a_0_85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g280e44c372a_0_85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g280e44c372a_0_85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g280e44c372a_0_85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g280e44c372a_0_85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g280e44c372a_0_85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g280e44c372a_0_85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g280e44c372a_0_85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g280e44c372a_0_85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g280e44c372a_0_85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g280e44c372a_0_85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g280e44c372a_0_85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g280e44c372a_0_85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g280e44c372a_0_85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g280e44c372a_0_85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g280e44c372a_0_85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g280e44c372a_0_85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g280e44c372a_0_85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g280e44c372a_0_85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g280e44c372a_0_85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g280e44c372a_0_85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g280e44c372a_0_85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g280e44c372a_0_85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g280e44c372a_0_85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g280e44c372a_0_85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g280e44c372a_0_85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g280e44c372a_0_85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g280e44c372a_0_85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g280e44c372a_0_85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g280e44c372a_0_85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g280e44c372a_0_85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g280e44c372a_0_85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g280e44c372a_0_85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g280e44c372a_0_85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g280e44c372a_0_85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g280e44c372a_0_85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g280e44c372a_0_85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g280e44c372a_0_85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g280e44c372a_0_85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g280e44c372a_0_85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g280e44c372a_0_85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g280e44c372a_0_85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g280e44c372a_0_85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g280e44c372a_0_85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g280e44c372a_0_85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g280e44c372a_0_85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g280e44c372a_0_85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g280e44c372a_0_85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g280e44c372a_0_85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g280e44c372a_0_85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g280e44c372a_0_85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g280e44c372a_0_85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g280e44c372a_0_85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g280e44c372a_0_85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g280e44c372a_0_85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g280e44c372a_0_85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g280e44c372a_0_85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g280e44c372a_0_85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g280e44c372a_0_85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g280e44c372a_0_85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g280e44c372a_0_85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g280e44c372a_0_85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g280e44c372a_0_85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g280e44c372a_0_85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g280e44c372a_0_85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g280e44c372a_0_85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g280e44c372a_0_85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g280e44c372a_0_85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g280e44c372a_0_85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g280e44c372a_0_85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g280e44c372a_0_85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g280e44c372a_0_85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g280e44c372a_0_85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g280e44c372a_0_85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g280e44c372a_0_85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g280e44c372a_0_85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g280e44c372a_0_85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g280e44c372a_0_85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g280e44c372a_0_85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g280e44c372a_0_85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g280e44c372a_0_85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g280e44c372a_0_85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g280e44c372a_0_85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g280e44c372a_0_85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g280e44c372a_0_85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g280e44c372a_0_85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g280e44c372a_0_85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g280e44c372a_0_85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g280e44c372a_0_85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g280e44c372a_0_85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g280e44c372a_0_85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g280e44c372a_0_85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g280e44c372a_0_85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g280e44c372a_0_85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g280e44c372a_0_85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g280e44c372a_0_85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g280e44c372a_0_85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g280e44c372a_0_85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g280e44c372a_0_85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g280e44c372a_0_85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g280e44c372a_0_85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g280e44c372a_0_85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g280e44c372a_0_85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g280e44c372a_0_85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g280e44c372a_0_85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g280e44c372a_0_85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g280e44c372a_0_85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g280e44c372a_0_85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g280e44c372a_0_85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g280e44c372a_0_85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g280e44c372a_0_85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g280e44c372a_0_85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g280e44c372a_0_85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g280e44c372a_0_85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g280e44c372a_0_85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g280e44c372a_0_85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g280e44c372a_0_85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g280e44c372a_0_85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g280e44c372a_0_85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g280e44c372a_0_85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g280e44c372a_0_85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g280e44c372a_0_85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g280e44c372a_0_85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g280e44c372a_0_85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g280e44c372a_0_85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g280e44c372a_0_85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g280e44c372a_0_85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g280e44c372a_0_85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g280e44c372a_0_85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g280e44c372a_0_85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g280e44c372a_0_85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g280e44c372a_0_85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g280e44c372a_0_85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g280e44c372a_0_85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g280e44c372a_0_85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g280e44c372a_0_85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g280e44c372a_0_85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g280e44c372a_0_85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g280e44c372a_0_85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g280e44c372a_0_85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g280e44c372a_0_85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g280e44c372a_0_85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g280e44c372a_0_85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g280e44c372a_0_85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g280e44c372a_0_85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g280e44c372a_0_85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g280e44c372a_0_85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g280e44c372a_0_85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g280e44c372a_0_85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g280e44c372a_0_85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g280e44c372a_0_85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g280e44c372a_0_85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g280e44c372a_0_85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g280e44c372a_0_85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g280e44c372a_0_85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g280e44c372a_0_85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g280e44c372a_0_85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g280e44c372a_0_85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g280e44c372a_0_85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g280e44c372a_0_85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g280e44c372a_0_85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g280e44c372a_0_85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g280e44c372a_0_85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g280e44c372a_0_85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g280e44c372a_0_85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g280e44c372a_0_85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g280e44c372a_0_85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g280e44c372a_0_85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g280e44c372a_0_85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g280e44c372a_0_85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g280e44c372a_0_85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g280e44c372a_0_85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g280e44c372a_0_85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g280e44c372a_0_85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g280e44c372a_0_85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g280e44c372a_0_85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g280e44c372a_0_85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g280e44c372a_0_85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g280e44c372a_0_85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g280e44c372a_0_85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g280e44c372a_0_85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g280e44c372a_0_85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g280e44c372a_0_85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g280e44c372a_0_85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g280e44c372a_0_85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g280e44c372a_0_85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g280e44c372a_0_85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g280e44c372a_0_85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g280e44c372a_0_85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g280e44c372a_0_85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g280e44c372a_0_85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g280e44c372a_0_85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g280e44c372a_0_85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g280e44c372a_0_85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04" name="Google Shape;9904;g280e44c372a_0_8501"/>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9905"/>
        <p:cNvGrpSpPr/>
        <p:nvPr/>
      </p:nvGrpSpPr>
      <p:grpSpPr>
        <a:xfrm>
          <a:off x="0" y="0"/>
          <a:ext cx="0" cy="0"/>
          <a:chOff x="0" y="0"/>
          <a:chExt cx="0" cy="0"/>
        </a:xfrm>
      </p:grpSpPr>
      <p:sp>
        <p:nvSpPr>
          <p:cNvPr id="9906" name="Google Shape;9906;g280e44c372a_0_9089"/>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g280e44c372a_0_9089"/>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g280e44c372a_0_9089"/>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g280e44c372a_0_9089"/>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910" name="Google Shape;9910;g280e44c372a_0_90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911" name="Google Shape;9911;g280e44c372a_0_9089"/>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g280e44c372a_0_908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913" name="Google Shape;9913;g280e44c372a_0_908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9914" name="Google Shape;9914;g280e44c372a_0_9089"/>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9915" name="Google Shape;9915;g280e44c372a_0_908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9916" name="Google Shape;9916;g280e44c372a_0_9089"/>
          <p:cNvGrpSpPr/>
          <p:nvPr/>
        </p:nvGrpSpPr>
        <p:grpSpPr>
          <a:xfrm>
            <a:off x="8041173" y="4778596"/>
            <a:ext cx="598277" cy="170409"/>
            <a:chOff x="238125" y="1822850"/>
            <a:chExt cx="7080200" cy="2016675"/>
          </a:xfrm>
        </p:grpSpPr>
        <p:sp>
          <p:nvSpPr>
            <p:cNvPr id="9917" name="Google Shape;9917;g280e44c372a_0_908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g280e44c372a_0_908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g280e44c372a_0_908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g280e44c372a_0_908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g280e44c372a_0_908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g280e44c372a_0_908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g280e44c372a_0_908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24" name="Google Shape;9924;g280e44c372a_0_9089"/>
          <p:cNvGrpSpPr/>
          <p:nvPr/>
        </p:nvGrpSpPr>
        <p:grpSpPr>
          <a:xfrm>
            <a:off x="7429557" y="273"/>
            <a:ext cx="1714747" cy="1713968"/>
            <a:chOff x="1189450" y="238125"/>
            <a:chExt cx="5177375" cy="5175025"/>
          </a:xfrm>
        </p:grpSpPr>
        <p:sp>
          <p:nvSpPr>
            <p:cNvPr id="9925" name="Google Shape;9925;g280e44c372a_0_908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g280e44c372a_0_908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g280e44c372a_0_908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g280e44c372a_0_908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g280e44c372a_0_908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g280e44c372a_0_908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g280e44c372a_0_908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g280e44c372a_0_908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g280e44c372a_0_908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g280e44c372a_0_908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g280e44c372a_0_908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g280e44c372a_0_908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g280e44c372a_0_908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g280e44c372a_0_908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g280e44c372a_0_908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g280e44c372a_0_908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g280e44c372a_0_908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g280e44c372a_0_908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g280e44c372a_0_908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g280e44c372a_0_908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g280e44c372a_0_908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g280e44c372a_0_908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g280e44c372a_0_908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g280e44c372a_0_908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g280e44c372a_0_908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g280e44c372a_0_908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g280e44c372a_0_908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g280e44c372a_0_908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g280e44c372a_0_908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g280e44c372a_0_908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g280e44c372a_0_908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g280e44c372a_0_908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g280e44c372a_0_908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g280e44c372a_0_908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g280e44c372a_0_908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g280e44c372a_0_908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g280e44c372a_0_908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g280e44c372a_0_908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g280e44c372a_0_908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g280e44c372a_0_908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g280e44c372a_0_908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g280e44c372a_0_908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g280e44c372a_0_908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g280e44c372a_0_908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g280e44c372a_0_908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g280e44c372a_0_908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g280e44c372a_0_908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g280e44c372a_0_908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g280e44c372a_0_908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g280e44c372a_0_908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g280e44c372a_0_908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g280e44c372a_0_908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g280e44c372a_0_908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g280e44c372a_0_908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g280e44c372a_0_908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g280e44c372a_0_908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g280e44c372a_0_908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g280e44c372a_0_908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g280e44c372a_0_908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g280e44c372a_0_908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g280e44c372a_0_908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g280e44c372a_0_908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g280e44c372a_0_908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g280e44c372a_0_908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g280e44c372a_0_908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g280e44c372a_0_908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g280e44c372a_0_908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g280e44c372a_0_908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g280e44c372a_0_908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g280e44c372a_0_908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g280e44c372a_0_908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g280e44c372a_0_908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g280e44c372a_0_908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g280e44c372a_0_908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g280e44c372a_0_908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g280e44c372a_0_908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g280e44c372a_0_908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g280e44c372a_0_908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g280e44c372a_0_908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g280e44c372a_0_908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g280e44c372a_0_908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g280e44c372a_0_908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g280e44c372a_0_908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g280e44c372a_0_908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g280e44c372a_0_908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g280e44c372a_0_908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g280e44c372a_0_908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g280e44c372a_0_908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g280e44c372a_0_908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g280e44c372a_0_908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g280e44c372a_0_908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g280e44c372a_0_908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g280e44c372a_0_908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g280e44c372a_0_908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g280e44c372a_0_908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g280e44c372a_0_908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g280e44c372a_0_908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g280e44c372a_0_908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g280e44c372a_0_908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g280e44c372a_0_908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g280e44c372a_0_908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g280e44c372a_0_908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g280e44c372a_0_908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g280e44c372a_0_908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g280e44c372a_0_908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g280e44c372a_0_908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g280e44c372a_0_908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g280e44c372a_0_908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g280e44c372a_0_908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g280e44c372a_0_908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g280e44c372a_0_908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g280e44c372a_0_908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g280e44c372a_0_908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g280e44c372a_0_908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g280e44c372a_0_908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g280e44c372a_0_908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g280e44c372a_0_908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g280e44c372a_0_908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g280e44c372a_0_908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g280e44c372a_0_908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g280e44c372a_0_908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g280e44c372a_0_908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g280e44c372a_0_908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g280e44c372a_0_908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g280e44c372a_0_908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g280e44c372a_0_908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g280e44c372a_0_908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g280e44c372a_0_908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g280e44c372a_0_908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g280e44c372a_0_908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g280e44c372a_0_908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g280e44c372a_0_908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g280e44c372a_0_908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g280e44c372a_0_908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g280e44c372a_0_908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g280e44c372a_0_908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g280e44c372a_0_908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g280e44c372a_0_908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g280e44c372a_0_908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g280e44c372a_0_908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g280e44c372a_0_908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g280e44c372a_0_908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g280e44c372a_0_908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g280e44c372a_0_908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g280e44c372a_0_908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g280e44c372a_0_908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g280e44c372a_0_908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g280e44c372a_0_908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g280e44c372a_0_908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g280e44c372a_0_908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g280e44c372a_0_908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g280e44c372a_0_908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g280e44c372a_0_908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g280e44c372a_0_908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g280e44c372a_0_908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g280e44c372a_0_908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g280e44c372a_0_908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g280e44c372a_0_908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g280e44c372a_0_908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g280e44c372a_0_908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g280e44c372a_0_908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g280e44c372a_0_908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g280e44c372a_0_908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g280e44c372a_0_908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g280e44c372a_0_908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g280e44c372a_0_908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g280e44c372a_0_908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g280e44c372a_0_908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3" name="Google Shape;10093;g280e44c372a_0_908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g280e44c372a_0_908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g280e44c372a_0_908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g280e44c372a_0_908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g280e44c372a_0_908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g280e44c372a_0_908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g280e44c372a_0_908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g280e44c372a_0_908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g280e44c372a_0_908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g280e44c372a_0_908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g280e44c372a_0_908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g280e44c372a_0_908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g280e44c372a_0_908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g280e44c372a_0_908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g280e44c372a_0_908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g280e44c372a_0_908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g280e44c372a_0_908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g280e44c372a_0_908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g280e44c372a_0_908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g280e44c372a_0_908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g280e44c372a_0_908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g280e44c372a_0_908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g280e44c372a_0_908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g280e44c372a_0_908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g280e44c372a_0_908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g280e44c372a_0_908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g280e44c372a_0_908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g280e44c372a_0_908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g280e44c372a_0_908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g280e44c372a_0_908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g280e44c372a_0_908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g280e44c372a_0_908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g280e44c372a_0_908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g280e44c372a_0_908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g280e44c372a_0_908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g280e44c372a_0_908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g280e44c372a_0_908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g280e44c372a_0_908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g280e44c372a_0_908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g280e44c372a_0_908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g280e44c372a_0_908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g280e44c372a_0_908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g280e44c372a_0_908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g280e44c372a_0_908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g280e44c372a_0_908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g280e44c372a_0_908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g280e44c372a_0_908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g280e44c372a_0_908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g280e44c372a_0_908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g280e44c372a_0_908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g280e44c372a_0_908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g280e44c372a_0_908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g280e44c372a_0_908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g280e44c372a_0_908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g280e44c372a_0_908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g280e44c372a_0_908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g280e44c372a_0_908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g280e44c372a_0_908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g280e44c372a_0_908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g280e44c372a_0_908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g280e44c372a_0_908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g280e44c372a_0_908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g280e44c372a_0_908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g280e44c372a_0_908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g280e44c372a_0_908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g280e44c372a_0_908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g280e44c372a_0_908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g280e44c372a_0_908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g280e44c372a_0_908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g280e44c372a_0_908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g280e44c372a_0_908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g280e44c372a_0_908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5" name="Google Shape;10165;g280e44c372a_0_908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g280e44c372a_0_908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g280e44c372a_0_908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g280e44c372a_0_908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g280e44c372a_0_908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g280e44c372a_0_908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g280e44c372a_0_908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g280e44c372a_0_908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g280e44c372a_0_908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g280e44c372a_0_908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g280e44c372a_0_908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g280e44c372a_0_908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g280e44c372a_0_908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g280e44c372a_0_908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g280e44c372a_0_908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g280e44c372a_0_908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g280e44c372a_0_908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g280e44c372a_0_908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g280e44c372a_0_908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g280e44c372a_0_908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g280e44c372a_0_908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g280e44c372a_0_908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g280e44c372a_0_908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g280e44c372a_0_908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g280e44c372a_0_908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g280e44c372a_0_908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g280e44c372a_0_908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g280e44c372a_0_908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g280e44c372a_0_908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g280e44c372a_0_908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g280e44c372a_0_908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g280e44c372a_0_908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g280e44c372a_0_908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g280e44c372a_0_908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g280e44c372a_0_908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g280e44c372a_0_908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g280e44c372a_0_908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g280e44c372a_0_908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g280e44c372a_0_908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g280e44c372a_0_908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g280e44c372a_0_908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g280e44c372a_0_908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g280e44c372a_0_908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g280e44c372a_0_908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g280e44c372a_0_908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g280e44c372a_0_908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1" name="Google Shape;10211;g280e44c372a_0_908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2" name="Google Shape;10212;g280e44c372a_0_908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g280e44c372a_0_908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g280e44c372a_0_908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5" name="Google Shape;10215;g280e44c372a_0_908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g280e44c372a_0_908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g280e44c372a_0_908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8" name="Google Shape;10218;g280e44c372a_0_908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g280e44c372a_0_908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g280e44c372a_0_908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g280e44c372a_0_908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g280e44c372a_0_908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g280e44c372a_0_908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g280e44c372a_0_908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g280e44c372a_0_908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g280e44c372a_0_908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g280e44c372a_0_908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g280e44c372a_0_908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g280e44c372a_0_908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g280e44c372a_0_908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g280e44c372a_0_908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g280e44c372a_0_908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g280e44c372a_0_908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g280e44c372a_0_908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g280e44c372a_0_908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g280e44c372a_0_908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g280e44c372a_0_908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g280e44c372a_0_908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g280e44c372a_0_908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g280e44c372a_0_908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g280e44c372a_0_908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g280e44c372a_0_908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g280e44c372a_0_908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g280e44c372a_0_908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g280e44c372a_0_908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g280e44c372a_0_908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g280e44c372a_0_908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g280e44c372a_0_908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g280e44c372a_0_908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g280e44c372a_0_908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g280e44c372a_0_908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g280e44c372a_0_908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g280e44c372a_0_908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g280e44c372a_0_908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g280e44c372a_0_908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6" name="Google Shape;10256;g280e44c372a_0_908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g280e44c372a_0_908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g280e44c372a_0_908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g280e44c372a_0_908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g280e44c372a_0_908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g280e44c372a_0_908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g280e44c372a_0_908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g280e44c372a_0_908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g280e44c372a_0_908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g280e44c372a_0_908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g280e44c372a_0_908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g280e44c372a_0_908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g280e44c372a_0_908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g280e44c372a_0_908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g280e44c372a_0_908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g280e44c372a_0_908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g280e44c372a_0_908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g280e44c372a_0_908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g280e44c372a_0_908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g280e44c372a_0_908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g280e44c372a_0_908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g280e44c372a_0_908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g280e44c372a_0_908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g280e44c372a_0_908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g280e44c372a_0_908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1" name="Google Shape;10281;g280e44c372a_0_908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2" name="Google Shape;10282;g280e44c372a_0_908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3" name="Google Shape;10283;g280e44c372a_0_908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g280e44c372a_0_908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g280e44c372a_0_908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6" name="Google Shape;10286;g280e44c372a_0_908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7" name="Google Shape;10287;g280e44c372a_0_908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8" name="Google Shape;10288;g280e44c372a_0_908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9" name="Google Shape;10289;g280e44c372a_0_908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g280e44c372a_0_908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1" name="Google Shape;10291;g280e44c372a_0_908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g280e44c372a_0_908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g280e44c372a_0_908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4" name="Google Shape;10294;g280e44c372a_0_908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5" name="Google Shape;10295;g280e44c372a_0_908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6" name="Google Shape;10296;g280e44c372a_0_908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g280e44c372a_0_908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g280e44c372a_0_908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9" name="Google Shape;10299;g280e44c372a_0_908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g280e44c372a_0_908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1" name="Google Shape;10301;g280e44c372a_0_908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2" name="Google Shape;10302;g280e44c372a_0_908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g280e44c372a_0_908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4" name="Google Shape;10304;g280e44c372a_0_908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5" name="Google Shape;10305;g280e44c372a_0_908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6" name="Google Shape;10306;g280e44c372a_0_908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g280e44c372a_0_908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8" name="Google Shape;10308;g280e44c372a_0_908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9" name="Google Shape;10309;g280e44c372a_0_908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0" name="Google Shape;10310;g280e44c372a_0_908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1" name="Google Shape;10311;g280e44c372a_0_908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2" name="Google Shape;10312;g280e44c372a_0_908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g280e44c372a_0_908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g280e44c372a_0_908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g280e44c372a_0_908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g280e44c372a_0_908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g280e44c372a_0_908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g280e44c372a_0_908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g280e44c372a_0_908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0" name="Google Shape;10320;g280e44c372a_0_908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g280e44c372a_0_908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g280e44c372a_0_908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g280e44c372a_0_908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g280e44c372a_0_908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5" name="Google Shape;10325;g280e44c372a_0_908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6" name="Google Shape;10326;g280e44c372a_0_908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g280e44c372a_0_908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g280e44c372a_0_908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g280e44c372a_0_908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g280e44c372a_0_908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g280e44c372a_0_908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g280e44c372a_0_908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g280e44c372a_0_908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g280e44c372a_0_908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g280e44c372a_0_908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g280e44c372a_0_908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7" name="Google Shape;10337;g280e44c372a_0_908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g280e44c372a_0_908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g280e44c372a_0_908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g280e44c372a_0_908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1" name="Google Shape;10341;g280e44c372a_0_908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2" name="Google Shape;10342;g280e44c372a_0_908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g280e44c372a_0_908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g280e44c372a_0_908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g280e44c372a_0_908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g280e44c372a_0_908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g280e44c372a_0_908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g280e44c372a_0_908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g280e44c372a_0_908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g280e44c372a_0_908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g280e44c372a_0_908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2" name="Google Shape;10352;g280e44c372a_0_908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3" name="Google Shape;10353;g280e44c372a_0_908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g280e44c372a_0_908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g280e44c372a_0_908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6" name="Google Shape;10356;g280e44c372a_0_908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g280e44c372a_0_908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g280e44c372a_0_908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g280e44c372a_0_908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g280e44c372a_0_908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g280e44c372a_0_908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g280e44c372a_0_908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g280e44c372a_0_908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g280e44c372a_0_908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g280e44c372a_0_908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g280e44c372a_0_908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g280e44c372a_0_908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g280e44c372a_0_908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g280e44c372a_0_908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g280e44c372a_0_908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g280e44c372a_0_908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g280e44c372a_0_908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g280e44c372a_0_908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g280e44c372a_0_908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g280e44c372a_0_908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g280e44c372a_0_908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g280e44c372a_0_908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g280e44c372a_0_908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g280e44c372a_0_908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g280e44c372a_0_908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g280e44c372a_0_908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g280e44c372a_0_908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g280e44c372a_0_908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g280e44c372a_0_908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g280e44c372a_0_908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g280e44c372a_0_908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g280e44c372a_0_908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g280e44c372a_0_908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g280e44c372a_0_908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g280e44c372a_0_908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g280e44c372a_0_908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g280e44c372a_0_908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g280e44c372a_0_908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g280e44c372a_0_908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g280e44c372a_0_908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g280e44c372a_0_908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g280e44c372a_0_908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g280e44c372a_0_908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g280e44c372a_0_908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g280e44c372a_0_908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g280e44c372a_0_908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g280e44c372a_0_908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g280e44c372a_0_908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g280e44c372a_0_908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g280e44c372a_0_908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g280e44c372a_0_908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g280e44c372a_0_908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g280e44c372a_0_908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g280e44c372a_0_908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g280e44c372a_0_908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g280e44c372a_0_908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g280e44c372a_0_908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g280e44c372a_0_908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g280e44c372a_0_908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g280e44c372a_0_908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g280e44c372a_0_908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g280e44c372a_0_908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g280e44c372a_0_908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g280e44c372a_0_908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g280e44c372a_0_908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g280e44c372a_0_908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g280e44c372a_0_908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3" name="Google Shape;10423;g280e44c372a_0_908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4" name="Google Shape;10424;g280e44c372a_0_908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g280e44c372a_0_908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g280e44c372a_0_908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g280e44c372a_0_908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g280e44c372a_0_908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g280e44c372a_0_908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g280e44c372a_0_908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g280e44c372a_0_908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g280e44c372a_0_908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g280e44c372a_0_908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g280e44c372a_0_908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g280e44c372a_0_908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g280e44c372a_0_908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g280e44c372a_0_908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g280e44c372a_0_908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g280e44c372a_0_908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g280e44c372a_0_908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g280e44c372a_0_908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g280e44c372a_0_908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g280e44c372a_0_908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g280e44c372a_0_908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g280e44c372a_0_908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g280e44c372a_0_908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g280e44c372a_0_908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g280e44c372a_0_908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g280e44c372a_0_908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g280e44c372a_0_908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g280e44c372a_0_908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g280e44c372a_0_908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g280e44c372a_0_908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g280e44c372a_0_908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g280e44c372a_0_908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g280e44c372a_0_908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g280e44c372a_0_908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g280e44c372a_0_908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g280e44c372a_0_908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g280e44c372a_0_908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g280e44c372a_0_908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g280e44c372a_0_908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g280e44c372a_0_908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g280e44c372a_0_908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g280e44c372a_0_908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g280e44c372a_0_908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g280e44c372a_0_908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g280e44c372a_0_908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g280e44c372a_0_908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g280e44c372a_0_908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g280e44c372a_0_908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g280e44c372a_0_908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g280e44c372a_0_908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g280e44c372a_0_908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g280e44c372a_0_908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g280e44c372a_0_908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g280e44c372a_0_908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g280e44c372a_0_908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g280e44c372a_0_908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g280e44c372a_0_908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g280e44c372a_0_908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g280e44c372a_0_908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g280e44c372a_0_908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4" name="Google Shape;10484;g280e44c372a_0_908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g280e44c372a_0_908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g280e44c372a_0_908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g280e44c372a_0_908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g280e44c372a_0_908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9" name="Google Shape;10489;g280e44c372a_0_908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g280e44c372a_0_908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g280e44c372a_0_908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g280e44c372a_0_908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93" name="Google Shape;10493;g280e44c372a_0_9089"/>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0494"/>
        <p:cNvGrpSpPr/>
        <p:nvPr/>
      </p:nvGrpSpPr>
      <p:grpSpPr>
        <a:xfrm>
          <a:off x="0" y="0"/>
          <a:ext cx="0" cy="0"/>
          <a:chOff x="0" y="0"/>
          <a:chExt cx="0" cy="0"/>
        </a:xfrm>
      </p:grpSpPr>
      <p:pic>
        <p:nvPicPr>
          <p:cNvPr id="10495" name="Google Shape;10495;g280e44c372a_0_9678"/>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10496" name="Google Shape;10496;g280e44c372a_0_9678"/>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g280e44c372a_0_9678"/>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498" name="Google Shape;10498;g280e44c372a_0_9678"/>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499" name="Google Shape;10499;g280e44c372a_0_96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500" name="Google Shape;10500;g280e44c372a_0_9678"/>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g280e44c372a_0_9678"/>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502" name="Google Shape;10502;g280e44c372a_0_967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0503"/>
        <p:cNvGrpSpPr/>
        <p:nvPr/>
      </p:nvGrpSpPr>
      <p:grpSpPr>
        <a:xfrm>
          <a:off x="0" y="0"/>
          <a:ext cx="0" cy="0"/>
          <a:chOff x="0" y="0"/>
          <a:chExt cx="0" cy="0"/>
        </a:xfrm>
      </p:grpSpPr>
      <p:grpSp>
        <p:nvGrpSpPr>
          <p:cNvPr id="10504" name="Google Shape;10504;g280e44c372a_0_9687"/>
          <p:cNvGrpSpPr/>
          <p:nvPr/>
        </p:nvGrpSpPr>
        <p:grpSpPr>
          <a:xfrm>
            <a:off x="2726703" y="6"/>
            <a:ext cx="3697033" cy="5143642"/>
            <a:chOff x="1926275" y="238125"/>
            <a:chExt cx="3765950" cy="5239525"/>
          </a:xfrm>
        </p:grpSpPr>
        <p:sp>
          <p:nvSpPr>
            <p:cNvPr id="10505" name="Google Shape;10505;g280e44c372a_0_968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g280e44c372a_0_968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g280e44c372a_0_968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g280e44c372a_0_968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g280e44c372a_0_968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g280e44c372a_0_968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g280e44c372a_0_968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g280e44c372a_0_968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g280e44c372a_0_968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g280e44c372a_0_968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g280e44c372a_0_968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g280e44c372a_0_968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g280e44c372a_0_968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g280e44c372a_0_968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g280e44c372a_0_968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g280e44c372a_0_968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g280e44c372a_0_968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g280e44c372a_0_968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g280e44c372a_0_968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g280e44c372a_0_968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g280e44c372a_0_968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g280e44c372a_0_968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g280e44c372a_0_968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g280e44c372a_0_968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g280e44c372a_0_968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g280e44c372a_0_968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g280e44c372a_0_968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g280e44c372a_0_968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g280e44c372a_0_968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g280e44c372a_0_968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g280e44c372a_0_968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g280e44c372a_0_968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g280e44c372a_0_968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g280e44c372a_0_968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g280e44c372a_0_968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g280e44c372a_0_968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g280e44c372a_0_968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g280e44c372a_0_968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g280e44c372a_0_968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g280e44c372a_0_968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g280e44c372a_0_968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g280e44c372a_0_968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g280e44c372a_0_968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g280e44c372a_0_968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g280e44c372a_0_968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g280e44c372a_0_968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g280e44c372a_0_968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g280e44c372a_0_968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g280e44c372a_0_968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g280e44c372a_0_968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g280e44c372a_0_968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g280e44c372a_0_968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g280e44c372a_0_968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g280e44c372a_0_968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g280e44c372a_0_968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g280e44c372a_0_968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1" name="Google Shape;10561;g280e44c372a_0_968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2" name="Google Shape;10562;g280e44c372a_0_968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g280e44c372a_0_968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g280e44c372a_0_968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65" name="Google Shape;10565;g280e44c372a_0_9687"/>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566" name="Google Shape;10566;g280e44c372a_0_9687"/>
          <p:cNvGrpSpPr/>
          <p:nvPr/>
        </p:nvGrpSpPr>
        <p:grpSpPr>
          <a:xfrm>
            <a:off x="2686262" y="2"/>
            <a:ext cx="2103910" cy="5143716"/>
            <a:chOff x="2726150" y="238125"/>
            <a:chExt cx="2142475" cy="5238000"/>
          </a:xfrm>
        </p:grpSpPr>
        <p:sp>
          <p:nvSpPr>
            <p:cNvPr id="10567" name="Google Shape;10567;g280e44c372a_0_968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g280e44c372a_0_968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g280e44c372a_0_968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70" name="Google Shape;10570;g280e44c372a_0_9687"/>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571" name="Google Shape;10571;g280e44c372a_0_968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572" name="Google Shape;10572;g280e44c372a_0_968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573" name="Google Shape;10573;g280e44c372a_0_9687"/>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4" name="Google Shape;10574;g280e44c372a_0_9687"/>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0575" name="Google Shape;10575;g280e44c372a_0_968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576" name="Google Shape;10576;g280e44c372a_0_968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0577"/>
        <p:cNvGrpSpPr/>
        <p:nvPr/>
      </p:nvGrpSpPr>
      <p:grpSpPr>
        <a:xfrm>
          <a:off x="0" y="0"/>
          <a:ext cx="0" cy="0"/>
          <a:chOff x="0" y="0"/>
          <a:chExt cx="0" cy="0"/>
        </a:xfrm>
      </p:grpSpPr>
      <p:sp>
        <p:nvSpPr>
          <p:cNvPr id="10578" name="Google Shape;10578;g280e44c372a_0_976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579" name="Google Shape;10579;g280e44c372a_0_9761"/>
          <p:cNvGrpSpPr/>
          <p:nvPr/>
        </p:nvGrpSpPr>
        <p:grpSpPr>
          <a:xfrm>
            <a:off x="2686262" y="2"/>
            <a:ext cx="2103910" cy="5143716"/>
            <a:chOff x="2726150" y="238125"/>
            <a:chExt cx="2142475" cy="5238000"/>
          </a:xfrm>
        </p:grpSpPr>
        <p:sp>
          <p:nvSpPr>
            <p:cNvPr id="10580" name="Google Shape;10580;g280e44c372a_0_976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g280e44c372a_0_976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2" name="Google Shape;10582;g280e44c372a_0_976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83" name="Google Shape;10583;g280e44c372a_0_976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584" name="Google Shape;10584;g280e44c372a_0_976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585" name="Google Shape;10585;g280e44c372a_0_976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586" name="Google Shape;10586;g280e44c372a_0_976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g280e44c372a_0_9761"/>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588" name="Google Shape;10588;g280e44c372a_0_9761"/>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589" name="Google Shape;10589;g280e44c372a_0_976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0590"/>
        <p:cNvGrpSpPr/>
        <p:nvPr/>
      </p:nvGrpSpPr>
      <p:grpSpPr>
        <a:xfrm>
          <a:off x="0" y="0"/>
          <a:ext cx="0" cy="0"/>
          <a:chOff x="0" y="0"/>
          <a:chExt cx="0" cy="0"/>
        </a:xfrm>
      </p:grpSpPr>
      <p:sp>
        <p:nvSpPr>
          <p:cNvPr id="10591" name="Google Shape;10591;g280e44c372a_0_977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592" name="Google Shape;10592;g280e44c372a_0_9774"/>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593" name="Google Shape;10593;g280e44c372a_0_9774"/>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594" name="Google Shape;10594;g280e44c372a_0_97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95" name="Google Shape;10595;g280e44c372a_0_9774"/>
          <p:cNvGrpSpPr/>
          <p:nvPr/>
        </p:nvGrpSpPr>
        <p:grpSpPr>
          <a:xfrm>
            <a:off x="8041173" y="4778596"/>
            <a:ext cx="598277" cy="170409"/>
            <a:chOff x="238125" y="1822850"/>
            <a:chExt cx="7080200" cy="2016675"/>
          </a:xfrm>
        </p:grpSpPr>
        <p:sp>
          <p:nvSpPr>
            <p:cNvPr id="10596" name="Google Shape;10596;g280e44c372a_0_977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g280e44c372a_0_977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g280e44c372a_0_977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g280e44c372a_0_977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g280e44c372a_0_977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1" name="Google Shape;10601;g280e44c372a_0_977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2" name="Google Shape;10602;g280e44c372a_0_977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03" name="Google Shape;10603;g280e44c372a_0_97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1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72" name="Google Shape;1772;p1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0604"/>
        <p:cNvGrpSpPr/>
        <p:nvPr/>
      </p:nvGrpSpPr>
      <p:grpSpPr>
        <a:xfrm>
          <a:off x="0" y="0"/>
          <a:ext cx="0" cy="0"/>
          <a:chOff x="0" y="0"/>
          <a:chExt cx="0" cy="0"/>
        </a:xfrm>
      </p:grpSpPr>
      <p:sp>
        <p:nvSpPr>
          <p:cNvPr id="10605" name="Google Shape;10605;g280e44c372a_0_9788"/>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6" name="Google Shape;10606;g280e44c372a_0_9788"/>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607" name="Google Shape;10607;g280e44c372a_0_978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608" name="Google Shape;10608;g280e44c372a_0_978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0609"/>
        <p:cNvGrpSpPr/>
        <p:nvPr/>
      </p:nvGrpSpPr>
      <p:grpSpPr>
        <a:xfrm>
          <a:off x="0" y="0"/>
          <a:ext cx="0" cy="0"/>
          <a:chOff x="0" y="0"/>
          <a:chExt cx="0" cy="0"/>
        </a:xfrm>
      </p:grpSpPr>
      <p:sp>
        <p:nvSpPr>
          <p:cNvPr id="10610" name="Google Shape;10610;g280e44c372a_0_9793"/>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0611" name="Google Shape;10611;g280e44c372a_0_97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612" name="Google Shape;10612;g280e44c372a_0_9793"/>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0613" name="Google Shape;10613;g280e44c372a_0_9793"/>
          <p:cNvGrpSpPr/>
          <p:nvPr/>
        </p:nvGrpSpPr>
        <p:grpSpPr>
          <a:xfrm>
            <a:off x="8041173" y="4778596"/>
            <a:ext cx="598277" cy="170409"/>
            <a:chOff x="238125" y="1822850"/>
            <a:chExt cx="7080200" cy="2016675"/>
          </a:xfrm>
        </p:grpSpPr>
        <p:sp>
          <p:nvSpPr>
            <p:cNvPr id="10614" name="Google Shape;10614;g280e44c372a_0_97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5" name="Google Shape;10615;g280e44c372a_0_97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g280e44c372a_0_97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g280e44c372a_0_97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8" name="Google Shape;10618;g280e44c372a_0_97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g280e44c372a_0_97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g280e44c372a_0_97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21" name="Google Shape;10621;g280e44c372a_0_97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622"/>
        <p:cNvGrpSpPr/>
        <p:nvPr/>
      </p:nvGrpSpPr>
      <p:grpSpPr>
        <a:xfrm>
          <a:off x="0" y="0"/>
          <a:ext cx="0" cy="0"/>
          <a:chOff x="0" y="0"/>
          <a:chExt cx="0" cy="0"/>
        </a:xfrm>
      </p:grpSpPr>
      <p:sp>
        <p:nvSpPr>
          <p:cNvPr id="10623" name="Google Shape;10623;g280e44c372a_0_980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0624" name="Google Shape;10624;g280e44c372a_0_98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625"/>
        <p:cNvGrpSpPr/>
        <p:nvPr/>
      </p:nvGrpSpPr>
      <p:grpSpPr>
        <a:xfrm>
          <a:off x="0" y="0"/>
          <a:ext cx="0" cy="0"/>
          <a:chOff x="0" y="0"/>
          <a:chExt cx="0" cy="0"/>
        </a:xfrm>
      </p:grpSpPr>
      <p:sp>
        <p:nvSpPr>
          <p:cNvPr id="10626" name="Google Shape;10626;g280e44c372a_0_9809"/>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7" name="Google Shape;10627;g280e44c372a_0_9809"/>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0628" name="Google Shape;10628;g280e44c372a_0_9809"/>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0629" name="Google Shape;10629;g280e44c372a_0_9809"/>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0630" name="Google Shape;10630;g280e44c372a_0_98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631" name="Google Shape;10631;g280e44c372a_0_98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632" name="Google Shape;10632;g280e44c372a_0_980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0633"/>
        <p:cNvGrpSpPr/>
        <p:nvPr/>
      </p:nvGrpSpPr>
      <p:grpSpPr>
        <a:xfrm>
          <a:off x="0" y="0"/>
          <a:ext cx="0" cy="0"/>
          <a:chOff x="0" y="0"/>
          <a:chExt cx="0" cy="0"/>
        </a:xfrm>
      </p:grpSpPr>
      <p:sp>
        <p:nvSpPr>
          <p:cNvPr id="10634" name="Google Shape;10634;g280e44c372a_0_98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635" name="Google Shape;10635;g280e44c372a_0_9817"/>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0636" name="Google Shape;10636;g280e44c372a_0_98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637" name="Google Shape;10637;g280e44c372a_0_98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0638"/>
        <p:cNvGrpSpPr/>
        <p:nvPr/>
      </p:nvGrpSpPr>
      <p:grpSpPr>
        <a:xfrm>
          <a:off x="0" y="0"/>
          <a:ext cx="0" cy="0"/>
          <a:chOff x="0" y="0"/>
          <a:chExt cx="0" cy="0"/>
        </a:xfrm>
      </p:grpSpPr>
      <p:grpSp>
        <p:nvGrpSpPr>
          <p:cNvPr id="10639" name="Google Shape;10639;g280e44c372a_0_9822"/>
          <p:cNvGrpSpPr/>
          <p:nvPr/>
        </p:nvGrpSpPr>
        <p:grpSpPr>
          <a:xfrm>
            <a:off x="3689202" y="6"/>
            <a:ext cx="3697033" cy="5143642"/>
            <a:chOff x="1926275" y="238125"/>
            <a:chExt cx="3765950" cy="5239525"/>
          </a:xfrm>
        </p:grpSpPr>
        <p:sp>
          <p:nvSpPr>
            <p:cNvPr id="10640" name="Google Shape;10640;g280e44c372a_0_9822"/>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g280e44c372a_0_9822"/>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g280e44c372a_0_9822"/>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g280e44c372a_0_9822"/>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g280e44c372a_0_9822"/>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g280e44c372a_0_9822"/>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g280e44c372a_0_9822"/>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g280e44c372a_0_9822"/>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g280e44c372a_0_9822"/>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g280e44c372a_0_9822"/>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g280e44c372a_0_9822"/>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g280e44c372a_0_9822"/>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g280e44c372a_0_9822"/>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g280e44c372a_0_9822"/>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4" name="Google Shape;10654;g280e44c372a_0_9822"/>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5" name="Google Shape;10655;g280e44c372a_0_9822"/>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g280e44c372a_0_9822"/>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g280e44c372a_0_9822"/>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g280e44c372a_0_9822"/>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g280e44c372a_0_9822"/>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0" name="Google Shape;10660;g280e44c372a_0_9822"/>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1" name="Google Shape;10661;g280e44c372a_0_9822"/>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g280e44c372a_0_9822"/>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g280e44c372a_0_9822"/>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4" name="Google Shape;10664;g280e44c372a_0_9822"/>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5" name="Google Shape;10665;g280e44c372a_0_9822"/>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6" name="Google Shape;10666;g280e44c372a_0_9822"/>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7" name="Google Shape;10667;g280e44c372a_0_9822"/>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8" name="Google Shape;10668;g280e44c372a_0_9822"/>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9" name="Google Shape;10669;g280e44c372a_0_9822"/>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0" name="Google Shape;10670;g280e44c372a_0_9822"/>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1" name="Google Shape;10671;g280e44c372a_0_9822"/>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g280e44c372a_0_9822"/>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g280e44c372a_0_9822"/>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g280e44c372a_0_9822"/>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g280e44c372a_0_9822"/>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g280e44c372a_0_9822"/>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g280e44c372a_0_9822"/>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g280e44c372a_0_9822"/>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9" name="Google Shape;10679;g280e44c372a_0_9822"/>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0" name="Google Shape;10680;g280e44c372a_0_9822"/>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g280e44c372a_0_9822"/>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g280e44c372a_0_9822"/>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g280e44c372a_0_9822"/>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g280e44c372a_0_9822"/>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g280e44c372a_0_9822"/>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g280e44c372a_0_9822"/>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g280e44c372a_0_9822"/>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g280e44c372a_0_9822"/>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g280e44c372a_0_9822"/>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g280e44c372a_0_9822"/>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g280e44c372a_0_9822"/>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g280e44c372a_0_9822"/>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g280e44c372a_0_9822"/>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g280e44c372a_0_9822"/>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g280e44c372a_0_9822"/>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g280e44c372a_0_9822"/>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g280e44c372a_0_9822"/>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g280e44c372a_0_9822"/>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g280e44c372a_0_9822"/>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00" name="Google Shape;10700;g280e44c372a_0_9822"/>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g280e44c372a_0_982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4117"/>
              </a:srgbClr>
            </a:outerShdw>
          </a:effectLst>
        </p:spPr>
        <p:txBody>
          <a:bodyPr/>
          <a:lstStyle/>
          <a:p>
            <a:endParaRPr lang="en-US"/>
          </a:p>
        </p:txBody>
      </p:sp>
      <p:sp>
        <p:nvSpPr>
          <p:cNvPr id="10702" name="Google Shape;10702;g280e44c372a_0_9822"/>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10703" name="Google Shape;10703;g280e44c372a_0_9822"/>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10704" name="Google Shape;10704;g280e44c372a_0_9822"/>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705" name="Google Shape;10705;g280e44c372a_0_9822"/>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0706"/>
        <p:cNvGrpSpPr/>
        <p:nvPr/>
      </p:nvGrpSpPr>
      <p:grpSpPr>
        <a:xfrm>
          <a:off x="0" y="0"/>
          <a:ext cx="0" cy="0"/>
          <a:chOff x="0" y="0"/>
          <a:chExt cx="0" cy="0"/>
        </a:xfrm>
      </p:grpSpPr>
      <p:grpSp>
        <p:nvGrpSpPr>
          <p:cNvPr id="10707" name="Google Shape;10707;g280e44c372a_0_9890"/>
          <p:cNvGrpSpPr/>
          <p:nvPr/>
        </p:nvGrpSpPr>
        <p:grpSpPr>
          <a:xfrm>
            <a:off x="3698727" y="6"/>
            <a:ext cx="3697033" cy="5143642"/>
            <a:chOff x="1926275" y="238125"/>
            <a:chExt cx="3765950" cy="5239525"/>
          </a:xfrm>
        </p:grpSpPr>
        <p:sp>
          <p:nvSpPr>
            <p:cNvPr id="10708" name="Google Shape;10708;g280e44c372a_0_989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9" name="Google Shape;10709;g280e44c372a_0_989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g280e44c372a_0_989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g280e44c372a_0_989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g280e44c372a_0_989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g280e44c372a_0_989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g280e44c372a_0_989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g280e44c372a_0_989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g280e44c372a_0_989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g280e44c372a_0_989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g280e44c372a_0_989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g280e44c372a_0_989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g280e44c372a_0_989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g280e44c372a_0_989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g280e44c372a_0_989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g280e44c372a_0_989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g280e44c372a_0_989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g280e44c372a_0_989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g280e44c372a_0_989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g280e44c372a_0_989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g280e44c372a_0_989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g280e44c372a_0_989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0" name="Google Shape;10730;g280e44c372a_0_989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1" name="Google Shape;10731;g280e44c372a_0_989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g280e44c372a_0_989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g280e44c372a_0_989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g280e44c372a_0_989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g280e44c372a_0_989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g280e44c372a_0_989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g280e44c372a_0_989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g280e44c372a_0_989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g280e44c372a_0_989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g280e44c372a_0_989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g280e44c372a_0_989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g280e44c372a_0_989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g280e44c372a_0_989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g280e44c372a_0_989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g280e44c372a_0_989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g280e44c372a_0_989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g280e44c372a_0_989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g280e44c372a_0_989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g280e44c372a_0_989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g280e44c372a_0_989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g280e44c372a_0_989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g280e44c372a_0_989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g280e44c372a_0_989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g280e44c372a_0_989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g280e44c372a_0_989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g280e44c372a_0_989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g280e44c372a_0_989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g280e44c372a_0_989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g280e44c372a_0_989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g280e44c372a_0_989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g280e44c372a_0_989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g280e44c372a_0_989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3" name="Google Shape;10763;g280e44c372a_0_989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g280e44c372a_0_989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5" name="Google Shape;10765;g280e44c372a_0_989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6" name="Google Shape;10766;g280e44c372a_0_989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g280e44c372a_0_989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68" name="Google Shape;10768;g280e44c372a_0_989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g280e44c372a_0_98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770" name="Google Shape;10770;g280e44c372a_0_989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4117"/>
              </a:srgbClr>
            </a:outerShdw>
          </a:effectLst>
        </p:spPr>
        <p:txBody>
          <a:bodyPr/>
          <a:lstStyle/>
          <a:p>
            <a:endParaRPr lang="en-US"/>
          </a:p>
        </p:txBody>
      </p:sp>
      <p:sp>
        <p:nvSpPr>
          <p:cNvPr id="10771" name="Google Shape;10771;g280e44c372a_0_98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772" name="Google Shape;10772;g280e44c372a_0_989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0773"/>
        <p:cNvGrpSpPr/>
        <p:nvPr/>
      </p:nvGrpSpPr>
      <p:grpSpPr>
        <a:xfrm>
          <a:off x="0" y="0"/>
          <a:ext cx="0" cy="0"/>
          <a:chOff x="0" y="0"/>
          <a:chExt cx="0" cy="0"/>
        </a:xfrm>
      </p:grpSpPr>
      <p:grpSp>
        <p:nvGrpSpPr>
          <p:cNvPr id="10774" name="Google Shape;10774;g280e44c372a_0_9957"/>
          <p:cNvGrpSpPr/>
          <p:nvPr/>
        </p:nvGrpSpPr>
        <p:grpSpPr>
          <a:xfrm>
            <a:off x="3698727" y="6"/>
            <a:ext cx="3697033" cy="5143642"/>
            <a:chOff x="1926275" y="238125"/>
            <a:chExt cx="3765950" cy="5239525"/>
          </a:xfrm>
        </p:grpSpPr>
        <p:sp>
          <p:nvSpPr>
            <p:cNvPr id="10775" name="Google Shape;10775;g280e44c372a_0_995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g280e44c372a_0_995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g280e44c372a_0_995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g280e44c372a_0_995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g280e44c372a_0_995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g280e44c372a_0_995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1" name="Google Shape;10781;g280e44c372a_0_995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2" name="Google Shape;10782;g280e44c372a_0_995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3" name="Google Shape;10783;g280e44c372a_0_995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g280e44c372a_0_995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5" name="Google Shape;10785;g280e44c372a_0_995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6" name="Google Shape;10786;g280e44c372a_0_995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g280e44c372a_0_995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g280e44c372a_0_995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g280e44c372a_0_995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0" name="Google Shape;10790;g280e44c372a_0_995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1" name="Google Shape;10791;g280e44c372a_0_995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2" name="Google Shape;10792;g280e44c372a_0_995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3" name="Google Shape;10793;g280e44c372a_0_995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g280e44c372a_0_995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5" name="Google Shape;10795;g280e44c372a_0_995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g280e44c372a_0_995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g280e44c372a_0_995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g280e44c372a_0_995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9" name="Google Shape;10799;g280e44c372a_0_995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0" name="Google Shape;10800;g280e44c372a_0_995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1" name="Google Shape;10801;g280e44c372a_0_995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2" name="Google Shape;10802;g280e44c372a_0_995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3" name="Google Shape;10803;g280e44c372a_0_995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4" name="Google Shape;10804;g280e44c372a_0_995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5" name="Google Shape;10805;g280e44c372a_0_995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6" name="Google Shape;10806;g280e44c372a_0_995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g280e44c372a_0_995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8" name="Google Shape;10808;g280e44c372a_0_995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9" name="Google Shape;10809;g280e44c372a_0_995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g280e44c372a_0_995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1" name="Google Shape;10811;g280e44c372a_0_995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2" name="Google Shape;10812;g280e44c372a_0_995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g280e44c372a_0_995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4" name="Google Shape;10814;g280e44c372a_0_995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5" name="Google Shape;10815;g280e44c372a_0_995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6" name="Google Shape;10816;g280e44c372a_0_995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7" name="Google Shape;10817;g280e44c372a_0_995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8" name="Google Shape;10818;g280e44c372a_0_995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g280e44c372a_0_995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g280e44c372a_0_995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g280e44c372a_0_995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g280e44c372a_0_995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g280e44c372a_0_995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g280e44c372a_0_995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g280e44c372a_0_995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g280e44c372a_0_995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g280e44c372a_0_995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g280e44c372a_0_995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g280e44c372a_0_995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g280e44c372a_0_995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g280e44c372a_0_995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g280e44c372a_0_995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g280e44c372a_0_995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g280e44c372a_0_995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35" name="Google Shape;10835;g280e44c372a_0_995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g280e44c372a_0_995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837" name="Google Shape;10837;g280e44c372a_0_9957"/>
          <p:cNvGrpSpPr/>
          <p:nvPr/>
        </p:nvGrpSpPr>
        <p:grpSpPr>
          <a:xfrm>
            <a:off x="1285921" y="2144122"/>
            <a:ext cx="2868897" cy="817157"/>
            <a:chOff x="238125" y="1822850"/>
            <a:chExt cx="7080200" cy="2016675"/>
          </a:xfrm>
        </p:grpSpPr>
        <p:sp>
          <p:nvSpPr>
            <p:cNvPr id="10838" name="Google Shape;10838;g280e44c372a_0_995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9" name="Google Shape;10839;g280e44c372a_0_995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0" name="Google Shape;10840;g280e44c372a_0_995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1" name="Google Shape;10841;g280e44c372a_0_995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2" name="Google Shape;10842;g280e44c372a_0_995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3" name="Google Shape;10843;g280e44c372a_0_995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g280e44c372a_0_995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45" name="Google Shape;10845;g280e44c372a_0_9957"/>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4117"/>
              </a:srgbClr>
            </a:outerShdw>
          </a:effectLst>
        </p:spPr>
        <p:txBody>
          <a:bodyPr/>
          <a:lstStyle/>
          <a:p>
            <a:endParaRPr lang="en-US"/>
          </a:p>
        </p:txBody>
      </p:sp>
      <p:sp>
        <p:nvSpPr>
          <p:cNvPr id="10846" name="Google Shape;10846;g280e44c372a_0_995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0847"/>
        <p:cNvGrpSpPr/>
        <p:nvPr/>
      </p:nvGrpSpPr>
      <p:grpSpPr>
        <a:xfrm>
          <a:off x="0" y="0"/>
          <a:ext cx="0" cy="0"/>
          <a:chOff x="0" y="0"/>
          <a:chExt cx="0" cy="0"/>
        </a:xfrm>
      </p:grpSpPr>
      <p:sp>
        <p:nvSpPr>
          <p:cNvPr id="10848" name="Google Shape;10848;g280e44c372a_0_1003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g280e44c372a_0_100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850" name="Google Shape;10850;g280e44c372a_0_10031"/>
          <p:cNvGrpSpPr/>
          <p:nvPr/>
        </p:nvGrpSpPr>
        <p:grpSpPr>
          <a:xfrm>
            <a:off x="1285921" y="2144122"/>
            <a:ext cx="2868897" cy="817157"/>
            <a:chOff x="238125" y="1822850"/>
            <a:chExt cx="7080200" cy="2016675"/>
          </a:xfrm>
        </p:grpSpPr>
        <p:sp>
          <p:nvSpPr>
            <p:cNvPr id="10851" name="Google Shape;10851;g280e44c372a_0_100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g280e44c372a_0_100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g280e44c372a_0_100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g280e44c372a_0_100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g280e44c372a_0_100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g280e44c372a_0_100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7" name="Google Shape;10857;g280e44c372a_0_100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58" name="Google Shape;10858;g280e44c372a_0_1003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4117"/>
              </a:srgbClr>
            </a:outerShdw>
          </a:effectLst>
        </p:spPr>
        <p:txBody>
          <a:bodyPr/>
          <a:lstStyle/>
          <a:p>
            <a:endParaRPr lang="en-US"/>
          </a:p>
        </p:txBody>
      </p:sp>
      <p:sp>
        <p:nvSpPr>
          <p:cNvPr id="10859" name="Google Shape;10859;g280e44c372a_0_1003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0866"/>
        <p:cNvGrpSpPr/>
        <p:nvPr/>
      </p:nvGrpSpPr>
      <p:grpSpPr>
        <a:xfrm>
          <a:off x="0" y="0"/>
          <a:ext cx="0" cy="0"/>
          <a:chOff x="0" y="0"/>
          <a:chExt cx="0" cy="0"/>
        </a:xfrm>
      </p:grpSpPr>
      <p:sp>
        <p:nvSpPr>
          <p:cNvPr id="10867" name="Google Shape;10867;p84"/>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68" name="Google Shape;10868;p84"/>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869" name="Google Shape;10869;p84"/>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70" name="Google Shape;10870;p84"/>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71" name="Google Shape;10871;p84"/>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74"/>
        <p:cNvGrpSpPr/>
        <p:nvPr/>
      </p:nvGrpSpPr>
      <p:grpSpPr>
        <a:xfrm>
          <a:off x="0" y="0"/>
          <a:ext cx="0" cy="0"/>
          <a:chOff x="0" y="0"/>
          <a:chExt cx="0" cy="0"/>
        </a:xfrm>
      </p:grpSpPr>
      <p:sp>
        <p:nvSpPr>
          <p:cNvPr id="1775" name="Google Shape;1775;p107"/>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776" name="Google Shape;1776;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7" name="Google Shape;1777;p107"/>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872"/>
        <p:cNvGrpSpPr/>
        <p:nvPr/>
      </p:nvGrpSpPr>
      <p:grpSpPr>
        <a:xfrm>
          <a:off x="0" y="0"/>
          <a:ext cx="0" cy="0"/>
          <a:chOff x="0" y="0"/>
          <a:chExt cx="0" cy="0"/>
        </a:xfrm>
      </p:grpSpPr>
      <p:sp>
        <p:nvSpPr>
          <p:cNvPr id="10873" name="Google Shape;10873;p175"/>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74" name="Google Shape;10874;p175"/>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2400"/>
              <a:buNone/>
              <a:defRPr sz="1800">
                <a:solidFill>
                  <a:srgbClr val="888888"/>
                </a:solidFill>
              </a:defRPr>
            </a:lvl1pPr>
            <a:lvl2pPr marL="914400" lvl="1" indent="-228600" algn="l">
              <a:lnSpc>
                <a:spcPct val="90000"/>
              </a:lnSpc>
              <a:spcBef>
                <a:spcPts val="375"/>
              </a:spcBef>
              <a:spcAft>
                <a:spcPts val="0"/>
              </a:spcAft>
              <a:buClr>
                <a:srgbClr val="888888"/>
              </a:buClr>
              <a:buSzPts val="2000"/>
              <a:buNone/>
              <a:defRPr sz="1500">
                <a:solidFill>
                  <a:srgbClr val="888888"/>
                </a:solidFill>
              </a:defRPr>
            </a:lvl2pPr>
            <a:lvl3pPr marL="1371600" lvl="2" indent="-228600" algn="l">
              <a:lnSpc>
                <a:spcPct val="90000"/>
              </a:lnSpc>
              <a:spcBef>
                <a:spcPts val="375"/>
              </a:spcBef>
              <a:spcAft>
                <a:spcPts val="0"/>
              </a:spcAft>
              <a:buClr>
                <a:srgbClr val="888888"/>
              </a:buClr>
              <a:buSzPts val="1800"/>
              <a:buNone/>
              <a:defRPr sz="1350">
                <a:solidFill>
                  <a:srgbClr val="888888"/>
                </a:solidFill>
              </a:defRPr>
            </a:lvl3pPr>
            <a:lvl4pPr marL="1828800" lvl="3" indent="-228600" algn="l">
              <a:lnSpc>
                <a:spcPct val="90000"/>
              </a:lnSpc>
              <a:spcBef>
                <a:spcPts val="375"/>
              </a:spcBef>
              <a:spcAft>
                <a:spcPts val="0"/>
              </a:spcAft>
              <a:buClr>
                <a:srgbClr val="888888"/>
              </a:buClr>
              <a:buSzPts val="1600"/>
              <a:buNone/>
              <a:defRPr sz="1200">
                <a:solidFill>
                  <a:srgbClr val="888888"/>
                </a:solidFill>
              </a:defRPr>
            </a:lvl4pPr>
            <a:lvl5pPr marL="2286000" lvl="4" indent="-228600" algn="l">
              <a:lnSpc>
                <a:spcPct val="90000"/>
              </a:lnSpc>
              <a:spcBef>
                <a:spcPts val="375"/>
              </a:spcBef>
              <a:spcAft>
                <a:spcPts val="0"/>
              </a:spcAft>
              <a:buClr>
                <a:srgbClr val="888888"/>
              </a:buClr>
              <a:buSzPts val="1600"/>
              <a:buNone/>
              <a:defRPr sz="1200">
                <a:solidFill>
                  <a:srgbClr val="888888"/>
                </a:solidFill>
              </a:defRPr>
            </a:lvl5pPr>
            <a:lvl6pPr marL="2743200" lvl="5" indent="-228600" algn="l">
              <a:lnSpc>
                <a:spcPct val="90000"/>
              </a:lnSpc>
              <a:spcBef>
                <a:spcPts val="375"/>
              </a:spcBef>
              <a:spcAft>
                <a:spcPts val="0"/>
              </a:spcAft>
              <a:buClr>
                <a:srgbClr val="888888"/>
              </a:buClr>
              <a:buSzPts val="1600"/>
              <a:buNone/>
              <a:defRPr sz="1200">
                <a:solidFill>
                  <a:srgbClr val="888888"/>
                </a:solidFill>
              </a:defRPr>
            </a:lvl6pPr>
            <a:lvl7pPr marL="3200400" lvl="6" indent="-228600" algn="l">
              <a:lnSpc>
                <a:spcPct val="90000"/>
              </a:lnSpc>
              <a:spcBef>
                <a:spcPts val="375"/>
              </a:spcBef>
              <a:spcAft>
                <a:spcPts val="0"/>
              </a:spcAft>
              <a:buClr>
                <a:srgbClr val="888888"/>
              </a:buClr>
              <a:buSzPts val="1600"/>
              <a:buNone/>
              <a:defRPr sz="1200">
                <a:solidFill>
                  <a:srgbClr val="888888"/>
                </a:solidFill>
              </a:defRPr>
            </a:lvl7pPr>
            <a:lvl8pPr marL="3657600" lvl="7" indent="-228600" algn="l">
              <a:lnSpc>
                <a:spcPct val="90000"/>
              </a:lnSpc>
              <a:spcBef>
                <a:spcPts val="375"/>
              </a:spcBef>
              <a:spcAft>
                <a:spcPts val="0"/>
              </a:spcAft>
              <a:buClr>
                <a:srgbClr val="888888"/>
              </a:buClr>
              <a:buSzPts val="1600"/>
              <a:buNone/>
              <a:defRPr sz="1200">
                <a:solidFill>
                  <a:srgbClr val="888888"/>
                </a:solidFill>
              </a:defRPr>
            </a:lvl8pPr>
            <a:lvl9pPr marL="4114800" lvl="8" indent="-228600" algn="l">
              <a:lnSpc>
                <a:spcPct val="90000"/>
              </a:lnSpc>
              <a:spcBef>
                <a:spcPts val="375"/>
              </a:spcBef>
              <a:spcAft>
                <a:spcPts val="0"/>
              </a:spcAft>
              <a:buClr>
                <a:srgbClr val="888888"/>
              </a:buClr>
              <a:buSzPts val="1600"/>
              <a:buNone/>
              <a:defRPr sz="1200">
                <a:solidFill>
                  <a:srgbClr val="888888"/>
                </a:solidFill>
              </a:defRPr>
            </a:lvl9pPr>
          </a:lstStyle>
          <a:p>
            <a:endParaRPr/>
          </a:p>
        </p:txBody>
      </p:sp>
      <p:sp>
        <p:nvSpPr>
          <p:cNvPr id="10875" name="Google Shape;10875;p17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76" name="Google Shape;10876;p17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77" name="Google Shape;10877;p17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878"/>
        <p:cNvGrpSpPr/>
        <p:nvPr/>
      </p:nvGrpSpPr>
      <p:grpSpPr>
        <a:xfrm>
          <a:off x="0" y="0"/>
          <a:ext cx="0" cy="0"/>
          <a:chOff x="0" y="0"/>
          <a:chExt cx="0" cy="0"/>
        </a:xfrm>
      </p:grpSpPr>
      <p:sp>
        <p:nvSpPr>
          <p:cNvPr id="10879" name="Google Shape;10879;p176"/>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80" name="Google Shape;10880;p176"/>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881" name="Google Shape;10881;p176"/>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882" name="Google Shape;10882;p17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83" name="Google Shape;10883;p17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84" name="Google Shape;10884;p17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0885"/>
        <p:cNvGrpSpPr/>
        <p:nvPr/>
      </p:nvGrpSpPr>
      <p:grpSpPr>
        <a:xfrm>
          <a:off x="0" y="0"/>
          <a:ext cx="0" cy="0"/>
          <a:chOff x="0" y="0"/>
          <a:chExt cx="0" cy="0"/>
        </a:xfrm>
      </p:grpSpPr>
      <p:sp>
        <p:nvSpPr>
          <p:cNvPr id="10886" name="Google Shape;10886;p177"/>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87" name="Google Shape;10887;p177"/>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888" name="Google Shape;10888;p177"/>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889" name="Google Shape;10889;p177"/>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890" name="Google Shape;10890;p177"/>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891" name="Google Shape;10891;p17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92" name="Google Shape;10892;p17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93" name="Google Shape;10893;p17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894"/>
        <p:cNvGrpSpPr/>
        <p:nvPr/>
      </p:nvGrpSpPr>
      <p:grpSpPr>
        <a:xfrm>
          <a:off x="0" y="0"/>
          <a:ext cx="0" cy="0"/>
          <a:chOff x="0" y="0"/>
          <a:chExt cx="0" cy="0"/>
        </a:xfrm>
      </p:grpSpPr>
      <p:sp>
        <p:nvSpPr>
          <p:cNvPr id="10895" name="Google Shape;10895;p178"/>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96" name="Google Shape;10896;p17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97" name="Google Shape;10897;p17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98" name="Google Shape;10898;p17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899"/>
        <p:cNvGrpSpPr/>
        <p:nvPr/>
      </p:nvGrpSpPr>
      <p:grpSpPr>
        <a:xfrm>
          <a:off x="0" y="0"/>
          <a:ext cx="0" cy="0"/>
          <a:chOff x="0" y="0"/>
          <a:chExt cx="0" cy="0"/>
        </a:xfrm>
      </p:grpSpPr>
      <p:sp>
        <p:nvSpPr>
          <p:cNvPr id="10900" name="Google Shape;10900;p17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01" name="Google Shape;10901;p17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02" name="Google Shape;10902;p17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0903"/>
        <p:cNvGrpSpPr/>
        <p:nvPr/>
      </p:nvGrpSpPr>
      <p:grpSpPr>
        <a:xfrm>
          <a:off x="0" y="0"/>
          <a:ext cx="0" cy="0"/>
          <a:chOff x="0" y="0"/>
          <a:chExt cx="0" cy="0"/>
        </a:xfrm>
      </p:grpSpPr>
      <p:sp>
        <p:nvSpPr>
          <p:cNvPr id="10904" name="Google Shape;10904;p180"/>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05" name="Google Shape;10905;p180"/>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750"/>
              </a:spcBef>
              <a:spcAft>
                <a:spcPts val="0"/>
              </a:spcAft>
              <a:buClr>
                <a:schemeClr val="dk1"/>
              </a:buClr>
              <a:buSzPts val="3200"/>
              <a:buChar char="•"/>
              <a:defRPr sz="2400"/>
            </a:lvl1pPr>
            <a:lvl2pPr marL="914400" lvl="1" indent="-406400" algn="l">
              <a:lnSpc>
                <a:spcPct val="90000"/>
              </a:lnSpc>
              <a:spcBef>
                <a:spcPts val="375"/>
              </a:spcBef>
              <a:spcAft>
                <a:spcPts val="0"/>
              </a:spcAft>
              <a:buClr>
                <a:schemeClr val="dk1"/>
              </a:buClr>
              <a:buSzPts val="2800"/>
              <a:buChar char="•"/>
              <a:defRPr sz="2100"/>
            </a:lvl2pPr>
            <a:lvl3pPr marL="1371600" lvl="2" indent="-381000" algn="l">
              <a:lnSpc>
                <a:spcPct val="90000"/>
              </a:lnSpc>
              <a:spcBef>
                <a:spcPts val="375"/>
              </a:spcBef>
              <a:spcAft>
                <a:spcPts val="0"/>
              </a:spcAft>
              <a:buClr>
                <a:schemeClr val="dk1"/>
              </a:buClr>
              <a:buSzPts val="2400"/>
              <a:buChar char="•"/>
              <a:defRPr sz="1800"/>
            </a:lvl3pPr>
            <a:lvl4pPr marL="1828800" lvl="3" indent="-355600" algn="l">
              <a:lnSpc>
                <a:spcPct val="90000"/>
              </a:lnSpc>
              <a:spcBef>
                <a:spcPts val="375"/>
              </a:spcBef>
              <a:spcAft>
                <a:spcPts val="0"/>
              </a:spcAft>
              <a:buClr>
                <a:schemeClr val="dk1"/>
              </a:buClr>
              <a:buSzPts val="2000"/>
              <a:buChar char="•"/>
              <a:defRPr sz="1500"/>
            </a:lvl4pPr>
            <a:lvl5pPr marL="2286000" lvl="4" indent="-355600" algn="l">
              <a:lnSpc>
                <a:spcPct val="90000"/>
              </a:lnSpc>
              <a:spcBef>
                <a:spcPts val="375"/>
              </a:spcBef>
              <a:spcAft>
                <a:spcPts val="0"/>
              </a:spcAft>
              <a:buClr>
                <a:schemeClr val="dk1"/>
              </a:buClr>
              <a:buSzPts val="2000"/>
              <a:buChar char="•"/>
              <a:defRPr sz="1500"/>
            </a:lvl5pPr>
            <a:lvl6pPr marL="2743200" lvl="5" indent="-355600" algn="l">
              <a:lnSpc>
                <a:spcPct val="90000"/>
              </a:lnSpc>
              <a:spcBef>
                <a:spcPts val="375"/>
              </a:spcBef>
              <a:spcAft>
                <a:spcPts val="0"/>
              </a:spcAft>
              <a:buClr>
                <a:schemeClr val="dk1"/>
              </a:buClr>
              <a:buSzPts val="2000"/>
              <a:buChar char="•"/>
              <a:defRPr sz="1500"/>
            </a:lvl6pPr>
            <a:lvl7pPr marL="3200400" lvl="6" indent="-355600" algn="l">
              <a:lnSpc>
                <a:spcPct val="90000"/>
              </a:lnSpc>
              <a:spcBef>
                <a:spcPts val="375"/>
              </a:spcBef>
              <a:spcAft>
                <a:spcPts val="0"/>
              </a:spcAft>
              <a:buClr>
                <a:schemeClr val="dk1"/>
              </a:buClr>
              <a:buSzPts val="2000"/>
              <a:buChar char="•"/>
              <a:defRPr sz="1500"/>
            </a:lvl7pPr>
            <a:lvl8pPr marL="3657600" lvl="7" indent="-355600" algn="l">
              <a:lnSpc>
                <a:spcPct val="90000"/>
              </a:lnSpc>
              <a:spcBef>
                <a:spcPts val="375"/>
              </a:spcBef>
              <a:spcAft>
                <a:spcPts val="0"/>
              </a:spcAft>
              <a:buClr>
                <a:schemeClr val="dk1"/>
              </a:buClr>
              <a:buSzPts val="2000"/>
              <a:buChar char="•"/>
              <a:defRPr sz="1500"/>
            </a:lvl8pPr>
            <a:lvl9pPr marL="4114800" lvl="8" indent="-355600" algn="l">
              <a:lnSpc>
                <a:spcPct val="90000"/>
              </a:lnSpc>
              <a:spcBef>
                <a:spcPts val="375"/>
              </a:spcBef>
              <a:spcAft>
                <a:spcPts val="0"/>
              </a:spcAft>
              <a:buClr>
                <a:schemeClr val="dk1"/>
              </a:buClr>
              <a:buSzPts val="2000"/>
              <a:buChar char="•"/>
              <a:defRPr sz="1500"/>
            </a:lvl9pPr>
          </a:lstStyle>
          <a:p>
            <a:endParaRPr/>
          </a:p>
        </p:txBody>
      </p:sp>
      <p:sp>
        <p:nvSpPr>
          <p:cNvPr id="10906" name="Google Shape;10906;p180"/>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907" name="Google Shape;10907;p18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08" name="Google Shape;10908;p18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09" name="Google Shape;10909;p18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910"/>
        <p:cNvGrpSpPr/>
        <p:nvPr/>
      </p:nvGrpSpPr>
      <p:grpSpPr>
        <a:xfrm>
          <a:off x="0" y="0"/>
          <a:ext cx="0" cy="0"/>
          <a:chOff x="0" y="0"/>
          <a:chExt cx="0" cy="0"/>
        </a:xfrm>
      </p:grpSpPr>
      <p:sp>
        <p:nvSpPr>
          <p:cNvPr id="10911" name="Google Shape;10911;p181"/>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12" name="Google Shape;10912;p181"/>
          <p:cNvSpPr>
            <a:spLocks noGrp="1"/>
          </p:cNvSpPr>
          <p:nvPr>
            <p:ph type="pic" idx="2"/>
          </p:nvPr>
        </p:nvSpPr>
        <p:spPr>
          <a:xfrm>
            <a:off x="3887391" y="740569"/>
            <a:ext cx="4629150" cy="3655219"/>
          </a:xfrm>
          <a:prstGeom prst="rect">
            <a:avLst/>
          </a:prstGeom>
          <a:noFill/>
          <a:ln>
            <a:noFill/>
          </a:ln>
        </p:spPr>
      </p:sp>
      <p:sp>
        <p:nvSpPr>
          <p:cNvPr id="10913" name="Google Shape;10913;p181"/>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914" name="Google Shape;10914;p18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15" name="Google Shape;10915;p18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16" name="Google Shape;10916;p18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0917"/>
        <p:cNvGrpSpPr/>
        <p:nvPr/>
      </p:nvGrpSpPr>
      <p:grpSpPr>
        <a:xfrm>
          <a:off x="0" y="0"/>
          <a:ext cx="0" cy="0"/>
          <a:chOff x="0" y="0"/>
          <a:chExt cx="0" cy="0"/>
        </a:xfrm>
      </p:grpSpPr>
      <p:sp>
        <p:nvSpPr>
          <p:cNvPr id="10918" name="Google Shape;10918;p18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19" name="Google Shape;10919;p182"/>
          <p:cNvSpPr txBox="1">
            <a:spLocks noGrp="1"/>
          </p:cNvSpPr>
          <p:nvPr>
            <p:ph type="body" idx="1"/>
          </p:nvPr>
        </p:nvSpPr>
        <p:spPr>
          <a:xfrm rot="5400000">
            <a:off x="2940248" y="-942380"/>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920" name="Google Shape;10920;p18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21" name="Google Shape;10921;p18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22" name="Google Shape;10922;p18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0923"/>
        <p:cNvGrpSpPr/>
        <p:nvPr/>
      </p:nvGrpSpPr>
      <p:grpSpPr>
        <a:xfrm>
          <a:off x="0" y="0"/>
          <a:ext cx="0" cy="0"/>
          <a:chOff x="0" y="0"/>
          <a:chExt cx="0" cy="0"/>
        </a:xfrm>
      </p:grpSpPr>
      <p:sp>
        <p:nvSpPr>
          <p:cNvPr id="10924" name="Google Shape;10924;p183"/>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25" name="Google Shape;10925;p183"/>
          <p:cNvSpPr txBox="1">
            <a:spLocks noGrp="1"/>
          </p:cNvSpPr>
          <p:nvPr>
            <p:ph type="body" idx="1"/>
          </p:nvPr>
        </p:nvSpPr>
        <p:spPr>
          <a:xfrm rot="5400000">
            <a:off x="1349573" y="-447080"/>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926" name="Google Shape;10926;p1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27" name="Google Shape;10927;p1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28" name="Google Shape;10928;p1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0933"/>
        <p:cNvGrpSpPr/>
        <p:nvPr/>
      </p:nvGrpSpPr>
      <p:grpSpPr>
        <a:xfrm>
          <a:off x="0" y="0"/>
          <a:ext cx="0" cy="0"/>
          <a:chOff x="0" y="0"/>
          <a:chExt cx="0" cy="0"/>
        </a:xfrm>
      </p:grpSpPr>
      <p:sp>
        <p:nvSpPr>
          <p:cNvPr id="10934" name="Google Shape;10934;p19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787"/>
        <p:cNvGrpSpPr/>
        <p:nvPr/>
      </p:nvGrpSpPr>
      <p:grpSpPr>
        <a:xfrm>
          <a:off x="0" y="0"/>
          <a:ext cx="0" cy="0"/>
          <a:chOff x="0" y="0"/>
          <a:chExt cx="0" cy="0"/>
        </a:xfrm>
      </p:grpSpPr>
      <p:sp>
        <p:nvSpPr>
          <p:cNvPr id="1788" name="Google Shape;1788;p1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789" name="Google Shape;1789;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935"/>
        <p:cNvGrpSpPr/>
        <p:nvPr/>
      </p:nvGrpSpPr>
      <p:grpSpPr>
        <a:xfrm>
          <a:off x="0" y="0"/>
          <a:ext cx="0" cy="0"/>
          <a:chOff x="0" y="0"/>
          <a:chExt cx="0" cy="0"/>
        </a:xfrm>
      </p:grpSpPr>
      <p:sp>
        <p:nvSpPr>
          <p:cNvPr id="10936" name="Google Shape;10936;p19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937" name="Google Shape;10937;p1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938" name="Google Shape;10938;p193"/>
          <p:cNvGrpSpPr/>
          <p:nvPr/>
        </p:nvGrpSpPr>
        <p:grpSpPr>
          <a:xfrm>
            <a:off x="8041173" y="4778596"/>
            <a:ext cx="598277" cy="170409"/>
            <a:chOff x="238125" y="1822850"/>
            <a:chExt cx="7080200" cy="2016675"/>
          </a:xfrm>
        </p:grpSpPr>
        <p:sp>
          <p:nvSpPr>
            <p:cNvPr id="10939" name="Google Shape;10939;p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5" name="Google Shape;10945;p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946" name="Google Shape;10946;p1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10947"/>
        <p:cNvGrpSpPr/>
        <p:nvPr/>
      </p:nvGrpSpPr>
      <p:grpSpPr>
        <a:xfrm>
          <a:off x="0" y="0"/>
          <a:ext cx="0" cy="0"/>
          <a:chOff x="0" y="0"/>
          <a:chExt cx="0" cy="0"/>
        </a:xfrm>
      </p:grpSpPr>
      <p:sp>
        <p:nvSpPr>
          <p:cNvPr id="10948" name="Google Shape;10948;p190"/>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949" name="Google Shape;10949;p190"/>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950" name="Google Shape;10950;p1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951" name="Google Shape;10951;p190"/>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190"/>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0953" name="Google Shape;10953;p1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10954"/>
        <p:cNvGrpSpPr/>
        <p:nvPr/>
      </p:nvGrpSpPr>
      <p:grpSpPr>
        <a:xfrm>
          <a:off x="0" y="0"/>
          <a:ext cx="0" cy="0"/>
          <a:chOff x="0" y="0"/>
          <a:chExt cx="0" cy="0"/>
        </a:xfrm>
      </p:grpSpPr>
      <p:sp>
        <p:nvSpPr>
          <p:cNvPr id="10955" name="Google Shape;10955;p195"/>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10956" name="Google Shape;10956;p195"/>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10957" name="Google Shape;10957;p195"/>
          <p:cNvGrpSpPr/>
          <p:nvPr/>
        </p:nvGrpSpPr>
        <p:grpSpPr>
          <a:xfrm>
            <a:off x="7833119" y="4564515"/>
            <a:ext cx="1026629" cy="292418"/>
            <a:chOff x="238125" y="1822850"/>
            <a:chExt cx="7080200" cy="2016675"/>
          </a:xfrm>
        </p:grpSpPr>
        <p:sp>
          <p:nvSpPr>
            <p:cNvPr id="10958" name="Google Shape;10958;p1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1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1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1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1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1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1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10965"/>
        <p:cNvGrpSpPr/>
        <p:nvPr/>
      </p:nvGrpSpPr>
      <p:grpSpPr>
        <a:xfrm>
          <a:off x="0" y="0"/>
          <a:ext cx="0" cy="0"/>
          <a:chOff x="0" y="0"/>
          <a:chExt cx="0" cy="0"/>
        </a:xfrm>
      </p:grpSpPr>
      <p:sp>
        <p:nvSpPr>
          <p:cNvPr id="10966" name="Google Shape;10966;p196"/>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7" name="Google Shape;10967;p196"/>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10968" name="Google Shape;10968;p196"/>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10969" name="Google Shape;10969;p196"/>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10970"/>
        <p:cNvGrpSpPr/>
        <p:nvPr/>
      </p:nvGrpSpPr>
      <p:grpSpPr>
        <a:xfrm>
          <a:off x="0" y="0"/>
          <a:ext cx="0" cy="0"/>
          <a:chOff x="0" y="0"/>
          <a:chExt cx="0" cy="0"/>
        </a:xfrm>
      </p:grpSpPr>
      <p:sp>
        <p:nvSpPr>
          <p:cNvPr id="10971" name="Google Shape;10971;p197"/>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10972" name="Google Shape;10972;p19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10973" name="Google Shape;10973;p197"/>
          <p:cNvGrpSpPr/>
          <p:nvPr/>
        </p:nvGrpSpPr>
        <p:grpSpPr>
          <a:xfrm>
            <a:off x="455001" y="401909"/>
            <a:ext cx="908390" cy="258739"/>
            <a:chOff x="238125" y="1822850"/>
            <a:chExt cx="7080200" cy="2016675"/>
          </a:xfrm>
        </p:grpSpPr>
        <p:sp>
          <p:nvSpPr>
            <p:cNvPr id="10974" name="Google Shape;10974;p1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1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1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1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p1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p1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1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0981" name="Google Shape;10981;p19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10982"/>
        <p:cNvGrpSpPr/>
        <p:nvPr/>
      </p:nvGrpSpPr>
      <p:grpSpPr>
        <a:xfrm>
          <a:off x="0" y="0"/>
          <a:ext cx="0" cy="0"/>
          <a:chOff x="0" y="0"/>
          <a:chExt cx="0" cy="0"/>
        </a:xfrm>
      </p:grpSpPr>
      <p:sp>
        <p:nvSpPr>
          <p:cNvPr id="10983" name="Google Shape;10983;p19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10984" name="Google Shape;10984;p19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10985" name="Google Shape;10985;p198"/>
          <p:cNvGrpSpPr/>
          <p:nvPr/>
        </p:nvGrpSpPr>
        <p:grpSpPr>
          <a:xfrm>
            <a:off x="455001" y="401909"/>
            <a:ext cx="908390" cy="258739"/>
            <a:chOff x="238125" y="1822850"/>
            <a:chExt cx="7080200" cy="2016675"/>
          </a:xfrm>
        </p:grpSpPr>
        <p:sp>
          <p:nvSpPr>
            <p:cNvPr id="10986" name="Google Shape;10986;p1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p1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8" name="Google Shape;10988;p1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p1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0" name="Google Shape;10990;p1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1" name="Google Shape;10991;p1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1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0993" name="Google Shape;10993;p19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10994"/>
        <p:cNvGrpSpPr/>
        <p:nvPr/>
      </p:nvGrpSpPr>
      <p:grpSpPr>
        <a:xfrm>
          <a:off x="0" y="0"/>
          <a:ext cx="0" cy="0"/>
          <a:chOff x="0" y="0"/>
          <a:chExt cx="0" cy="0"/>
        </a:xfrm>
      </p:grpSpPr>
      <p:sp>
        <p:nvSpPr>
          <p:cNvPr id="10995" name="Google Shape;10995;p199"/>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996" name="Google Shape;10996;p199"/>
          <p:cNvGrpSpPr/>
          <p:nvPr/>
        </p:nvGrpSpPr>
        <p:grpSpPr>
          <a:xfrm>
            <a:off x="2622652" y="3587454"/>
            <a:ext cx="2377550" cy="653782"/>
            <a:chOff x="2159414" y="3486447"/>
            <a:chExt cx="2606105" cy="720500"/>
          </a:xfrm>
        </p:grpSpPr>
        <p:grpSp>
          <p:nvGrpSpPr>
            <p:cNvPr id="10997" name="Google Shape;10997;p199"/>
            <p:cNvGrpSpPr/>
            <p:nvPr/>
          </p:nvGrpSpPr>
          <p:grpSpPr>
            <a:xfrm>
              <a:off x="2159414" y="3486447"/>
              <a:ext cx="2606105" cy="49200"/>
              <a:chOff x="2159414" y="3486447"/>
              <a:chExt cx="2606105" cy="49200"/>
            </a:xfrm>
          </p:grpSpPr>
          <p:sp>
            <p:nvSpPr>
              <p:cNvPr id="10998" name="Google Shape;10998;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9" name="Google Shape;10999;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0" name="Google Shape;11000;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1" name="Google Shape;11001;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2" name="Google Shape;11002;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3" name="Google Shape;11003;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6" name="Google Shape;11006;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9" name="Google Shape;11009;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0" name="Google Shape;11010;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2" name="Google Shape;11012;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14" name="Google Shape;11014;p199"/>
            <p:cNvGrpSpPr/>
            <p:nvPr/>
          </p:nvGrpSpPr>
          <p:grpSpPr>
            <a:xfrm>
              <a:off x="2159414" y="3652838"/>
              <a:ext cx="2606105" cy="49200"/>
              <a:chOff x="2159414" y="3486447"/>
              <a:chExt cx="2606105" cy="49200"/>
            </a:xfrm>
          </p:grpSpPr>
          <p:sp>
            <p:nvSpPr>
              <p:cNvPr id="11015" name="Google Shape;11015;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6" name="Google Shape;11016;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7" name="Google Shape;11017;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0" name="Google Shape;11020;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4" name="Google Shape;11024;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5" name="Google Shape;11025;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9" name="Google Shape;11029;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0" name="Google Shape;11030;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31" name="Google Shape;11031;p199"/>
            <p:cNvGrpSpPr/>
            <p:nvPr/>
          </p:nvGrpSpPr>
          <p:grpSpPr>
            <a:xfrm>
              <a:off x="2159414" y="3819188"/>
              <a:ext cx="2606105" cy="49200"/>
              <a:chOff x="2159414" y="3486447"/>
              <a:chExt cx="2606105" cy="49200"/>
            </a:xfrm>
          </p:grpSpPr>
          <p:sp>
            <p:nvSpPr>
              <p:cNvPr id="11032" name="Google Shape;11032;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4" name="Google Shape;11034;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5" name="Google Shape;11035;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9" name="Google Shape;11039;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5" name="Google Shape;11045;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6" name="Google Shape;11046;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48" name="Google Shape;11048;p199"/>
            <p:cNvGrpSpPr/>
            <p:nvPr/>
          </p:nvGrpSpPr>
          <p:grpSpPr>
            <a:xfrm>
              <a:off x="2159414" y="3983540"/>
              <a:ext cx="2606105" cy="49200"/>
              <a:chOff x="2159414" y="3486447"/>
              <a:chExt cx="2606105" cy="49200"/>
            </a:xfrm>
          </p:grpSpPr>
          <p:sp>
            <p:nvSpPr>
              <p:cNvPr id="11049" name="Google Shape;11049;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4" name="Google Shape;11054;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5" name="Google Shape;11055;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9" name="Google Shape;11059;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0" name="Google Shape;11060;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65" name="Google Shape;11065;p199"/>
            <p:cNvGrpSpPr/>
            <p:nvPr/>
          </p:nvGrpSpPr>
          <p:grpSpPr>
            <a:xfrm>
              <a:off x="2159414" y="4157747"/>
              <a:ext cx="2606105" cy="49200"/>
              <a:chOff x="2159414" y="3486447"/>
              <a:chExt cx="2606105" cy="49200"/>
            </a:xfrm>
          </p:grpSpPr>
          <p:sp>
            <p:nvSpPr>
              <p:cNvPr id="11066" name="Google Shape;11066;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8" name="Google Shape;11068;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9" name="Google Shape;11069;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0" name="Google Shape;11070;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5" name="Google Shape;11075;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6" name="Google Shape;11076;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9" name="Google Shape;11079;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0" name="Google Shape;11080;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1082" name="Google Shape;11082;p199"/>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11083" name="Google Shape;11083;p19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11084" name="Google Shape;11084;p199"/>
          <p:cNvGrpSpPr/>
          <p:nvPr/>
        </p:nvGrpSpPr>
        <p:grpSpPr>
          <a:xfrm>
            <a:off x="455001" y="401909"/>
            <a:ext cx="908390" cy="258739"/>
            <a:chOff x="238125" y="1822850"/>
            <a:chExt cx="7080200" cy="2016675"/>
          </a:xfrm>
        </p:grpSpPr>
        <p:sp>
          <p:nvSpPr>
            <p:cNvPr id="11085" name="Google Shape;11085;p1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6" name="Google Shape;11086;p1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1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p1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9" name="Google Shape;11089;p1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0" name="Google Shape;11090;p1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1" name="Google Shape;11091;p1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1092" name="Google Shape;11092;p19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11093" name="Google Shape;11093;p199"/>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11094"/>
        <p:cNvGrpSpPr/>
        <p:nvPr/>
      </p:nvGrpSpPr>
      <p:grpSpPr>
        <a:xfrm>
          <a:off x="0" y="0"/>
          <a:ext cx="0" cy="0"/>
          <a:chOff x="0" y="0"/>
          <a:chExt cx="0" cy="0"/>
        </a:xfrm>
      </p:grpSpPr>
      <p:sp>
        <p:nvSpPr>
          <p:cNvPr id="11095" name="Google Shape;11095;p20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096" name="Google Shape;11096;p200"/>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11097" name="Google Shape;11097;p20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1098" name="Google Shape;11098;p20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1099" name="Google Shape;11099;p20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p20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p20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102" name="Google Shape;11102;p200"/>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11103" name="Google Shape;11103;p200"/>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11104" name="Google Shape;11104;p200"/>
          <p:cNvGrpSpPr/>
          <p:nvPr/>
        </p:nvGrpSpPr>
        <p:grpSpPr>
          <a:xfrm>
            <a:off x="5825945" y="3085919"/>
            <a:ext cx="1376700" cy="330600"/>
            <a:chOff x="5457350" y="2701375"/>
            <a:chExt cx="1376700" cy="330600"/>
          </a:xfrm>
        </p:grpSpPr>
        <p:sp>
          <p:nvSpPr>
            <p:cNvPr id="11105" name="Google Shape;11105;p2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11106" name="Google Shape;11106;p200"/>
            <p:cNvGrpSpPr/>
            <p:nvPr/>
          </p:nvGrpSpPr>
          <p:grpSpPr>
            <a:xfrm>
              <a:off x="5541202" y="2774463"/>
              <a:ext cx="183000" cy="183000"/>
              <a:chOff x="5541202" y="2774463"/>
              <a:chExt cx="183000" cy="183000"/>
            </a:xfrm>
          </p:grpSpPr>
          <p:sp>
            <p:nvSpPr>
              <p:cNvPr id="11107" name="Google Shape;11107;p2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8" name="Google Shape;11108;p2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1109" name="Google Shape;11109;p20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110" name="Google Shape;11110;p200"/>
          <p:cNvGrpSpPr/>
          <p:nvPr/>
        </p:nvGrpSpPr>
        <p:grpSpPr>
          <a:xfrm>
            <a:off x="2446251" y="4626183"/>
            <a:ext cx="845188" cy="162953"/>
            <a:chOff x="3701600" y="2570125"/>
            <a:chExt cx="1503625" cy="289900"/>
          </a:xfrm>
        </p:grpSpPr>
        <p:sp>
          <p:nvSpPr>
            <p:cNvPr id="11111" name="Google Shape;11111;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7" name="Google Shape;11117;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8" name="Google Shape;11118;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23" name="Google Shape;11123;p200"/>
          <p:cNvGrpSpPr/>
          <p:nvPr/>
        </p:nvGrpSpPr>
        <p:grpSpPr>
          <a:xfrm>
            <a:off x="5267232" y="4595310"/>
            <a:ext cx="908377" cy="201300"/>
            <a:chOff x="5577025" y="2564875"/>
            <a:chExt cx="1764525" cy="390950"/>
          </a:xfrm>
        </p:grpSpPr>
        <p:sp>
          <p:nvSpPr>
            <p:cNvPr id="11124" name="Google Shape;11124;p2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5" name="Google Shape;11125;p2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p2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7" name="Google Shape;11127;p2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p2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2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p2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1" name="Google Shape;11131;p2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2" name="Google Shape;11132;p2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3" name="Google Shape;11133;p2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p2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2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p2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p2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p2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p2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40" name="Google Shape;11140;p200"/>
          <p:cNvGrpSpPr/>
          <p:nvPr/>
        </p:nvGrpSpPr>
        <p:grpSpPr>
          <a:xfrm>
            <a:off x="3882459" y="4590170"/>
            <a:ext cx="682107" cy="266863"/>
            <a:chOff x="238125" y="2500825"/>
            <a:chExt cx="1678825" cy="656650"/>
          </a:xfrm>
        </p:grpSpPr>
        <p:sp>
          <p:nvSpPr>
            <p:cNvPr id="11141" name="Google Shape;11141;p2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2" name="Google Shape;11142;p2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3" name="Google Shape;11143;p2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p2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p2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p2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2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2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p2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p2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2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p2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p2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2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2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2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p2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p2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2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60" name="Google Shape;11160;p200"/>
          <p:cNvGrpSpPr/>
          <p:nvPr/>
        </p:nvGrpSpPr>
        <p:grpSpPr>
          <a:xfrm>
            <a:off x="6779579" y="4626183"/>
            <a:ext cx="845188" cy="162953"/>
            <a:chOff x="3701600" y="2570125"/>
            <a:chExt cx="1503625" cy="289900"/>
          </a:xfrm>
        </p:grpSpPr>
        <p:sp>
          <p:nvSpPr>
            <p:cNvPr id="11161" name="Google Shape;11161;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2" name="Google Shape;11162;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1" name="Google Shape;11171;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2" name="Google Shape;11172;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173" name="Google Shape;11173;p20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p20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1175" name="Google Shape;11175;p200"/>
          <p:cNvGrpSpPr/>
          <p:nvPr/>
        </p:nvGrpSpPr>
        <p:grpSpPr>
          <a:xfrm>
            <a:off x="6292189" y="1426141"/>
            <a:ext cx="1425849" cy="1425202"/>
            <a:chOff x="1189450" y="238125"/>
            <a:chExt cx="5177375" cy="5175025"/>
          </a:xfrm>
        </p:grpSpPr>
        <p:sp>
          <p:nvSpPr>
            <p:cNvPr id="11176" name="Google Shape;11176;p2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p2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p2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p2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p2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p2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2" name="Google Shape;11182;p2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3" name="Google Shape;11183;p2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p2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2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p2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p2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2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9" name="Google Shape;11189;p2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0" name="Google Shape;11190;p2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2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p2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p2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2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p2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p2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2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8" name="Google Shape;11198;p2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9" name="Google Shape;11199;p2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0" name="Google Shape;11200;p2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p2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2" name="Google Shape;11202;p2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p2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p2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2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p2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7" name="Google Shape;11207;p2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8" name="Google Shape;11208;p2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p2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0" name="Google Shape;11210;p2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1" name="Google Shape;11211;p2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2" name="Google Shape;11212;p2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3" name="Google Shape;11213;p2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4" name="Google Shape;11214;p2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p2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2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7" name="Google Shape;11217;p2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8" name="Google Shape;11218;p2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2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p2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1" name="Google Shape;11221;p2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2" name="Google Shape;11222;p2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2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2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5" name="Google Shape;11225;p2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6" name="Google Shape;11226;p2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7" name="Google Shape;11227;p2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p2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2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2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2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2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2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2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2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2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2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2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p2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0" name="Google Shape;11240;p2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1" name="Google Shape;11241;p2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2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p2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p2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p2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p2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p2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8" name="Google Shape;11248;p2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9" name="Google Shape;11249;p2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p2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p2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2" name="Google Shape;11252;p2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3" name="Google Shape;11253;p2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4" name="Google Shape;11254;p2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p2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p2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p2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8" name="Google Shape;11258;p2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9" name="Google Shape;11259;p2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p2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1" name="Google Shape;11261;p2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2" name="Google Shape;11262;p2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2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2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p2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p2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2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2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p2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p2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1" name="Google Shape;11271;p2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2" name="Google Shape;11272;p2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p2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p2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p2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6" name="Google Shape;11276;p2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7" name="Google Shape;11277;p2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p2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p2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p2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2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2" name="Google Shape;11282;p2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3" name="Google Shape;11283;p2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p2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5" name="Google Shape;11285;p2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6" name="Google Shape;11286;p2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7" name="Google Shape;11287;p2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p2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p2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p2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2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2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p2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4" name="Google Shape;11294;p2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5" name="Google Shape;11295;p2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p2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7" name="Google Shape;11297;p2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8" name="Google Shape;11298;p2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p2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2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p2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p2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2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2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5" name="Google Shape;11305;p2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6" name="Google Shape;11306;p2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7" name="Google Shape;11307;p2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p2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p2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0" name="Google Shape;11310;p2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p2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p2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2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p2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p2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2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7" name="Google Shape;11317;p2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8" name="Google Shape;11318;p2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2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p2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p2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p2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p2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2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2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2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p2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p2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2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2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1" name="Google Shape;11331;p2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2" name="Google Shape;11332;p2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p2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2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2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p2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7" name="Google Shape;11337;p2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p2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2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2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2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2" name="Google Shape;11342;p2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3" name="Google Shape;11343;p2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p2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2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2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2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2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2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p2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p2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2" name="Google Shape;11352;p2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3" name="Google Shape;11353;p2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p2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2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2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2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8" name="Google Shape;11358;p2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9" name="Google Shape;11359;p2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0" name="Google Shape;11360;p2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1" name="Google Shape;11361;p2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p2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2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p2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p2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p2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p2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2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p2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2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p2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p2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2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4" name="Google Shape;11374;p2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5" name="Google Shape;11375;p2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p2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2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2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p2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p2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2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2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p2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p2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2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6" name="Google Shape;11386;p2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7" name="Google Shape;11387;p2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2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2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2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2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2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3" name="Google Shape;11393;p2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4" name="Google Shape;11394;p2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5" name="Google Shape;11395;p2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6" name="Google Shape;11396;p2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7" name="Google Shape;11397;p2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8" name="Google Shape;11398;p2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9" name="Google Shape;11399;p2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0" name="Google Shape;11400;p2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2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2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2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2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p2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p2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p2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8" name="Google Shape;11408;p2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9" name="Google Shape;11409;p2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0" name="Google Shape;11410;p2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p2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2" name="Google Shape;11412;p2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3" name="Google Shape;11413;p2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4" name="Google Shape;11414;p2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5" name="Google Shape;11415;p2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6" name="Google Shape;11416;p2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7" name="Google Shape;11417;p2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p2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2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0" name="Google Shape;11420;p2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1" name="Google Shape;11421;p2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2" name="Google Shape;11422;p2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p2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p2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p2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2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7" name="Google Shape;11427;p2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8" name="Google Shape;11428;p2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p2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p2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p2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2" name="Google Shape;11432;p2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3" name="Google Shape;11433;p2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4" name="Google Shape;11434;p2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5" name="Google Shape;11435;p2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p2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7" name="Google Shape;11437;p2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8" name="Google Shape;11438;p2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p2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p2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p2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p2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p2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p2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p2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p2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p2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p2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2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2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2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2" name="Google Shape;11452;p2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3" name="Google Shape;11453;p2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p2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5" name="Google Shape;11455;p2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6" name="Google Shape;11456;p2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2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8" name="Google Shape;11458;p2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9" name="Google Shape;11459;p2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2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p2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p2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3" name="Google Shape;11463;p2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4" name="Google Shape;11464;p2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p2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p2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7" name="Google Shape;11467;p2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8" name="Google Shape;11468;p2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9" name="Google Shape;11469;p2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0" name="Google Shape;11470;p2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1" name="Google Shape;11471;p2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2" name="Google Shape;11472;p2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3" name="Google Shape;11473;p2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4" name="Google Shape;11474;p2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5" name="Google Shape;11475;p2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6" name="Google Shape;11476;p2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7" name="Google Shape;11477;p2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p2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9" name="Google Shape;11479;p2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0" name="Google Shape;11480;p2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1" name="Google Shape;11481;p2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2" name="Google Shape;11482;p2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3" name="Google Shape;11483;p2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4" name="Google Shape;11484;p2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p2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6" name="Google Shape;11486;p2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7" name="Google Shape;11487;p2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p2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9" name="Google Shape;11489;p2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0" name="Google Shape;11490;p2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p2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2" name="Google Shape;11492;p2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3" name="Google Shape;11493;p2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4" name="Google Shape;11494;p2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5" name="Google Shape;11495;p2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6" name="Google Shape;11496;p2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7" name="Google Shape;11497;p2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8" name="Google Shape;11498;p2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9" name="Google Shape;11499;p2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0" name="Google Shape;11500;p2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1" name="Google Shape;11501;p2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2" name="Google Shape;11502;p2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3" name="Google Shape;11503;p2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4" name="Google Shape;11504;p2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5" name="Google Shape;11505;p2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p2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7" name="Google Shape;11507;p2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8" name="Google Shape;11508;p2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p2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p2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2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2" name="Google Shape;11512;p2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3" name="Google Shape;11513;p2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p2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2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2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2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2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2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2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p2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p2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p2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p2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5" name="Google Shape;11525;p2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6" name="Google Shape;11526;p2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7" name="Google Shape;11527;p2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8" name="Google Shape;11528;p2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9" name="Google Shape;11529;p2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p2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1" name="Google Shape;11531;p2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2" name="Google Shape;11532;p2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2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2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p2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p2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p2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2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p2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p2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2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2" name="Google Shape;11542;p2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3" name="Google Shape;11543;p2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4" name="Google Shape;11544;p2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5" name="Google Shape;11545;p2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p2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7" name="Google Shape;11547;p2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8" name="Google Shape;11548;p2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9" name="Google Shape;11549;p2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0" name="Google Shape;11550;p2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p2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2" name="Google Shape;11552;p2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3" name="Google Shape;11553;p2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4" name="Google Shape;11554;p2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5" name="Google Shape;11555;p2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6" name="Google Shape;11556;p2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7" name="Google Shape;11557;p2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8" name="Google Shape;11558;p2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9" name="Google Shape;11559;p2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0" name="Google Shape;11560;p2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1" name="Google Shape;11561;p2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2" name="Google Shape;11562;p2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3" name="Google Shape;11563;p2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p2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5" name="Google Shape;11565;p2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6" name="Google Shape;11566;p2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7" name="Google Shape;11567;p2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8" name="Google Shape;11568;p2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9" name="Google Shape;11569;p2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0" name="Google Shape;11570;p2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1" name="Google Shape;11571;p2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2" name="Google Shape;11572;p2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3" name="Google Shape;11573;p2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2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p2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6" name="Google Shape;11576;p2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7" name="Google Shape;11577;p2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8" name="Google Shape;11578;p2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9" name="Google Shape;11579;p2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0" name="Google Shape;11580;p2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1" name="Google Shape;11581;p2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2" name="Google Shape;11582;p2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p2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p2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5" name="Google Shape;11585;p2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6" name="Google Shape;11586;p2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7" name="Google Shape;11587;p2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8" name="Google Shape;11588;p2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9" name="Google Shape;11589;p2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0" name="Google Shape;11590;p2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1" name="Google Shape;11591;p2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2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2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p2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5" name="Google Shape;11595;p2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6" name="Google Shape;11596;p2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2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8" name="Google Shape;11598;p2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9" name="Google Shape;11599;p2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0" name="Google Shape;11600;p2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1" name="Google Shape;11601;p2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2" name="Google Shape;11602;p2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3" name="Google Shape;11603;p2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p2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5" name="Google Shape;11605;p2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6" name="Google Shape;11606;p2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7" name="Google Shape;11607;p2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8" name="Google Shape;11608;p2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9" name="Google Shape;11609;p2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0" name="Google Shape;11610;p2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1" name="Google Shape;11611;p2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2" name="Google Shape;11612;p2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3" name="Google Shape;11613;p2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4" name="Google Shape;11614;p2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5" name="Google Shape;11615;p2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6" name="Google Shape;11616;p2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7" name="Google Shape;11617;p2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2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p2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p2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1" name="Google Shape;11621;p2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2" name="Google Shape;11622;p2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3" name="Google Shape;11623;p2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p2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2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p2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p2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p2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9" name="Google Shape;11629;p2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0" name="Google Shape;11630;p2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p2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2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p2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p2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p2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p2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p2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p2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2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p2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p2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p2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p2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p2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5" name="Google Shape;11645;p2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6" name="Google Shape;11646;p2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7" name="Google Shape;11647;p2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p2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p2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p2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p2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2" name="Google Shape;11652;p2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3" name="Google Shape;11653;p2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4" name="Google Shape;11654;p2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p2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p2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p2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p2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p2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p2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p2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p2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3" name="Google Shape;11663;p2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p2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p2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6" name="Google Shape;11666;p2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7" name="Google Shape;11667;p2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p2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p2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p2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1" name="Google Shape;11671;p2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2" name="Google Shape;11672;p2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3" name="Google Shape;11673;p2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4" name="Google Shape;11674;p2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5" name="Google Shape;11675;p2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6" name="Google Shape;11676;p2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7" name="Google Shape;11677;p2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p2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9" name="Google Shape;11679;p2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0" name="Google Shape;11680;p2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1" name="Google Shape;11681;p2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2" name="Google Shape;11682;p2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3" name="Google Shape;11683;p2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4" name="Google Shape;11684;p2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5" name="Google Shape;11685;p2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p2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7" name="Google Shape;11687;p2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p2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2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2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1" name="Google Shape;11691;p2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2" name="Google Shape;11692;p2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2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2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2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2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7" name="Google Shape;11697;p2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8" name="Google Shape;11698;p2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p2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2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2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p2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p2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p2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2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2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2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p2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9" name="Google Shape;11709;p2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0" name="Google Shape;11710;p2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p2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2" name="Google Shape;11712;p2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p2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4" name="Google Shape;11714;p2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p2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2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2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8" name="Google Shape;11718;p2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9" name="Google Shape;11719;p2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p2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1" name="Google Shape;11721;p2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p2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2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2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2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p2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2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p2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9" name="Google Shape;11729;p2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p2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2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2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2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p2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p2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2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7" name="Google Shape;11737;p2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8" name="Google Shape;11738;p2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p2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p2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2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2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2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44" name="Google Shape;11744;p20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745" name="Google Shape;11745;p20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11746"/>
        <p:cNvGrpSpPr/>
        <p:nvPr/>
      </p:nvGrpSpPr>
      <p:grpSpPr>
        <a:xfrm>
          <a:off x="0" y="0"/>
          <a:ext cx="0" cy="0"/>
          <a:chOff x="0" y="0"/>
          <a:chExt cx="0" cy="0"/>
        </a:xfrm>
      </p:grpSpPr>
      <p:sp>
        <p:nvSpPr>
          <p:cNvPr id="11747" name="Google Shape;11747;p201"/>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748" name="Google Shape;11748;p201"/>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11749" name="Google Shape;11749;p2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1750" name="Google Shape;11750;p2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1751" name="Google Shape;11751;p201"/>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2" name="Google Shape;11752;p201"/>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753" name="Google Shape;11753;p201"/>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11754" name="Google Shape;11754;p201"/>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11755" name="Google Shape;11755;p201"/>
          <p:cNvGrpSpPr/>
          <p:nvPr/>
        </p:nvGrpSpPr>
        <p:grpSpPr>
          <a:xfrm>
            <a:off x="5714586" y="1714973"/>
            <a:ext cx="1714747" cy="1713968"/>
            <a:chOff x="1189450" y="238125"/>
            <a:chExt cx="5177375" cy="5175025"/>
          </a:xfrm>
        </p:grpSpPr>
        <p:sp>
          <p:nvSpPr>
            <p:cNvPr id="11756" name="Google Shape;11756;p2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2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2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p2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0" name="Google Shape;11760;p2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p2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2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3" name="Google Shape;11763;p2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4" name="Google Shape;11764;p2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2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6" name="Google Shape;11766;p2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7" name="Google Shape;11767;p2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8" name="Google Shape;11768;p2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9" name="Google Shape;11769;p2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0" name="Google Shape;11770;p2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1" name="Google Shape;11771;p2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2" name="Google Shape;11772;p2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p2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4" name="Google Shape;11774;p2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5" name="Google Shape;11775;p2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p2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p2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p2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p2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p2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p2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p2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p2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4" name="Google Shape;11784;p2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5" name="Google Shape;11785;p2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p2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p2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8" name="Google Shape;11788;p2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9" name="Google Shape;11789;p2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0" name="Google Shape;11790;p2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1" name="Google Shape;11791;p2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2" name="Google Shape;11792;p2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3" name="Google Shape;11793;p2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4" name="Google Shape;11794;p2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p2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p2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7" name="Google Shape;11797;p2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8" name="Google Shape;11798;p2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p2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0" name="Google Shape;11800;p2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1" name="Google Shape;11801;p2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2" name="Google Shape;11802;p2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p2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4" name="Google Shape;11804;p2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5" name="Google Shape;11805;p2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p2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p2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8" name="Google Shape;11808;p2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9" name="Google Shape;11809;p2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p2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p2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2" name="Google Shape;11812;p2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3" name="Google Shape;11813;p2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4" name="Google Shape;11814;p2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5" name="Google Shape;11815;p2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6" name="Google Shape;11816;p2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p2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p2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9" name="Google Shape;11819;p2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0" name="Google Shape;11820;p2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1" name="Google Shape;11821;p2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2" name="Google Shape;11822;p2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3" name="Google Shape;11823;p2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4" name="Google Shape;11824;p2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5" name="Google Shape;11825;p2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p2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7" name="Google Shape;11827;p2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8" name="Google Shape;11828;p2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9" name="Google Shape;11829;p2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0" name="Google Shape;11830;p2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1" name="Google Shape;11831;p2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2" name="Google Shape;11832;p2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3" name="Google Shape;11833;p2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p2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5" name="Google Shape;11835;p2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6" name="Google Shape;11836;p2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7" name="Google Shape;11837;p2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8" name="Google Shape;11838;p2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9" name="Google Shape;11839;p2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0" name="Google Shape;11840;p2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1" name="Google Shape;11841;p2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2" name="Google Shape;11842;p2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3" name="Google Shape;11843;p2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4" name="Google Shape;11844;p2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5" name="Google Shape;11845;p2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6" name="Google Shape;11846;p2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7" name="Google Shape;11847;p2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8" name="Google Shape;11848;p2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9" name="Google Shape;11849;p2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0" name="Google Shape;11850;p2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1" name="Google Shape;11851;p2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2" name="Google Shape;11852;p2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3" name="Google Shape;11853;p2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4" name="Google Shape;11854;p2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5" name="Google Shape;11855;p2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6" name="Google Shape;11856;p2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7" name="Google Shape;11857;p2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8" name="Google Shape;11858;p2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9" name="Google Shape;11859;p2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0" name="Google Shape;11860;p2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1" name="Google Shape;11861;p2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2" name="Google Shape;11862;p2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3" name="Google Shape;11863;p2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4" name="Google Shape;11864;p2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5" name="Google Shape;11865;p2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6" name="Google Shape;11866;p2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p2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8" name="Google Shape;11868;p2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9" name="Google Shape;11869;p2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0" name="Google Shape;11870;p2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1" name="Google Shape;11871;p2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2" name="Google Shape;11872;p2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3" name="Google Shape;11873;p2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4" name="Google Shape;11874;p2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5" name="Google Shape;11875;p2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6" name="Google Shape;11876;p2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7" name="Google Shape;11877;p2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8" name="Google Shape;11878;p2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9" name="Google Shape;11879;p2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0" name="Google Shape;11880;p2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1" name="Google Shape;11881;p2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2" name="Google Shape;11882;p2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3" name="Google Shape;11883;p2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4" name="Google Shape;11884;p2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5" name="Google Shape;11885;p2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6" name="Google Shape;11886;p2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7" name="Google Shape;11887;p2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8" name="Google Shape;11888;p2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9" name="Google Shape;11889;p2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0" name="Google Shape;11890;p2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1" name="Google Shape;11891;p2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2" name="Google Shape;11892;p2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3" name="Google Shape;11893;p2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4" name="Google Shape;11894;p2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5" name="Google Shape;11895;p2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6" name="Google Shape;11896;p2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7" name="Google Shape;11897;p2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8" name="Google Shape;11898;p2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9" name="Google Shape;11899;p2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0" name="Google Shape;11900;p2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1" name="Google Shape;11901;p2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2" name="Google Shape;11902;p2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3" name="Google Shape;11903;p2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4" name="Google Shape;11904;p2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5" name="Google Shape;11905;p2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6" name="Google Shape;11906;p2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7" name="Google Shape;11907;p2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8" name="Google Shape;11908;p2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9" name="Google Shape;11909;p2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0" name="Google Shape;11910;p2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1" name="Google Shape;11911;p2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2" name="Google Shape;11912;p2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3" name="Google Shape;11913;p2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4" name="Google Shape;11914;p2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5" name="Google Shape;11915;p2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6" name="Google Shape;11916;p2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7" name="Google Shape;11917;p2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8" name="Google Shape;11918;p2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9" name="Google Shape;11919;p2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0" name="Google Shape;11920;p2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1" name="Google Shape;11921;p2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2" name="Google Shape;11922;p2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3" name="Google Shape;11923;p2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4" name="Google Shape;11924;p2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5" name="Google Shape;11925;p2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6" name="Google Shape;11926;p2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7" name="Google Shape;11927;p2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8" name="Google Shape;11928;p2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9" name="Google Shape;11929;p2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0" name="Google Shape;11930;p2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1" name="Google Shape;11931;p2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2" name="Google Shape;11932;p2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3" name="Google Shape;11933;p2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4" name="Google Shape;11934;p2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5" name="Google Shape;11935;p2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6" name="Google Shape;11936;p2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7" name="Google Shape;11937;p2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8" name="Google Shape;11938;p2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9" name="Google Shape;11939;p2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0" name="Google Shape;11940;p2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1" name="Google Shape;11941;p2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2" name="Google Shape;11942;p2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3" name="Google Shape;11943;p2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4" name="Google Shape;11944;p2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5" name="Google Shape;11945;p2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6" name="Google Shape;11946;p2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7" name="Google Shape;11947;p2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8" name="Google Shape;11948;p2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9" name="Google Shape;11949;p2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0" name="Google Shape;11950;p2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1" name="Google Shape;11951;p2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2" name="Google Shape;11952;p2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3" name="Google Shape;11953;p2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4" name="Google Shape;11954;p2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5" name="Google Shape;11955;p2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6" name="Google Shape;11956;p2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7" name="Google Shape;11957;p2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8" name="Google Shape;11958;p2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9" name="Google Shape;11959;p2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0" name="Google Shape;11960;p2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1" name="Google Shape;11961;p2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2" name="Google Shape;11962;p2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3" name="Google Shape;11963;p2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p2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5" name="Google Shape;11965;p2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6" name="Google Shape;11966;p2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7" name="Google Shape;11967;p2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8" name="Google Shape;11968;p2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9" name="Google Shape;11969;p2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0" name="Google Shape;11970;p2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1" name="Google Shape;11971;p2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2" name="Google Shape;11972;p2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3" name="Google Shape;11973;p2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4" name="Google Shape;11974;p2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5" name="Google Shape;11975;p2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6" name="Google Shape;11976;p2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7" name="Google Shape;11977;p2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8" name="Google Shape;11978;p2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9" name="Google Shape;11979;p2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0" name="Google Shape;11980;p2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1" name="Google Shape;11981;p2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2" name="Google Shape;11982;p2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3" name="Google Shape;11983;p2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4" name="Google Shape;11984;p2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5" name="Google Shape;11985;p2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6" name="Google Shape;11986;p2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7" name="Google Shape;11987;p2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8" name="Google Shape;11988;p2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9" name="Google Shape;11989;p2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0" name="Google Shape;11990;p2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1" name="Google Shape;11991;p2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2" name="Google Shape;11992;p2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3" name="Google Shape;11993;p2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4" name="Google Shape;11994;p2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5" name="Google Shape;11995;p2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6" name="Google Shape;11996;p2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7" name="Google Shape;11997;p2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8" name="Google Shape;11998;p2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9" name="Google Shape;11999;p2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0" name="Google Shape;12000;p2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1" name="Google Shape;12001;p2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2" name="Google Shape;12002;p2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3" name="Google Shape;12003;p2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4" name="Google Shape;12004;p2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5" name="Google Shape;12005;p2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6" name="Google Shape;12006;p2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7" name="Google Shape;12007;p2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8" name="Google Shape;12008;p2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9" name="Google Shape;12009;p2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0" name="Google Shape;12010;p2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1" name="Google Shape;12011;p2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2" name="Google Shape;12012;p2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3" name="Google Shape;12013;p2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4" name="Google Shape;12014;p2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5" name="Google Shape;12015;p2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6" name="Google Shape;12016;p2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7" name="Google Shape;12017;p2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p2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p2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0" name="Google Shape;12020;p2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1" name="Google Shape;12021;p2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2" name="Google Shape;12022;p2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3" name="Google Shape;12023;p2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4" name="Google Shape;12024;p2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5" name="Google Shape;12025;p2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6" name="Google Shape;12026;p2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7" name="Google Shape;12027;p2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8" name="Google Shape;12028;p2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9" name="Google Shape;12029;p2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0" name="Google Shape;12030;p2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1" name="Google Shape;12031;p2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2" name="Google Shape;12032;p2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3" name="Google Shape;12033;p2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4" name="Google Shape;12034;p2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5" name="Google Shape;12035;p2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6" name="Google Shape;12036;p2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7" name="Google Shape;12037;p2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8" name="Google Shape;12038;p2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9" name="Google Shape;12039;p2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0" name="Google Shape;12040;p2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1" name="Google Shape;12041;p2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2" name="Google Shape;12042;p2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3" name="Google Shape;12043;p2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4" name="Google Shape;12044;p2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5" name="Google Shape;12045;p2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6" name="Google Shape;12046;p2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7" name="Google Shape;12047;p2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8" name="Google Shape;12048;p2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9" name="Google Shape;12049;p2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0" name="Google Shape;12050;p2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1" name="Google Shape;12051;p2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2" name="Google Shape;12052;p2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3" name="Google Shape;12053;p2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4" name="Google Shape;12054;p2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5" name="Google Shape;12055;p2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6" name="Google Shape;12056;p2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7" name="Google Shape;12057;p2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8" name="Google Shape;12058;p2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9" name="Google Shape;12059;p2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0" name="Google Shape;12060;p2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1" name="Google Shape;12061;p2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2" name="Google Shape;12062;p2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3" name="Google Shape;12063;p2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4" name="Google Shape;12064;p2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5" name="Google Shape;12065;p2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6" name="Google Shape;12066;p2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7" name="Google Shape;12067;p2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8" name="Google Shape;12068;p2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9" name="Google Shape;12069;p2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0" name="Google Shape;12070;p2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1" name="Google Shape;12071;p2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2" name="Google Shape;12072;p2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3" name="Google Shape;12073;p2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4" name="Google Shape;12074;p2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5" name="Google Shape;12075;p2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6" name="Google Shape;12076;p2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7" name="Google Shape;12077;p2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8" name="Google Shape;12078;p2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9" name="Google Shape;12079;p2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0" name="Google Shape;12080;p2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1" name="Google Shape;12081;p2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2" name="Google Shape;12082;p2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3" name="Google Shape;12083;p2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4" name="Google Shape;12084;p2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5" name="Google Shape;12085;p2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6" name="Google Shape;12086;p2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7" name="Google Shape;12087;p2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8" name="Google Shape;12088;p2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9" name="Google Shape;12089;p2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0" name="Google Shape;12090;p2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1" name="Google Shape;12091;p2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2" name="Google Shape;12092;p2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3" name="Google Shape;12093;p2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4" name="Google Shape;12094;p2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5" name="Google Shape;12095;p2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6" name="Google Shape;12096;p2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7" name="Google Shape;12097;p2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8" name="Google Shape;12098;p2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9" name="Google Shape;12099;p2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0" name="Google Shape;12100;p2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1" name="Google Shape;12101;p2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2" name="Google Shape;12102;p2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3" name="Google Shape;12103;p2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4" name="Google Shape;12104;p2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5" name="Google Shape;12105;p2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6" name="Google Shape;12106;p2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7" name="Google Shape;12107;p2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8" name="Google Shape;12108;p2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9" name="Google Shape;12109;p2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0" name="Google Shape;12110;p2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1" name="Google Shape;12111;p2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2" name="Google Shape;12112;p2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3" name="Google Shape;12113;p2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4" name="Google Shape;12114;p2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5" name="Google Shape;12115;p2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6" name="Google Shape;12116;p2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7" name="Google Shape;12117;p2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8" name="Google Shape;12118;p2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9" name="Google Shape;12119;p2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0" name="Google Shape;12120;p2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1" name="Google Shape;12121;p2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2" name="Google Shape;12122;p2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3" name="Google Shape;12123;p2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4" name="Google Shape;12124;p2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5" name="Google Shape;12125;p2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6" name="Google Shape;12126;p2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7" name="Google Shape;12127;p2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8" name="Google Shape;12128;p2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9" name="Google Shape;12129;p2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0" name="Google Shape;12130;p2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1" name="Google Shape;12131;p2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2" name="Google Shape;12132;p2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3" name="Google Shape;12133;p2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4" name="Google Shape;12134;p2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5" name="Google Shape;12135;p2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6" name="Google Shape;12136;p2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7" name="Google Shape;12137;p2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8" name="Google Shape;12138;p2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9" name="Google Shape;12139;p2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0" name="Google Shape;12140;p2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1" name="Google Shape;12141;p2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2" name="Google Shape;12142;p2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3" name="Google Shape;12143;p2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4" name="Google Shape;12144;p2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5" name="Google Shape;12145;p2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6" name="Google Shape;12146;p2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7" name="Google Shape;12147;p2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8" name="Google Shape;12148;p2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9" name="Google Shape;12149;p2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0" name="Google Shape;12150;p2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1" name="Google Shape;12151;p2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2" name="Google Shape;12152;p2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3" name="Google Shape;12153;p2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4" name="Google Shape;12154;p2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5" name="Google Shape;12155;p2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6" name="Google Shape;12156;p2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7" name="Google Shape;12157;p2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8" name="Google Shape;12158;p2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9" name="Google Shape;12159;p2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0" name="Google Shape;12160;p2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1" name="Google Shape;12161;p2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2" name="Google Shape;12162;p2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3" name="Google Shape;12163;p2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4" name="Google Shape;12164;p2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5" name="Google Shape;12165;p2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6" name="Google Shape;12166;p2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7" name="Google Shape;12167;p2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8" name="Google Shape;12168;p2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9" name="Google Shape;12169;p2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0" name="Google Shape;12170;p2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1" name="Google Shape;12171;p2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2" name="Google Shape;12172;p2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3" name="Google Shape;12173;p2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4" name="Google Shape;12174;p2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5" name="Google Shape;12175;p2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6" name="Google Shape;12176;p2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7" name="Google Shape;12177;p2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8" name="Google Shape;12178;p2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9" name="Google Shape;12179;p2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0" name="Google Shape;12180;p2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1" name="Google Shape;12181;p2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2" name="Google Shape;12182;p2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3" name="Google Shape;12183;p2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4" name="Google Shape;12184;p2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5" name="Google Shape;12185;p2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6" name="Google Shape;12186;p2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7" name="Google Shape;12187;p2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8" name="Google Shape;12188;p2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9" name="Google Shape;12189;p2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0" name="Google Shape;12190;p2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1" name="Google Shape;12191;p2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2" name="Google Shape;12192;p2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3" name="Google Shape;12193;p2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4" name="Google Shape;12194;p2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5" name="Google Shape;12195;p2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6" name="Google Shape;12196;p2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7" name="Google Shape;12197;p2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8" name="Google Shape;12198;p2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9" name="Google Shape;12199;p2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0" name="Google Shape;12200;p2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1" name="Google Shape;12201;p2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2" name="Google Shape;12202;p2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3" name="Google Shape;12203;p2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4" name="Google Shape;12204;p2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5" name="Google Shape;12205;p2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6" name="Google Shape;12206;p2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7" name="Google Shape;12207;p2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8" name="Google Shape;12208;p2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9" name="Google Shape;12209;p2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0" name="Google Shape;12210;p2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1" name="Google Shape;12211;p2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2" name="Google Shape;12212;p2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3" name="Google Shape;12213;p2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4" name="Google Shape;12214;p2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5" name="Google Shape;12215;p2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6" name="Google Shape;12216;p2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7" name="Google Shape;12217;p2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8" name="Google Shape;12218;p2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9" name="Google Shape;12219;p2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0" name="Google Shape;12220;p2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1" name="Google Shape;12221;p2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2" name="Google Shape;12222;p2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3" name="Google Shape;12223;p2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4" name="Google Shape;12224;p2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5" name="Google Shape;12225;p2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6" name="Google Shape;12226;p2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7" name="Google Shape;12227;p2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8" name="Google Shape;12228;p2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9" name="Google Shape;12229;p2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0" name="Google Shape;12230;p2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1" name="Google Shape;12231;p2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2" name="Google Shape;12232;p2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3" name="Google Shape;12233;p2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4" name="Google Shape;12234;p2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5" name="Google Shape;12235;p2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6" name="Google Shape;12236;p2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7" name="Google Shape;12237;p2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8" name="Google Shape;12238;p2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9" name="Google Shape;12239;p2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0" name="Google Shape;12240;p2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1" name="Google Shape;12241;p2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2" name="Google Shape;12242;p2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3" name="Google Shape;12243;p2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4" name="Google Shape;12244;p2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5" name="Google Shape;12245;p2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6" name="Google Shape;12246;p2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7" name="Google Shape;12247;p2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8" name="Google Shape;12248;p2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9" name="Google Shape;12249;p2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0" name="Google Shape;12250;p2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1" name="Google Shape;12251;p2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2" name="Google Shape;12252;p2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3" name="Google Shape;12253;p2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4" name="Google Shape;12254;p2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5" name="Google Shape;12255;p2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6" name="Google Shape;12256;p2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7" name="Google Shape;12257;p2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8" name="Google Shape;12258;p2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9" name="Google Shape;12259;p2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0" name="Google Shape;12260;p2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1" name="Google Shape;12261;p2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2" name="Google Shape;12262;p2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3" name="Google Shape;12263;p2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4" name="Google Shape;12264;p2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5" name="Google Shape;12265;p2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6" name="Google Shape;12266;p2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7" name="Google Shape;12267;p2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8" name="Google Shape;12268;p2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9" name="Google Shape;12269;p2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0" name="Google Shape;12270;p2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1" name="Google Shape;12271;p2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2" name="Google Shape;12272;p2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3" name="Google Shape;12273;p2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4" name="Google Shape;12274;p2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5" name="Google Shape;12275;p2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6" name="Google Shape;12276;p2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7" name="Google Shape;12277;p2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8" name="Google Shape;12278;p2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9" name="Google Shape;12279;p2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0" name="Google Shape;12280;p2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1" name="Google Shape;12281;p2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2" name="Google Shape;12282;p2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3" name="Google Shape;12283;p2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4" name="Google Shape;12284;p2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5" name="Google Shape;12285;p2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6" name="Google Shape;12286;p2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7" name="Google Shape;12287;p2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8" name="Google Shape;12288;p2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9" name="Google Shape;12289;p2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0" name="Google Shape;12290;p2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1" name="Google Shape;12291;p2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2" name="Google Shape;12292;p2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3" name="Google Shape;12293;p2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4" name="Google Shape;12294;p2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5" name="Google Shape;12295;p2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6" name="Google Shape;12296;p2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7" name="Google Shape;12297;p2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8" name="Google Shape;12298;p2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9" name="Google Shape;12299;p2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0" name="Google Shape;12300;p2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1" name="Google Shape;12301;p2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2" name="Google Shape;12302;p2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3" name="Google Shape;12303;p2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4" name="Google Shape;12304;p2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5" name="Google Shape;12305;p2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6" name="Google Shape;12306;p2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7" name="Google Shape;12307;p2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8" name="Google Shape;12308;p2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9" name="Google Shape;12309;p2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0" name="Google Shape;12310;p2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1" name="Google Shape;12311;p2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2" name="Google Shape;12312;p2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3" name="Google Shape;12313;p2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4" name="Google Shape;12314;p2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5" name="Google Shape;12315;p2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6" name="Google Shape;12316;p2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7" name="Google Shape;12317;p2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8" name="Google Shape;12318;p2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9" name="Google Shape;12319;p2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0" name="Google Shape;12320;p2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1" name="Google Shape;12321;p2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2" name="Google Shape;12322;p2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3" name="Google Shape;12323;p2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12324" name="Google Shape;12324;p2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325"/>
        <p:cNvGrpSpPr/>
        <p:nvPr/>
      </p:nvGrpSpPr>
      <p:grpSpPr>
        <a:xfrm>
          <a:off x="0" y="0"/>
          <a:ext cx="0" cy="0"/>
          <a:chOff x="0" y="0"/>
          <a:chExt cx="0" cy="0"/>
        </a:xfrm>
      </p:grpSpPr>
      <p:sp>
        <p:nvSpPr>
          <p:cNvPr id="12326" name="Google Shape;12326;p20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12327" name="Google Shape;12327;p2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328" name="Google Shape;12328;p2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txBody>
          <a:bodyPr/>
          <a:lstStyle/>
          <a:p>
            <a:endParaRPr lang="en-US"/>
          </a:p>
        </p:txBody>
      </p:sp>
      <p:sp>
        <p:nvSpPr>
          <p:cNvPr id="1855" name="Google Shape;1855;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12329"/>
        <p:cNvGrpSpPr/>
        <p:nvPr/>
      </p:nvGrpSpPr>
      <p:grpSpPr>
        <a:xfrm>
          <a:off x="0" y="0"/>
          <a:ext cx="0" cy="0"/>
          <a:chOff x="0" y="0"/>
          <a:chExt cx="0" cy="0"/>
        </a:xfrm>
      </p:grpSpPr>
      <p:grpSp>
        <p:nvGrpSpPr>
          <p:cNvPr id="12330" name="Google Shape;12330;p203"/>
          <p:cNvGrpSpPr/>
          <p:nvPr/>
        </p:nvGrpSpPr>
        <p:grpSpPr>
          <a:xfrm>
            <a:off x="2693441" y="10"/>
            <a:ext cx="3757132" cy="5143716"/>
            <a:chOff x="1895100" y="238125"/>
            <a:chExt cx="3826000" cy="5238000"/>
          </a:xfrm>
        </p:grpSpPr>
        <p:sp>
          <p:nvSpPr>
            <p:cNvPr id="12331" name="Google Shape;12331;p20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2" name="Google Shape;12332;p20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33" name="Google Shape;12333;p20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12334" name="Google Shape;12334;p2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335" name="Google Shape;12335;p2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2336"/>
        <p:cNvGrpSpPr/>
        <p:nvPr/>
      </p:nvGrpSpPr>
      <p:grpSpPr>
        <a:xfrm>
          <a:off x="0" y="0"/>
          <a:ext cx="0" cy="0"/>
          <a:chOff x="0" y="0"/>
          <a:chExt cx="0" cy="0"/>
        </a:xfrm>
      </p:grpSpPr>
      <p:sp>
        <p:nvSpPr>
          <p:cNvPr id="12337" name="Google Shape;12337;p2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2338" name="Google Shape;12338;p204"/>
          <p:cNvGrpSpPr/>
          <p:nvPr/>
        </p:nvGrpSpPr>
        <p:grpSpPr>
          <a:xfrm>
            <a:off x="8041173" y="4778596"/>
            <a:ext cx="598277" cy="170409"/>
            <a:chOff x="238125" y="1822850"/>
            <a:chExt cx="7080200" cy="2016675"/>
          </a:xfrm>
        </p:grpSpPr>
        <p:sp>
          <p:nvSpPr>
            <p:cNvPr id="12339" name="Google Shape;12339;p2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0" name="Google Shape;12340;p2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1" name="Google Shape;12341;p2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2" name="Google Shape;12342;p2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3" name="Google Shape;12343;p2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4" name="Google Shape;12344;p2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5" name="Google Shape;12345;p2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46" name="Google Shape;12346;p20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347" name="Google Shape;12347;p20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2348" name="Google Shape;12348;p20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9" name="Google Shape;12349;p20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2350" name="Google Shape;12350;p2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12351"/>
        <p:cNvGrpSpPr/>
        <p:nvPr/>
      </p:nvGrpSpPr>
      <p:grpSpPr>
        <a:xfrm>
          <a:off x="0" y="0"/>
          <a:ext cx="0" cy="0"/>
          <a:chOff x="0" y="0"/>
          <a:chExt cx="0" cy="0"/>
        </a:xfrm>
      </p:grpSpPr>
      <p:grpSp>
        <p:nvGrpSpPr>
          <p:cNvPr id="12352" name="Google Shape;12352;p205"/>
          <p:cNvGrpSpPr/>
          <p:nvPr/>
        </p:nvGrpSpPr>
        <p:grpSpPr>
          <a:xfrm>
            <a:off x="1936602" y="6"/>
            <a:ext cx="3697033" cy="5143642"/>
            <a:chOff x="1926275" y="238125"/>
            <a:chExt cx="3765950" cy="5239525"/>
          </a:xfrm>
        </p:grpSpPr>
        <p:sp>
          <p:nvSpPr>
            <p:cNvPr id="12353" name="Google Shape;12353;p20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4" name="Google Shape;12354;p20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5" name="Google Shape;12355;p20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6" name="Google Shape;12356;p20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7" name="Google Shape;12357;p20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8" name="Google Shape;12358;p20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9" name="Google Shape;12359;p20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0" name="Google Shape;12360;p20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1" name="Google Shape;12361;p20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2" name="Google Shape;12362;p20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3" name="Google Shape;12363;p20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4" name="Google Shape;12364;p20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5" name="Google Shape;12365;p20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6" name="Google Shape;12366;p20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7" name="Google Shape;12367;p20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8" name="Google Shape;12368;p20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9" name="Google Shape;12369;p20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0" name="Google Shape;12370;p20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1" name="Google Shape;12371;p20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2" name="Google Shape;12372;p20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3" name="Google Shape;12373;p20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4" name="Google Shape;12374;p20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5" name="Google Shape;12375;p20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6" name="Google Shape;12376;p20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7" name="Google Shape;12377;p20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8" name="Google Shape;12378;p20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9" name="Google Shape;12379;p20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0" name="Google Shape;12380;p20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1" name="Google Shape;12381;p20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2" name="Google Shape;12382;p20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3" name="Google Shape;12383;p20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4" name="Google Shape;12384;p20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5" name="Google Shape;12385;p20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6" name="Google Shape;12386;p20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7" name="Google Shape;12387;p20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8" name="Google Shape;12388;p20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9" name="Google Shape;12389;p20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0" name="Google Shape;12390;p20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1" name="Google Shape;12391;p20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2" name="Google Shape;12392;p20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3" name="Google Shape;12393;p20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4" name="Google Shape;12394;p20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5" name="Google Shape;12395;p20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6" name="Google Shape;12396;p20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7" name="Google Shape;12397;p20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8" name="Google Shape;12398;p20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9" name="Google Shape;12399;p20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0" name="Google Shape;12400;p20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1" name="Google Shape;12401;p20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2" name="Google Shape;12402;p20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3" name="Google Shape;12403;p20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4" name="Google Shape;12404;p20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5" name="Google Shape;12405;p20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6" name="Google Shape;12406;p20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7" name="Google Shape;12407;p20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8" name="Google Shape;12408;p20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9" name="Google Shape;12409;p20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0" name="Google Shape;12410;p20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1" name="Google Shape;12411;p20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2" name="Google Shape;12412;p20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13" name="Google Shape;12413;p205"/>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2414" name="Google Shape;12414;p2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415" name="Google Shape;12415;p205"/>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2416" name="Google Shape;12416;p205"/>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417" name="Google Shape;12417;p205"/>
          <p:cNvGrpSpPr/>
          <p:nvPr/>
        </p:nvGrpSpPr>
        <p:grpSpPr>
          <a:xfrm>
            <a:off x="8041173" y="4778596"/>
            <a:ext cx="598277" cy="170409"/>
            <a:chOff x="238125" y="1822850"/>
            <a:chExt cx="7080200" cy="2016675"/>
          </a:xfrm>
        </p:grpSpPr>
        <p:sp>
          <p:nvSpPr>
            <p:cNvPr id="12418" name="Google Shape;12418;p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9" name="Google Shape;12419;p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0" name="Google Shape;12420;p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1" name="Google Shape;12421;p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2" name="Google Shape;12422;p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3" name="Google Shape;12423;p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4" name="Google Shape;12424;p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25" name="Google Shape;12425;p205"/>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2426" name="Google Shape;12426;p2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12427"/>
        <p:cNvGrpSpPr/>
        <p:nvPr/>
      </p:nvGrpSpPr>
      <p:grpSpPr>
        <a:xfrm>
          <a:off x="0" y="0"/>
          <a:ext cx="0" cy="0"/>
          <a:chOff x="0" y="0"/>
          <a:chExt cx="0" cy="0"/>
        </a:xfrm>
      </p:grpSpPr>
      <p:sp>
        <p:nvSpPr>
          <p:cNvPr id="12428" name="Google Shape;12428;p206"/>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2429" name="Google Shape;12429;p2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430" name="Google Shape;12430;p206"/>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2431" name="Google Shape;12431;p206"/>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432" name="Google Shape;12432;p206"/>
          <p:cNvGrpSpPr/>
          <p:nvPr/>
        </p:nvGrpSpPr>
        <p:grpSpPr>
          <a:xfrm>
            <a:off x="8041173" y="4778596"/>
            <a:ext cx="598277" cy="170409"/>
            <a:chOff x="238125" y="1822850"/>
            <a:chExt cx="7080200" cy="2016675"/>
          </a:xfrm>
        </p:grpSpPr>
        <p:sp>
          <p:nvSpPr>
            <p:cNvPr id="12433" name="Google Shape;12433;p2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4" name="Google Shape;12434;p2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5" name="Google Shape;12435;p2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6" name="Google Shape;12436;p2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7" name="Google Shape;12437;p2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8" name="Google Shape;12438;p2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9" name="Google Shape;12439;p2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40" name="Google Shape;12440;p206"/>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2441" name="Google Shape;12441;p2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12442"/>
        <p:cNvGrpSpPr/>
        <p:nvPr/>
      </p:nvGrpSpPr>
      <p:grpSpPr>
        <a:xfrm>
          <a:off x="0" y="0"/>
          <a:ext cx="0" cy="0"/>
          <a:chOff x="0" y="0"/>
          <a:chExt cx="0" cy="0"/>
        </a:xfrm>
      </p:grpSpPr>
      <p:sp>
        <p:nvSpPr>
          <p:cNvPr id="12443" name="Google Shape;12443;p207"/>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444" name="Google Shape;12444;p207"/>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2445" name="Google Shape;12445;p2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446" name="Google Shape;12446;p207"/>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7" name="Google Shape;12447;p207"/>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12448" name="Google Shape;12448;p207"/>
          <p:cNvGrpSpPr/>
          <p:nvPr/>
        </p:nvGrpSpPr>
        <p:grpSpPr>
          <a:xfrm>
            <a:off x="8041173" y="4778596"/>
            <a:ext cx="598277" cy="170409"/>
            <a:chOff x="238125" y="1822850"/>
            <a:chExt cx="7080200" cy="2016675"/>
          </a:xfrm>
        </p:grpSpPr>
        <p:sp>
          <p:nvSpPr>
            <p:cNvPr id="12449" name="Google Shape;12449;p2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0" name="Google Shape;12450;p2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1" name="Google Shape;12451;p2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2" name="Google Shape;12452;p2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3" name="Google Shape;12453;p2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4" name="Google Shape;12454;p2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5" name="Google Shape;12455;p2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12456"/>
        <p:cNvGrpSpPr/>
        <p:nvPr/>
      </p:nvGrpSpPr>
      <p:grpSpPr>
        <a:xfrm>
          <a:off x="0" y="0"/>
          <a:ext cx="0" cy="0"/>
          <a:chOff x="0" y="0"/>
          <a:chExt cx="0" cy="0"/>
        </a:xfrm>
      </p:grpSpPr>
      <p:sp>
        <p:nvSpPr>
          <p:cNvPr id="12457" name="Google Shape;12457;p208"/>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458" name="Google Shape;12458;p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2459" name="Google Shape;12459;p208"/>
          <p:cNvGrpSpPr/>
          <p:nvPr/>
        </p:nvGrpSpPr>
        <p:grpSpPr>
          <a:xfrm>
            <a:off x="8041173" y="4778596"/>
            <a:ext cx="598277" cy="170409"/>
            <a:chOff x="238125" y="1822850"/>
            <a:chExt cx="7080200" cy="2016675"/>
          </a:xfrm>
        </p:grpSpPr>
        <p:sp>
          <p:nvSpPr>
            <p:cNvPr id="12460" name="Google Shape;12460;p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1" name="Google Shape;12461;p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2" name="Google Shape;12462;p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3" name="Google Shape;12463;p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4" name="Google Shape;12464;p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5" name="Google Shape;12465;p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6" name="Google Shape;12466;p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67" name="Google Shape;12467;p208"/>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8" name="Google Shape;12468;p208"/>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9" name="Google Shape;12469;p208"/>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2470" name="Google Shape;12470;p208"/>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12471" name="Google Shape;12471;p208"/>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12472" name="Google Shape;12472;p208"/>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2473" name="Google Shape;12473;p208"/>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12474" name="Google Shape;12474;p208"/>
          <p:cNvGrpSpPr/>
          <p:nvPr/>
        </p:nvGrpSpPr>
        <p:grpSpPr>
          <a:xfrm>
            <a:off x="-118" y="1714760"/>
            <a:ext cx="1714747" cy="1713968"/>
            <a:chOff x="1189450" y="238125"/>
            <a:chExt cx="5177375" cy="5175025"/>
          </a:xfrm>
        </p:grpSpPr>
        <p:sp>
          <p:nvSpPr>
            <p:cNvPr id="12475" name="Google Shape;12475;p2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6" name="Google Shape;12476;p2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7" name="Google Shape;12477;p2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8" name="Google Shape;12478;p2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9" name="Google Shape;12479;p2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0" name="Google Shape;12480;p2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1" name="Google Shape;12481;p2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2" name="Google Shape;12482;p2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3" name="Google Shape;12483;p2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4" name="Google Shape;12484;p2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5" name="Google Shape;12485;p2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6" name="Google Shape;12486;p2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7" name="Google Shape;12487;p2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8" name="Google Shape;12488;p2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9" name="Google Shape;12489;p2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0" name="Google Shape;12490;p2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1" name="Google Shape;12491;p2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2" name="Google Shape;12492;p2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3" name="Google Shape;12493;p2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4" name="Google Shape;12494;p2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5" name="Google Shape;12495;p2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6" name="Google Shape;12496;p2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7" name="Google Shape;12497;p2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8" name="Google Shape;12498;p2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9" name="Google Shape;12499;p2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0" name="Google Shape;12500;p2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1" name="Google Shape;12501;p2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2" name="Google Shape;12502;p2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3" name="Google Shape;12503;p2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4" name="Google Shape;12504;p2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5" name="Google Shape;12505;p2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6" name="Google Shape;12506;p2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7" name="Google Shape;12507;p2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8" name="Google Shape;12508;p2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9" name="Google Shape;12509;p2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0" name="Google Shape;12510;p2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1" name="Google Shape;12511;p2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2" name="Google Shape;12512;p2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3" name="Google Shape;12513;p2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4" name="Google Shape;12514;p2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5" name="Google Shape;12515;p2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6" name="Google Shape;12516;p2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7" name="Google Shape;12517;p2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8" name="Google Shape;12518;p2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9" name="Google Shape;12519;p2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0" name="Google Shape;12520;p2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1" name="Google Shape;12521;p2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2" name="Google Shape;12522;p2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3" name="Google Shape;12523;p2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4" name="Google Shape;12524;p2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5" name="Google Shape;12525;p2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6" name="Google Shape;12526;p2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7" name="Google Shape;12527;p2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8" name="Google Shape;12528;p2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9" name="Google Shape;12529;p2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0" name="Google Shape;12530;p2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1" name="Google Shape;12531;p2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2" name="Google Shape;12532;p2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3" name="Google Shape;12533;p2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4" name="Google Shape;12534;p2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5" name="Google Shape;12535;p2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6" name="Google Shape;12536;p2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7" name="Google Shape;12537;p2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8" name="Google Shape;12538;p2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9" name="Google Shape;12539;p2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0" name="Google Shape;12540;p2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1" name="Google Shape;12541;p2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2" name="Google Shape;12542;p2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3" name="Google Shape;12543;p2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4" name="Google Shape;12544;p2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5" name="Google Shape;12545;p2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6" name="Google Shape;12546;p2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7" name="Google Shape;12547;p2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8" name="Google Shape;12548;p2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9" name="Google Shape;12549;p2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0" name="Google Shape;12550;p2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1" name="Google Shape;12551;p2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2" name="Google Shape;12552;p2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3" name="Google Shape;12553;p2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4" name="Google Shape;12554;p2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5" name="Google Shape;12555;p2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6" name="Google Shape;12556;p2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7" name="Google Shape;12557;p2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8" name="Google Shape;12558;p2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9" name="Google Shape;12559;p2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0" name="Google Shape;12560;p2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1" name="Google Shape;12561;p2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2" name="Google Shape;12562;p2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3" name="Google Shape;12563;p2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4" name="Google Shape;12564;p2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5" name="Google Shape;12565;p2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6" name="Google Shape;12566;p2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7" name="Google Shape;12567;p2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8" name="Google Shape;12568;p2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9" name="Google Shape;12569;p2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0" name="Google Shape;12570;p2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1" name="Google Shape;12571;p2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2" name="Google Shape;12572;p2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3" name="Google Shape;12573;p2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4" name="Google Shape;12574;p2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5" name="Google Shape;12575;p2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6" name="Google Shape;12576;p2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7" name="Google Shape;12577;p2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8" name="Google Shape;12578;p2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9" name="Google Shape;12579;p2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0" name="Google Shape;12580;p2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1" name="Google Shape;12581;p2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2" name="Google Shape;12582;p2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3" name="Google Shape;12583;p2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4" name="Google Shape;12584;p2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5" name="Google Shape;12585;p2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6" name="Google Shape;12586;p2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7" name="Google Shape;12587;p2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8" name="Google Shape;12588;p2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9" name="Google Shape;12589;p2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0" name="Google Shape;12590;p2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1" name="Google Shape;12591;p2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2" name="Google Shape;12592;p2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3" name="Google Shape;12593;p2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4" name="Google Shape;12594;p2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5" name="Google Shape;12595;p2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6" name="Google Shape;12596;p2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7" name="Google Shape;12597;p2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8" name="Google Shape;12598;p2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9" name="Google Shape;12599;p2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0" name="Google Shape;12600;p2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1" name="Google Shape;12601;p2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2" name="Google Shape;12602;p2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3" name="Google Shape;12603;p2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4" name="Google Shape;12604;p2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5" name="Google Shape;12605;p2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6" name="Google Shape;12606;p2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7" name="Google Shape;12607;p2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8" name="Google Shape;12608;p2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9" name="Google Shape;12609;p2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0" name="Google Shape;12610;p2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1" name="Google Shape;12611;p2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2" name="Google Shape;12612;p2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3" name="Google Shape;12613;p2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4" name="Google Shape;12614;p2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5" name="Google Shape;12615;p2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6" name="Google Shape;12616;p2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7" name="Google Shape;12617;p2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8" name="Google Shape;12618;p2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9" name="Google Shape;12619;p2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0" name="Google Shape;12620;p2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1" name="Google Shape;12621;p2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2" name="Google Shape;12622;p2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3" name="Google Shape;12623;p2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4" name="Google Shape;12624;p2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5" name="Google Shape;12625;p2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6" name="Google Shape;12626;p2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7" name="Google Shape;12627;p2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8" name="Google Shape;12628;p2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9" name="Google Shape;12629;p2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0" name="Google Shape;12630;p2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1" name="Google Shape;12631;p2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2" name="Google Shape;12632;p2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3" name="Google Shape;12633;p2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4" name="Google Shape;12634;p2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5" name="Google Shape;12635;p2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6" name="Google Shape;12636;p2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7" name="Google Shape;12637;p2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8" name="Google Shape;12638;p2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9" name="Google Shape;12639;p2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0" name="Google Shape;12640;p2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1" name="Google Shape;12641;p2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2" name="Google Shape;12642;p2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3" name="Google Shape;12643;p2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4" name="Google Shape;12644;p2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5" name="Google Shape;12645;p2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6" name="Google Shape;12646;p2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7" name="Google Shape;12647;p2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8" name="Google Shape;12648;p2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9" name="Google Shape;12649;p2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0" name="Google Shape;12650;p2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1" name="Google Shape;12651;p2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2" name="Google Shape;12652;p2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3" name="Google Shape;12653;p2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4" name="Google Shape;12654;p2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5" name="Google Shape;12655;p2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6" name="Google Shape;12656;p2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7" name="Google Shape;12657;p2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8" name="Google Shape;12658;p2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9" name="Google Shape;12659;p2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0" name="Google Shape;12660;p2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1" name="Google Shape;12661;p2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2" name="Google Shape;12662;p2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3" name="Google Shape;12663;p2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4" name="Google Shape;12664;p2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5" name="Google Shape;12665;p2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6" name="Google Shape;12666;p2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7" name="Google Shape;12667;p2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8" name="Google Shape;12668;p2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9" name="Google Shape;12669;p2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0" name="Google Shape;12670;p2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1" name="Google Shape;12671;p2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2" name="Google Shape;12672;p2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3" name="Google Shape;12673;p2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4" name="Google Shape;12674;p2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5" name="Google Shape;12675;p2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6" name="Google Shape;12676;p2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7" name="Google Shape;12677;p2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8" name="Google Shape;12678;p2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9" name="Google Shape;12679;p2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0" name="Google Shape;12680;p2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1" name="Google Shape;12681;p2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2" name="Google Shape;12682;p2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3" name="Google Shape;12683;p2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4" name="Google Shape;12684;p2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5" name="Google Shape;12685;p2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6" name="Google Shape;12686;p2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7" name="Google Shape;12687;p2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8" name="Google Shape;12688;p2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9" name="Google Shape;12689;p2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0" name="Google Shape;12690;p2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1" name="Google Shape;12691;p2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2" name="Google Shape;12692;p2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3" name="Google Shape;12693;p2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4" name="Google Shape;12694;p2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5" name="Google Shape;12695;p2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6" name="Google Shape;12696;p2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7" name="Google Shape;12697;p2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8" name="Google Shape;12698;p2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9" name="Google Shape;12699;p2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0" name="Google Shape;12700;p2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1" name="Google Shape;12701;p2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2" name="Google Shape;12702;p2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3" name="Google Shape;12703;p2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4" name="Google Shape;12704;p2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5" name="Google Shape;12705;p2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6" name="Google Shape;12706;p2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7" name="Google Shape;12707;p2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8" name="Google Shape;12708;p2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9" name="Google Shape;12709;p2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0" name="Google Shape;12710;p2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1" name="Google Shape;12711;p2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2" name="Google Shape;12712;p2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3" name="Google Shape;12713;p2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4" name="Google Shape;12714;p2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5" name="Google Shape;12715;p2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6" name="Google Shape;12716;p2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7" name="Google Shape;12717;p2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8" name="Google Shape;12718;p2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9" name="Google Shape;12719;p2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0" name="Google Shape;12720;p2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1" name="Google Shape;12721;p2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2" name="Google Shape;12722;p2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3" name="Google Shape;12723;p2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4" name="Google Shape;12724;p2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5" name="Google Shape;12725;p2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6" name="Google Shape;12726;p2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7" name="Google Shape;12727;p2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8" name="Google Shape;12728;p2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9" name="Google Shape;12729;p2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0" name="Google Shape;12730;p2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1" name="Google Shape;12731;p2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2" name="Google Shape;12732;p2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3" name="Google Shape;12733;p2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4" name="Google Shape;12734;p2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5" name="Google Shape;12735;p2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6" name="Google Shape;12736;p2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7" name="Google Shape;12737;p2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8" name="Google Shape;12738;p2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9" name="Google Shape;12739;p2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0" name="Google Shape;12740;p2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1" name="Google Shape;12741;p2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2" name="Google Shape;12742;p2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3" name="Google Shape;12743;p2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4" name="Google Shape;12744;p2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5" name="Google Shape;12745;p2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6" name="Google Shape;12746;p2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7" name="Google Shape;12747;p2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8" name="Google Shape;12748;p2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9" name="Google Shape;12749;p2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0" name="Google Shape;12750;p2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1" name="Google Shape;12751;p2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2" name="Google Shape;12752;p2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3" name="Google Shape;12753;p2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4" name="Google Shape;12754;p2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5" name="Google Shape;12755;p2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6" name="Google Shape;12756;p2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7" name="Google Shape;12757;p2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8" name="Google Shape;12758;p2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9" name="Google Shape;12759;p2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0" name="Google Shape;12760;p2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1" name="Google Shape;12761;p2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2" name="Google Shape;12762;p2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3" name="Google Shape;12763;p2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4" name="Google Shape;12764;p2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5" name="Google Shape;12765;p2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6" name="Google Shape;12766;p2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7" name="Google Shape;12767;p2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8" name="Google Shape;12768;p2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9" name="Google Shape;12769;p2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0" name="Google Shape;12770;p2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1" name="Google Shape;12771;p2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2" name="Google Shape;12772;p2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3" name="Google Shape;12773;p2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4" name="Google Shape;12774;p2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5" name="Google Shape;12775;p2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6" name="Google Shape;12776;p2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7" name="Google Shape;12777;p2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8" name="Google Shape;12778;p2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9" name="Google Shape;12779;p2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0" name="Google Shape;12780;p2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1" name="Google Shape;12781;p2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2" name="Google Shape;12782;p2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3" name="Google Shape;12783;p2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4" name="Google Shape;12784;p2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5" name="Google Shape;12785;p2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6" name="Google Shape;12786;p2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7" name="Google Shape;12787;p2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8" name="Google Shape;12788;p2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9" name="Google Shape;12789;p2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0" name="Google Shape;12790;p2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1" name="Google Shape;12791;p2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2" name="Google Shape;12792;p2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3" name="Google Shape;12793;p2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4" name="Google Shape;12794;p2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5" name="Google Shape;12795;p2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6" name="Google Shape;12796;p2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7" name="Google Shape;12797;p2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8" name="Google Shape;12798;p2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9" name="Google Shape;12799;p2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0" name="Google Shape;12800;p2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1" name="Google Shape;12801;p2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2" name="Google Shape;12802;p2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3" name="Google Shape;12803;p2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4" name="Google Shape;12804;p2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5" name="Google Shape;12805;p2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6" name="Google Shape;12806;p2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7" name="Google Shape;12807;p2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8" name="Google Shape;12808;p2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9" name="Google Shape;12809;p2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0" name="Google Shape;12810;p2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1" name="Google Shape;12811;p2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2" name="Google Shape;12812;p2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3" name="Google Shape;12813;p2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4" name="Google Shape;12814;p2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5" name="Google Shape;12815;p2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6" name="Google Shape;12816;p2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7" name="Google Shape;12817;p2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8" name="Google Shape;12818;p2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9" name="Google Shape;12819;p2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0" name="Google Shape;12820;p2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1" name="Google Shape;12821;p2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2" name="Google Shape;12822;p2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3" name="Google Shape;12823;p2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4" name="Google Shape;12824;p2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5" name="Google Shape;12825;p2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6" name="Google Shape;12826;p2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7" name="Google Shape;12827;p2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8" name="Google Shape;12828;p2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9" name="Google Shape;12829;p2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0" name="Google Shape;12830;p2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1" name="Google Shape;12831;p2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2" name="Google Shape;12832;p2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3" name="Google Shape;12833;p2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4" name="Google Shape;12834;p2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5" name="Google Shape;12835;p2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6" name="Google Shape;12836;p2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7" name="Google Shape;12837;p2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8" name="Google Shape;12838;p2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9" name="Google Shape;12839;p2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0" name="Google Shape;12840;p2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1" name="Google Shape;12841;p2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2" name="Google Shape;12842;p2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3" name="Google Shape;12843;p2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4" name="Google Shape;12844;p2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5" name="Google Shape;12845;p2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6" name="Google Shape;12846;p2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7" name="Google Shape;12847;p2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8" name="Google Shape;12848;p2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9" name="Google Shape;12849;p2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0" name="Google Shape;12850;p2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1" name="Google Shape;12851;p2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2" name="Google Shape;12852;p2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3" name="Google Shape;12853;p2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4" name="Google Shape;12854;p2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5" name="Google Shape;12855;p2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6" name="Google Shape;12856;p2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7" name="Google Shape;12857;p2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8" name="Google Shape;12858;p2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9" name="Google Shape;12859;p2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0" name="Google Shape;12860;p2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1" name="Google Shape;12861;p2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2" name="Google Shape;12862;p2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3" name="Google Shape;12863;p2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4" name="Google Shape;12864;p2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5" name="Google Shape;12865;p2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6" name="Google Shape;12866;p2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7" name="Google Shape;12867;p2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8" name="Google Shape;12868;p2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9" name="Google Shape;12869;p2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0" name="Google Shape;12870;p2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1" name="Google Shape;12871;p2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2" name="Google Shape;12872;p2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3" name="Google Shape;12873;p2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4" name="Google Shape;12874;p2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5" name="Google Shape;12875;p2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6" name="Google Shape;12876;p2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7" name="Google Shape;12877;p2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8" name="Google Shape;12878;p2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9" name="Google Shape;12879;p2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0" name="Google Shape;12880;p2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1" name="Google Shape;12881;p2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2" name="Google Shape;12882;p2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3" name="Google Shape;12883;p2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4" name="Google Shape;12884;p2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5" name="Google Shape;12885;p2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6" name="Google Shape;12886;p2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7" name="Google Shape;12887;p2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8" name="Google Shape;12888;p2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9" name="Google Shape;12889;p2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0" name="Google Shape;12890;p2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1" name="Google Shape;12891;p2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2" name="Google Shape;12892;p2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3" name="Google Shape;12893;p2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4" name="Google Shape;12894;p2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5" name="Google Shape;12895;p2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6" name="Google Shape;12896;p2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7" name="Google Shape;12897;p2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8" name="Google Shape;12898;p2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9" name="Google Shape;12899;p2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0" name="Google Shape;12900;p2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1" name="Google Shape;12901;p2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2" name="Google Shape;12902;p2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3" name="Google Shape;12903;p2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4" name="Google Shape;12904;p2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5" name="Google Shape;12905;p2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6" name="Google Shape;12906;p2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7" name="Google Shape;12907;p2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8" name="Google Shape;12908;p2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9" name="Google Shape;12909;p2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0" name="Google Shape;12910;p2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1" name="Google Shape;12911;p2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2" name="Google Shape;12912;p2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3" name="Google Shape;12913;p2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4" name="Google Shape;12914;p2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5" name="Google Shape;12915;p2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6" name="Google Shape;12916;p2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7" name="Google Shape;12917;p2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8" name="Google Shape;12918;p2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9" name="Google Shape;12919;p2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0" name="Google Shape;12920;p2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1" name="Google Shape;12921;p2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2" name="Google Shape;12922;p2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3" name="Google Shape;12923;p2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4" name="Google Shape;12924;p2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5" name="Google Shape;12925;p2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6" name="Google Shape;12926;p2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7" name="Google Shape;12927;p2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8" name="Google Shape;12928;p2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9" name="Google Shape;12929;p2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0" name="Google Shape;12930;p2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1" name="Google Shape;12931;p2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2" name="Google Shape;12932;p2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3" name="Google Shape;12933;p2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4" name="Google Shape;12934;p2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5" name="Google Shape;12935;p2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6" name="Google Shape;12936;p2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7" name="Google Shape;12937;p2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8" name="Google Shape;12938;p2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9" name="Google Shape;12939;p2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0" name="Google Shape;12940;p2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1" name="Google Shape;12941;p2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2" name="Google Shape;12942;p2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3" name="Google Shape;12943;p2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4" name="Google Shape;12944;p2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5" name="Google Shape;12945;p2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6" name="Google Shape;12946;p2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7" name="Google Shape;12947;p2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8" name="Google Shape;12948;p2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9" name="Google Shape;12949;p2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0" name="Google Shape;12950;p2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1" name="Google Shape;12951;p2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2" name="Google Shape;12952;p2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3" name="Google Shape;12953;p2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4" name="Google Shape;12954;p2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5" name="Google Shape;12955;p2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6" name="Google Shape;12956;p2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7" name="Google Shape;12957;p2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8" name="Google Shape;12958;p2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9" name="Google Shape;12959;p2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0" name="Google Shape;12960;p2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1" name="Google Shape;12961;p2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2" name="Google Shape;12962;p2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3" name="Google Shape;12963;p2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4" name="Google Shape;12964;p2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5" name="Google Shape;12965;p2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6" name="Google Shape;12966;p2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7" name="Google Shape;12967;p2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8" name="Google Shape;12968;p2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9" name="Google Shape;12969;p2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0" name="Google Shape;12970;p2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1" name="Google Shape;12971;p2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2" name="Google Shape;12972;p2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3" name="Google Shape;12973;p2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4" name="Google Shape;12974;p2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5" name="Google Shape;12975;p2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6" name="Google Shape;12976;p2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7" name="Google Shape;12977;p2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8" name="Google Shape;12978;p2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9" name="Google Shape;12979;p2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0" name="Google Shape;12980;p2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1" name="Google Shape;12981;p2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2" name="Google Shape;12982;p2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3" name="Google Shape;12983;p2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4" name="Google Shape;12984;p2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5" name="Google Shape;12985;p2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6" name="Google Shape;12986;p2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7" name="Google Shape;12987;p2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8" name="Google Shape;12988;p2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9" name="Google Shape;12989;p2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0" name="Google Shape;12990;p2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1" name="Google Shape;12991;p2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2" name="Google Shape;12992;p2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3" name="Google Shape;12993;p2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4" name="Google Shape;12994;p2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5" name="Google Shape;12995;p2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6" name="Google Shape;12996;p2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7" name="Google Shape;12997;p2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8" name="Google Shape;12998;p2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9" name="Google Shape;12999;p2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0" name="Google Shape;13000;p2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1" name="Google Shape;13001;p2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2" name="Google Shape;13002;p2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3" name="Google Shape;13003;p2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4" name="Google Shape;13004;p2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5" name="Google Shape;13005;p2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6" name="Google Shape;13006;p2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7" name="Google Shape;13007;p2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8" name="Google Shape;13008;p2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9" name="Google Shape;13009;p2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0" name="Google Shape;13010;p2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1" name="Google Shape;13011;p2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2" name="Google Shape;13012;p2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3" name="Google Shape;13013;p2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4" name="Google Shape;13014;p2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5" name="Google Shape;13015;p2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6" name="Google Shape;13016;p2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7" name="Google Shape;13017;p2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8" name="Google Shape;13018;p2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9" name="Google Shape;13019;p2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0" name="Google Shape;13020;p2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1" name="Google Shape;13021;p2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2" name="Google Shape;13022;p2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3" name="Google Shape;13023;p2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4" name="Google Shape;13024;p2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5" name="Google Shape;13025;p2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6" name="Google Shape;13026;p2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7" name="Google Shape;13027;p2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8" name="Google Shape;13028;p2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9" name="Google Shape;13029;p2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0" name="Google Shape;13030;p2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1" name="Google Shape;13031;p2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2" name="Google Shape;13032;p2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3" name="Google Shape;13033;p2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4" name="Google Shape;13034;p2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5" name="Google Shape;13035;p2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6" name="Google Shape;13036;p2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7" name="Google Shape;13037;p2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8" name="Google Shape;13038;p2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9" name="Google Shape;13039;p2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0" name="Google Shape;13040;p2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1" name="Google Shape;13041;p2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2" name="Google Shape;13042;p2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043" name="Google Shape;13043;p208"/>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13044"/>
        <p:cNvGrpSpPr/>
        <p:nvPr/>
      </p:nvGrpSpPr>
      <p:grpSpPr>
        <a:xfrm>
          <a:off x="0" y="0"/>
          <a:ext cx="0" cy="0"/>
          <a:chOff x="0" y="0"/>
          <a:chExt cx="0" cy="0"/>
        </a:xfrm>
      </p:grpSpPr>
      <p:sp>
        <p:nvSpPr>
          <p:cNvPr id="13045" name="Google Shape;13045;p209"/>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6" name="Google Shape;13046;p209"/>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7" name="Google Shape;13047;p209"/>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8" name="Google Shape;13048;p209"/>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049" name="Google Shape;13049;p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050" name="Google Shape;13050;p209"/>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1" name="Google Shape;13051;p20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3052" name="Google Shape;13052;p20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13053" name="Google Shape;13053;p209"/>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13054" name="Google Shape;13054;p20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13055" name="Google Shape;13055;p209"/>
          <p:cNvGrpSpPr/>
          <p:nvPr/>
        </p:nvGrpSpPr>
        <p:grpSpPr>
          <a:xfrm>
            <a:off x="8041173" y="4778596"/>
            <a:ext cx="598277" cy="170409"/>
            <a:chOff x="238125" y="1822850"/>
            <a:chExt cx="7080200" cy="2016675"/>
          </a:xfrm>
        </p:grpSpPr>
        <p:sp>
          <p:nvSpPr>
            <p:cNvPr id="13056" name="Google Shape;13056;p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7" name="Google Shape;13057;p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8" name="Google Shape;13058;p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9" name="Google Shape;13059;p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0" name="Google Shape;13060;p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1" name="Google Shape;13061;p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2" name="Google Shape;13062;p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63" name="Google Shape;13063;p209"/>
          <p:cNvGrpSpPr/>
          <p:nvPr/>
        </p:nvGrpSpPr>
        <p:grpSpPr>
          <a:xfrm>
            <a:off x="7429557" y="273"/>
            <a:ext cx="1714747" cy="1713968"/>
            <a:chOff x="1189450" y="238125"/>
            <a:chExt cx="5177375" cy="5175025"/>
          </a:xfrm>
        </p:grpSpPr>
        <p:sp>
          <p:nvSpPr>
            <p:cNvPr id="13064" name="Google Shape;13064;p2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5" name="Google Shape;13065;p2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6" name="Google Shape;13066;p2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7" name="Google Shape;13067;p2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8" name="Google Shape;13068;p2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9" name="Google Shape;13069;p2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0" name="Google Shape;13070;p2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1" name="Google Shape;13071;p2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2" name="Google Shape;13072;p2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3" name="Google Shape;13073;p2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4" name="Google Shape;13074;p2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5" name="Google Shape;13075;p2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6" name="Google Shape;13076;p2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7" name="Google Shape;13077;p2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8" name="Google Shape;13078;p2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9" name="Google Shape;13079;p2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0" name="Google Shape;13080;p2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1" name="Google Shape;13081;p2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2" name="Google Shape;13082;p2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3" name="Google Shape;13083;p2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4" name="Google Shape;13084;p2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5" name="Google Shape;13085;p2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6" name="Google Shape;13086;p2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7" name="Google Shape;13087;p2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8" name="Google Shape;13088;p2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9" name="Google Shape;13089;p2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0" name="Google Shape;13090;p2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1" name="Google Shape;13091;p2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2" name="Google Shape;13092;p2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3" name="Google Shape;13093;p2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4" name="Google Shape;13094;p2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5" name="Google Shape;13095;p2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6" name="Google Shape;13096;p2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7" name="Google Shape;13097;p2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8" name="Google Shape;13098;p2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9" name="Google Shape;13099;p2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0" name="Google Shape;13100;p2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1" name="Google Shape;13101;p2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2" name="Google Shape;13102;p2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3" name="Google Shape;13103;p2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4" name="Google Shape;13104;p2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5" name="Google Shape;13105;p2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6" name="Google Shape;13106;p2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7" name="Google Shape;13107;p2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8" name="Google Shape;13108;p2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9" name="Google Shape;13109;p2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0" name="Google Shape;13110;p2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1" name="Google Shape;13111;p2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2" name="Google Shape;13112;p2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3" name="Google Shape;13113;p2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4" name="Google Shape;13114;p2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5" name="Google Shape;13115;p2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6" name="Google Shape;13116;p2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7" name="Google Shape;13117;p2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8" name="Google Shape;13118;p2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9" name="Google Shape;13119;p2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0" name="Google Shape;13120;p2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1" name="Google Shape;13121;p2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2" name="Google Shape;13122;p2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3" name="Google Shape;13123;p2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4" name="Google Shape;13124;p2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5" name="Google Shape;13125;p2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6" name="Google Shape;13126;p2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7" name="Google Shape;13127;p2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8" name="Google Shape;13128;p2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9" name="Google Shape;13129;p2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0" name="Google Shape;13130;p2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1" name="Google Shape;13131;p2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2" name="Google Shape;13132;p2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3" name="Google Shape;13133;p2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4" name="Google Shape;13134;p2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5" name="Google Shape;13135;p2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6" name="Google Shape;13136;p2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7" name="Google Shape;13137;p2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8" name="Google Shape;13138;p2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9" name="Google Shape;13139;p2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0" name="Google Shape;13140;p2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1" name="Google Shape;13141;p2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2" name="Google Shape;13142;p2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3" name="Google Shape;13143;p2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4" name="Google Shape;13144;p2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5" name="Google Shape;13145;p2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6" name="Google Shape;13146;p2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7" name="Google Shape;13147;p2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8" name="Google Shape;13148;p2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9" name="Google Shape;13149;p2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0" name="Google Shape;13150;p2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1" name="Google Shape;13151;p2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2" name="Google Shape;13152;p2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3" name="Google Shape;13153;p2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4" name="Google Shape;13154;p2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5" name="Google Shape;13155;p2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6" name="Google Shape;13156;p2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7" name="Google Shape;13157;p2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8" name="Google Shape;13158;p2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9" name="Google Shape;13159;p2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0" name="Google Shape;13160;p2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1" name="Google Shape;13161;p2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2" name="Google Shape;13162;p2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3" name="Google Shape;13163;p2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4" name="Google Shape;13164;p2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5" name="Google Shape;13165;p2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6" name="Google Shape;13166;p2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7" name="Google Shape;13167;p2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8" name="Google Shape;13168;p2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9" name="Google Shape;13169;p2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0" name="Google Shape;13170;p2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1" name="Google Shape;13171;p2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2" name="Google Shape;13172;p2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3" name="Google Shape;13173;p2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4" name="Google Shape;13174;p2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5" name="Google Shape;13175;p2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6" name="Google Shape;13176;p2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7" name="Google Shape;13177;p2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8" name="Google Shape;13178;p2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9" name="Google Shape;13179;p2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0" name="Google Shape;13180;p2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1" name="Google Shape;13181;p2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2" name="Google Shape;13182;p2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3" name="Google Shape;13183;p2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4" name="Google Shape;13184;p2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5" name="Google Shape;13185;p2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6" name="Google Shape;13186;p2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7" name="Google Shape;13187;p2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8" name="Google Shape;13188;p2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9" name="Google Shape;13189;p2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0" name="Google Shape;13190;p2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1" name="Google Shape;13191;p2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2" name="Google Shape;13192;p2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3" name="Google Shape;13193;p2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4" name="Google Shape;13194;p2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5" name="Google Shape;13195;p2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6" name="Google Shape;13196;p2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7" name="Google Shape;13197;p2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8" name="Google Shape;13198;p2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9" name="Google Shape;13199;p2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0" name="Google Shape;13200;p2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1" name="Google Shape;13201;p2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2" name="Google Shape;13202;p2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3" name="Google Shape;13203;p2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4" name="Google Shape;13204;p2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5" name="Google Shape;13205;p2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6" name="Google Shape;13206;p2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7" name="Google Shape;13207;p2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8" name="Google Shape;13208;p2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9" name="Google Shape;13209;p2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0" name="Google Shape;13210;p2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1" name="Google Shape;13211;p2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2" name="Google Shape;13212;p2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3" name="Google Shape;13213;p2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4" name="Google Shape;13214;p2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5" name="Google Shape;13215;p2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6" name="Google Shape;13216;p2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7" name="Google Shape;13217;p2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8" name="Google Shape;13218;p2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9" name="Google Shape;13219;p2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0" name="Google Shape;13220;p2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1" name="Google Shape;13221;p2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2" name="Google Shape;13222;p2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3" name="Google Shape;13223;p2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4" name="Google Shape;13224;p2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5" name="Google Shape;13225;p2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6" name="Google Shape;13226;p2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7" name="Google Shape;13227;p2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8" name="Google Shape;13228;p2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9" name="Google Shape;13229;p2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0" name="Google Shape;13230;p2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1" name="Google Shape;13231;p2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2" name="Google Shape;13232;p2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3" name="Google Shape;13233;p2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4" name="Google Shape;13234;p2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5" name="Google Shape;13235;p2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6" name="Google Shape;13236;p2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7" name="Google Shape;13237;p2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8" name="Google Shape;13238;p2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9" name="Google Shape;13239;p2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0" name="Google Shape;13240;p2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1" name="Google Shape;13241;p2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2" name="Google Shape;13242;p2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3" name="Google Shape;13243;p2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4" name="Google Shape;13244;p2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5" name="Google Shape;13245;p2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6" name="Google Shape;13246;p2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7" name="Google Shape;13247;p2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8" name="Google Shape;13248;p2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9" name="Google Shape;13249;p2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0" name="Google Shape;13250;p2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1" name="Google Shape;13251;p2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2" name="Google Shape;13252;p2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3" name="Google Shape;13253;p2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4" name="Google Shape;13254;p2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5" name="Google Shape;13255;p2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6" name="Google Shape;13256;p2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7" name="Google Shape;13257;p2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8" name="Google Shape;13258;p2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9" name="Google Shape;13259;p2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0" name="Google Shape;13260;p2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1" name="Google Shape;13261;p2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2" name="Google Shape;13262;p2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3" name="Google Shape;13263;p2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4" name="Google Shape;13264;p2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5" name="Google Shape;13265;p2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6" name="Google Shape;13266;p2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7" name="Google Shape;13267;p2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8" name="Google Shape;13268;p2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9" name="Google Shape;13269;p2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0" name="Google Shape;13270;p2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1" name="Google Shape;13271;p2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2" name="Google Shape;13272;p2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3" name="Google Shape;13273;p2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4" name="Google Shape;13274;p2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5" name="Google Shape;13275;p2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6" name="Google Shape;13276;p2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7" name="Google Shape;13277;p2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8" name="Google Shape;13278;p2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9" name="Google Shape;13279;p2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0" name="Google Shape;13280;p2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1" name="Google Shape;13281;p2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2" name="Google Shape;13282;p2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3" name="Google Shape;13283;p2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4" name="Google Shape;13284;p2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5" name="Google Shape;13285;p2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6" name="Google Shape;13286;p2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7" name="Google Shape;13287;p2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8" name="Google Shape;13288;p2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9" name="Google Shape;13289;p2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0" name="Google Shape;13290;p2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1" name="Google Shape;13291;p2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2" name="Google Shape;13292;p2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3" name="Google Shape;13293;p2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4" name="Google Shape;13294;p2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5" name="Google Shape;13295;p2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6" name="Google Shape;13296;p2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7" name="Google Shape;13297;p2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8" name="Google Shape;13298;p2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9" name="Google Shape;13299;p2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0" name="Google Shape;13300;p2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1" name="Google Shape;13301;p2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2" name="Google Shape;13302;p2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3" name="Google Shape;13303;p2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4" name="Google Shape;13304;p2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5" name="Google Shape;13305;p2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6" name="Google Shape;13306;p2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7" name="Google Shape;13307;p2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8" name="Google Shape;13308;p2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9" name="Google Shape;13309;p2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0" name="Google Shape;13310;p2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1" name="Google Shape;13311;p2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2" name="Google Shape;13312;p2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3" name="Google Shape;13313;p2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4" name="Google Shape;13314;p2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5" name="Google Shape;13315;p2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6" name="Google Shape;13316;p2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7" name="Google Shape;13317;p2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8" name="Google Shape;13318;p2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9" name="Google Shape;13319;p2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0" name="Google Shape;13320;p2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1" name="Google Shape;13321;p2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2" name="Google Shape;13322;p2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3" name="Google Shape;13323;p2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4" name="Google Shape;13324;p2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5" name="Google Shape;13325;p2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6" name="Google Shape;13326;p2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7" name="Google Shape;13327;p2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8" name="Google Shape;13328;p2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9" name="Google Shape;13329;p2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0" name="Google Shape;13330;p2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1" name="Google Shape;13331;p2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2" name="Google Shape;13332;p2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3" name="Google Shape;13333;p2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4" name="Google Shape;13334;p2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5" name="Google Shape;13335;p2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6" name="Google Shape;13336;p2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7" name="Google Shape;13337;p2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8" name="Google Shape;13338;p2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9" name="Google Shape;13339;p2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0" name="Google Shape;13340;p2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1" name="Google Shape;13341;p2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2" name="Google Shape;13342;p2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3" name="Google Shape;13343;p2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4" name="Google Shape;13344;p2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5" name="Google Shape;13345;p2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6" name="Google Shape;13346;p2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7" name="Google Shape;13347;p2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8" name="Google Shape;13348;p2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9" name="Google Shape;13349;p2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0" name="Google Shape;13350;p2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1" name="Google Shape;13351;p2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2" name="Google Shape;13352;p2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3" name="Google Shape;13353;p2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4" name="Google Shape;13354;p2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5" name="Google Shape;13355;p2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6" name="Google Shape;13356;p2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7" name="Google Shape;13357;p2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8" name="Google Shape;13358;p2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9" name="Google Shape;13359;p2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0" name="Google Shape;13360;p2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1" name="Google Shape;13361;p2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2" name="Google Shape;13362;p2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3" name="Google Shape;13363;p2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4" name="Google Shape;13364;p2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5" name="Google Shape;13365;p2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6" name="Google Shape;13366;p2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7" name="Google Shape;13367;p2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8" name="Google Shape;13368;p2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9" name="Google Shape;13369;p2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0" name="Google Shape;13370;p2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1" name="Google Shape;13371;p2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2" name="Google Shape;13372;p2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3" name="Google Shape;13373;p2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4" name="Google Shape;13374;p2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5" name="Google Shape;13375;p2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6" name="Google Shape;13376;p2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7" name="Google Shape;13377;p2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8" name="Google Shape;13378;p2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9" name="Google Shape;13379;p2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0" name="Google Shape;13380;p2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1" name="Google Shape;13381;p2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2" name="Google Shape;13382;p2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3" name="Google Shape;13383;p2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4" name="Google Shape;13384;p2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5" name="Google Shape;13385;p2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6" name="Google Shape;13386;p2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7" name="Google Shape;13387;p2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8" name="Google Shape;13388;p2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9" name="Google Shape;13389;p2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0" name="Google Shape;13390;p2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1" name="Google Shape;13391;p2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2" name="Google Shape;13392;p2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3" name="Google Shape;13393;p2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4" name="Google Shape;13394;p2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5" name="Google Shape;13395;p2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6" name="Google Shape;13396;p2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7" name="Google Shape;13397;p2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8" name="Google Shape;13398;p2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9" name="Google Shape;13399;p2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0" name="Google Shape;13400;p2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1" name="Google Shape;13401;p2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2" name="Google Shape;13402;p2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3" name="Google Shape;13403;p2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4" name="Google Shape;13404;p2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5" name="Google Shape;13405;p2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6" name="Google Shape;13406;p2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7" name="Google Shape;13407;p2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8" name="Google Shape;13408;p2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9" name="Google Shape;13409;p2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0" name="Google Shape;13410;p2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1" name="Google Shape;13411;p2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2" name="Google Shape;13412;p2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3" name="Google Shape;13413;p2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4" name="Google Shape;13414;p2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5" name="Google Shape;13415;p2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6" name="Google Shape;13416;p2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7" name="Google Shape;13417;p2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8" name="Google Shape;13418;p2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9" name="Google Shape;13419;p2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0" name="Google Shape;13420;p2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1" name="Google Shape;13421;p2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2" name="Google Shape;13422;p2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3" name="Google Shape;13423;p2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4" name="Google Shape;13424;p2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5" name="Google Shape;13425;p2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6" name="Google Shape;13426;p2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7" name="Google Shape;13427;p2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8" name="Google Shape;13428;p2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9" name="Google Shape;13429;p2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0" name="Google Shape;13430;p2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1" name="Google Shape;13431;p2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2" name="Google Shape;13432;p2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3" name="Google Shape;13433;p2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4" name="Google Shape;13434;p2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5" name="Google Shape;13435;p2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6" name="Google Shape;13436;p2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7" name="Google Shape;13437;p2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8" name="Google Shape;13438;p2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9" name="Google Shape;13439;p2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0" name="Google Shape;13440;p2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1" name="Google Shape;13441;p2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2" name="Google Shape;13442;p2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3" name="Google Shape;13443;p2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4" name="Google Shape;13444;p2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5" name="Google Shape;13445;p2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6" name="Google Shape;13446;p2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7" name="Google Shape;13447;p2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8" name="Google Shape;13448;p2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9" name="Google Shape;13449;p2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0" name="Google Shape;13450;p2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1" name="Google Shape;13451;p2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2" name="Google Shape;13452;p2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3" name="Google Shape;13453;p2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4" name="Google Shape;13454;p2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5" name="Google Shape;13455;p2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6" name="Google Shape;13456;p2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7" name="Google Shape;13457;p2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8" name="Google Shape;13458;p2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9" name="Google Shape;13459;p2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0" name="Google Shape;13460;p2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1" name="Google Shape;13461;p2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2" name="Google Shape;13462;p2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3" name="Google Shape;13463;p2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4" name="Google Shape;13464;p2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5" name="Google Shape;13465;p2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6" name="Google Shape;13466;p2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7" name="Google Shape;13467;p2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8" name="Google Shape;13468;p2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9" name="Google Shape;13469;p2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0" name="Google Shape;13470;p2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1" name="Google Shape;13471;p2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2" name="Google Shape;13472;p2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3" name="Google Shape;13473;p2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4" name="Google Shape;13474;p2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5" name="Google Shape;13475;p2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6" name="Google Shape;13476;p2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7" name="Google Shape;13477;p2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8" name="Google Shape;13478;p2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9" name="Google Shape;13479;p2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0" name="Google Shape;13480;p2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1" name="Google Shape;13481;p2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2" name="Google Shape;13482;p2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3" name="Google Shape;13483;p2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4" name="Google Shape;13484;p2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5" name="Google Shape;13485;p2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6" name="Google Shape;13486;p2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7" name="Google Shape;13487;p2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8" name="Google Shape;13488;p2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9" name="Google Shape;13489;p2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0" name="Google Shape;13490;p2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1" name="Google Shape;13491;p2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2" name="Google Shape;13492;p2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3" name="Google Shape;13493;p2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4" name="Google Shape;13494;p2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5" name="Google Shape;13495;p2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6" name="Google Shape;13496;p2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7" name="Google Shape;13497;p2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8" name="Google Shape;13498;p2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9" name="Google Shape;13499;p2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0" name="Google Shape;13500;p2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1" name="Google Shape;13501;p2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2" name="Google Shape;13502;p2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3" name="Google Shape;13503;p2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4" name="Google Shape;13504;p2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5" name="Google Shape;13505;p2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6" name="Google Shape;13506;p2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7" name="Google Shape;13507;p2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8" name="Google Shape;13508;p2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9" name="Google Shape;13509;p2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0" name="Google Shape;13510;p2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1" name="Google Shape;13511;p2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2" name="Google Shape;13512;p2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3" name="Google Shape;13513;p2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4" name="Google Shape;13514;p2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5" name="Google Shape;13515;p2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6" name="Google Shape;13516;p2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7" name="Google Shape;13517;p2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8" name="Google Shape;13518;p2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9" name="Google Shape;13519;p2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0" name="Google Shape;13520;p2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1" name="Google Shape;13521;p2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2" name="Google Shape;13522;p2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3" name="Google Shape;13523;p2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4" name="Google Shape;13524;p2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5" name="Google Shape;13525;p2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6" name="Google Shape;13526;p2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7" name="Google Shape;13527;p2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8" name="Google Shape;13528;p2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9" name="Google Shape;13529;p2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0" name="Google Shape;13530;p2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1" name="Google Shape;13531;p2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2" name="Google Shape;13532;p2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3" name="Google Shape;13533;p2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4" name="Google Shape;13534;p2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5" name="Google Shape;13535;p2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6" name="Google Shape;13536;p2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7" name="Google Shape;13537;p2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8" name="Google Shape;13538;p2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9" name="Google Shape;13539;p2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0" name="Google Shape;13540;p2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1" name="Google Shape;13541;p2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2" name="Google Shape;13542;p2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3" name="Google Shape;13543;p2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4" name="Google Shape;13544;p2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5" name="Google Shape;13545;p2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6" name="Google Shape;13546;p2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7" name="Google Shape;13547;p2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8" name="Google Shape;13548;p2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9" name="Google Shape;13549;p2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0" name="Google Shape;13550;p2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1" name="Google Shape;13551;p2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2" name="Google Shape;13552;p2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3" name="Google Shape;13553;p2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4" name="Google Shape;13554;p2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5" name="Google Shape;13555;p2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6" name="Google Shape;13556;p2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7" name="Google Shape;13557;p2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8" name="Google Shape;13558;p2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9" name="Google Shape;13559;p2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0" name="Google Shape;13560;p2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1" name="Google Shape;13561;p2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2" name="Google Shape;13562;p2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3" name="Google Shape;13563;p2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4" name="Google Shape;13564;p2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5" name="Google Shape;13565;p2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6" name="Google Shape;13566;p2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7" name="Google Shape;13567;p2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8" name="Google Shape;13568;p2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9" name="Google Shape;13569;p2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0" name="Google Shape;13570;p2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1" name="Google Shape;13571;p2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2" name="Google Shape;13572;p2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3" name="Google Shape;13573;p2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4" name="Google Shape;13574;p2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5" name="Google Shape;13575;p2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6" name="Google Shape;13576;p2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7" name="Google Shape;13577;p2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8" name="Google Shape;13578;p2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9" name="Google Shape;13579;p2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0" name="Google Shape;13580;p2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1" name="Google Shape;13581;p2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2" name="Google Shape;13582;p2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3" name="Google Shape;13583;p2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4" name="Google Shape;13584;p2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5" name="Google Shape;13585;p2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6" name="Google Shape;13586;p2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7" name="Google Shape;13587;p2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8" name="Google Shape;13588;p2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9" name="Google Shape;13589;p2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0" name="Google Shape;13590;p2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1" name="Google Shape;13591;p2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2" name="Google Shape;13592;p2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3" name="Google Shape;13593;p2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4" name="Google Shape;13594;p2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5" name="Google Shape;13595;p2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6" name="Google Shape;13596;p2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7" name="Google Shape;13597;p2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8" name="Google Shape;13598;p2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9" name="Google Shape;13599;p2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0" name="Google Shape;13600;p2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1" name="Google Shape;13601;p2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2" name="Google Shape;13602;p2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3" name="Google Shape;13603;p2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4" name="Google Shape;13604;p2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5" name="Google Shape;13605;p2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6" name="Google Shape;13606;p2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7" name="Google Shape;13607;p2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8" name="Google Shape;13608;p2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9" name="Google Shape;13609;p2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0" name="Google Shape;13610;p2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1" name="Google Shape;13611;p2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2" name="Google Shape;13612;p2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3" name="Google Shape;13613;p2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4" name="Google Shape;13614;p2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5" name="Google Shape;13615;p2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6" name="Google Shape;13616;p2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7" name="Google Shape;13617;p2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8" name="Google Shape;13618;p2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9" name="Google Shape;13619;p2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0" name="Google Shape;13620;p2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1" name="Google Shape;13621;p2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2" name="Google Shape;13622;p2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3" name="Google Shape;13623;p2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4" name="Google Shape;13624;p2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5" name="Google Shape;13625;p2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6" name="Google Shape;13626;p2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7" name="Google Shape;13627;p2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8" name="Google Shape;13628;p2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9" name="Google Shape;13629;p2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0" name="Google Shape;13630;p2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1" name="Google Shape;13631;p2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632" name="Google Shape;13632;p209"/>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3633"/>
        <p:cNvGrpSpPr/>
        <p:nvPr/>
      </p:nvGrpSpPr>
      <p:grpSpPr>
        <a:xfrm>
          <a:off x="0" y="0"/>
          <a:ext cx="0" cy="0"/>
          <a:chOff x="0" y="0"/>
          <a:chExt cx="0" cy="0"/>
        </a:xfrm>
      </p:grpSpPr>
      <p:pic>
        <p:nvPicPr>
          <p:cNvPr id="13634" name="Google Shape;13634;p210"/>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13635" name="Google Shape;13635;p210"/>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6" name="Google Shape;13636;p210"/>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637" name="Google Shape;13637;p210"/>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3638" name="Google Shape;13638;p2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639" name="Google Shape;13639;p210"/>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0" name="Google Shape;13640;p210"/>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3641" name="Google Shape;13641;p2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3642"/>
        <p:cNvGrpSpPr/>
        <p:nvPr/>
      </p:nvGrpSpPr>
      <p:grpSpPr>
        <a:xfrm>
          <a:off x="0" y="0"/>
          <a:ext cx="0" cy="0"/>
          <a:chOff x="0" y="0"/>
          <a:chExt cx="0" cy="0"/>
        </a:xfrm>
      </p:grpSpPr>
      <p:grpSp>
        <p:nvGrpSpPr>
          <p:cNvPr id="13643" name="Google Shape;13643;p211"/>
          <p:cNvGrpSpPr/>
          <p:nvPr/>
        </p:nvGrpSpPr>
        <p:grpSpPr>
          <a:xfrm>
            <a:off x="2726703" y="6"/>
            <a:ext cx="3697033" cy="5143642"/>
            <a:chOff x="1926275" y="238125"/>
            <a:chExt cx="3765950" cy="5239525"/>
          </a:xfrm>
        </p:grpSpPr>
        <p:sp>
          <p:nvSpPr>
            <p:cNvPr id="13644" name="Google Shape;13644;p2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5" name="Google Shape;13645;p2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6" name="Google Shape;13646;p2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7" name="Google Shape;13647;p2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8" name="Google Shape;13648;p2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9" name="Google Shape;13649;p2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0" name="Google Shape;13650;p2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1" name="Google Shape;13651;p2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2" name="Google Shape;13652;p2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3" name="Google Shape;13653;p2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4" name="Google Shape;13654;p2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5" name="Google Shape;13655;p2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6" name="Google Shape;13656;p2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7" name="Google Shape;13657;p2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8" name="Google Shape;13658;p2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9" name="Google Shape;13659;p2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0" name="Google Shape;13660;p2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1" name="Google Shape;13661;p2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2" name="Google Shape;13662;p2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3" name="Google Shape;13663;p2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4" name="Google Shape;13664;p2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5" name="Google Shape;13665;p2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6" name="Google Shape;13666;p2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7" name="Google Shape;13667;p2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8" name="Google Shape;13668;p2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9" name="Google Shape;13669;p2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0" name="Google Shape;13670;p2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1" name="Google Shape;13671;p2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2" name="Google Shape;13672;p2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3" name="Google Shape;13673;p2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4" name="Google Shape;13674;p2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5" name="Google Shape;13675;p2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6" name="Google Shape;13676;p2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7" name="Google Shape;13677;p2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8" name="Google Shape;13678;p2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9" name="Google Shape;13679;p2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0" name="Google Shape;13680;p2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1" name="Google Shape;13681;p2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2" name="Google Shape;13682;p2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3" name="Google Shape;13683;p2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4" name="Google Shape;13684;p2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5" name="Google Shape;13685;p2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6" name="Google Shape;13686;p2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7" name="Google Shape;13687;p2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8" name="Google Shape;13688;p2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9" name="Google Shape;13689;p2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0" name="Google Shape;13690;p2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1" name="Google Shape;13691;p2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2" name="Google Shape;13692;p2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3" name="Google Shape;13693;p2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4" name="Google Shape;13694;p2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5" name="Google Shape;13695;p2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6" name="Google Shape;13696;p2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7" name="Google Shape;13697;p2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8" name="Google Shape;13698;p2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9" name="Google Shape;13699;p2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0" name="Google Shape;13700;p2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1" name="Google Shape;13701;p2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2" name="Google Shape;13702;p2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3" name="Google Shape;13703;p2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704" name="Google Shape;13704;p21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705" name="Google Shape;13705;p211"/>
          <p:cNvGrpSpPr/>
          <p:nvPr/>
        </p:nvGrpSpPr>
        <p:grpSpPr>
          <a:xfrm>
            <a:off x="2686261" y="2"/>
            <a:ext cx="2103910" cy="5143716"/>
            <a:chOff x="2726150" y="238125"/>
            <a:chExt cx="2142475" cy="5238000"/>
          </a:xfrm>
        </p:grpSpPr>
        <p:sp>
          <p:nvSpPr>
            <p:cNvPr id="13706" name="Google Shape;13706;p2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7" name="Google Shape;13707;p2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8" name="Google Shape;13708;p2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709" name="Google Shape;13709;p21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710" name="Google Shape;13710;p21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3711" name="Google Shape;13711;p2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712" name="Google Shape;13712;p21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3" name="Google Shape;13713;p211"/>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3714" name="Google Shape;13714;p2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3715" name="Google Shape;13715;p21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3716"/>
        <p:cNvGrpSpPr/>
        <p:nvPr/>
      </p:nvGrpSpPr>
      <p:grpSpPr>
        <a:xfrm>
          <a:off x="0" y="0"/>
          <a:ext cx="0" cy="0"/>
          <a:chOff x="0" y="0"/>
          <a:chExt cx="0" cy="0"/>
        </a:xfrm>
      </p:grpSpPr>
      <p:sp>
        <p:nvSpPr>
          <p:cNvPr id="13717" name="Google Shape;13717;p212"/>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718" name="Google Shape;13718;p212"/>
          <p:cNvGrpSpPr/>
          <p:nvPr/>
        </p:nvGrpSpPr>
        <p:grpSpPr>
          <a:xfrm>
            <a:off x="2686261" y="2"/>
            <a:ext cx="2103910" cy="5143716"/>
            <a:chOff x="2726150" y="238125"/>
            <a:chExt cx="2142475" cy="5238000"/>
          </a:xfrm>
        </p:grpSpPr>
        <p:sp>
          <p:nvSpPr>
            <p:cNvPr id="13719" name="Google Shape;13719;p2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0" name="Google Shape;13720;p2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1" name="Google Shape;13721;p2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722" name="Google Shape;13722;p212"/>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723" name="Google Shape;13723;p212"/>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3724" name="Google Shape;13724;p2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725" name="Google Shape;13725;p212"/>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6" name="Google Shape;13726;p212"/>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3727" name="Google Shape;13727;p212"/>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3728" name="Google Shape;13728;p21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txBody>
          <a:bodyPr/>
          <a:lstStyle/>
          <a:p>
            <a:endParaRPr lang="en-US"/>
          </a:p>
        </p:txBody>
      </p:sp>
      <p:sp>
        <p:nvSpPr>
          <p:cNvPr id="1869" name="Google Shape;1869;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3729"/>
        <p:cNvGrpSpPr/>
        <p:nvPr/>
      </p:nvGrpSpPr>
      <p:grpSpPr>
        <a:xfrm>
          <a:off x="0" y="0"/>
          <a:ext cx="0" cy="0"/>
          <a:chOff x="0" y="0"/>
          <a:chExt cx="0" cy="0"/>
        </a:xfrm>
      </p:grpSpPr>
      <p:sp>
        <p:nvSpPr>
          <p:cNvPr id="13730" name="Google Shape;13730;p21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731" name="Google Shape;13731;p213"/>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3732" name="Google Shape;13732;p213"/>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3733" name="Google Shape;13733;p2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734" name="Google Shape;13734;p213"/>
          <p:cNvGrpSpPr/>
          <p:nvPr/>
        </p:nvGrpSpPr>
        <p:grpSpPr>
          <a:xfrm>
            <a:off x="8041173" y="4778596"/>
            <a:ext cx="598277" cy="170409"/>
            <a:chOff x="238125" y="1822850"/>
            <a:chExt cx="7080200" cy="2016675"/>
          </a:xfrm>
        </p:grpSpPr>
        <p:sp>
          <p:nvSpPr>
            <p:cNvPr id="13735" name="Google Shape;13735;p2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6" name="Google Shape;13736;p2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7" name="Google Shape;13737;p2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8" name="Google Shape;13738;p2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9" name="Google Shape;13739;p2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0" name="Google Shape;13740;p2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1" name="Google Shape;13741;p2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742" name="Google Shape;13742;p21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3743"/>
        <p:cNvGrpSpPr/>
        <p:nvPr/>
      </p:nvGrpSpPr>
      <p:grpSpPr>
        <a:xfrm>
          <a:off x="0" y="0"/>
          <a:ext cx="0" cy="0"/>
          <a:chOff x="0" y="0"/>
          <a:chExt cx="0" cy="0"/>
        </a:xfrm>
      </p:grpSpPr>
      <p:sp>
        <p:nvSpPr>
          <p:cNvPr id="13744" name="Google Shape;13744;p214"/>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5" name="Google Shape;13745;p2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746" name="Google Shape;13746;p2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747" name="Google Shape;13747;p2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748"/>
        <p:cNvGrpSpPr/>
        <p:nvPr/>
      </p:nvGrpSpPr>
      <p:grpSpPr>
        <a:xfrm>
          <a:off x="0" y="0"/>
          <a:ext cx="0" cy="0"/>
          <a:chOff x="0" y="0"/>
          <a:chExt cx="0" cy="0"/>
        </a:xfrm>
      </p:grpSpPr>
      <p:sp>
        <p:nvSpPr>
          <p:cNvPr id="13749" name="Google Shape;13749;p21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3750" name="Google Shape;13750;p2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751" name="Google Shape;13751;p21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3752" name="Google Shape;13752;p215"/>
          <p:cNvGrpSpPr/>
          <p:nvPr/>
        </p:nvGrpSpPr>
        <p:grpSpPr>
          <a:xfrm>
            <a:off x="8041173" y="4778596"/>
            <a:ext cx="598277" cy="170409"/>
            <a:chOff x="238125" y="1822850"/>
            <a:chExt cx="7080200" cy="2016675"/>
          </a:xfrm>
        </p:grpSpPr>
        <p:sp>
          <p:nvSpPr>
            <p:cNvPr id="13753" name="Google Shape;13753;p2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4" name="Google Shape;13754;p2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5" name="Google Shape;13755;p2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6" name="Google Shape;13756;p2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7" name="Google Shape;13757;p2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8" name="Google Shape;13758;p2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9" name="Google Shape;13759;p2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760" name="Google Shape;13760;p2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761"/>
        <p:cNvGrpSpPr/>
        <p:nvPr/>
      </p:nvGrpSpPr>
      <p:grpSpPr>
        <a:xfrm>
          <a:off x="0" y="0"/>
          <a:ext cx="0" cy="0"/>
          <a:chOff x="0" y="0"/>
          <a:chExt cx="0" cy="0"/>
        </a:xfrm>
      </p:grpSpPr>
      <p:sp>
        <p:nvSpPr>
          <p:cNvPr id="13762" name="Google Shape;13762;p21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3763" name="Google Shape;13763;p2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764"/>
        <p:cNvGrpSpPr/>
        <p:nvPr/>
      </p:nvGrpSpPr>
      <p:grpSpPr>
        <a:xfrm>
          <a:off x="0" y="0"/>
          <a:ext cx="0" cy="0"/>
          <a:chOff x="0" y="0"/>
          <a:chExt cx="0" cy="0"/>
        </a:xfrm>
      </p:grpSpPr>
      <p:sp>
        <p:nvSpPr>
          <p:cNvPr id="13765" name="Google Shape;13765;p21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6" name="Google Shape;13766;p21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3767" name="Google Shape;13767;p21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3768" name="Google Shape;13768;p21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3769" name="Google Shape;13769;p2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770" name="Google Shape;13770;p2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3771" name="Google Shape;13771;p2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3772"/>
        <p:cNvGrpSpPr/>
        <p:nvPr/>
      </p:nvGrpSpPr>
      <p:grpSpPr>
        <a:xfrm>
          <a:off x="0" y="0"/>
          <a:ext cx="0" cy="0"/>
          <a:chOff x="0" y="0"/>
          <a:chExt cx="0" cy="0"/>
        </a:xfrm>
      </p:grpSpPr>
      <p:sp>
        <p:nvSpPr>
          <p:cNvPr id="13773" name="Google Shape;13773;p2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774" name="Google Shape;13774;p218"/>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3775" name="Google Shape;13775;p2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3776" name="Google Shape;13776;p2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3777"/>
        <p:cNvGrpSpPr/>
        <p:nvPr/>
      </p:nvGrpSpPr>
      <p:grpSpPr>
        <a:xfrm>
          <a:off x="0" y="0"/>
          <a:ext cx="0" cy="0"/>
          <a:chOff x="0" y="0"/>
          <a:chExt cx="0" cy="0"/>
        </a:xfrm>
      </p:grpSpPr>
      <p:grpSp>
        <p:nvGrpSpPr>
          <p:cNvPr id="13778" name="Google Shape;13778;p219"/>
          <p:cNvGrpSpPr/>
          <p:nvPr/>
        </p:nvGrpSpPr>
        <p:grpSpPr>
          <a:xfrm>
            <a:off x="3689202" y="6"/>
            <a:ext cx="3697033" cy="5143642"/>
            <a:chOff x="1926275" y="238125"/>
            <a:chExt cx="3765950" cy="5239525"/>
          </a:xfrm>
        </p:grpSpPr>
        <p:sp>
          <p:nvSpPr>
            <p:cNvPr id="13779" name="Google Shape;13779;p21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0" name="Google Shape;13780;p21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1" name="Google Shape;13781;p21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2" name="Google Shape;13782;p21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3" name="Google Shape;13783;p21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4" name="Google Shape;13784;p21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5" name="Google Shape;13785;p21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6" name="Google Shape;13786;p21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7" name="Google Shape;13787;p21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8" name="Google Shape;13788;p21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9" name="Google Shape;13789;p21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0" name="Google Shape;13790;p21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1" name="Google Shape;13791;p21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2" name="Google Shape;13792;p21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3" name="Google Shape;13793;p21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4" name="Google Shape;13794;p21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5" name="Google Shape;13795;p21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6" name="Google Shape;13796;p21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7" name="Google Shape;13797;p21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8" name="Google Shape;13798;p21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9" name="Google Shape;13799;p21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0" name="Google Shape;13800;p21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1" name="Google Shape;13801;p21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2" name="Google Shape;13802;p21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3" name="Google Shape;13803;p21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4" name="Google Shape;13804;p21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5" name="Google Shape;13805;p21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6" name="Google Shape;13806;p21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7" name="Google Shape;13807;p21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8" name="Google Shape;13808;p21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9" name="Google Shape;13809;p21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0" name="Google Shape;13810;p21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1" name="Google Shape;13811;p21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2" name="Google Shape;13812;p21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3" name="Google Shape;13813;p21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4" name="Google Shape;13814;p21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5" name="Google Shape;13815;p21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6" name="Google Shape;13816;p21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7" name="Google Shape;13817;p21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8" name="Google Shape;13818;p21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9" name="Google Shape;13819;p21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0" name="Google Shape;13820;p21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1" name="Google Shape;13821;p21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2" name="Google Shape;13822;p21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3" name="Google Shape;13823;p21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4" name="Google Shape;13824;p21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5" name="Google Shape;13825;p21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6" name="Google Shape;13826;p21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7" name="Google Shape;13827;p21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8" name="Google Shape;13828;p21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9" name="Google Shape;13829;p21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0" name="Google Shape;13830;p21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1" name="Google Shape;13831;p21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2" name="Google Shape;13832;p21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3" name="Google Shape;13833;p21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4" name="Google Shape;13834;p21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5" name="Google Shape;13835;p21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6" name="Google Shape;13836;p21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7" name="Google Shape;13837;p21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8" name="Google Shape;13838;p21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839" name="Google Shape;13839;p219"/>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0" name="Google Shape;13840;p21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13841" name="Google Shape;13841;p219"/>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13842" name="Google Shape;13842;p219"/>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13843" name="Google Shape;13843;p219"/>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3844" name="Google Shape;13844;p219"/>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3845"/>
        <p:cNvGrpSpPr/>
        <p:nvPr/>
      </p:nvGrpSpPr>
      <p:grpSpPr>
        <a:xfrm>
          <a:off x="0" y="0"/>
          <a:ext cx="0" cy="0"/>
          <a:chOff x="0" y="0"/>
          <a:chExt cx="0" cy="0"/>
        </a:xfrm>
      </p:grpSpPr>
      <p:grpSp>
        <p:nvGrpSpPr>
          <p:cNvPr id="13846" name="Google Shape;13846;p220"/>
          <p:cNvGrpSpPr/>
          <p:nvPr/>
        </p:nvGrpSpPr>
        <p:grpSpPr>
          <a:xfrm>
            <a:off x="3698727" y="6"/>
            <a:ext cx="3697033" cy="5143642"/>
            <a:chOff x="1926275" y="238125"/>
            <a:chExt cx="3765950" cy="5239525"/>
          </a:xfrm>
        </p:grpSpPr>
        <p:sp>
          <p:nvSpPr>
            <p:cNvPr id="13847" name="Google Shape;13847;p2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8" name="Google Shape;13848;p2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9" name="Google Shape;13849;p2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0" name="Google Shape;13850;p2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1" name="Google Shape;13851;p2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2" name="Google Shape;13852;p2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3" name="Google Shape;13853;p2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4" name="Google Shape;13854;p2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5" name="Google Shape;13855;p2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6" name="Google Shape;13856;p2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7" name="Google Shape;13857;p2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8" name="Google Shape;13858;p2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9" name="Google Shape;13859;p2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0" name="Google Shape;13860;p2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1" name="Google Shape;13861;p2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2" name="Google Shape;13862;p2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3" name="Google Shape;13863;p2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4" name="Google Shape;13864;p2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5" name="Google Shape;13865;p2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6" name="Google Shape;13866;p2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7" name="Google Shape;13867;p2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8" name="Google Shape;13868;p2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9" name="Google Shape;13869;p2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0" name="Google Shape;13870;p2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1" name="Google Shape;13871;p2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2" name="Google Shape;13872;p2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3" name="Google Shape;13873;p2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4" name="Google Shape;13874;p2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5" name="Google Shape;13875;p2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6" name="Google Shape;13876;p2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7" name="Google Shape;13877;p2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8" name="Google Shape;13878;p2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9" name="Google Shape;13879;p2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0" name="Google Shape;13880;p2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1" name="Google Shape;13881;p2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2" name="Google Shape;13882;p2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3" name="Google Shape;13883;p2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4" name="Google Shape;13884;p2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5" name="Google Shape;13885;p2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6" name="Google Shape;13886;p2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7" name="Google Shape;13887;p2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8" name="Google Shape;13888;p2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9" name="Google Shape;13889;p2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0" name="Google Shape;13890;p2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1" name="Google Shape;13891;p2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2" name="Google Shape;13892;p2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3" name="Google Shape;13893;p2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4" name="Google Shape;13894;p2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5" name="Google Shape;13895;p2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6" name="Google Shape;13896;p2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7" name="Google Shape;13897;p2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8" name="Google Shape;13898;p2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9" name="Google Shape;13899;p2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0" name="Google Shape;13900;p2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1" name="Google Shape;13901;p2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2" name="Google Shape;13902;p2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3" name="Google Shape;13903;p2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4" name="Google Shape;13904;p2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5" name="Google Shape;13905;p2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6" name="Google Shape;13906;p2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907" name="Google Shape;13907;p22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8" name="Google Shape;13908;p2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909" name="Google Shape;13909;p22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13910" name="Google Shape;13910;p2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3911" name="Google Shape;13911;p22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3912"/>
        <p:cNvGrpSpPr/>
        <p:nvPr/>
      </p:nvGrpSpPr>
      <p:grpSpPr>
        <a:xfrm>
          <a:off x="0" y="0"/>
          <a:ext cx="0" cy="0"/>
          <a:chOff x="0" y="0"/>
          <a:chExt cx="0" cy="0"/>
        </a:xfrm>
      </p:grpSpPr>
      <p:grpSp>
        <p:nvGrpSpPr>
          <p:cNvPr id="13913" name="Google Shape;13913;p221"/>
          <p:cNvGrpSpPr/>
          <p:nvPr/>
        </p:nvGrpSpPr>
        <p:grpSpPr>
          <a:xfrm>
            <a:off x="3698727" y="6"/>
            <a:ext cx="3697033" cy="5143642"/>
            <a:chOff x="1926275" y="238125"/>
            <a:chExt cx="3765950" cy="5239525"/>
          </a:xfrm>
        </p:grpSpPr>
        <p:sp>
          <p:nvSpPr>
            <p:cNvPr id="13914" name="Google Shape;13914;p2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5" name="Google Shape;13915;p2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6" name="Google Shape;13916;p2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7" name="Google Shape;13917;p2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8" name="Google Shape;13918;p2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9" name="Google Shape;13919;p2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0" name="Google Shape;13920;p2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1" name="Google Shape;13921;p2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2" name="Google Shape;13922;p2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3" name="Google Shape;13923;p2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4" name="Google Shape;13924;p2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5" name="Google Shape;13925;p2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6" name="Google Shape;13926;p2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7" name="Google Shape;13927;p2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8" name="Google Shape;13928;p2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9" name="Google Shape;13929;p2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0" name="Google Shape;13930;p2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1" name="Google Shape;13931;p2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2" name="Google Shape;13932;p2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3" name="Google Shape;13933;p2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4" name="Google Shape;13934;p2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5" name="Google Shape;13935;p2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6" name="Google Shape;13936;p2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7" name="Google Shape;13937;p2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8" name="Google Shape;13938;p2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9" name="Google Shape;13939;p2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0" name="Google Shape;13940;p2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1" name="Google Shape;13941;p2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2" name="Google Shape;13942;p2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3" name="Google Shape;13943;p2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4" name="Google Shape;13944;p2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5" name="Google Shape;13945;p2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6" name="Google Shape;13946;p2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7" name="Google Shape;13947;p2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8" name="Google Shape;13948;p2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9" name="Google Shape;13949;p2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0" name="Google Shape;13950;p2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1" name="Google Shape;13951;p2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2" name="Google Shape;13952;p2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3" name="Google Shape;13953;p2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4" name="Google Shape;13954;p2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5" name="Google Shape;13955;p2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6" name="Google Shape;13956;p2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7" name="Google Shape;13957;p2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8" name="Google Shape;13958;p2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9" name="Google Shape;13959;p2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0" name="Google Shape;13960;p2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1" name="Google Shape;13961;p2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2" name="Google Shape;13962;p2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3" name="Google Shape;13963;p2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4" name="Google Shape;13964;p2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5" name="Google Shape;13965;p2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6" name="Google Shape;13966;p2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7" name="Google Shape;13967;p2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8" name="Google Shape;13968;p2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9" name="Google Shape;13969;p2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0" name="Google Shape;13970;p2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1" name="Google Shape;13971;p2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2" name="Google Shape;13972;p2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3" name="Google Shape;13973;p2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974" name="Google Shape;13974;p22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5" name="Google Shape;13975;p2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976" name="Google Shape;13976;p221"/>
          <p:cNvGrpSpPr/>
          <p:nvPr/>
        </p:nvGrpSpPr>
        <p:grpSpPr>
          <a:xfrm>
            <a:off x="1285921" y="2144122"/>
            <a:ext cx="2868897" cy="817157"/>
            <a:chOff x="238125" y="1822850"/>
            <a:chExt cx="7080200" cy="2016675"/>
          </a:xfrm>
        </p:grpSpPr>
        <p:sp>
          <p:nvSpPr>
            <p:cNvPr id="13977" name="Google Shape;13977;p2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8" name="Google Shape;13978;p2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9" name="Google Shape;13979;p2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0" name="Google Shape;13980;p2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1" name="Google Shape;13981;p2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2" name="Google Shape;13982;p2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3" name="Google Shape;13983;p2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984" name="Google Shape;13984;p22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13985" name="Google Shape;13985;p2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3986"/>
        <p:cNvGrpSpPr/>
        <p:nvPr/>
      </p:nvGrpSpPr>
      <p:grpSpPr>
        <a:xfrm>
          <a:off x="0" y="0"/>
          <a:ext cx="0" cy="0"/>
          <a:chOff x="0" y="0"/>
          <a:chExt cx="0" cy="0"/>
        </a:xfrm>
      </p:grpSpPr>
      <p:sp>
        <p:nvSpPr>
          <p:cNvPr id="13987" name="Google Shape;13987;p222"/>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8" name="Google Shape;13988;p2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989" name="Google Shape;13989;p222"/>
          <p:cNvGrpSpPr/>
          <p:nvPr/>
        </p:nvGrpSpPr>
        <p:grpSpPr>
          <a:xfrm>
            <a:off x="1285921" y="2144122"/>
            <a:ext cx="2868897" cy="817157"/>
            <a:chOff x="238125" y="1822850"/>
            <a:chExt cx="7080200" cy="2016675"/>
          </a:xfrm>
        </p:grpSpPr>
        <p:sp>
          <p:nvSpPr>
            <p:cNvPr id="13990" name="Google Shape;13990;p2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1" name="Google Shape;13991;p2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2" name="Google Shape;13992;p2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3" name="Google Shape;13993;p2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4" name="Google Shape;13994;p2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5" name="Google Shape;13995;p2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6" name="Google Shape;13996;p2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997" name="Google Shape;13997;p22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13998" name="Google Shape;13998;p2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2" name="Google Shape;592;p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593" name="Google Shape;593;p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p:cSld name="BLANK_3">
    <p:spTree>
      <p:nvGrpSpPr>
        <p:cNvPr id="1" name="Shape 1870"/>
        <p:cNvGrpSpPr/>
        <p:nvPr/>
      </p:nvGrpSpPr>
      <p:grpSpPr>
        <a:xfrm>
          <a:off x="0" y="0"/>
          <a:ext cx="0" cy="0"/>
          <a:chOff x="0" y="0"/>
          <a:chExt cx="0" cy="0"/>
        </a:xfrm>
      </p:grpSpPr>
      <p:sp>
        <p:nvSpPr>
          <p:cNvPr id="1871" name="Google Shape;1871;g28891062f49_0_337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7254"/>
          </a:srgbClr>
        </a:solidFill>
        <a:effectLst/>
      </p:bgPr>
    </p:bg>
    <p:spTree>
      <p:nvGrpSpPr>
        <p:cNvPr id="1" name="Shape 1876"/>
        <p:cNvGrpSpPr/>
        <p:nvPr/>
      </p:nvGrpSpPr>
      <p:grpSpPr>
        <a:xfrm>
          <a:off x="0" y="0"/>
          <a:ext cx="0" cy="0"/>
          <a:chOff x="0" y="0"/>
          <a:chExt cx="0" cy="0"/>
        </a:xfrm>
      </p:grpSpPr>
      <p:sp>
        <p:nvSpPr>
          <p:cNvPr id="1877" name="Google Shape;1877;g280e44c372a_0_2481"/>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78" name="Google Shape;1878;g280e44c372a_0_2481"/>
          <p:cNvGrpSpPr/>
          <p:nvPr/>
        </p:nvGrpSpPr>
        <p:grpSpPr>
          <a:xfrm>
            <a:off x="6808167" y="782935"/>
            <a:ext cx="1845454" cy="1820070"/>
            <a:chOff x="5927502" y="551678"/>
            <a:chExt cx="2377550" cy="2344847"/>
          </a:xfrm>
        </p:grpSpPr>
        <p:grpSp>
          <p:nvGrpSpPr>
            <p:cNvPr id="1879" name="Google Shape;1879;g280e44c372a_0_2481"/>
            <p:cNvGrpSpPr/>
            <p:nvPr/>
          </p:nvGrpSpPr>
          <p:grpSpPr>
            <a:xfrm>
              <a:off x="5927502" y="551678"/>
              <a:ext cx="2377550" cy="653782"/>
              <a:chOff x="2159414" y="3486447"/>
              <a:chExt cx="2606105" cy="720500"/>
            </a:xfrm>
          </p:grpSpPr>
          <p:grpSp>
            <p:nvGrpSpPr>
              <p:cNvPr id="1880" name="Google Shape;1880;g280e44c372a_0_2481"/>
              <p:cNvGrpSpPr/>
              <p:nvPr/>
            </p:nvGrpSpPr>
            <p:grpSpPr>
              <a:xfrm>
                <a:off x="2159414" y="3486447"/>
                <a:ext cx="2606105" cy="49200"/>
                <a:chOff x="2159414" y="3486447"/>
                <a:chExt cx="2606105" cy="49200"/>
              </a:xfrm>
            </p:grpSpPr>
            <p:sp>
              <p:nvSpPr>
                <p:cNvPr id="1881" name="Google Shape;1881;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7" name="Google Shape;1897;g280e44c372a_0_2481"/>
              <p:cNvGrpSpPr/>
              <p:nvPr/>
            </p:nvGrpSpPr>
            <p:grpSpPr>
              <a:xfrm>
                <a:off x="2159414" y="3652838"/>
                <a:ext cx="2606105" cy="49200"/>
                <a:chOff x="2159414" y="3486447"/>
                <a:chExt cx="2606105" cy="49200"/>
              </a:xfrm>
            </p:grpSpPr>
            <p:sp>
              <p:nvSpPr>
                <p:cNvPr id="1898" name="Google Shape;1898;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4" name="Google Shape;1914;g280e44c372a_0_2481"/>
              <p:cNvGrpSpPr/>
              <p:nvPr/>
            </p:nvGrpSpPr>
            <p:grpSpPr>
              <a:xfrm>
                <a:off x="2159414" y="3819188"/>
                <a:ext cx="2606105" cy="49200"/>
                <a:chOff x="2159414" y="3486447"/>
                <a:chExt cx="2606105" cy="49200"/>
              </a:xfrm>
            </p:grpSpPr>
            <p:sp>
              <p:nvSpPr>
                <p:cNvPr id="1915" name="Google Shape;1915;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31" name="Google Shape;1931;g280e44c372a_0_2481"/>
              <p:cNvGrpSpPr/>
              <p:nvPr/>
            </p:nvGrpSpPr>
            <p:grpSpPr>
              <a:xfrm>
                <a:off x="2159414" y="3983540"/>
                <a:ext cx="2606105" cy="49200"/>
                <a:chOff x="2159414" y="3486447"/>
                <a:chExt cx="2606105" cy="49200"/>
              </a:xfrm>
            </p:grpSpPr>
            <p:sp>
              <p:nvSpPr>
                <p:cNvPr id="1932" name="Google Shape;1932;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8" name="Google Shape;1948;g280e44c372a_0_2481"/>
              <p:cNvGrpSpPr/>
              <p:nvPr/>
            </p:nvGrpSpPr>
            <p:grpSpPr>
              <a:xfrm>
                <a:off x="2159414" y="4157747"/>
                <a:ext cx="2606105" cy="49200"/>
                <a:chOff x="2159414" y="3486447"/>
                <a:chExt cx="2606105" cy="49200"/>
              </a:xfrm>
            </p:grpSpPr>
            <p:sp>
              <p:nvSpPr>
                <p:cNvPr id="1949" name="Google Shape;1949;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965" name="Google Shape;1965;g280e44c372a_0_2481"/>
            <p:cNvGrpSpPr/>
            <p:nvPr/>
          </p:nvGrpSpPr>
          <p:grpSpPr>
            <a:xfrm>
              <a:off x="5927502" y="1318161"/>
              <a:ext cx="2377550" cy="653782"/>
              <a:chOff x="2159414" y="3486447"/>
              <a:chExt cx="2606105" cy="720500"/>
            </a:xfrm>
          </p:grpSpPr>
          <p:grpSp>
            <p:nvGrpSpPr>
              <p:cNvPr id="1966" name="Google Shape;1966;g280e44c372a_0_2481"/>
              <p:cNvGrpSpPr/>
              <p:nvPr/>
            </p:nvGrpSpPr>
            <p:grpSpPr>
              <a:xfrm>
                <a:off x="2159414" y="3486447"/>
                <a:ext cx="2606105" cy="49200"/>
                <a:chOff x="2159414" y="3486447"/>
                <a:chExt cx="2606105" cy="49200"/>
              </a:xfrm>
            </p:grpSpPr>
            <p:sp>
              <p:nvSpPr>
                <p:cNvPr id="1967" name="Google Shape;1967;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3" name="Google Shape;1983;g280e44c372a_0_2481"/>
              <p:cNvGrpSpPr/>
              <p:nvPr/>
            </p:nvGrpSpPr>
            <p:grpSpPr>
              <a:xfrm>
                <a:off x="2159414" y="3652838"/>
                <a:ext cx="2606105" cy="49200"/>
                <a:chOff x="2159414" y="3486447"/>
                <a:chExt cx="2606105" cy="49200"/>
              </a:xfrm>
            </p:grpSpPr>
            <p:sp>
              <p:nvSpPr>
                <p:cNvPr id="1984" name="Google Shape;1984;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00" name="Google Shape;2000;g280e44c372a_0_2481"/>
              <p:cNvGrpSpPr/>
              <p:nvPr/>
            </p:nvGrpSpPr>
            <p:grpSpPr>
              <a:xfrm>
                <a:off x="2159414" y="3819188"/>
                <a:ext cx="2606105" cy="49200"/>
                <a:chOff x="2159414" y="3486447"/>
                <a:chExt cx="2606105" cy="49200"/>
              </a:xfrm>
            </p:grpSpPr>
            <p:sp>
              <p:nvSpPr>
                <p:cNvPr id="2001" name="Google Shape;2001;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17" name="Google Shape;2017;g280e44c372a_0_2481"/>
              <p:cNvGrpSpPr/>
              <p:nvPr/>
            </p:nvGrpSpPr>
            <p:grpSpPr>
              <a:xfrm>
                <a:off x="2159414" y="3983540"/>
                <a:ext cx="2606105" cy="49200"/>
                <a:chOff x="2159414" y="3486447"/>
                <a:chExt cx="2606105" cy="49200"/>
              </a:xfrm>
            </p:grpSpPr>
            <p:sp>
              <p:nvSpPr>
                <p:cNvPr id="2018" name="Google Shape;2018;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34" name="Google Shape;2034;g280e44c372a_0_2481"/>
              <p:cNvGrpSpPr/>
              <p:nvPr/>
            </p:nvGrpSpPr>
            <p:grpSpPr>
              <a:xfrm>
                <a:off x="2159414" y="4157747"/>
                <a:ext cx="2606105" cy="49200"/>
                <a:chOff x="2159414" y="3486447"/>
                <a:chExt cx="2606105" cy="49200"/>
              </a:xfrm>
            </p:grpSpPr>
            <p:sp>
              <p:nvSpPr>
                <p:cNvPr id="2035" name="Google Shape;2035;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051" name="Google Shape;2051;g280e44c372a_0_2481"/>
            <p:cNvGrpSpPr/>
            <p:nvPr/>
          </p:nvGrpSpPr>
          <p:grpSpPr>
            <a:xfrm>
              <a:off x="5927502" y="2084668"/>
              <a:ext cx="2377550" cy="44644"/>
              <a:chOff x="2159414" y="3486447"/>
              <a:chExt cx="2606105" cy="49200"/>
            </a:xfrm>
          </p:grpSpPr>
          <p:sp>
            <p:nvSpPr>
              <p:cNvPr id="2052" name="Google Shape;2052;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68" name="Google Shape;2068;g280e44c372a_0_2481"/>
            <p:cNvGrpSpPr/>
            <p:nvPr/>
          </p:nvGrpSpPr>
          <p:grpSpPr>
            <a:xfrm>
              <a:off x="5927502" y="2235651"/>
              <a:ext cx="2377550" cy="44644"/>
              <a:chOff x="2159414" y="3486447"/>
              <a:chExt cx="2606105" cy="49200"/>
            </a:xfrm>
          </p:grpSpPr>
          <p:sp>
            <p:nvSpPr>
              <p:cNvPr id="2069" name="Google Shape;2069;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85" name="Google Shape;2085;g280e44c372a_0_2481"/>
            <p:cNvGrpSpPr/>
            <p:nvPr/>
          </p:nvGrpSpPr>
          <p:grpSpPr>
            <a:xfrm>
              <a:off x="5927502" y="2386597"/>
              <a:ext cx="2377550" cy="44644"/>
              <a:chOff x="2159414" y="3486447"/>
              <a:chExt cx="2606105" cy="49200"/>
            </a:xfrm>
          </p:grpSpPr>
          <p:sp>
            <p:nvSpPr>
              <p:cNvPr id="2086" name="Google Shape;2086;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02" name="Google Shape;2102;g280e44c372a_0_2481"/>
            <p:cNvGrpSpPr/>
            <p:nvPr/>
          </p:nvGrpSpPr>
          <p:grpSpPr>
            <a:xfrm>
              <a:off x="5927502" y="2535730"/>
              <a:ext cx="2377550" cy="44644"/>
              <a:chOff x="2159414" y="3486447"/>
              <a:chExt cx="2606105" cy="49200"/>
            </a:xfrm>
          </p:grpSpPr>
          <p:sp>
            <p:nvSpPr>
              <p:cNvPr id="2103" name="Google Shape;2103;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19" name="Google Shape;2119;g280e44c372a_0_2481"/>
            <p:cNvGrpSpPr/>
            <p:nvPr/>
          </p:nvGrpSpPr>
          <p:grpSpPr>
            <a:xfrm>
              <a:off x="5927502" y="2693806"/>
              <a:ext cx="2377550" cy="44644"/>
              <a:chOff x="2159414" y="3486447"/>
              <a:chExt cx="2606105" cy="49200"/>
            </a:xfrm>
          </p:grpSpPr>
          <p:sp>
            <p:nvSpPr>
              <p:cNvPr id="2120" name="Google Shape;2120;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36" name="Google Shape;2136;g280e44c372a_0_2481"/>
            <p:cNvGrpSpPr/>
            <p:nvPr/>
          </p:nvGrpSpPr>
          <p:grpSpPr>
            <a:xfrm>
              <a:off x="5927502" y="2851881"/>
              <a:ext cx="2377550" cy="44644"/>
              <a:chOff x="2159414" y="3486447"/>
              <a:chExt cx="2606105" cy="49200"/>
            </a:xfrm>
          </p:grpSpPr>
          <p:sp>
            <p:nvSpPr>
              <p:cNvPr id="2137" name="Google Shape;2137;g280e44c372a_0_248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g280e44c372a_0_248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g280e44c372a_0_248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g280e44c372a_0_248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g280e44c372a_0_248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g280e44c372a_0_248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g280e44c372a_0_248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g280e44c372a_0_248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g280e44c372a_0_248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g280e44c372a_0_248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g280e44c372a_0_248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g280e44c372a_0_248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g280e44c372a_0_248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g280e44c372a_0_248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g280e44c372a_0_248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g280e44c372a_0_248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153" name="Google Shape;2153;g280e44c372a_0_2481"/>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54" name="Google Shape;2154;g280e44c372a_0_2481"/>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155" name="Google Shape;2155;g280e44c372a_0_2481"/>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156" name="Google Shape;2156;g280e44c372a_0_248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157" name="Google Shape;2157;g280e44c372a_0_2481"/>
          <p:cNvGrpSpPr/>
          <p:nvPr/>
        </p:nvGrpSpPr>
        <p:grpSpPr>
          <a:xfrm>
            <a:off x="8041173" y="4778596"/>
            <a:ext cx="598277" cy="170409"/>
            <a:chOff x="238125" y="1822850"/>
            <a:chExt cx="7080200" cy="2016675"/>
          </a:xfrm>
        </p:grpSpPr>
        <p:sp>
          <p:nvSpPr>
            <p:cNvPr id="2158" name="Google Shape;2158;g280e44c372a_0_248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g280e44c372a_0_248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g280e44c372a_0_248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g280e44c372a_0_248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g280e44c372a_0_248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g280e44c372a_0_248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g280e44c372a_0_248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65" name="Google Shape;2165;g280e44c372a_0_248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2166"/>
        <p:cNvGrpSpPr/>
        <p:nvPr/>
      </p:nvGrpSpPr>
      <p:grpSpPr>
        <a:xfrm>
          <a:off x="0" y="0"/>
          <a:ext cx="0" cy="0"/>
          <a:chOff x="0" y="0"/>
          <a:chExt cx="0" cy="0"/>
        </a:xfrm>
      </p:grpSpPr>
      <p:sp>
        <p:nvSpPr>
          <p:cNvPr id="2167" name="Google Shape;2167;g280e44c372a_0_1895"/>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168" name="Google Shape;2168;g280e44c372a_0_1895"/>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2169" name="Google Shape;2169;g280e44c372a_0_1895"/>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170" name="Google Shape;2170;g280e44c372a_0_1895"/>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171" name="Google Shape;2171;g280e44c372a_0_1895"/>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g280e44c372a_0_1895"/>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173" name="Google Shape;2173;g280e44c372a_0_1895"/>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2174" name="Google Shape;2174;g280e44c372a_0_1895"/>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2175" name="Google Shape;2175;g280e44c372a_0_1895"/>
          <p:cNvGrpSpPr/>
          <p:nvPr/>
        </p:nvGrpSpPr>
        <p:grpSpPr>
          <a:xfrm>
            <a:off x="5714586" y="1714973"/>
            <a:ext cx="1714747" cy="1713968"/>
            <a:chOff x="1189450" y="238125"/>
            <a:chExt cx="5177375" cy="5175025"/>
          </a:xfrm>
        </p:grpSpPr>
        <p:sp>
          <p:nvSpPr>
            <p:cNvPr id="2176" name="Google Shape;2176;g280e44c372a_0_1895"/>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g280e44c372a_0_1895"/>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g280e44c372a_0_1895"/>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g280e44c372a_0_1895"/>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g280e44c372a_0_1895"/>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g280e44c372a_0_1895"/>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g280e44c372a_0_1895"/>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g280e44c372a_0_1895"/>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g280e44c372a_0_1895"/>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g280e44c372a_0_1895"/>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g280e44c372a_0_1895"/>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g280e44c372a_0_1895"/>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g280e44c372a_0_1895"/>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g280e44c372a_0_1895"/>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g280e44c372a_0_1895"/>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g280e44c372a_0_1895"/>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g280e44c372a_0_1895"/>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g280e44c372a_0_1895"/>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g280e44c372a_0_1895"/>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g280e44c372a_0_1895"/>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g280e44c372a_0_1895"/>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g280e44c372a_0_1895"/>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g280e44c372a_0_1895"/>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g280e44c372a_0_1895"/>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g280e44c372a_0_1895"/>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g280e44c372a_0_1895"/>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g280e44c372a_0_1895"/>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g280e44c372a_0_1895"/>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g280e44c372a_0_1895"/>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g280e44c372a_0_1895"/>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g280e44c372a_0_1895"/>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g280e44c372a_0_1895"/>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g280e44c372a_0_1895"/>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g280e44c372a_0_1895"/>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g280e44c372a_0_1895"/>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g280e44c372a_0_1895"/>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g280e44c372a_0_1895"/>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g280e44c372a_0_1895"/>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g280e44c372a_0_1895"/>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g280e44c372a_0_1895"/>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g280e44c372a_0_1895"/>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g280e44c372a_0_1895"/>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g280e44c372a_0_1895"/>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g280e44c372a_0_1895"/>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g280e44c372a_0_1895"/>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g280e44c372a_0_1895"/>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g280e44c372a_0_1895"/>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g280e44c372a_0_1895"/>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g280e44c372a_0_1895"/>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g280e44c372a_0_1895"/>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g280e44c372a_0_1895"/>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g280e44c372a_0_1895"/>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g280e44c372a_0_1895"/>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g280e44c372a_0_1895"/>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g280e44c372a_0_1895"/>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g280e44c372a_0_1895"/>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g280e44c372a_0_1895"/>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g280e44c372a_0_1895"/>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g280e44c372a_0_1895"/>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g280e44c372a_0_1895"/>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g280e44c372a_0_1895"/>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g280e44c372a_0_1895"/>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g280e44c372a_0_1895"/>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g280e44c372a_0_1895"/>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g280e44c372a_0_1895"/>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g280e44c372a_0_1895"/>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g280e44c372a_0_1895"/>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g280e44c372a_0_1895"/>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g280e44c372a_0_1895"/>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g280e44c372a_0_1895"/>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g280e44c372a_0_1895"/>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g280e44c372a_0_1895"/>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g280e44c372a_0_1895"/>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g280e44c372a_0_1895"/>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g280e44c372a_0_1895"/>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g280e44c372a_0_1895"/>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g280e44c372a_0_1895"/>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g280e44c372a_0_1895"/>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g280e44c372a_0_1895"/>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g280e44c372a_0_1895"/>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g280e44c372a_0_1895"/>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g280e44c372a_0_1895"/>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g280e44c372a_0_1895"/>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g280e44c372a_0_1895"/>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g280e44c372a_0_1895"/>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g280e44c372a_0_1895"/>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g280e44c372a_0_1895"/>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g280e44c372a_0_1895"/>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g280e44c372a_0_1895"/>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g280e44c372a_0_1895"/>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g280e44c372a_0_1895"/>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g280e44c372a_0_1895"/>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g280e44c372a_0_1895"/>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g280e44c372a_0_1895"/>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g280e44c372a_0_1895"/>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g280e44c372a_0_1895"/>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g280e44c372a_0_1895"/>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g280e44c372a_0_1895"/>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g280e44c372a_0_1895"/>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g280e44c372a_0_1895"/>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g280e44c372a_0_1895"/>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g280e44c372a_0_1895"/>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g280e44c372a_0_1895"/>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g280e44c372a_0_1895"/>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g280e44c372a_0_1895"/>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g280e44c372a_0_1895"/>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g280e44c372a_0_1895"/>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g280e44c372a_0_1895"/>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g280e44c372a_0_1895"/>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g280e44c372a_0_1895"/>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g280e44c372a_0_1895"/>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g280e44c372a_0_1895"/>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g280e44c372a_0_1895"/>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g280e44c372a_0_1895"/>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g280e44c372a_0_1895"/>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g280e44c372a_0_1895"/>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g280e44c372a_0_1895"/>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g280e44c372a_0_1895"/>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g280e44c372a_0_1895"/>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g280e44c372a_0_1895"/>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g280e44c372a_0_1895"/>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g280e44c372a_0_1895"/>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g280e44c372a_0_1895"/>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g280e44c372a_0_1895"/>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g280e44c372a_0_1895"/>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g280e44c372a_0_1895"/>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g280e44c372a_0_1895"/>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g280e44c372a_0_1895"/>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g280e44c372a_0_1895"/>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g280e44c372a_0_1895"/>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g280e44c372a_0_1895"/>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g280e44c372a_0_1895"/>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g280e44c372a_0_1895"/>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g280e44c372a_0_1895"/>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g280e44c372a_0_1895"/>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g280e44c372a_0_1895"/>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g280e44c372a_0_1895"/>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g280e44c372a_0_1895"/>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g280e44c372a_0_1895"/>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g280e44c372a_0_1895"/>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g280e44c372a_0_1895"/>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g280e44c372a_0_1895"/>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g280e44c372a_0_1895"/>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g280e44c372a_0_1895"/>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g280e44c372a_0_1895"/>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g280e44c372a_0_1895"/>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g280e44c372a_0_1895"/>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g280e44c372a_0_1895"/>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g280e44c372a_0_1895"/>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g280e44c372a_0_1895"/>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g280e44c372a_0_1895"/>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g280e44c372a_0_1895"/>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g280e44c372a_0_1895"/>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g280e44c372a_0_1895"/>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g280e44c372a_0_1895"/>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g280e44c372a_0_1895"/>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g280e44c372a_0_1895"/>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g280e44c372a_0_1895"/>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g280e44c372a_0_1895"/>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g280e44c372a_0_1895"/>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g280e44c372a_0_1895"/>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g280e44c372a_0_1895"/>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g280e44c372a_0_1895"/>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g280e44c372a_0_1895"/>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g280e44c372a_0_1895"/>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g280e44c372a_0_1895"/>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g280e44c372a_0_1895"/>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g280e44c372a_0_1895"/>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g280e44c372a_0_1895"/>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g280e44c372a_0_1895"/>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g280e44c372a_0_1895"/>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g280e44c372a_0_1895"/>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g280e44c372a_0_1895"/>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g280e44c372a_0_1895"/>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g280e44c372a_0_1895"/>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g280e44c372a_0_1895"/>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g280e44c372a_0_1895"/>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g280e44c372a_0_1895"/>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g280e44c372a_0_1895"/>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g280e44c372a_0_1895"/>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g280e44c372a_0_1895"/>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g280e44c372a_0_1895"/>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g280e44c372a_0_1895"/>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g280e44c372a_0_1895"/>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g280e44c372a_0_1895"/>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g280e44c372a_0_1895"/>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g280e44c372a_0_1895"/>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g280e44c372a_0_1895"/>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g280e44c372a_0_1895"/>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g280e44c372a_0_1895"/>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g280e44c372a_0_1895"/>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g280e44c372a_0_1895"/>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g280e44c372a_0_1895"/>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g280e44c372a_0_1895"/>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g280e44c372a_0_1895"/>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g280e44c372a_0_1895"/>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g280e44c372a_0_1895"/>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g280e44c372a_0_1895"/>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g280e44c372a_0_1895"/>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g280e44c372a_0_1895"/>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g280e44c372a_0_1895"/>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g280e44c372a_0_1895"/>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g280e44c372a_0_1895"/>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g280e44c372a_0_1895"/>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g280e44c372a_0_1895"/>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g280e44c372a_0_1895"/>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g280e44c372a_0_1895"/>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g280e44c372a_0_1895"/>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g280e44c372a_0_1895"/>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g280e44c372a_0_1895"/>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g280e44c372a_0_1895"/>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g280e44c372a_0_1895"/>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g280e44c372a_0_1895"/>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g280e44c372a_0_1895"/>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g280e44c372a_0_1895"/>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g280e44c372a_0_1895"/>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g280e44c372a_0_1895"/>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g280e44c372a_0_1895"/>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g280e44c372a_0_1895"/>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g280e44c372a_0_1895"/>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g280e44c372a_0_1895"/>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g280e44c372a_0_1895"/>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g280e44c372a_0_1895"/>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g280e44c372a_0_1895"/>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g280e44c372a_0_1895"/>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g280e44c372a_0_1895"/>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g280e44c372a_0_1895"/>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g280e44c372a_0_1895"/>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g280e44c372a_0_1895"/>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g280e44c372a_0_1895"/>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g280e44c372a_0_1895"/>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g280e44c372a_0_1895"/>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g280e44c372a_0_1895"/>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g280e44c372a_0_1895"/>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g280e44c372a_0_1895"/>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g280e44c372a_0_1895"/>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g280e44c372a_0_1895"/>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g280e44c372a_0_1895"/>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g280e44c372a_0_1895"/>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g280e44c372a_0_1895"/>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g280e44c372a_0_1895"/>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g280e44c372a_0_1895"/>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g280e44c372a_0_1895"/>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g280e44c372a_0_1895"/>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g280e44c372a_0_1895"/>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g280e44c372a_0_1895"/>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g280e44c372a_0_1895"/>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g280e44c372a_0_1895"/>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g280e44c372a_0_1895"/>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g280e44c372a_0_1895"/>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g280e44c372a_0_1895"/>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g280e44c372a_0_1895"/>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g280e44c372a_0_1895"/>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g280e44c372a_0_1895"/>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g280e44c372a_0_1895"/>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g280e44c372a_0_1895"/>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g280e44c372a_0_1895"/>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g280e44c372a_0_1895"/>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g280e44c372a_0_1895"/>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g280e44c372a_0_1895"/>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g280e44c372a_0_1895"/>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g280e44c372a_0_1895"/>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g280e44c372a_0_1895"/>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g280e44c372a_0_1895"/>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g280e44c372a_0_1895"/>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g280e44c372a_0_1895"/>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g280e44c372a_0_1895"/>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g280e44c372a_0_1895"/>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g280e44c372a_0_1895"/>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g280e44c372a_0_1895"/>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g280e44c372a_0_1895"/>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g280e44c372a_0_1895"/>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g280e44c372a_0_1895"/>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g280e44c372a_0_1895"/>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g280e44c372a_0_1895"/>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g280e44c372a_0_1895"/>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g280e44c372a_0_1895"/>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g280e44c372a_0_1895"/>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g280e44c372a_0_1895"/>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g280e44c372a_0_1895"/>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g280e44c372a_0_1895"/>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g280e44c372a_0_1895"/>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g280e44c372a_0_1895"/>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g280e44c372a_0_1895"/>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g280e44c372a_0_1895"/>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g280e44c372a_0_1895"/>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g280e44c372a_0_1895"/>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g280e44c372a_0_1895"/>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g280e44c372a_0_1895"/>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g280e44c372a_0_1895"/>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g280e44c372a_0_1895"/>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g280e44c372a_0_1895"/>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g280e44c372a_0_1895"/>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g280e44c372a_0_1895"/>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g280e44c372a_0_1895"/>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g280e44c372a_0_1895"/>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g280e44c372a_0_1895"/>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g280e44c372a_0_1895"/>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g280e44c372a_0_1895"/>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g280e44c372a_0_1895"/>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g280e44c372a_0_1895"/>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g280e44c372a_0_1895"/>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g280e44c372a_0_1895"/>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g280e44c372a_0_1895"/>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g280e44c372a_0_1895"/>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g280e44c372a_0_1895"/>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g280e44c372a_0_1895"/>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g280e44c372a_0_1895"/>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g280e44c372a_0_1895"/>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g280e44c372a_0_1895"/>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g280e44c372a_0_1895"/>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g280e44c372a_0_1895"/>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g280e44c372a_0_1895"/>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g280e44c372a_0_1895"/>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g280e44c372a_0_1895"/>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g280e44c372a_0_1895"/>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g280e44c372a_0_1895"/>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g280e44c372a_0_1895"/>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g280e44c372a_0_1895"/>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g280e44c372a_0_1895"/>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g280e44c372a_0_1895"/>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g280e44c372a_0_1895"/>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g280e44c372a_0_1895"/>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g280e44c372a_0_1895"/>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g280e44c372a_0_1895"/>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g280e44c372a_0_1895"/>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g280e44c372a_0_1895"/>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g280e44c372a_0_1895"/>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g280e44c372a_0_1895"/>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g280e44c372a_0_1895"/>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g280e44c372a_0_1895"/>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g280e44c372a_0_1895"/>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g280e44c372a_0_1895"/>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g280e44c372a_0_1895"/>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g280e44c372a_0_1895"/>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g280e44c372a_0_1895"/>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g280e44c372a_0_1895"/>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g280e44c372a_0_1895"/>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g280e44c372a_0_1895"/>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g280e44c372a_0_1895"/>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g280e44c372a_0_1895"/>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g280e44c372a_0_1895"/>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g280e44c372a_0_1895"/>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g280e44c372a_0_1895"/>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g280e44c372a_0_1895"/>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g280e44c372a_0_1895"/>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g280e44c372a_0_1895"/>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g280e44c372a_0_1895"/>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g280e44c372a_0_1895"/>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g280e44c372a_0_1895"/>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g280e44c372a_0_1895"/>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g280e44c372a_0_1895"/>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g280e44c372a_0_1895"/>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g280e44c372a_0_1895"/>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g280e44c372a_0_1895"/>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g280e44c372a_0_1895"/>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g280e44c372a_0_1895"/>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g280e44c372a_0_1895"/>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g280e44c372a_0_1895"/>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g280e44c372a_0_1895"/>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g280e44c372a_0_1895"/>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g280e44c372a_0_1895"/>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g280e44c372a_0_1895"/>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g280e44c372a_0_1895"/>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g280e44c372a_0_1895"/>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g280e44c372a_0_1895"/>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g280e44c372a_0_1895"/>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g280e44c372a_0_1895"/>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g280e44c372a_0_1895"/>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g280e44c372a_0_1895"/>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g280e44c372a_0_1895"/>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g280e44c372a_0_1895"/>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g280e44c372a_0_1895"/>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g280e44c372a_0_1895"/>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g280e44c372a_0_1895"/>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g280e44c372a_0_1895"/>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g280e44c372a_0_1895"/>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g280e44c372a_0_1895"/>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g280e44c372a_0_1895"/>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g280e44c372a_0_1895"/>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g280e44c372a_0_1895"/>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g280e44c372a_0_1895"/>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g280e44c372a_0_1895"/>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g280e44c372a_0_1895"/>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g280e44c372a_0_1895"/>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g280e44c372a_0_1895"/>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g280e44c372a_0_1895"/>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g280e44c372a_0_1895"/>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g280e44c372a_0_1895"/>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g280e44c372a_0_1895"/>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g280e44c372a_0_1895"/>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g280e44c372a_0_1895"/>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g280e44c372a_0_1895"/>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g280e44c372a_0_1895"/>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g280e44c372a_0_1895"/>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g280e44c372a_0_1895"/>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g280e44c372a_0_1895"/>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g280e44c372a_0_1895"/>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g280e44c372a_0_1895"/>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g280e44c372a_0_1895"/>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g280e44c372a_0_1895"/>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g280e44c372a_0_1895"/>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g280e44c372a_0_1895"/>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g280e44c372a_0_1895"/>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g280e44c372a_0_1895"/>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g280e44c372a_0_1895"/>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g280e44c372a_0_1895"/>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g280e44c372a_0_1895"/>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g280e44c372a_0_1895"/>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g280e44c372a_0_1895"/>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g280e44c372a_0_1895"/>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g280e44c372a_0_1895"/>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g280e44c372a_0_1895"/>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g280e44c372a_0_1895"/>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g280e44c372a_0_1895"/>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g280e44c372a_0_1895"/>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g280e44c372a_0_1895"/>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g280e44c372a_0_1895"/>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g280e44c372a_0_1895"/>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g280e44c372a_0_1895"/>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g280e44c372a_0_1895"/>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g280e44c372a_0_1895"/>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g280e44c372a_0_1895"/>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g280e44c372a_0_1895"/>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g280e44c372a_0_1895"/>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g280e44c372a_0_1895"/>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g280e44c372a_0_1895"/>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g280e44c372a_0_1895"/>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g280e44c372a_0_1895"/>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g280e44c372a_0_1895"/>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g280e44c372a_0_1895"/>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g280e44c372a_0_1895"/>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g280e44c372a_0_1895"/>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g280e44c372a_0_1895"/>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g280e44c372a_0_1895"/>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g280e44c372a_0_1895"/>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g280e44c372a_0_1895"/>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g280e44c372a_0_1895"/>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g280e44c372a_0_1895"/>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g280e44c372a_0_1895"/>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g280e44c372a_0_1895"/>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g280e44c372a_0_1895"/>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g280e44c372a_0_1895"/>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g280e44c372a_0_1895"/>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g280e44c372a_0_1895"/>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g280e44c372a_0_1895"/>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g280e44c372a_0_1895"/>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g280e44c372a_0_1895"/>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g280e44c372a_0_1895"/>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g280e44c372a_0_1895"/>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g280e44c372a_0_1895"/>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g280e44c372a_0_1895"/>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g280e44c372a_0_1895"/>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g280e44c372a_0_1895"/>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g280e44c372a_0_1895"/>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g280e44c372a_0_1895"/>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g280e44c372a_0_1895"/>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g280e44c372a_0_1895"/>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g280e44c372a_0_1895"/>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g280e44c372a_0_1895"/>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g280e44c372a_0_1895"/>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g280e44c372a_0_1895"/>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g280e44c372a_0_1895"/>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g280e44c372a_0_1895"/>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g280e44c372a_0_1895"/>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g280e44c372a_0_1895"/>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g280e44c372a_0_1895"/>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g280e44c372a_0_1895"/>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g280e44c372a_0_1895"/>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g280e44c372a_0_1895"/>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g280e44c372a_0_1895"/>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g280e44c372a_0_1895"/>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g280e44c372a_0_1895"/>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g280e44c372a_0_1895"/>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g280e44c372a_0_1895"/>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g280e44c372a_0_1895"/>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g280e44c372a_0_1895"/>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g280e44c372a_0_1895"/>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g280e44c372a_0_1895"/>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g280e44c372a_0_1895"/>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g280e44c372a_0_1895"/>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g280e44c372a_0_1895"/>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g280e44c372a_0_1895"/>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g280e44c372a_0_1895"/>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g280e44c372a_0_1895"/>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g280e44c372a_0_1895"/>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g280e44c372a_0_1895"/>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g280e44c372a_0_1895"/>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g280e44c372a_0_1895"/>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g280e44c372a_0_1895"/>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g280e44c372a_0_1895"/>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g280e44c372a_0_1895"/>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g280e44c372a_0_1895"/>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g280e44c372a_0_1895"/>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g280e44c372a_0_1895"/>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g280e44c372a_0_1895"/>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g280e44c372a_0_1895"/>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g280e44c372a_0_1895"/>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g280e44c372a_0_1895"/>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g280e44c372a_0_1895"/>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g280e44c372a_0_1895"/>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g280e44c372a_0_1895"/>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g280e44c372a_0_1895"/>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g280e44c372a_0_1895"/>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g280e44c372a_0_1895"/>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g280e44c372a_0_1895"/>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g280e44c372a_0_1895"/>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g280e44c372a_0_1895"/>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g280e44c372a_0_1895"/>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g280e44c372a_0_1895"/>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g280e44c372a_0_1895"/>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g280e44c372a_0_1895"/>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g280e44c372a_0_1895"/>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g280e44c372a_0_1895"/>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g280e44c372a_0_1895"/>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g280e44c372a_0_1895"/>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g280e44c372a_0_1895"/>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g280e44c372a_0_1895"/>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g280e44c372a_0_1895"/>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g280e44c372a_0_1895"/>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g280e44c372a_0_1895"/>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g280e44c372a_0_1895"/>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g280e44c372a_0_1895"/>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g280e44c372a_0_1895"/>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g280e44c372a_0_1895"/>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g280e44c372a_0_1895"/>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g280e44c372a_0_1895"/>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g280e44c372a_0_1895"/>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g280e44c372a_0_1895"/>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g280e44c372a_0_1895"/>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g280e44c372a_0_1895"/>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g280e44c372a_0_1895"/>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g280e44c372a_0_1895"/>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g280e44c372a_0_1895"/>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g280e44c372a_0_1895"/>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g280e44c372a_0_1895"/>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g280e44c372a_0_1895"/>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g280e44c372a_0_1895"/>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g280e44c372a_0_1895"/>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g280e44c372a_0_1895"/>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g280e44c372a_0_1895"/>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g280e44c372a_0_1895"/>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g280e44c372a_0_1895"/>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g280e44c372a_0_1895"/>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g280e44c372a_0_1895"/>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g280e44c372a_0_1895"/>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g280e44c372a_0_1895"/>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g280e44c372a_0_1895"/>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g280e44c372a_0_1895"/>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g280e44c372a_0_1895"/>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g280e44c372a_0_1895"/>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g280e44c372a_0_1895"/>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g280e44c372a_0_1895"/>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g280e44c372a_0_1895"/>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g280e44c372a_0_1895"/>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g280e44c372a_0_1895"/>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g280e44c372a_0_1895"/>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g280e44c372a_0_1895"/>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g280e44c372a_0_1895"/>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g280e44c372a_0_1895"/>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g280e44c372a_0_1895"/>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g280e44c372a_0_1895"/>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g280e44c372a_0_1895"/>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g280e44c372a_0_1895"/>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g280e44c372a_0_1895"/>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g280e44c372a_0_1895"/>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g280e44c372a_0_1895"/>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g280e44c372a_0_1895"/>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2744" name="Google Shape;2744;g280e44c372a_0_1895"/>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2745"/>
        <p:cNvGrpSpPr/>
        <p:nvPr/>
      </p:nvGrpSpPr>
      <p:grpSpPr>
        <a:xfrm>
          <a:off x="0" y="0"/>
          <a:ext cx="0" cy="0"/>
          <a:chOff x="0" y="0"/>
          <a:chExt cx="0" cy="0"/>
        </a:xfrm>
      </p:grpSpPr>
      <p:grpSp>
        <p:nvGrpSpPr>
          <p:cNvPr id="2746" name="Google Shape;2746;g280e44c372a_0_2474"/>
          <p:cNvGrpSpPr/>
          <p:nvPr/>
        </p:nvGrpSpPr>
        <p:grpSpPr>
          <a:xfrm>
            <a:off x="2693441" y="10"/>
            <a:ext cx="3757132" cy="5143716"/>
            <a:chOff x="1895100" y="238125"/>
            <a:chExt cx="3826000" cy="5238000"/>
          </a:xfrm>
        </p:grpSpPr>
        <p:sp>
          <p:nvSpPr>
            <p:cNvPr id="2747" name="Google Shape;2747;g280e44c372a_0_24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g280e44c372a_0_24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49" name="Google Shape;2749;g280e44c372a_0_24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2750" name="Google Shape;2750;g280e44c372a_0_24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51" name="Google Shape;2751;g280e44c372a_0_24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52"/>
        <p:cNvGrpSpPr/>
        <p:nvPr/>
      </p:nvGrpSpPr>
      <p:grpSpPr>
        <a:xfrm>
          <a:off x="0" y="0"/>
          <a:ext cx="0" cy="0"/>
          <a:chOff x="0" y="0"/>
          <a:chExt cx="0" cy="0"/>
        </a:xfrm>
      </p:grpSpPr>
      <p:sp>
        <p:nvSpPr>
          <p:cNvPr id="2753" name="Google Shape;2753;g280e44c372a_0_2771"/>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54" name="Google Shape;2754;g280e44c372a_0_277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755" name="Google Shape;2755;g280e44c372a_0_2771"/>
          <p:cNvGrpSpPr/>
          <p:nvPr/>
        </p:nvGrpSpPr>
        <p:grpSpPr>
          <a:xfrm>
            <a:off x="8041173" y="4778596"/>
            <a:ext cx="598277" cy="170409"/>
            <a:chOff x="238125" y="1822850"/>
            <a:chExt cx="7080200" cy="2016675"/>
          </a:xfrm>
        </p:grpSpPr>
        <p:sp>
          <p:nvSpPr>
            <p:cNvPr id="2756" name="Google Shape;2756;g280e44c372a_0_277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g280e44c372a_0_277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g280e44c372a_0_277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g280e44c372a_0_277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g280e44c372a_0_277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g280e44c372a_0_277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g280e44c372a_0_277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63" name="Google Shape;2763;g280e44c372a_0_277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764"/>
        <p:cNvGrpSpPr/>
        <p:nvPr/>
      </p:nvGrpSpPr>
      <p:grpSpPr>
        <a:xfrm>
          <a:off x="0" y="0"/>
          <a:ext cx="0" cy="0"/>
          <a:chOff x="0" y="0"/>
          <a:chExt cx="0" cy="0"/>
        </a:xfrm>
      </p:grpSpPr>
      <p:sp>
        <p:nvSpPr>
          <p:cNvPr id="2765" name="Google Shape;2765;g280e44c372a_0_2783"/>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g280e44c372a_0_2783"/>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2767" name="Google Shape;2767;g280e44c372a_0_2783"/>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2768" name="Google Shape;2768;g280e44c372a_0_2783"/>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2769" name="Google Shape;2769;g280e44c372a_0_278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0" name="Google Shape;2770;g280e44c372a_0_278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1" name="Google Shape;2771;g280e44c372a_0_278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2772"/>
        <p:cNvGrpSpPr/>
        <p:nvPr/>
      </p:nvGrpSpPr>
      <p:grpSpPr>
        <a:xfrm>
          <a:off x="0" y="0"/>
          <a:ext cx="0" cy="0"/>
          <a:chOff x="0" y="0"/>
          <a:chExt cx="0" cy="0"/>
        </a:xfrm>
      </p:grpSpPr>
      <p:sp>
        <p:nvSpPr>
          <p:cNvPr id="2773" name="Google Shape;2773;g280e44c372a_0_279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4" name="Google Shape;2774;g280e44c372a_0_2791"/>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2775" name="Google Shape;2775;g280e44c372a_0_279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6" name="Google Shape;2776;g280e44c372a_0_279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2777"/>
        <p:cNvGrpSpPr/>
        <p:nvPr/>
      </p:nvGrpSpPr>
      <p:grpSpPr>
        <a:xfrm>
          <a:off x="0" y="0"/>
          <a:ext cx="0" cy="0"/>
          <a:chOff x="0" y="0"/>
          <a:chExt cx="0" cy="0"/>
        </a:xfrm>
      </p:grpSpPr>
      <p:grpSp>
        <p:nvGrpSpPr>
          <p:cNvPr id="2778" name="Google Shape;2778;g280e44c372a_0_2796"/>
          <p:cNvGrpSpPr/>
          <p:nvPr/>
        </p:nvGrpSpPr>
        <p:grpSpPr>
          <a:xfrm>
            <a:off x="3698727" y="6"/>
            <a:ext cx="3697033" cy="5143642"/>
            <a:chOff x="1926275" y="238125"/>
            <a:chExt cx="3765950" cy="5239525"/>
          </a:xfrm>
        </p:grpSpPr>
        <p:sp>
          <p:nvSpPr>
            <p:cNvPr id="2779" name="Google Shape;2779;g280e44c372a_0_279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g280e44c372a_0_279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g280e44c372a_0_279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g280e44c372a_0_279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g280e44c372a_0_279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g280e44c372a_0_279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g280e44c372a_0_279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g280e44c372a_0_279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g280e44c372a_0_279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g280e44c372a_0_279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g280e44c372a_0_279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g280e44c372a_0_279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g280e44c372a_0_279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g280e44c372a_0_279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g280e44c372a_0_279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g280e44c372a_0_279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g280e44c372a_0_279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g280e44c372a_0_279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g280e44c372a_0_279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g280e44c372a_0_279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g280e44c372a_0_279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g280e44c372a_0_279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g280e44c372a_0_279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g280e44c372a_0_279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g280e44c372a_0_279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g280e44c372a_0_279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g280e44c372a_0_279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g280e44c372a_0_279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g280e44c372a_0_279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g280e44c372a_0_279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g280e44c372a_0_279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g280e44c372a_0_279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g280e44c372a_0_279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g280e44c372a_0_279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g280e44c372a_0_279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g280e44c372a_0_279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g280e44c372a_0_279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g280e44c372a_0_279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g280e44c372a_0_279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g280e44c372a_0_279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g280e44c372a_0_279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g280e44c372a_0_279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g280e44c372a_0_279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g280e44c372a_0_279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g280e44c372a_0_279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g280e44c372a_0_279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g280e44c372a_0_279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g280e44c372a_0_279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g280e44c372a_0_279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g280e44c372a_0_279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g280e44c372a_0_279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g280e44c372a_0_279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g280e44c372a_0_279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g280e44c372a_0_279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g280e44c372a_0_279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g280e44c372a_0_279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g280e44c372a_0_279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g280e44c372a_0_279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g280e44c372a_0_279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g280e44c372a_0_279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39" name="Google Shape;2839;g280e44c372a_0_279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g280e44c372a_0_279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841" name="Google Shape;2841;g280e44c372a_0_2796"/>
          <p:cNvGrpSpPr/>
          <p:nvPr/>
        </p:nvGrpSpPr>
        <p:grpSpPr>
          <a:xfrm>
            <a:off x="1285921" y="2144122"/>
            <a:ext cx="2868897" cy="817157"/>
            <a:chOff x="238125" y="1822850"/>
            <a:chExt cx="7080200" cy="2016675"/>
          </a:xfrm>
        </p:grpSpPr>
        <p:sp>
          <p:nvSpPr>
            <p:cNvPr id="2842" name="Google Shape;2842;g280e44c372a_0_279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g280e44c372a_0_279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g280e44c372a_0_279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g280e44c372a_0_279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g280e44c372a_0_279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g280e44c372a_0_279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g280e44c372a_0_279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49" name="Google Shape;2849;g280e44c372a_0_279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4117"/>
              </a:srgbClr>
            </a:outerShdw>
          </a:effectLst>
        </p:spPr>
        <p:txBody>
          <a:bodyPr/>
          <a:lstStyle/>
          <a:p>
            <a:endParaRPr lang="en-US"/>
          </a:p>
        </p:txBody>
      </p:sp>
      <p:sp>
        <p:nvSpPr>
          <p:cNvPr id="2850" name="Google Shape;2850;g280e44c372a_0_279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2851"/>
        <p:cNvGrpSpPr/>
        <p:nvPr/>
      </p:nvGrpSpPr>
      <p:grpSpPr>
        <a:xfrm>
          <a:off x="0" y="0"/>
          <a:ext cx="0" cy="0"/>
          <a:chOff x="0" y="0"/>
          <a:chExt cx="0" cy="0"/>
        </a:xfrm>
      </p:grpSpPr>
      <p:sp>
        <p:nvSpPr>
          <p:cNvPr id="2852" name="Google Shape;2852;g280e44c372a_0_2870"/>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g280e44c372a_0_2870"/>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4" name="Google Shape;2854;g280e44c372a_0_2870"/>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2855" name="Google Shape;2855;g280e44c372a_0_2870"/>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2856"/>
        <p:cNvGrpSpPr/>
        <p:nvPr/>
      </p:nvGrpSpPr>
      <p:grpSpPr>
        <a:xfrm>
          <a:off x="0" y="0"/>
          <a:ext cx="0" cy="0"/>
          <a:chOff x="0" y="0"/>
          <a:chExt cx="0" cy="0"/>
        </a:xfrm>
      </p:grpSpPr>
      <p:sp>
        <p:nvSpPr>
          <p:cNvPr id="2857" name="Google Shape;2857;g280e44c372a_0_2875"/>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8" name="Google Shape;2858;g280e44c372a_0_287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859" name="Google Shape;2859;g280e44c372a_0_2875"/>
          <p:cNvGrpSpPr/>
          <p:nvPr/>
        </p:nvGrpSpPr>
        <p:grpSpPr>
          <a:xfrm>
            <a:off x="455001" y="401909"/>
            <a:ext cx="908390" cy="258739"/>
            <a:chOff x="238125" y="1822850"/>
            <a:chExt cx="7080200" cy="2016675"/>
          </a:xfrm>
        </p:grpSpPr>
        <p:sp>
          <p:nvSpPr>
            <p:cNvPr id="2860" name="Google Shape;2860;g280e44c372a_0_28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g280e44c372a_0_28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g280e44c372a_0_28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g280e44c372a_0_28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g280e44c372a_0_28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g280e44c372a_0_28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g280e44c372a_0_28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2867" name="Google Shape;2867;g280e44c372a_0_287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595"/>
        <p:cNvGrpSpPr/>
        <p:nvPr/>
      </p:nvGrpSpPr>
      <p:grpSpPr>
        <a:xfrm>
          <a:off x="0" y="0"/>
          <a:ext cx="0" cy="0"/>
          <a:chOff x="0" y="0"/>
          <a:chExt cx="0" cy="0"/>
        </a:xfrm>
      </p:grpSpPr>
      <p:sp>
        <p:nvSpPr>
          <p:cNvPr id="596" name="Google Shape;596;p8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7" name="Google Shape;597;p85"/>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598" name="Google Shape;598;p8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599" name="Google Shape;599;p8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2868"/>
        <p:cNvGrpSpPr/>
        <p:nvPr/>
      </p:nvGrpSpPr>
      <p:grpSpPr>
        <a:xfrm>
          <a:off x="0" y="0"/>
          <a:ext cx="0" cy="0"/>
          <a:chOff x="0" y="0"/>
          <a:chExt cx="0" cy="0"/>
        </a:xfrm>
      </p:grpSpPr>
      <p:sp>
        <p:nvSpPr>
          <p:cNvPr id="2869" name="Google Shape;2869;g280e44c372a_0_2887"/>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870" name="Google Shape;2870;g280e44c372a_0_2887"/>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2871" name="Google Shape;2871;g280e44c372a_0_2887"/>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872" name="Google Shape;2872;g280e44c372a_0_2887"/>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873" name="Google Shape;2873;g280e44c372a_0_2887"/>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g280e44c372a_0_2887"/>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g280e44c372a_0_2887"/>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876" name="Google Shape;2876;g280e44c372a_0_2887"/>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2877" name="Google Shape;2877;g280e44c372a_0_2887"/>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2878" name="Google Shape;2878;g280e44c372a_0_2887"/>
          <p:cNvGrpSpPr/>
          <p:nvPr/>
        </p:nvGrpSpPr>
        <p:grpSpPr>
          <a:xfrm>
            <a:off x="5825945" y="3085919"/>
            <a:ext cx="1376700" cy="330600"/>
            <a:chOff x="5457350" y="2701375"/>
            <a:chExt cx="1376700" cy="330600"/>
          </a:xfrm>
        </p:grpSpPr>
        <p:sp>
          <p:nvSpPr>
            <p:cNvPr id="2879" name="Google Shape;2879;g280e44c372a_0_2887"/>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2880" name="Google Shape;2880;g280e44c372a_0_2887"/>
            <p:cNvGrpSpPr/>
            <p:nvPr/>
          </p:nvGrpSpPr>
          <p:grpSpPr>
            <a:xfrm>
              <a:off x="5541202" y="2774463"/>
              <a:ext cx="183000" cy="183000"/>
              <a:chOff x="5541202" y="2774463"/>
              <a:chExt cx="183000" cy="183000"/>
            </a:xfrm>
          </p:grpSpPr>
          <p:sp>
            <p:nvSpPr>
              <p:cNvPr id="2881" name="Google Shape;2881;g280e44c372a_0_2887"/>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g280e44c372a_0_2887"/>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83" name="Google Shape;2883;g280e44c372a_0_2887"/>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84" name="Google Shape;2884;g280e44c372a_0_2887"/>
          <p:cNvGrpSpPr/>
          <p:nvPr/>
        </p:nvGrpSpPr>
        <p:grpSpPr>
          <a:xfrm>
            <a:off x="2446250" y="4626181"/>
            <a:ext cx="845188" cy="162953"/>
            <a:chOff x="3701600" y="2570125"/>
            <a:chExt cx="1503625" cy="289900"/>
          </a:xfrm>
        </p:grpSpPr>
        <p:sp>
          <p:nvSpPr>
            <p:cNvPr id="2885" name="Google Shape;2885;g280e44c372a_0_288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g280e44c372a_0_288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g280e44c372a_0_288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g280e44c372a_0_288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g280e44c372a_0_288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g280e44c372a_0_288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g280e44c372a_0_288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g280e44c372a_0_288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g280e44c372a_0_288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g280e44c372a_0_288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g280e44c372a_0_288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g280e44c372a_0_288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97" name="Google Shape;2897;g280e44c372a_0_2887"/>
          <p:cNvGrpSpPr/>
          <p:nvPr/>
        </p:nvGrpSpPr>
        <p:grpSpPr>
          <a:xfrm>
            <a:off x="5267233" y="4595311"/>
            <a:ext cx="908377" cy="201300"/>
            <a:chOff x="5577025" y="2564875"/>
            <a:chExt cx="1764525" cy="390950"/>
          </a:xfrm>
        </p:grpSpPr>
        <p:sp>
          <p:nvSpPr>
            <p:cNvPr id="2898" name="Google Shape;2898;g280e44c372a_0_2887"/>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g280e44c372a_0_2887"/>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g280e44c372a_0_2887"/>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g280e44c372a_0_2887"/>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g280e44c372a_0_2887"/>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g280e44c372a_0_2887"/>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g280e44c372a_0_2887"/>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g280e44c372a_0_2887"/>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g280e44c372a_0_2887"/>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g280e44c372a_0_2887"/>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g280e44c372a_0_2887"/>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g280e44c372a_0_2887"/>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g280e44c372a_0_2887"/>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g280e44c372a_0_2887"/>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g280e44c372a_0_2887"/>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g280e44c372a_0_2887"/>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14" name="Google Shape;2914;g280e44c372a_0_2887"/>
          <p:cNvGrpSpPr/>
          <p:nvPr/>
        </p:nvGrpSpPr>
        <p:grpSpPr>
          <a:xfrm>
            <a:off x="3882459" y="4590168"/>
            <a:ext cx="682107" cy="266863"/>
            <a:chOff x="238125" y="2500825"/>
            <a:chExt cx="1678825" cy="656650"/>
          </a:xfrm>
        </p:grpSpPr>
        <p:sp>
          <p:nvSpPr>
            <p:cNvPr id="2915" name="Google Shape;2915;g280e44c372a_0_2887"/>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g280e44c372a_0_2887"/>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g280e44c372a_0_2887"/>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g280e44c372a_0_2887"/>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g280e44c372a_0_2887"/>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g280e44c372a_0_2887"/>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g280e44c372a_0_2887"/>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g280e44c372a_0_2887"/>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g280e44c372a_0_2887"/>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g280e44c372a_0_2887"/>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g280e44c372a_0_2887"/>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g280e44c372a_0_2887"/>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g280e44c372a_0_2887"/>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g280e44c372a_0_2887"/>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g280e44c372a_0_2887"/>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g280e44c372a_0_2887"/>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g280e44c372a_0_2887"/>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g280e44c372a_0_2887"/>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g280e44c372a_0_2887"/>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34" name="Google Shape;2934;g280e44c372a_0_2887"/>
          <p:cNvGrpSpPr/>
          <p:nvPr/>
        </p:nvGrpSpPr>
        <p:grpSpPr>
          <a:xfrm>
            <a:off x="6779578" y="4626181"/>
            <a:ext cx="845188" cy="162953"/>
            <a:chOff x="3701600" y="2570125"/>
            <a:chExt cx="1503625" cy="289900"/>
          </a:xfrm>
        </p:grpSpPr>
        <p:sp>
          <p:nvSpPr>
            <p:cNvPr id="2935" name="Google Shape;2935;g280e44c372a_0_288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g280e44c372a_0_288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g280e44c372a_0_288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g280e44c372a_0_288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g280e44c372a_0_288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g280e44c372a_0_288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g280e44c372a_0_288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g280e44c372a_0_288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g280e44c372a_0_288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g280e44c372a_0_288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g280e44c372a_0_288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g280e44c372a_0_288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47" name="Google Shape;2947;g280e44c372a_0_2887"/>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g280e44c372a_0_2887"/>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2949" name="Google Shape;2949;g280e44c372a_0_2887"/>
          <p:cNvGrpSpPr/>
          <p:nvPr/>
        </p:nvGrpSpPr>
        <p:grpSpPr>
          <a:xfrm>
            <a:off x="6292189" y="1426141"/>
            <a:ext cx="1425849" cy="1425202"/>
            <a:chOff x="1189450" y="238125"/>
            <a:chExt cx="5177375" cy="5175025"/>
          </a:xfrm>
        </p:grpSpPr>
        <p:sp>
          <p:nvSpPr>
            <p:cNvPr id="2950" name="Google Shape;2950;g280e44c372a_0_2887"/>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g280e44c372a_0_2887"/>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g280e44c372a_0_2887"/>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g280e44c372a_0_2887"/>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g280e44c372a_0_2887"/>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g280e44c372a_0_2887"/>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g280e44c372a_0_2887"/>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g280e44c372a_0_2887"/>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g280e44c372a_0_2887"/>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g280e44c372a_0_2887"/>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g280e44c372a_0_2887"/>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g280e44c372a_0_2887"/>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g280e44c372a_0_2887"/>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g280e44c372a_0_2887"/>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g280e44c372a_0_2887"/>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g280e44c372a_0_2887"/>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g280e44c372a_0_2887"/>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g280e44c372a_0_2887"/>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g280e44c372a_0_2887"/>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g280e44c372a_0_2887"/>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g280e44c372a_0_2887"/>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g280e44c372a_0_2887"/>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g280e44c372a_0_2887"/>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g280e44c372a_0_2887"/>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g280e44c372a_0_2887"/>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g280e44c372a_0_2887"/>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g280e44c372a_0_2887"/>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g280e44c372a_0_2887"/>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g280e44c372a_0_2887"/>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g280e44c372a_0_2887"/>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g280e44c372a_0_2887"/>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g280e44c372a_0_2887"/>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g280e44c372a_0_2887"/>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g280e44c372a_0_2887"/>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g280e44c372a_0_2887"/>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g280e44c372a_0_2887"/>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g280e44c372a_0_2887"/>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g280e44c372a_0_2887"/>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g280e44c372a_0_2887"/>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g280e44c372a_0_2887"/>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g280e44c372a_0_2887"/>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g280e44c372a_0_2887"/>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g280e44c372a_0_2887"/>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g280e44c372a_0_2887"/>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g280e44c372a_0_2887"/>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g280e44c372a_0_2887"/>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g280e44c372a_0_2887"/>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g280e44c372a_0_2887"/>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g280e44c372a_0_2887"/>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g280e44c372a_0_2887"/>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g280e44c372a_0_2887"/>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g280e44c372a_0_2887"/>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g280e44c372a_0_2887"/>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g280e44c372a_0_2887"/>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g280e44c372a_0_2887"/>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g280e44c372a_0_2887"/>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g280e44c372a_0_2887"/>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g280e44c372a_0_2887"/>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g280e44c372a_0_2887"/>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g280e44c372a_0_2887"/>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g280e44c372a_0_2887"/>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g280e44c372a_0_2887"/>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g280e44c372a_0_2887"/>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g280e44c372a_0_2887"/>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g280e44c372a_0_2887"/>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g280e44c372a_0_2887"/>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g280e44c372a_0_2887"/>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g280e44c372a_0_2887"/>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g280e44c372a_0_2887"/>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g280e44c372a_0_2887"/>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g280e44c372a_0_2887"/>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g280e44c372a_0_2887"/>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g280e44c372a_0_2887"/>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g280e44c372a_0_2887"/>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g280e44c372a_0_2887"/>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g280e44c372a_0_2887"/>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g280e44c372a_0_2887"/>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g280e44c372a_0_2887"/>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g280e44c372a_0_2887"/>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g280e44c372a_0_2887"/>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g280e44c372a_0_2887"/>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g280e44c372a_0_2887"/>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g280e44c372a_0_2887"/>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g280e44c372a_0_2887"/>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g280e44c372a_0_2887"/>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g280e44c372a_0_2887"/>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g280e44c372a_0_2887"/>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g280e44c372a_0_2887"/>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g280e44c372a_0_2887"/>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g280e44c372a_0_2887"/>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g280e44c372a_0_2887"/>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g280e44c372a_0_2887"/>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g280e44c372a_0_2887"/>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g280e44c372a_0_2887"/>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g280e44c372a_0_2887"/>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g280e44c372a_0_2887"/>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g280e44c372a_0_2887"/>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g280e44c372a_0_2887"/>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g280e44c372a_0_2887"/>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g280e44c372a_0_2887"/>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g280e44c372a_0_2887"/>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g280e44c372a_0_2887"/>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g280e44c372a_0_2887"/>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g280e44c372a_0_2887"/>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g280e44c372a_0_2887"/>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g280e44c372a_0_2887"/>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g280e44c372a_0_2887"/>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g280e44c372a_0_2887"/>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g280e44c372a_0_2887"/>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g280e44c372a_0_2887"/>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g280e44c372a_0_2887"/>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g280e44c372a_0_2887"/>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g280e44c372a_0_2887"/>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g280e44c372a_0_2887"/>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g280e44c372a_0_2887"/>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g280e44c372a_0_2887"/>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g280e44c372a_0_2887"/>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g280e44c372a_0_2887"/>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g280e44c372a_0_2887"/>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g280e44c372a_0_2887"/>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g280e44c372a_0_2887"/>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g280e44c372a_0_2887"/>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g280e44c372a_0_2887"/>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g280e44c372a_0_2887"/>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g280e44c372a_0_2887"/>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g280e44c372a_0_2887"/>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g280e44c372a_0_2887"/>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g280e44c372a_0_2887"/>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g280e44c372a_0_2887"/>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g280e44c372a_0_2887"/>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g280e44c372a_0_2887"/>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g280e44c372a_0_2887"/>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g280e44c372a_0_2887"/>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g280e44c372a_0_2887"/>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g280e44c372a_0_2887"/>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g280e44c372a_0_2887"/>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g280e44c372a_0_2887"/>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g280e44c372a_0_2887"/>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g280e44c372a_0_2887"/>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g280e44c372a_0_2887"/>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g280e44c372a_0_2887"/>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g280e44c372a_0_2887"/>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g280e44c372a_0_2887"/>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g280e44c372a_0_2887"/>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g280e44c372a_0_2887"/>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g280e44c372a_0_2887"/>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g280e44c372a_0_2887"/>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g280e44c372a_0_2887"/>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g280e44c372a_0_2887"/>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g280e44c372a_0_2887"/>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g280e44c372a_0_2887"/>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g280e44c372a_0_2887"/>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g280e44c372a_0_2887"/>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g280e44c372a_0_2887"/>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g280e44c372a_0_2887"/>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g280e44c372a_0_2887"/>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g280e44c372a_0_2887"/>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g280e44c372a_0_2887"/>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g280e44c372a_0_2887"/>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g280e44c372a_0_2887"/>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g280e44c372a_0_2887"/>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g280e44c372a_0_2887"/>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g280e44c372a_0_2887"/>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g280e44c372a_0_2887"/>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g280e44c372a_0_2887"/>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g280e44c372a_0_2887"/>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g280e44c372a_0_2887"/>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g280e44c372a_0_2887"/>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g280e44c372a_0_2887"/>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g280e44c372a_0_2887"/>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g280e44c372a_0_2887"/>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g280e44c372a_0_2887"/>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g280e44c372a_0_2887"/>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g280e44c372a_0_2887"/>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g280e44c372a_0_2887"/>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g280e44c372a_0_2887"/>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g280e44c372a_0_2887"/>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g280e44c372a_0_2887"/>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g280e44c372a_0_2887"/>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g280e44c372a_0_2887"/>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g280e44c372a_0_2887"/>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g280e44c372a_0_2887"/>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g280e44c372a_0_2887"/>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g280e44c372a_0_2887"/>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g280e44c372a_0_2887"/>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g280e44c372a_0_2887"/>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g280e44c372a_0_2887"/>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g280e44c372a_0_2887"/>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g280e44c372a_0_2887"/>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g280e44c372a_0_2887"/>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g280e44c372a_0_2887"/>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g280e44c372a_0_2887"/>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g280e44c372a_0_2887"/>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g280e44c372a_0_2887"/>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g280e44c372a_0_2887"/>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g280e44c372a_0_2887"/>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g280e44c372a_0_2887"/>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g280e44c372a_0_2887"/>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g280e44c372a_0_2887"/>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g280e44c372a_0_2887"/>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g280e44c372a_0_2887"/>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g280e44c372a_0_2887"/>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g280e44c372a_0_2887"/>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g280e44c372a_0_2887"/>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g280e44c372a_0_2887"/>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g280e44c372a_0_2887"/>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g280e44c372a_0_2887"/>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g280e44c372a_0_2887"/>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g280e44c372a_0_2887"/>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g280e44c372a_0_2887"/>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g280e44c372a_0_2887"/>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g280e44c372a_0_2887"/>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g280e44c372a_0_2887"/>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g280e44c372a_0_2887"/>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g280e44c372a_0_2887"/>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g280e44c372a_0_2887"/>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g280e44c372a_0_2887"/>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g280e44c372a_0_2887"/>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g280e44c372a_0_2887"/>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g280e44c372a_0_2887"/>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g280e44c372a_0_2887"/>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g280e44c372a_0_2887"/>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g280e44c372a_0_2887"/>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g280e44c372a_0_2887"/>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g280e44c372a_0_2887"/>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g280e44c372a_0_2887"/>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g280e44c372a_0_2887"/>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g280e44c372a_0_2887"/>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g280e44c372a_0_2887"/>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g280e44c372a_0_2887"/>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g280e44c372a_0_2887"/>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g280e44c372a_0_2887"/>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g280e44c372a_0_2887"/>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g280e44c372a_0_2887"/>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g280e44c372a_0_2887"/>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g280e44c372a_0_2887"/>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g280e44c372a_0_2887"/>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g280e44c372a_0_2887"/>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g280e44c372a_0_2887"/>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g280e44c372a_0_2887"/>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g280e44c372a_0_2887"/>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g280e44c372a_0_2887"/>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g280e44c372a_0_2887"/>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g280e44c372a_0_2887"/>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g280e44c372a_0_2887"/>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g280e44c372a_0_2887"/>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g280e44c372a_0_2887"/>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g280e44c372a_0_2887"/>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g280e44c372a_0_2887"/>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g280e44c372a_0_2887"/>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g280e44c372a_0_2887"/>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g280e44c372a_0_2887"/>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g280e44c372a_0_2887"/>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g280e44c372a_0_2887"/>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g280e44c372a_0_2887"/>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g280e44c372a_0_2887"/>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g280e44c372a_0_2887"/>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g280e44c372a_0_2887"/>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g280e44c372a_0_2887"/>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g280e44c372a_0_2887"/>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g280e44c372a_0_2887"/>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g280e44c372a_0_2887"/>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g280e44c372a_0_2887"/>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g280e44c372a_0_2887"/>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g280e44c372a_0_2887"/>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g280e44c372a_0_2887"/>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g280e44c372a_0_2887"/>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g280e44c372a_0_2887"/>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g280e44c372a_0_2887"/>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g280e44c372a_0_2887"/>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g280e44c372a_0_2887"/>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g280e44c372a_0_2887"/>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g280e44c372a_0_2887"/>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g280e44c372a_0_2887"/>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g280e44c372a_0_2887"/>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g280e44c372a_0_2887"/>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g280e44c372a_0_2887"/>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g280e44c372a_0_2887"/>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g280e44c372a_0_2887"/>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g280e44c372a_0_2887"/>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g280e44c372a_0_2887"/>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g280e44c372a_0_2887"/>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g280e44c372a_0_2887"/>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g280e44c372a_0_2887"/>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g280e44c372a_0_2887"/>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g280e44c372a_0_2887"/>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g280e44c372a_0_2887"/>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g280e44c372a_0_2887"/>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g280e44c372a_0_2887"/>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g280e44c372a_0_2887"/>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g280e44c372a_0_2887"/>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g280e44c372a_0_2887"/>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g280e44c372a_0_2887"/>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g280e44c372a_0_2887"/>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g280e44c372a_0_2887"/>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g280e44c372a_0_2887"/>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g280e44c372a_0_2887"/>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g280e44c372a_0_2887"/>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g280e44c372a_0_2887"/>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g280e44c372a_0_2887"/>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g280e44c372a_0_2887"/>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g280e44c372a_0_2887"/>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g280e44c372a_0_2887"/>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g280e44c372a_0_2887"/>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g280e44c372a_0_2887"/>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g280e44c372a_0_2887"/>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g280e44c372a_0_2887"/>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g280e44c372a_0_2887"/>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g280e44c372a_0_2887"/>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g280e44c372a_0_2887"/>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g280e44c372a_0_2887"/>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g280e44c372a_0_2887"/>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g280e44c372a_0_2887"/>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g280e44c372a_0_2887"/>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g280e44c372a_0_2887"/>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g280e44c372a_0_2887"/>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g280e44c372a_0_2887"/>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g280e44c372a_0_2887"/>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g280e44c372a_0_2887"/>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g280e44c372a_0_2887"/>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g280e44c372a_0_2887"/>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g280e44c372a_0_2887"/>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g280e44c372a_0_2887"/>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g280e44c372a_0_2887"/>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g280e44c372a_0_2887"/>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g280e44c372a_0_2887"/>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g280e44c372a_0_2887"/>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g280e44c372a_0_2887"/>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g280e44c372a_0_2887"/>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g280e44c372a_0_2887"/>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g280e44c372a_0_2887"/>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g280e44c372a_0_2887"/>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g280e44c372a_0_2887"/>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g280e44c372a_0_2887"/>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g280e44c372a_0_2887"/>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g280e44c372a_0_2887"/>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g280e44c372a_0_2887"/>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g280e44c372a_0_2887"/>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g280e44c372a_0_2887"/>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g280e44c372a_0_2887"/>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g280e44c372a_0_2887"/>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g280e44c372a_0_2887"/>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g280e44c372a_0_2887"/>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g280e44c372a_0_2887"/>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g280e44c372a_0_2887"/>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g280e44c372a_0_2887"/>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g280e44c372a_0_2887"/>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g280e44c372a_0_2887"/>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g280e44c372a_0_2887"/>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g280e44c372a_0_2887"/>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g280e44c372a_0_2887"/>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g280e44c372a_0_2887"/>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g280e44c372a_0_2887"/>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g280e44c372a_0_2887"/>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g280e44c372a_0_2887"/>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g280e44c372a_0_2887"/>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g280e44c372a_0_2887"/>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g280e44c372a_0_2887"/>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g280e44c372a_0_2887"/>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g280e44c372a_0_2887"/>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g280e44c372a_0_2887"/>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g280e44c372a_0_2887"/>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g280e44c372a_0_2887"/>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g280e44c372a_0_2887"/>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g280e44c372a_0_2887"/>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g280e44c372a_0_2887"/>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g280e44c372a_0_2887"/>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g280e44c372a_0_2887"/>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g280e44c372a_0_2887"/>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g280e44c372a_0_2887"/>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g280e44c372a_0_2887"/>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g280e44c372a_0_2887"/>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g280e44c372a_0_2887"/>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g280e44c372a_0_2887"/>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g280e44c372a_0_2887"/>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g280e44c372a_0_2887"/>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g280e44c372a_0_2887"/>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g280e44c372a_0_2887"/>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g280e44c372a_0_2887"/>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g280e44c372a_0_2887"/>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g280e44c372a_0_2887"/>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g280e44c372a_0_2887"/>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g280e44c372a_0_2887"/>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g280e44c372a_0_2887"/>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g280e44c372a_0_2887"/>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g280e44c372a_0_2887"/>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g280e44c372a_0_2887"/>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g280e44c372a_0_2887"/>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g280e44c372a_0_2887"/>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g280e44c372a_0_2887"/>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g280e44c372a_0_2887"/>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g280e44c372a_0_2887"/>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g280e44c372a_0_2887"/>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g280e44c372a_0_2887"/>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g280e44c372a_0_2887"/>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g280e44c372a_0_2887"/>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g280e44c372a_0_2887"/>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g280e44c372a_0_2887"/>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g280e44c372a_0_2887"/>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g280e44c372a_0_2887"/>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g280e44c372a_0_2887"/>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g280e44c372a_0_2887"/>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g280e44c372a_0_2887"/>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g280e44c372a_0_2887"/>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g280e44c372a_0_2887"/>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g280e44c372a_0_2887"/>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g280e44c372a_0_2887"/>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g280e44c372a_0_2887"/>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g280e44c372a_0_2887"/>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g280e44c372a_0_2887"/>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g280e44c372a_0_2887"/>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g280e44c372a_0_2887"/>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g280e44c372a_0_2887"/>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g280e44c372a_0_2887"/>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g280e44c372a_0_2887"/>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g280e44c372a_0_2887"/>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g280e44c372a_0_2887"/>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g280e44c372a_0_2887"/>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g280e44c372a_0_2887"/>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g280e44c372a_0_2887"/>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g280e44c372a_0_2887"/>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g280e44c372a_0_2887"/>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g280e44c372a_0_2887"/>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g280e44c372a_0_2887"/>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g280e44c372a_0_2887"/>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g280e44c372a_0_2887"/>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g280e44c372a_0_2887"/>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g280e44c372a_0_2887"/>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g280e44c372a_0_2887"/>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g280e44c372a_0_2887"/>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g280e44c372a_0_2887"/>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g280e44c372a_0_2887"/>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g280e44c372a_0_2887"/>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g280e44c372a_0_2887"/>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g280e44c372a_0_2887"/>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g280e44c372a_0_2887"/>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g280e44c372a_0_2887"/>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g280e44c372a_0_2887"/>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g280e44c372a_0_2887"/>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g280e44c372a_0_2887"/>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g280e44c372a_0_2887"/>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g280e44c372a_0_2887"/>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g280e44c372a_0_2887"/>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g280e44c372a_0_2887"/>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g280e44c372a_0_2887"/>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g280e44c372a_0_2887"/>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g280e44c372a_0_2887"/>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g280e44c372a_0_2887"/>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g280e44c372a_0_2887"/>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g280e44c372a_0_2887"/>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g280e44c372a_0_2887"/>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g280e44c372a_0_2887"/>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g280e44c372a_0_2887"/>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g280e44c372a_0_2887"/>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g280e44c372a_0_2887"/>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g280e44c372a_0_2887"/>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g280e44c372a_0_2887"/>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g280e44c372a_0_2887"/>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g280e44c372a_0_2887"/>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g280e44c372a_0_2887"/>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g280e44c372a_0_2887"/>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g280e44c372a_0_2887"/>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g280e44c372a_0_2887"/>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g280e44c372a_0_2887"/>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g280e44c372a_0_2887"/>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g280e44c372a_0_2887"/>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g280e44c372a_0_2887"/>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g280e44c372a_0_2887"/>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g280e44c372a_0_2887"/>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g280e44c372a_0_2887"/>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g280e44c372a_0_2887"/>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g280e44c372a_0_2887"/>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g280e44c372a_0_2887"/>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g280e44c372a_0_2887"/>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g280e44c372a_0_2887"/>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g280e44c372a_0_2887"/>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g280e44c372a_0_2887"/>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g280e44c372a_0_2887"/>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g280e44c372a_0_2887"/>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g280e44c372a_0_2887"/>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g280e44c372a_0_2887"/>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g280e44c372a_0_2887"/>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g280e44c372a_0_2887"/>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g280e44c372a_0_2887"/>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g280e44c372a_0_2887"/>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g280e44c372a_0_2887"/>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g280e44c372a_0_2887"/>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g280e44c372a_0_2887"/>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g280e44c372a_0_2887"/>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g280e44c372a_0_2887"/>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g280e44c372a_0_2887"/>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g280e44c372a_0_2887"/>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g280e44c372a_0_2887"/>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g280e44c372a_0_2887"/>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g280e44c372a_0_2887"/>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g280e44c372a_0_2887"/>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g280e44c372a_0_2887"/>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g280e44c372a_0_2887"/>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g280e44c372a_0_2887"/>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g280e44c372a_0_2887"/>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g280e44c372a_0_2887"/>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g280e44c372a_0_2887"/>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g280e44c372a_0_2887"/>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g280e44c372a_0_2887"/>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g280e44c372a_0_2887"/>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g280e44c372a_0_2887"/>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g280e44c372a_0_2887"/>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g280e44c372a_0_2887"/>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g280e44c372a_0_2887"/>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g280e44c372a_0_2887"/>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g280e44c372a_0_2887"/>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g280e44c372a_0_2887"/>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g280e44c372a_0_2887"/>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g280e44c372a_0_2887"/>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g280e44c372a_0_2887"/>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g280e44c372a_0_2887"/>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g280e44c372a_0_2887"/>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g280e44c372a_0_2887"/>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g280e44c372a_0_2887"/>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g280e44c372a_0_2887"/>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g280e44c372a_0_2887"/>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g280e44c372a_0_2887"/>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g280e44c372a_0_2887"/>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g280e44c372a_0_2887"/>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g280e44c372a_0_2887"/>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g280e44c372a_0_2887"/>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g280e44c372a_0_2887"/>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g280e44c372a_0_2887"/>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g280e44c372a_0_2887"/>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g280e44c372a_0_2887"/>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g280e44c372a_0_2887"/>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g280e44c372a_0_2887"/>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g280e44c372a_0_2887"/>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g280e44c372a_0_2887"/>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g280e44c372a_0_2887"/>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g280e44c372a_0_2887"/>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g280e44c372a_0_2887"/>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g280e44c372a_0_2887"/>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g280e44c372a_0_2887"/>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g280e44c372a_0_2887"/>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g280e44c372a_0_2887"/>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g280e44c372a_0_2887"/>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g280e44c372a_0_2887"/>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g280e44c372a_0_2887"/>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g280e44c372a_0_2887"/>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g280e44c372a_0_2887"/>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g280e44c372a_0_2887"/>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g280e44c372a_0_2887"/>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g280e44c372a_0_2887"/>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g280e44c372a_0_2887"/>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g280e44c372a_0_2887"/>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g280e44c372a_0_2887"/>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g280e44c372a_0_2887"/>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g280e44c372a_0_2887"/>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g280e44c372a_0_2887"/>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g280e44c372a_0_2887"/>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g280e44c372a_0_2887"/>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g280e44c372a_0_2887"/>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g280e44c372a_0_2887"/>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g280e44c372a_0_2887"/>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g280e44c372a_0_2887"/>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g280e44c372a_0_2887"/>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g280e44c372a_0_2887"/>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g280e44c372a_0_2887"/>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g280e44c372a_0_2887"/>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g280e44c372a_0_2887"/>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g280e44c372a_0_2887"/>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g280e44c372a_0_2887"/>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18" name="Google Shape;3518;g280e44c372a_0_2887"/>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519" name="Google Shape;3519;g280e44c372a_0_2887"/>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520"/>
        <p:cNvGrpSpPr/>
        <p:nvPr/>
      </p:nvGrpSpPr>
      <p:grpSpPr>
        <a:xfrm>
          <a:off x="0" y="0"/>
          <a:ext cx="0" cy="0"/>
          <a:chOff x="0" y="0"/>
          <a:chExt cx="0" cy="0"/>
        </a:xfrm>
      </p:grpSpPr>
      <p:sp>
        <p:nvSpPr>
          <p:cNvPr id="3521" name="Google Shape;3521;g280e44c372a_0_353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522" name="Google Shape;3522;g280e44c372a_0_3539"/>
          <p:cNvGrpSpPr/>
          <p:nvPr/>
        </p:nvGrpSpPr>
        <p:grpSpPr>
          <a:xfrm>
            <a:off x="8041173" y="4778596"/>
            <a:ext cx="598277" cy="170409"/>
            <a:chOff x="238125" y="1822850"/>
            <a:chExt cx="7080200" cy="2016675"/>
          </a:xfrm>
        </p:grpSpPr>
        <p:sp>
          <p:nvSpPr>
            <p:cNvPr id="3523" name="Google Shape;3523;g280e44c372a_0_353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g280e44c372a_0_353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g280e44c372a_0_353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g280e44c372a_0_353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g280e44c372a_0_353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g280e44c372a_0_353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g280e44c372a_0_353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30" name="Google Shape;3530;g280e44c372a_0_353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531" name="Google Shape;3531;g280e44c372a_0_353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532" name="Google Shape;3532;g280e44c372a_0_3539"/>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g280e44c372a_0_353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534" name="Google Shape;3534;g280e44c372a_0_353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3535"/>
        <p:cNvGrpSpPr/>
        <p:nvPr/>
      </p:nvGrpSpPr>
      <p:grpSpPr>
        <a:xfrm>
          <a:off x="0" y="0"/>
          <a:ext cx="0" cy="0"/>
          <a:chOff x="0" y="0"/>
          <a:chExt cx="0" cy="0"/>
        </a:xfrm>
      </p:grpSpPr>
      <p:grpSp>
        <p:nvGrpSpPr>
          <p:cNvPr id="3536" name="Google Shape;3536;g280e44c372a_0_3554"/>
          <p:cNvGrpSpPr/>
          <p:nvPr/>
        </p:nvGrpSpPr>
        <p:grpSpPr>
          <a:xfrm>
            <a:off x="2726703" y="6"/>
            <a:ext cx="3697033" cy="5143642"/>
            <a:chOff x="1926275" y="238125"/>
            <a:chExt cx="3765950" cy="5239525"/>
          </a:xfrm>
        </p:grpSpPr>
        <p:sp>
          <p:nvSpPr>
            <p:cNvPr id="3537" name="Google Shape;3537;g280e44c372a_0_355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g280e44c372a_0_355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g280e44c372a_0_355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g280e44c372a_0_355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g280e44c372a_0_355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g280e44c372a_0_355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g280e44c372a_0_355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g280e44c372a_0_355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g280e44c372a_0_355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g280e44c372a_0_355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g280e44c372a_0_355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g280e44c372a_0_355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g280e44c372a_0_355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g280e44c372a_0_355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g280e44c372a_0_355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g280e44c372a_0_355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g280e44c372a_0_355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g280e44c372a_0_355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g280e44c372a_0_355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g280e44c372a_0_355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g280e44c372a_0_355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g280e44c372a_0_355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g280e44c372a_0_355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g280e44c372a_0_355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g280e44c372a_0_355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g280e44c372a_0_355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g280e44c372a_0_355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g280e44c372a_0_355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g280e44c372a_0_355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g280e44c372a_0_355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g280e44c372a_0_355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g280e44c372a_0_355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g280e44c372a_0_355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g280e44c372a_0_355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g280e44c372a_0_355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g280e44c372a_0_355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g280e44c372a_0_355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g280e44c372a_0_355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g280e44c372a_0_355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g280e44c372a_0_355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g280e44c372a_0_355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g280e44c372a_0_355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g280e44c372a_0_355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g280e44c372a_0_355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g280e44c372a_0_355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g280e44c372a_0_355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g280e44c372a_0_355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g280e44c372a_0_355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g280e44c372a_0_355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g280e44c372a_0_355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g280e44c372a_0_355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g280e44c372a_0_355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g280e44c372a_0_355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g280e44c372a_0_355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g280e44c372a_0_355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g280e44c372a_0_355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g280e44c372a_0_355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g280e44c372a_0_355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g280e44c372a_0_355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g280e44c372a_0_355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97" name="Google Shape;3597;g280e44c372a_0_355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98" name="Google Shape;3598;g280e44c372a_0_3554"/>
          <p:cNvGrpSpPr/>
          <p:nvPr/>
        </p:nvGrpSpPr>
        <p:grpSpPr>
          <a:xfrm>
            <a:off x="2686262" y="2"/>
            <a:ext cx="2103910" cy="5143716"/>
            <a:chOff x="2726150" y="238125"/>
            <a:chExt cx="2142475" cy="5238000"/>
          </a:xfrm>
        </p:grpSpPr>
        <p:sp>
          <p:nvSpPr>
            <p:cNvPr id="3599" name="Google Shape;3599;g280e44c372a_0_355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g280e44c372a_0_355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g280e44c372a_0_355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02" name="Google Shape;3602;g280e44c372a_0_355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03" name="Google Shape;3603;g280e44c372a_0_355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04" name="Google Shape;3604;g280e44c372a_0_35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05" name="Google Shape;3605;g280e44c372a_0_355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g280e44c372a_0_3554"/>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3607" name="Google Shape;3607;g280e44c372a_0_355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608" name="Google Shape;3608;g280e44c372a_0_355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3609"/>
        <p:cNvGrpSpPr/>
        <p:nvPr/>
      </p:nvGrpSpPr>
      <p:grpSpPr>
        <a:xfrm>
          <a:off x="0" y="0"/>
          <a:ext cx="0" cy="0"/>
          <a:chOff x="0" y="0"/>
          <a:chExt cx="0" cy="0"/>
        </a:xfrm>
      </p:grpSpPr>
      <p:sp>
        <p:nvSpPr>
          <p:cNvPr id="3610" name="Google Shape;3610;g280e44c372a_0_3628"/>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11" name="Google Shape;3611;g280e44c372a_0_3628"/>
          <p:cNvGrpSpPr/>
          <p:nvPr/>
        </p:nvGrpSpPr>
        <p:grpSpPr>
          <a:xfrm>
            <a:off x="2686262" y="2"/>
            <a:ext cx="2103910" cy="5143716"/>
            <a:chOff x="2726150" y="238125"/>
            <a:chExt cx="2142475" cy="5238000"/>
          </a:xfrm>
        </p:grpSpPr>
        <p:sp>
          <p:nvSpPr>
            <p:cNvPr id="3612" name="Google Shape;3612;g280e44c372a_0_3628"/>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g280e44c372a_0_3628"/>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g280e44c372a_0_3628"/>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15" name="Google Shape;3615;g280e44c372a_0_3628"/>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16" name="Google Shape;3616;g280e44c372a_0_3628"/>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17" name="Google Shape;3617;g280e44c372a_0_36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18" name="Google Shape;3618;g280e44c372a_0_3628"/>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g280e44c372a_0_3628"/>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620" name="Google Shape;3620;g280e44c372a_0_3628"/>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621" name="Google Shape;3621;g280e44c372a_0_362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22"/>
        <p:cNvGrpSpPr/>
        <p:nvPr/>
      </p:nvGrpSpPr>
      <p:grpSpPr>
        <a:xfrm>
          <a:off x="0" y="0"/>
          <a:ext cx="0" cy="0"/>
          <a:chOff x="0" y="0"/>
          <a:chExt cx="0" cy="0"/>
        </a:xfrm>
      </p:grpSpPr>
      <p:sp>
        <p:nvSpPr>
          <p:cNvPr id="3623" name="Google Shape;3623;g280e44c372a_0_3641"/>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24" name="Google Shape;3624;g280e44c372a_0_3641"/>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5" name="Google Shape;3625;g280e44c372a_0_3641"/>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6" name="Google Shape;3626;g280e44c372a_0_364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627" name="Google Shape;3627;g280e44c372a_0_3641"/>
          <p:cNvGrpSpPr/>
          <p:nvPr/>
        </p:nvGrpSpPr>
        <p:grpSpPr>
          <a:xfrm>
            <a:off x="8041173" y="4778596"/>
            <a:ext cx="598277" cy="170409"/>
            <a:chOff x="238125" y="1822850"/>
            <a:chExt cx="7080200" cy="2016675"/>
          </a:xfrm>
        </p:grpSpPr>
        <p:sp>
          <p:nvSpPr>
            <p:cNvPr id="3628" name="Google Shape;3628;g280e44c372a_0_364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g280e44c372a_0_364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g280e44c372a_0_364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g280e44c372a_0_364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g280e44c372a_0_364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g280e44c372a_0_364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g280e44c372a_0_364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35" name="Google Shape;3635;g280e44c372a_0_364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3636"/>
        <p:cNvGrpSpPr/>
        <p:nvPr/>
      </p:nvGrpSpPr>
      <p:grpSpPr>
        <a:xfrm>
          <a:off x="0" y="0"/>
          <a:ext cx="0" cy="0"/>
          <a:chOff x="0" y="0"/>
          <a:chExt cx="0" cy="0"/>
        </a:xfrm>
      </p:grpSpPr>
      <p:sp>
        <p:nvSpPr>
          <p:cNvPr id="3637" name="Google Shape;3637;g280e44c372a_0_3655"/>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g280e44c372a_0_365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39" name="Google Shape;3639;g280e44c372a_0_365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0" name="Google Shape;3640;g280e44c372a_0_365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41"/>
        <p:cNvGrpSpPr/>
        <p:nvPr/>
      </p:nvGrpSpPr>
      <p:grpSpPr>
        <a:xfrm>
          <a:off x="0" y="0"/>
          <a:ext cx="0" cy="0"/>
          <a:chOff x="0" y="0"/>
          <a:chExt cx="0" cy="0"/>
        </a:xfrm>
      </p:grpSpPr>
      <p:sp>
        <p:nvSpPr>
          <p:cNvPr id="3642" name="Google Shape;3642;g280e44c372a_0_3660"/>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3643" name="Google Shape;3643;g280e44c372a_0_366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4" name="Google Shape;3644;g280e44c372a_0_3660"/>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3645" name="Google Shape;3645;g280e44c372a_0_3660"/>
          <p:cNvGrpSpPr/>
          <p:nvPr/>
        </p:nvGrpSpPr>
        <p:grpSpPr>
          <a:xfrm>
            <a:off x="8041173" y="4778596"/>
            <a:ext cx="598277" cy="170409"/>
            <a:chOff x="238125" y="1822850"/>
            <a:chExt cx="7080200" cy="2016675"/>
          </a:xfrm>
        </p:grpSpPr>
        <p:sp>
          <p:nvSpPr>
            <p:cNvPr id="3646" name="Google Shape;3646;g280e44c372a_0_366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g280e44c372a_0_366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g280e44c372a_0_366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g280e44c372a_0_366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g280e44c372a_0_366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g280e44c372a_0_366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g280e44c372a_0_366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53" name="Google Shape;3653;g280e44c372a_0_366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654"/>
        <p:cNvGrpSpPr/>
        <p:nvPr/>
      </p:nvGrpSpPr>
      <p:grpSpPr>
        <a:xfrm>
          <a:off x="0" y="0"/>
          <a:ext cx="0" cy="0"/>
          <a:chOff x="0" y="0"/>
          <a:chExt cx="0" cy="0"/>
        </a:xfrm>
      </p:grpSpPr>
      <p:sp>
        <p:nvSpPr>
          <p:cNvPr id="3655" name="Google Shape;3655;g280e44c372a_0_3673"/>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3656" name="Google Shape;3656;g280e44c372a_0_367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3657"/>
        <p:cNvGrpSpPr/>
        <p:nvPr/>
      </p:nvGrpSpPr>
      <p:grpSpPr>
        <a:xfrm>
          <a:off x="0" y="0"/>
          <a:ext cx="0" cy="0"/>
          <a:chOff x="0" y="0"/>
          <a:chExt cx="0" cy="0"/>
        </a:xfrm>
      </p:grpSpPr>
      <p:grpSp>
        <p:nvGrpSpPr>
          <p:cNvPr id="3658" name="Google Shape;3658;g280e44c372a_0_3676"/>
          <p:cNvGrpSpPr/>
          <p:nvPr/>
        </p:nvGrpSpPr>
        <p:grpSpPr>
          <a:xfrm>
            <a:off x="3698727" y="6"/>
            <a:ext cx="3697033" cy="5143642"/>
            <a:chOff x="1926275" y="238125"/>
            <a:chExt cx="3765950" cy="5239525"/>
          </a:xfrm>
        </p:grpSpPr>
        <p:sp>
          <p:nvSpPr>
            <p:cNvPr id="3659" name="Google Shape;3659;g280e44c372a_0_367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g280e44c372a_0_367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g280e44c372a_0_367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g280e44c372a_0_367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g280e44c372a_0_367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g280e44c372a_0_367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g280e44c372a_0_367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g280e44c372a_0_367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g280e44c372a_0_367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g280e44c372a_0_367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g280e44c372a_0_367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g280e44c372a_0_367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g280e44c372a_0_367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g280e44c372a_0_367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g280e44c372a_0_367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g280e44c372a_0_367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g280e44c372a_0_367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g280e44c372a_0_367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g280e44c372a_0_367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g280e44c372a_0_367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g280e44c372a_0_367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g280e44c372a_0_367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g280e44c372a_0_367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g280e44c372a_0_367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g280e44c372a_0_367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g280e44c372a_0_367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g280e44c372a_0_367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g280e44c372a_0_367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g280e44c372a_0_367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g280e44c372a_0_367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g280e44c372a_0_367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g280e44c372a_0_367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g280e44c372a_0_367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g280e44c372a_0_367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g280e44c372a_0_367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g280e44c372a_0_367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g280e44c372a_0_367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g280e44c372a_0_367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g280e44c372a_0_367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g280e44c372a_0_367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g280e44c372a_0_367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g280e44c372a_0_367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g280e44c372a_0_367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g280e44c372a_0_367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g280e44c372a_0_367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g280e44c372a_0_367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g280e44c372a_0_367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g280e44c372a_0_367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g280e44c372a_0_367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g280e44c372a_0_367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g280e44c372a_0_367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g280e44c372a_0_367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g280e44c372a_0_367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g280e44c372a_0_367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g280e44c372a_0_367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g280e44c372a_0_367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g280e44c372a_0_367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g280e44c372a_0_367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g280e44c372a_0_367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g280e44c372a_0_367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19" name="Google Shape;3719;g280e44c372a_0_367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g280e44c372a_0_367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21" name="Google Shape;3721;g280e44c372a_0_367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4117"/>
              </a:srgbClr>
            </a:outerShdw>
          </a:effectLst>
        </p:spPr>
        <p:txBody>
          <a:bodyPr/>
          <a:lstStyle/>
          <a:p>
            <a:endParaRPr lang="en-US"/>
          </a:p>
        </p:txBody>
      </p:sp>
      <p:sp>
        <p:nvSpPr>
          <p:cNvPr id="3722" name="Google Shape;3722;g280e44c372a_0_367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723" name="Google Shape;3723;g280e44c372a_0_3676"/>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3724"/>
        <p:cNvGrpSpPr/>
        <p:nvPr/>
      </p:nvGrpSpPr>
      <p:grpSpPr>
        <a:xfrm>
          <a:off x="0" y="0"/>
          <a:ext cx="0" cy="0"/>
          <a:chOff x="0" y="0"/>
          <a:chExt cx="0" cy="0"/>
        </a:xfrm>
      </p:grpSpPr>
      <p:sp>
        <p:nvSpPr>
          <p:cNvPr id="3725" name="Google Shape;3725;g280e44c372a_0_3743"/>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g280e44c372a_0_374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27" name="Google Shape;3727;g280e44c372a_0_3743"/>
          <p:cNvGrpSpPr/>
          <p:nvPr/>
        </p:nvGrpSpPr>
        <p:grpSpPr>
          <a:xfrm>
            <a:off x="1285921" y="2144122"/>
            <a:ext cx="2868897" cy="817157"/>
            <a:chOff x="238125" y="1822850"/>
            <a:chExt cx="7080200" cy="2016675"/>
          </a:xfrm>
        </p:grpSpPr>
        <p:sp>
          <p:nvSpPr>
            <p:cNvPr id="3728" name="Google Shape;3728;g280e44c372a_0_374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g280e44c372a_0_374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g280e44c372a_0_374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g280e44c372a_0_374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g280e44c372a_0_374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g280e44c372a_0_374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g280e44c372a_0_374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35" name="Google Shape;3735;g280e44c372a_0_3743"/>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4117"/>
              </a:srgbClr>
            </a:outerShdw>
          </a:effectLst>
        </p:spPr>
        <p:txBody>
          <a:bodyPr/>
          <a:lstStyle/>
          <a:p>
            <a:endParaRPr lang="en-US"/>
          </a:p>
        </p:txBody>
      </p:sp>
      <p:sp>
        <p:nvSpPr>
          <p:cNvPr id="3736" name="Google Shape;3736;g280e44c372a_0_374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600"/>
        <p:cNvGrpSpPr/>
        <p:nvPr/>
      </p:nvGrpSpPr>
      <p:grpSpPr>
        <a:xfrm>
          <a:off x="0" y="0"/>
          <a:ext cx="0" cy="0"/>
          <a:chOff x="0" y="0"/>
          <a:chExt cx="0" cy="0"/>
        </a:xfrm>
      </p:grpSpPr>
      <p:grpSp>
        <p:nvGrpSpPr>
          <p:cNvPr id="601" name="Google Shape;601;p86"/>
          <p:cNvGrpSpPr/>
          <p:nvPr/>
        </p:nvGrpSpPr>
        <p:grpSpPr>
          <a:xfrm>
            <a:off x="3698727" y="6"/>
            <a:ext cx="3697033" cy="5143642"/>
            <a:chOff x="1926275" y="238125"/>
            <a:chExt cx="3765950" cy="5239525"/>
          </a:xfrm>
        </p:grpSpPr>
        <p:sp>
          <p:nvSpPr>
            <p:cNvPr id="602" name="Google Shape;602;p8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8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8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8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8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8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8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8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8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8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8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8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8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8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8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8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8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8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8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8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8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8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8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8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8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8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8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8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8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8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8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 name="Google Shape;633;p8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 name="Google Shape;634;p8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8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8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8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8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8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8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8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8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8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8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8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8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8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8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8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8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8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8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8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8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8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8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8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8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8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8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8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62" name="Google Shape;662;p8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64" name="Google Shape;664;p86"/>
          <p:cNvGrpSpPr/>
          <p:nvPr/>
        </p:nvGrpSpPr>
        <p:grpSpPr>
          <a:xfrm>
            <a:off x="1285921" y="2144122"/>
            <a:ext cx="2868897" cy="817157"/>
            <a:chOff x="238125" y="1822850"/>
            <a:chExt cx="7080200" cy="2016675"/>
          </a:xfrm>
        </p:grpSpPr>
        <p:sp>
          <p:nvSpPr>
            <p:cNvPr id="665" name="Google Shape;665;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2" name="Google Shape;672;p8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txBody>
          <a:bodyPr/>
          <a:lstStyle/>
          <a:p>
            <a:endParaRPr lang="en-US"/>
          </a:p>
        </p:txBody>
      </p:sp>
      <p:sp>
        <p:nvSpPr>
          <p:cNvPr id="673" name="Google Shape;673;p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078"/>
          </a:srgbClr>
        </a:solidFill>
        <a:effectLst/>
      </p:bgPr>
    </p:bg>
    <p:spTree>
      <p:nvGrpSpPr>
        <p:cNvPr id="1" name="Shape 3741"/>
        <p:cNvGrpSpPr/>
        <p:nvPr/>
      </p:nvGrpSpPr>
      <p:grpSpPr>
        <a:xfrm>
          <a:off x="0" y="0"/>
          <a:ext cx="0" cy="0"/>
          <a:chOff x="0" y="0"/>
          <a:chExt cx="0" cy="0"/>
        </a:xfrm>
      </p:grpSpPr>
      <p:sp>
        <p:nvSpPr>
          <p:cNvPr id="3742" name="Google Shape;3742;g280de3d4a38_0_2531"/>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43" name="Google Shape;3743;g280de3d4a38_0_2531"/>
          <p:cNvGrpSpPr/>
          <p:nvPr/>
        </p:nvGrpSpPr>
        <p:grpSpPr>
          <a:xfrm>
            <a:off x="6808167" y="782935"/>
            <a:ext cx="1845454" cy="1820070"/>
            <a:chOff x="5927502" y="551678"/>
            <a:chExt cx="2377550" cy="2344847"/>
          </a:xfrm>
        </p:grpSpPr>
        <p:grpSp>
          <p:nvGrpSpPr>
            <p:cNvPr id="3744" name="Google Shape;3744;g280de3d4a38_0_2531"/>
            <p:cNvGrpSpPr/>
            <p:nvPr/>
          </p:nvGrpSpPr>
          <p:grpSpPr>
            <a:xfrm>
              <a:off x="5927502" y="551678"/>
              <a:ext cx="2377550" cy="653782"/>
              <a:chOff x="2159414" y="3486447"/>
              <a:chExt cx="2606105" cy="720500"/>
            </a:xfrm>
          </p:grpSpPr>
          <p:grpSp>
            <p:nvGrpSpPr>
              <p:cNvPr id="3745" name="Google Shape;3745;g280de3d4a38_0_2531"/>
              <p:cNvGrpSpPr/>
              <p:nvPr/>
            </p:nvGrpSpPr>
            <p:grpSpPr>
              <a:xfrm>
                <a:off x="2159414" y="3486447"/>
                <a:ext cx="2606105" cy="49200"/>
                <a:chOff x="2159414" y="3486447"/>
                <a:chExt cx="2606105" cy="49200"/>
              </a:xfrm>
            </p:grpSpPr>
            <p:sp>
              <p:nvSpPr>
                <p:cNvPr id="3746" name="Google Shape;3746;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62" name="Google Shape;3762;g280de3d4a38_0_2531"/>
              <p:cNvGrpSpPr/>
              <p:nvPr/>
            </p:nvGrpSpPr>
            <p:grpSpPr>
              <a:xfrm>
                <a:off x="2159414" y="3652838"/>
                <a:ext cx="2606105" cy="49200"/>
                <a:chOff x="2159414" y="3486447"/>
                <a:chExt cx="2606105" cy="49200"/>
              </a:xfrm>
            </p:grpSpPr>
            <p:sp>
              <p:nvSpPr>
                <p:cNvPr id="3763" name="Google Shape;3763;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79" name="Google Shape;3779;g280de3d4a38_0_2531"/>
              <p:cNvGrpSpPr/>
              <p:nvPr/>
            </p:nvGrpSpPr>
            <p:grpSpPr>
              <a:xfrm>
                <a:off x="2159414" y="3819188"/>
                <a:ext cx="2606105" cy="49200"/>
                <a:chOff x="2159414" y="3486447"/>
                <a:chExt cx="2606105" cy="49200"/>
              </a:xfrm>
            </p:grpSpPr>
            <p:sp>
              <p:nvSpPr>
                <p:cNvPr id="3780" name="Google Shape;3780;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96" name="Google Shape;3796;g280de3d4a38_0_2531"/>
              <p:cNvGrpSpPr/>
              <p:nvPr/>
            </p:nvGrpSpPr>
            <p:grpSpPr>
              <a:xfrm>
                <a:off x="2159414" y="3983540"/>
                <a:ext cx="2606105" cy="49200"/>
                <a:chOff x="2159414" y="3486447"/>
                <a:chExt cx="2606105" cy="49200"/>
              </a:xfrm>
            </p:grpSpPr>
            <p:sp>
              <p:nvSpPr>
                <p:cNvPr id="3797" name="Google Shape;3797;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13" name="Google Shape;3813;g280de3d4a38_0_2531"/>
              <p:cNvGrpSpPr/>
              <p:nvPr/>
            </p:nvGrpSpPr>
            <p:grpSpPr>
              <a:xfrm>
                <a:off x="2159414" y="4157747"/>
                <a:ext cx="2606105" cy="49200"/>
                <a:chOff x="2159414" y="3486447"/>
                <a:chExt cx="2606105" cy="49200"/>
              </a:xfrm>
            </p:grpSpPr>
            <p:sp>
              <p:nvSpPr>
                <p:cNvPr id="3814" name="Google Shape;3814;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830" name="Google Shape;3830;g280de3d4a38_0_2531"/>
            <p:cNvGrpSpPr/>
            <p:nvPr/>
          </p:nvGrpSpPr>
          <p:grpSpPr>
            <a:xfrm>
              <a:off x="5927502" y="1318161"/>
              <a:ext cx="2377550" cy="653782"/>
              <a:chOff x="2159414" y="3486447"/>
              <a:chExt cx="2606105" cy="720500"/>
            </a:xfrm>
          </p:grpSpPr>
          <p:grpSp>
            <p:nvGrpSpPr>
              <p:cNvPr id="3831" name="Google Shape;3831;g280de3d4a38_0_2531"/>
              <p:cNvGrpSpPr/>
              <p:nvPr/>
            </p:nvGrpSpPr>
            <p:grpSpPr>
              <a:xfrm>
                <a:off x="2159414" y="3486447"/>
                <a:ext cx="2606105" cy="49200"/>
                <a:chOff x="2159414" y="3486447"/>
                <a:chExt cx="2606105" cy="49200"/>
              </a:xfrm>
            </p:grpSpPr>
            <p:sp>
              <p:nvSpPr>
                <p:cNvPr id="3832" name="Google Shape;3832;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48" name="Google Shape;3848;g280de3d4a38_0_2531"/>
              <p:cNvGrpSpPr/>
              <p:nvPr/>
            </p:nvGrpSpPr>
            <p:grpSpPr>
              <a:xfrm>
                <a:off x="2159414" y="3652838"/>
                <a:ext cx="2606105" cy="49200"/>
                <a:chOff x="2159414" y="3486447"/>
                <a:chExt cx="2606105" cy="49200"/>
              </a:xfrm>
            </p:grpSpPr>
            <p:sp>
              <p:nvSpPr>
                <p:cNvPr id="3849" name="Google Shape;3849;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65" name="Google Shape;3865;g280de3d4a38_0_2531"/>
              <p:cNvGrpSpPr/>
              <p:nvPr/>
            </p:nvGrpSpPr>
            <p:grpSpPr>
              <a:xfrm>
                <a:off x="2159414" y="3819188"/>
                <a:ext cx="2606105" cy="49200"/>
                <a:chOff x="2159414" y="3486447"/>
                <a:chExt cx="2606105" cy="49200"/>
              </a:xfrm>
            </p:grpSpPr>
            <p:sp>
              <p:nvSpPr>
                <p:cNvPr id="3866" name="Google Shape;3866;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82" name="Google Shape;3882;g280de3d4a38_0_2531"/>
              <p:cNvGrpSpPr/>
              <p:nvPr/>
            </p:nvGrpSpPr>
            <p:grpSpPr>
              <a:xfrm>
                <a:off x="2159414" y="3983540"/>
                <a:ext cx="2606105" cy="49200"/>
                <a:chOff x="2159414" y="3486447"/>
                <a:chExt cx="2606105" cy="49200"/>
              </a:xfrm>
            </p:grpSpPr>
            <p:sp>
              <p:nvSpPr>
                <p:cNvPr id="3883" name="Google Shape;3883;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99" name="Google Shape;3899;g280de3d4a38_0_2531"/>
              <p:cNvGrpSpPr/>
              <p:nvPr/>
            </p:nvGrpSpPr>
            <p:grpSpPr>
              <a:xfrm>
                <a:off x="2159414" y="4157747"/>
                <a:ext cx="2606105" cy="49200"/>
                <a:chOff x="2159414" y="3486447"/>
                <a:chExt cx="2606105" cy="49200"/>
              </a:xfrm>
            </p:grpSpPr>
            <p:sp>
              <p:nvSpPr>
                <p:cNvPr id="3900" name="Google Shape;3900;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916" name="Google Shape;3916;g280de3d4a38_0_2531"/>
            <p:cNvGrpSpPr/>
            <p:nvPr/>
          </p:nvGrpSpPr>
          <p:grpSpPr>
            <a:xfrm>
              <a:off x="5927502" y="2084668"/>
              <a:ext cx="2377550" cy="44644"/>
              <a:chOff x="2159414" y="3486447"/>
              <a:chExt cx="2606105" cy="49200"/>
            </a:xfrm>
          </p:grpSpPr>
          <p:sp>
            <p:nvSpPr>
              <p:cNvPr id="3917" name="Google Shape;3917;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33" name="Google Shape;3933;g280de3d4a38_0_2531"/>
            <p:cNvGrpSpPr/>
            <p:nvPr/>
          </p:nvGrpSpPr>
          <p:grpSpPr>
            <a:xfrm>
              <a:off x="5927502" y="2235651"/>
              <a:ext cx="2377550" cy="44644"/>
              <a:chOff x="2159414" y="3486447"/>
              <a:chExt cx="2606105" cy="49200"/>
            </a:xfrm>
          </p:grpSpPr>
          <p:sp>
            <p:nvSpPr>
              <p:cNvPr id="3934" name="Google Shape;3934;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50" name="Google Shape;3950;g280de3d4a38_0_2531"/>
            <p:cNvGrpSpPr/>
            <p:nvPr/>
          </p:nvGrpSpPr>
          <p:grpSpPr>
            <a:xfrm>
              <a:off x="5927502" y="2386597"/>
              <a:ext cx="2377550" cy="44644"/>
              <a:chOff x="2159414" y="3486447"/>
              <a:chExt cx="2606105" cy="49200"/>
            </a:xfrm>
          </p:grpSpPr>
          <p:sp>
            <p:nvSpPr>
              <p:cNvPr id="3951" name="Google Shape;3951;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67" name="Google Shape;3967;g280de3d4a38_0_2531"/>
            <p:cNvGrpSpPr/>
            <p:nvPr/>
          </p:nvGrpSpPr>
          <p:grpSpPr>
            <a:xfrm>
              <a:off x="5927502" y="2535730"/>
              <a:ext cx="2377550" cy="44644"/>
              <a:chOff x="2159414" y="3486447"/>
              <a:chExt cx="2606105" cy="49200"/>
            </a:xfrm>
          </p:grpSpPr>
          <p:sp>
            <p:nvSpPr>
              <p:cNvPr id="3968" name="Google Shape;3968;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84" name="Google Shape;3984;g280de3d4a38_0_2531"/>
            <p:cNvGrpSpPr/>
            <p:nvPr/>
          </p:nvGrpSpPr>
          <p:grpSpPr>
            <a:xfrm>
              <a:off x="5927502" y="2693806"/>
              <a:ext cx="2377550" cy="44644"/>
              <a:chOff x="2159414" y="3486447"/>
              <a:chExt cx="2606105" cy="49200"/>
            </a:xfrm>
          </p:grpSpPr>
          <p:sp>
            <p:nvSpPr>
              <p:cNvPr id="3985" name="Google Shape;3985;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01" name="Google Shape;4001;g280de3d4a38_0_2531"/>
            <p:cNvGrpSpPr/>
            <p:nvPr/>
          </p:nvGrpSpPr>
          <p:grpSpPr>
            <a:xfrm>
              <a:off x="5927502" y="2851881"/>
              <a:ext cx="2377550" cy="44644"/>
              <a:chOff x="2159414" y="3486447"/>
              <a:chExt cx="2606105" cy="49200"/>
            </a:xfrm>
          </p:grpSpPr>
          <p:sp>
            <p:nvSpPr>
              <p:cNvPr id="4002" name="Google Shape;4002;g280de3d4a38_0_253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g280de3d4a38_0_253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g280de3d4a38_0_253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g280de3d4a38_0_253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g280de3d4a38_0_253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g280de3d4a38_0_253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g280de3d4a38_0_253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g280de3d4a38_0_253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g280de3d4a38_0_253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g280de3d4a38_0_253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g280de3d4a38_0_253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g280de3d4a38_0_253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g280de3d4a38_0_253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g280de3d4a38_0_253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g280de3d4a38_0_253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g280de3d4a38_0_253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018" name="Google Shape;4018;g280de3d4a38_0_2531"/>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019" name="Google Shape;4019;g280de3d4a38_0_2531"/>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020" name="Google Shape;4020;g280de3d4a38_0_2531"/>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021" name="Google Shape;4021;g280de3d4a38_0_25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022" name="Google Shape;4022;g280de3d4a38_0_2531"/>
          <p:cNvGrpSpPr/>
          <p:nvPr/>
        </p:nvGrpSpPr>
        <p:grpSpPr>
          <a:xfrm>
            <a:off x="8041173" y="4778596"/>
            <a:ext cx="598277" cy="170409"/>
            <a:chOff x="238125" y="1822850"/>
            <a:chExt cx="7080200" cy="2016675"/>
          </a:xfrm>
        </p:grpSpPr>
        <p:sp>
          <p:nvSpPr>
            <p:cNvPr id="4023" name="Google Shape;4023;g280de3d4a38_0_25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g280de3d4a38_0_25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g280de3d4a38_0_25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g280de3d4a38_0_25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g280de3d4a38_0_25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g280de3d4a38_0_25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g280de3d4a38_0_25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030" name="Google Shape;4030;g280de3d4a38_0_253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4031"/>
        <p:cNvGrpSpPr/>
        <p:nvPr/>
      </p:nvGrpSpPr>
      <p:grpSpPr>
        <a:xfrm>
          <a:off x="0" y="0"/>
          <a:ext cx="0" cy="0"/>
          <a:chOff x="0" y="0"/>
          <a:chExt cx="0" cy="0"/>
        </a:xfrm>
      </p:grpSpPr>
      <p:sp>
        <p:nvSpPr>
          <p:cNvPr id="4032" name="Google Shape;4032;g280de3d4a38_0_1945"/>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033" name="Google Shape;4033;g280de3d4a38_0_1945"/>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4034" name="Google Shape;4034;g280de3d4a38_0_1945"/>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4035" name="Google Shape;4035;g280de3d4a38_0_1945"/>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4036" name="Google Shape;4036;g280de3d4a38_0_1945"/>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g280de3d4a38_0_1945"/>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038" name="Google Shape;4038;g280de3d4a38_0_1945"/>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4039" name="Google Shape;4039;g280de3d4a38_0_1945"/>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4040" name="Google Shape;4040;g280de3d4a38_0_1945"/>
          <p:cNvGrpSpPr/>
          <p:nvPr/>
        </p:nvGrpSpPr>
        <p:grpSpPr>
          <a:xfrm>
            <a:off x="5714586" y="1714973"/>
            <a:ext cx="1714747" cy="1713968"/>
            <a:chOff x="1189450" y="238125"/>
            <a:chExt cx="5177375" cy="5175025"/>
          </a:xfrm>
        </p:grpSpPr>
        <p:sp>
          <p:nvSpPr>
            <p:cNvPr id="4041" name="Google Shape;4041;g280de3d4a38_0_1945"/>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g280de3d4a38_0_1945"/>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g280de3d4a38_0_1945"/>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g280de3d4a38_0_1945"/>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g280de3d4a38_0_1945"/>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g280de3d4a38_0_1945"/>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g280de3d4a38_0_1945"/>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g280de3d4a38_0_1945"/>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g280de3d4a38_0_1945"/>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g280de3d4a38_0_1945"/>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g280de3d4a38_0_1945"/>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g280de3d4a38_0_1945"/>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g280de3d4a38_0_1945"/>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g280de3d4a38_0_1945"/>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g280de3d4a38_0_1945"/>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g280de3d4a38_0_1945"/>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g280de3d4a38_0_1945"/>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g280de3d4a38_0_1945"/>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g280de3d4a38_0_1945"/>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g280de3d4a38_0_1945"/>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g280de3d4a38_0_1945"/>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g280de3d4a38_0_1945"/>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g280de3d4a38_0_1945"/>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g280de3d4a38_0_1945"/>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g280de3d4a38_0_1945"/>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g280de3d4a38_0_1945"/>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g280de3d4a38_0_1945"/>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g280de3d4a38_0_1945"/>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g280de3d4a38_0_1945"/>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g280de3d4a38_0_1945"/>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g280de3d4a38_0_1945"/>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g280de3d4a38_0_1945"/>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g280de3d4a38_0_1945"/>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g280de3d4a38_0_1945"/>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g280de3d4a38_0_1945"/>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g280de3d4a38_0_1945"/>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g280de3d4a38_0_1945"/>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g280de3d4a38_0_1945"/>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g280de3d4a38_0_1945"/>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g280de3d4a38_0_1945"/>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g280de3d4a38_0_1945"/>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g280de3d4a38_0_1945"/>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g280de3d4a38_0_1945"/>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g280de3d4a38_0_1945"/>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g280de3d4a38_0_1945"/>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g280de3d4a38_0_1945"/>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g280de3d4a38_0_1945"/>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g280de3d4a38_0_1945"/>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g280de3d4a38_0_1945"/>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g280de3d4a38_0_1945"/>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g280de3d4a38_0_1945"/>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g280de3d4a38_0_1945"/>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g280de3d4a38_0_1945"/>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g280de3d4a38_0_1945"/>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g280de3d4a38_0_1945"/>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g280de3d4a38_0_1945"/>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g280de3d4a38_0_1945"/>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g280de3d4a38_0_1945"/>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g280de3d4a38_0_1945"/>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g280de3d4a38_0_1945"/>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g280de3d4a38_0_1945"/>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g280de3d4a38_0_1945"/>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g280de3d4a38_0_1945"/>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g280de3d4a38_0_1945"/>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g280de3d4a38_0_1945"/>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g280de3d4a38_0_1945"/>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g280de3d4a38_0_1945"/>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g280de3d4a38_0_1945"/>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g280de3d4a38_0_1945"/>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g280de3d4a38_0_1945"/>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g280de3d4a38_0_1945"/>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g280de3d4a38_0_1945"/>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g280de3d4a38_0_1945"/>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g280de3d4a38_0_1945"/>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g280de3d4a38_0_1945"/>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g280de3d4a38_0_1945"/>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g280de3d4a38_0_1945"/>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g280de3d4a38_0_1945"/>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g280de3d4a38_0_1945"/>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g280de3d4a38_0_1945"/>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g280de3d4a38_0_1945"/>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g280de3d4a38_0_1945"/>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g280de3d4a38_0_1945"/>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g280de3d4a38_0_1945"/>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g280de3d4a38_0_1945"/>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g280de3d4a38_0_1945"/>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g280de3d4a38_0_1945"/>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g280de3d4a38_0_1945"/>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g280de3d4a38_0_1945"/>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g280de3d4a38_0_1945"/>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g280de3d4a38_0_1945"/>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g280de3d4a38_0_1945"/>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g280de3d4a38_0_1945"/>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g280de3d4a38_0_1945"/>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g280de3d4a38_0_1945"/>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g280de3d4a38_0_1945"/>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g280de3d4a38_0_1945"/>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g280de3d4a38_0_1945"/>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g280de3d4a38_0_1945"/>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g280de3d4a38_0_1945"/>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g280de3d4a38_0_1945"/>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g280de3d4a38_0_1945"/>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g280de3d4a38_0_1945"/>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g280de3d4a38_0_1945"/>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g280de3d4a38_0_1945"/>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g280de3d4a38_0_1945"/>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g280de3d4a38_0_1945"/>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g280de3d4a38_0_1945"/>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g280de3d4a38_0_1945"/>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g280de3d4a38_0_1945"/>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g280de3d4a38_0_1945"/>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g280de3d4a38_0_1945"/>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g280de3d4a38_0_1945"/>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g280de3d4a38_0_1945"/>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g280de3d4a38_0_1945"/>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g280de3d4a38_0_1945"/>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g280de3d4a38_0_1945"/>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g280de3d4a38_0_1945"/>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g280de3d4a38_0_1945"/>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g280de3d4a38_0_1945"/>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g280de3d4a38_0_1945"/>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g280de3d4a38_0_1945"/>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g280de3d4a38_0_1945"/>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g280de3d4a38_0_1945"/>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g280de3d4a38_0_1945"/>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g280de3d4a38_0_1945"/>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g280de3d4a38_0_1945"/>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g280de3d4a38_0_1945"/>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g280de3d4a38_0_1945"/>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g280de3d4a38_0_1945"/>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g280de3d4a38_0_1945"/>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g280de3d4a38_0_1945"/>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g280de3d4a38_0_1945"/>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g280de3d4a38_0_1945"/>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g280de3d4a38_0_1945"/>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g280de3d4a38_0_1945"/>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g280de3d4a38_0_1945"/>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g280de3d4a38_0_1945"/>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g280de3d4a38_0_1945"/>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g280de3d4a38_0_1945"/>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g280de3d4a38_0_1945"/>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g280de3d4a38_0_1945"/>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g280de3d4a38_0_1945"/>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g280de3d4a38_0_1945"/>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g280de3d4a38_0_1945"/>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g280de3d4a38_0_1945"/>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g280de3d4a38_0_1945"/>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g280de3d4a38_0_1945"/>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g280de3d4a38_0_1945"/>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g280de3d4a38_0_1945"/>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g280de3d4a38_0_1945"/>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g280de3d4a38_0_1945"/>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g280de3d4a38_0_1945"/>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g280de3d4a38_0_1945"/>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g280de3d4a38_0_1945"/>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g280de3d4a38_0_1945"/>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g280de3d4a38_0_1945"/>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g280de3d4a38_0_1945"/>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g280de3d4a38_0_1945"/>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g280de3d4a38_0_1945"/>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g280de3d4a38_0_1945"/>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g280de3d4a38_0_1945"/>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g280de3d4a38_0_1945"/>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g280de3d4a38_0_1945"/>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g280de3d4a38_0_1945"/>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g280de3d4a38_0_1945"/>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g280de3d4a38_0_1945"/>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g280de3d4a38_0_1945"/>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g280de3d4a38_0_1945"/>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g280de3d4a38_0_1945"/>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g280de3d4a38_0_1945"/>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g280de3d4a38_0_1945"/>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g280de3d4a38_0_1945"/>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g280de3d4a38_0_1945"/>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g280de3d4a38_0_1945"/>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g280de3d4a38_0_1945"/>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g280de3d4a38_0_1945"/>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g280de3d4a38_0_1945"/>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g280de3d4a38_0_1945"/>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g280de3d4a38_0_1945"/>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g280de3d4a38_0_1945"/>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g280de3d4a38_0_1945"/>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g280de3d4a38_0_1945"/>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g280de3d4a38_0_1945"/>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g280de3d4a38_0_1945"/>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g280de3d4a38_0_1945"/>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g280de3d4a38_0_1945"/>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g280de3d4a38_0_1945"/>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g280de3d4a38_0_1945"/>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g280de3d4a38_0_1945"/>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g280de3d4a38_0_1945"/>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g280de3d4a38_0_1945"/>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g280de3d4a38_0_1945"/>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g280de3d4a38_0_1945"/>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g280de3d4a38_0_1945"/>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g280de3d4a38_0_1945"/>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g280de3d4a38_0_1945"/>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g280de3d4a38_0_1945"/>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g280de3d4a38_0_1945"/>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g280de3d4a38_0_1945"/>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g280de3d4a38_0_1945"/>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g280de3d4a38_0_1945"/>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g280de3d4a38_0_1945"/>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g280de3d4a38_0_1945"/>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g280de3d4a38_0_1945"/>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g280de3d4a38_0_1945"/>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g280de3d4a38_0_1945"/>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g280de3d4a38_0_1945"/>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g280de3d4a38_0_1945"/>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g280de3d4a38_0_1945"/>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g280de3d4a38_0_1945"/>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g280de3d4a38_0_1945"/>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g280de3d4a38_0_1945"/>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g280de3d4a38_0_1945"/>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g280de3d4a38_0_1945"/>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g280de3d4a38_0_1945"/>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g280de3d4a38_0_1945"/>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g280de3d4a38_0_1945"/>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g280de3d4a38_0_1945"/>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g280de3d4a38_0_1945"/>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g280de3d4a38_0_1945"/>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g280de3d4a38_0_1945"/>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g280de3d4a38_0_1945"/>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g280de3d4a38_0_1945"/>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g280de3d4a38_0_1945"/>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g280de3d4a38_0_1945"/>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g280de3d4a38_0_1945"/>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g280de3d4a38_0_1945"/>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g280de3d4a38_0_1945"/>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g280de3d4a38_0_1945"/>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g280de3d4a38_0_1945"/>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g280de3d4a38_0_1945"/>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g280de3d4a38_0_1945"/>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g280de3d4a38_0_1945"/>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g280de3d4a38_0_1945"/>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g280de3d4a38_0_1945"/>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g280de3d4a38_0_1945"/>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g280de3d4a38_0_1945"/>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g280de3d4a38_0_1945"/>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g280de3d4a38_0_1945"/>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g280de3d4a38_0_1945"/>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g280de3d4a38_0_1945"/>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g280de3d4a38_0_1945"/>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g280de3d4a38_0_1945"/>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g280de3d4a38_0_1945"/>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g280de3d4a38_0_1945"/>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g280de3d4a38_0_1945"/>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g280de3d4a38_0_1945"/>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g280de3d4a38_0_1945"/>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g280de3d4a38_0_1945"/>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g280de3d4a38_0_1945"/>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g280de3d4a38_0_1945"/>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g280de3d4a38_0_1945"/>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g280de3d4a38_0_1945"/>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g280de3d4a38_0_1945"/>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g280de3d4a38_0_1945"/>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g280de3d4a38_0_1945"/>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g280de3d4a38_0_1945"/>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g280de3d4a38_0_1945"/>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g280de3d4a38_0_1945"/>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g280de3d4a38_0_1945"/>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g280de3d4a38_0_1945"/>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g280de3d4a38_0_1945"/>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g280de3d4a38_0_1945"/>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g280de3d4a38_0_1945"/>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g280de3d4a38_0_1945"/>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g280de3d4a38_0_1945"/>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g280de3d4a38_0_1945"/>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g280de3d4a38_0_1945"/>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g280de3d4a38_0_1945"/>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g280de3d4a38_0_1945"/>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g280de3d4a38_0_1945"/>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g280de3d4a38_0_1945"/>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g280de3d4a38_0_1945"/>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g280de3d4a38_0_1945"/>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g280de3d4a38_0_1945"/>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g280de3d4a38_0_1945"/>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g280de3d4a38_0_1945"/>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g280de3d4a38_0_1945"/>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g280de3d4a38_0_1945"/>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g280de3d4a38_0_1945"/>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g280de3d4a38_0_1945"/>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g280de3d4a38_0_1945"/>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g280de3d4a38_0_1945"/>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g280de3d4a38_0_1945"/>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g280de3d4a38_0_1945"/>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g280de3d4a38_0_1945"/>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g280de3d4a38_0_1945"/>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g280de3d4a38_0_1945"/>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g280de3d4a38_0_1945"/>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g280de3d4a38_0_1945"/>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g280de3d4a38_0_1945"/>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g280de3d4a38_0_1945"/>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g280de3d4a38_0_1945"/>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g280de3d4a38_0_1945"/>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g280de3d4a38_0_1945"/>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g280de3d4a38_0_1945"/>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g280de3d4a38_0_1945"/>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g280de3d4a38_0_1945"/>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g280de3d4a38_0_1945"/>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g280de3d4a38_0_1945"/>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g280de3d4a38_0_1945"/>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g280de3d4a38_0_1945"/>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g280de3d4a38_0_1945"/>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g280de3d4a38_0_1945"/>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g280de3d4a38_0_1945"/>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g280de3d4a38_0_1945"/>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g280de3d4a38_0_1945"/>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g280de3d4a38_0_1945"/>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g280de3d4a38_0_1945"/>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g280de3d4a38_0_1945"/>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g280de3d4a38_0_1945"/>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g280de3d4a38_0_1945"/>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g280de3d4a38_0_1945"/>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g280de3d4a38_0_1945"/>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g280de3d4a38_0_1945"/>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g280de3d4a38_0_1945"/>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g280de3d4a38_0_1945"/>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g280de3d4a38_0_1945"/>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g280de3d4a38_0_1945"/>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g280de3d4a38_0_1945"/>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g280de3d4a38_0_1945"/>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g280de3d4a38_0_1945"/>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g280de3d4a38_0_1945"/>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g280de3d4a38_0_1945"/>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g280de3d4a38_0_1945"/>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g280de3d4a38_0_1945"/>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g280de3d4a38_0_1945"/>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g280de3d4a38_0_1945"/>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g280de3d4a38_0_1945"/>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g280de3d4a38_0_1945"/>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g280de3d4a38_0_1945"/>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g280de3d4a38_0_1945"/>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g280de3d4a38_0_1945"/>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g280de3d4a38_0_1945"/>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g280de3d4a38_0_1945"/>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g280de3d4a38_0_1945"/>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g280de3d4a38_0_1945"/>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g280de3d4a38_0_1945"/>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g280de3d4a38_0_1945"/>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g280de3d4a38_0_1945"/>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g280de3d4a38_0_1945"/>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g280de3d4a38_0_1945"/>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g280de3d4a38_0_1945"/>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g280de3d4a38_0_1945"/>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g280de3d4a38_0_1945"/>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g280de3d4a38_0_1945"/>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g280de3d4a38_0_1945"/>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g280de3d4a38_0_1945"/>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g280de3d4a38_0_1945"/>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g280de3d4a38_0_1945"/>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g280de3d4a38_0_1945"/>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g280de3d4a38_0_1945"/>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g280de3d4a38_0_1945"/>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g280de3d4a38_0_1945"/>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g280de3d4a38_0_1945"/>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g280de3d4a38_0_1945"/>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g280de3d4a38_0_1945"/>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g280de3d4a38_0_1945"/>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g280de3d4a38_0_1945"/>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g280de3d4a38_0_1945"/>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g280de3d4a38_0_1945"/>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g280de3d4a38_0_1945"/>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g280de3d4a38_0_1945"/>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g280de3d4a38_0_1945"/>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g280de3d4a38_0_1945"/>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g280de3d4a38_0_1945"/>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g280de3d4a38_0_1945"/>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g280de3d4a38_0_1945"/>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g280de3d4a38_0_1945"/>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g280de3d4a38_0_1945"/>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g280de3d4a38_0_1945"/>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g280de3d4a38_0_1945"/>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g280de3d4a38_0_1945"/>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g280de3d4a38_0_1945"/>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g280de3d4a38_0_1945"/>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g280de3d4a38_0_1945"/>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g280de3d4a38_0_1945"/>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g280de3d4a38_0_1945"/>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g280de3d4a38_0_1945"/>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g280de3d4a38_0_1945"/>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g280de3d4a38_0_1945"/>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g280de3d4a38_0_1945"/>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g280de3d4a38_0_1945"/>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g280de3d4a38_0_1945"/>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g280de3d4a38_0_1945"/>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g280de3d4a38_0_1945"/>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g280de3d4a38_0_1945"/>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g280de3d4a38_0_1945"/>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g280de3d4a38_0_1945"/>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g280de3d4a38_0_1945"/>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g280de3d4a38_0_1945"/>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g280de3d4a38_0_1945"/>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g280de3d4a38_0_1945"/>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g280de3d4a38_0_1945"/>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g280de3d4a38_0_1945"/>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g280de3d4a38_0_1945"/>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g280de3d4a38_0_1945"/>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g280de3d4a38_0_1945"/>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g280de3d4a38_0_1945"/>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g280de3d4a38_0_1945"/>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g280de3d4a38_0_1945"/>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g280de3d4a38_0_1945"/>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g280de3d4a38_0_1945"/>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g280de3d4a38_0_1945"/>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g280de3d4a38_0_1945"/>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g280de3d4a38_0_1945"/>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g280de3d4a38_0_1945"/>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g280de3d4a38_0_1945"/>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g280de3d4a38_0_1945"/>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g280de3d4a38_0_1945"/>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g280de3d4a38_0_1945"/>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g280de3d4a38_0_1945"/>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g280de3d4a38_0_1945"/>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g280de3d4a38_0_1945"/>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g280de3d4a38_0_1945"/>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g280de3d4a38_0_1945"/>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g280de3d4a38_0_1945"/>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g280de3d4a38_0_1945"/>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g280de3d4a38_0_1945"/>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g280de3d4a38_0_1945"/>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g280de3d4a38_0_1945"/>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g280de3d4a38_0_1945"/>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g280de3d4a38_0_1945"/>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g280de3d4a38_0_1945"/>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g280de3d4a38_0_1945"/>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g280de3d4a38_0_1945"/>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g280de3d4a38_0_1945"/>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g280de3d4a38_0_1945"/>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g280de3d4a38_0_1945"/>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g280de3d4a38_0_1945"/>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g280de3d4a38_0_1945"/>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g280de3d4a38_0_1945"/>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g280de3d4a38_0_1945"/>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g280de3d4a38_0_1945"/>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g280de3d4a38_0_1945"/>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g280de3d4a38_0_1945"/>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g280de3d4a38_0_1945"/>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g280de3d4a38_0_1945"/>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g280de3d4a38_0_1945"/>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g280de3d4a38_0_1945"/>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g280de3d4a38_0_1945"/>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g280de3d4a38_0_1945"/>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g280de3d4a38_0_1945"/>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g280de3d4a38_0_1945"/>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g280de3d4a38_0_1945"/>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g280de3d4a38_0_1945"/>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g280de3d4a38_0_1945"/>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g280de3d4a38_0_1945"/>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g280de3d4a38_0_1945"/>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g280de3d4a38_0_1945"/>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g280de3d4a38_0_1945"/>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g280de3d4a38_0_1945"/>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g280de3d4a38_0_1945"/>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g280de3d4a38_0_1945"/>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g280de3d4a38_0_1945"/>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g280de3d4a38_0_1945"/>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g280de3d4a38_0_1945"/>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g280de3d4a38_0_1945"/>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g280de3d4a38_0_1945"/>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g280de3d4a38_0_1945"/>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g280de3d4a38_0_1945"/>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g280de3d4a38_0_1945"/>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g280de3d4a38_0_1945"/>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g280de3d4a38_0_1945"/>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g280de3d4a38_0_1945"/>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g280de3d4a38_0_1945"/>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g280de3d4a38_0_1945"/>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g280de3d4a38_0_1945"/>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g280de3d4a38_0_1945"/>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g280de3d4a38_0_1945"/>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g280de3d4a38_0_1945"/>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g280de3d4a38_0_1945"/>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g280de3d4a38_0_1945"/>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g280de3d4a38_0_1945"/>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g280de3d4a38_0_1945"/>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g280de3d4a38_0_1945"/>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g280de3d4a38_0_1945"/>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g280de3d4a38_0_1945"/>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g280de3d4a38_0_1945"/>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g280de3d4a38_0_1945"/>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g280de3d4a38_0_1945"/>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g280de3d4a38_0_1945"/>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g280de3d4a38_0_1945"/>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g280de3d4a38_0_1945"/>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g280de3d4a38_0_1945"/>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g280de3d4a38_0_1945"/>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g280de3d4a38_0_1945"/>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g280de3d4a38_0_1945"/>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g280de3d4a38_0_1945"/>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g280de3d4a38_0_1945"/>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g280de3d4a38_0_1945"/>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g280de3d4a38_0_1945"/>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g280de3d4a38_0_1945"/>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g280de3d4a38_0_1945"/>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g280de3d4a38_0_1945"/>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g280de3d4a38_0_1945"/>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g280de3d4a38_0_1945"/>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g280de3d4a38_0_1945"/>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g280de3d4a38_0_1945"/>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g280de3d4a38_0_1945"/>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g280de3d4a38_0_1945"/>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g280de3d4a38_0_1945"/>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g280de3d4a38_0_1945"/>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g280de3d4a38_0_1945"/>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g280de3d4a38_0_1945"/>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g280de3d4a38_0_1945"/>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g280de3d4a38_0_1945"/>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g280de3d4a38_0_1945"/>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g280de3d4a38_0_1945"/>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g280de3d4a38_0_1945"/>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g280de3d4a38_0_1945"/>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g280de3d4a38_0_1945"/>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g280de3d4a38_0_1945"/>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g280de3d4a38_0_1945"/>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g280de3d4a38_0_1945"/>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g280de3d4a38_0_1945"/>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g280de3d4a38_0_1945"/>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g280de3d4a38_0_1945"/>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g280de3d4a38_0_1945"/>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g280de3d4a38_0_1945"/>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g280de3d4a38_0_1945"/>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g280de3d4a38_0_1945"/>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g280de3d4a38_0_1945"/>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g280de3d4a38_0_1945"/>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g280de3d4a38_0_1945"/>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g280de3d4a38_0_1945"/>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g280de3d4a38_0_1945"/>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g280de3d4a38_0_1945"/>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g280de3d4a38_0_1945"/>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g280de3d4a38_0_1945"/>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g280de3d4a38_0_1945"/>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g280de3d4a38_0_1945"/>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g280de3d4a38_0_1945"/>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g280de3d4a38_0_1945"/>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g280de3d4a38_0_1945"/>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g280de3d4a38_0_1945"/>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g280de3d4a38_0_1945"/>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g280de3d4a38_0_1945"/>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g280de3d4a38_0_1945"/>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g280de3d4a38_0_1945"/>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g280de3d4a38_0_1945"/>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g280de3d4a38_0_1945"/>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g280de3d4a38_0_1945"/>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g280de3d4a38_0_1945"/>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g280de3d4a38_0_1945"/>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g280de3d4a38_0_1945"/>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g280de3d4a38_0_1945"/>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g280de3d4a38_0_1945"/>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g280de3d4a38_0_1945"/>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g280de3d4a38_0_1945"/>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g280de3d4a38_0_1945"/>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g280de3d4a38_0_1945"/>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g280de3d4a38_0_1945"/>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g280de3d4a38_0_1945"/>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g280de3d4a38_0_1945"/>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g280de3d4a38_0_1945"/>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g280de3d4a38_0_1945"/>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g280de3d4a38_0_1945"/>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g280de3d4a38_0_1945"/>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g280de3d4a38_0_1945"/>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g280de3d4a38_0_1945"/>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g280de3d4a38_0_1945"/>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g280de3d4a38_0_1945"/>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g280de3d4a38_0_1945"/>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g280de3d4a38_0_1945"/>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g280de3d4a38_0_1945"/>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g280de3d4a38_0_1945"/>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4609" name="Google Shape;4609;g280de3d4a38_0_1945"/>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4610"/>
        <p:cNvGrpSpPr/>
        <p:nvPr/>
      </p:nvGrpSpPr>
      <p:grpSpPr>
        <a:xfrm>
          <a:off x="0" y="0"/>
          <a:ext cx="0" cy="0"/>
          <a:chOff x="0" y="0"/>
          <a:chExt cx="0" cy="0"/>
        </a:xfrm>
      </p:grpSpPr>
      <p:grpSp>
        <p:nvGrpSpPr>
          <p:cNvPr id="4611" name="Google Shape;4611;g280de3d4a38_0_2524"/>
          <p:cNvGrpSpPr/>
          <p:nvPr/>
        </p:nvGrpSpPr>
        <p:grpSpPr>
          <a:xfrm>
            <a:off x="2693441" y="10"/>
            <a:ext cx="3757132" cy="5143716"/>
            <a:chOff x="1895100" y="238125"/>
            <a:chExt cx="3826000" cy="5238000"/>
          </a:xfrm>
        </p:grpSpPr>
        <p:sp>
          <p:nvSpPr>
            <p:cNvPr id="4612" name="Google Shape;4612;g280de3d4a38_0_252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g280de3d4a38_0_252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14" name="Google Shape;4614;g280de3d4a38_0_252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4615" name="Google Shape;4615;g280de3d4a38_0_25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16" name="Google Shape;4616;g280de3d4a38_0_252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617"/>
        <p:cNvGrpSpPr/>
        <p:nvPr/>
      </p:nvGrpSpPr>
      <p:grpSpPr>
        <a:xfrm>
          <a:off x="0" y="0"/>
          <a:ext cx="0" cy="0"/>
          <a:chOff x="0" y="0"/>
          <a:chExt cx="0" cy="0"/>
        </a:xfrm>
      </p:grpSpPr>
      <p:sp>
        <p:nvSpPr>
          <p:cNvPr id="4618" name="Google Shape;4618;g280de3d4a38_0_2821"/>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619" name="Google Shape;4619;g280de3d4a38_0_28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620" name="Google Shape;4620;g280de3d4a38_0_2821"/>
          <p:cNvGrpSpPr/>
          <p:nvPr/>
        </p:nvGrpSpPr>
        <p:grpSpPr>
          <a:xfrm>
            <a:off x="8041173" y="4778596"/>
            <a:ext cx="598277" cy="170409"/>
            <a:chOff x="238125" y="1822850"/>
            <a:chExt cx="7080200" cy="2016675"/>
          </a:xfrm>
        </p:grpSpPr>
        <p:sp>
          <p:nvSpPr>
            <p:cNvPr id="4621" name="Google Shape;4621;g280de3d4a38_0_28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g280de3d4a38_0_28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g280de3d4a38_0_28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g280de3d4a38_0_28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g280de3d4a38_0_28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g280de3d4a38_0_28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g280de3d4a38_0_28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28" name="Google Shape;4628;g280de3d4a38_0_28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629"/>
        <p:cNvGrpSpPr/>
        <p:nvPr/>
      </p:nvGrpSpPr>
      <p:grpSpPr>
        <a:xfrm>
          <a:off x="0" y="0"/>
          <a:ext cx="0" cy="0"/>
          <a:chOff x="0" y="0"/>
          <a:chExt cx="0" cy="0"/>
        </a:xfrm>
      </p:grpSpPr>
      <p:sp>
        <p:nvSpPr>
          <p:cNvPr id="4630" name="Google Shape;4630;g280de3d4a38_0_2833"/>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g280de3d4a38_0_2833"/>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4632" name="Google Shape;4632;g280de3d4a38_0_2833"/>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4633" name="Google Shape;4633;g280de3d4a38_0_2833"/>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4634" name="Google Shape;4634;g280de3d4a38_0_28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35" name="Google Shape;4635;g280de3d4a38_0_283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4636" name="Google Shape;4636;g280de3d4a38_0_283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4637"/>
        <p:cNvGrpSpPr/>
        <p:nvPr/>
      </p:nvGrpSpPr>
      <p:grpSpPr>
        <a:xfrm>
          <a:off x="0" y="0"/>
          <a:ext cx="0" cy="0"/>
          <a:chOff x="0" y="0"/>
          <a:chExt cx="0" cy="0"/>
        </a:xfrm>
      </p:grpSpPr>
      <p:sp>
        <p:nvSpPr>
          <p:cNvPr id="4638" name="Google Shape;4638;g280de3d4a38_0_284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39" name="Google Shape;4639;g280de3d4a38_0_2841"/>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4640" name="Google Shape;4640;g280de3d4a38_0_284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4641" name="Google Shape;4641;g280de3d4a38_0_284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4642"/>
        <p:cNvGrpSpPr/>
        <p:nvPr/>
      </p:nvGrpSpPr>
      <p:grpSpPr>
        <a:xfrm>
          <a:off x="0" y="0"/>
          <a:ext cx="0" cy="0"/>
          <a:chOff x="0" y="0"/>
          <a:chExt cx="0" cy="0"/>
        </a:xfrm>
      </p:grpSpPr>
      <p:grpSp>
        <p:nvGrpSpPr>
          <p:cNvPr id="4643" name="Google Shape;4643;g280de3d4a38_0_2846"/>
          <p:cNvGrpSpPr/>
          <p:nvPr/>
        </p:nvGrpSpPr>
        <p:grpSpPr>
          <a:xfrm>
            <a:off x="3698727" y="6"/>
            <a:ext cx="3697033" cy="5143642"/>
            <a:chOff x="1926275" y="238125"/>
            <a:chExt cx="3765950" cy="5239525"/>
          </a:xfrm>
        </p:grpSpPr>
        <p:sp>
          <p:nvSpPr>
            <p:cNvPr id="4644" name="Google Shape;4644;g280de3d4a38_0_284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g280de3d4a38_0_284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g280de3d4a38_0_284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g280de3d4a38_0_284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g280de3d4a38_0_284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g280de3d4a38_0_284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g280de3d4a38_0_284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g280de3d4a38_0_284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g280de3d4a38_0_284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g280de3d4a38_0_284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g280de3d4a38_0_284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g280de3d4a38_0_284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g280de3d4a38_0_284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g280de3d4a38_0_284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g280de3d4a38_0_284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g280de3d4a38_0_284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g280de3d4a38_0_284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g280de3d4a38_0_284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g280de3d4a38_0_284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g280de3d4a38_0_284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g280de3d4a38_0_284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g280de3d4a38_0_284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g280de3d4a38_0_284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g280de3d4a38_0_284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g280de3d4a38_0_284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g280de3d4a38_0_284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g280de3d4a38_0_284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g280de3d4a38_0_284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g280de3d4a38_0_284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g280de3d4a38_0_284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g280de3d4a38_0_284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g280de3d4a38_0_284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g280de3d4a38_0_284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g280de3d4a38_0_284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g280de3d4a38_0_284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g280de3d4a38_0_284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g280de3d4a38_0_284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g280de3d4a38_0_284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g280de3d4a38_0_284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g280de3d4a38_0_284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g280de3d4a38_0_284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g280de3d4a38_0_284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g280de3d4a38_0_284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g280de3d4a38_0_284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g280de3d4a38_0_284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g280de3d4a38_0_284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g280de3d4a38_0_284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g280de3d4a38_0_284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g280de3d4a38_0_284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g280de3d4a38_0_284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g280de3d4a38_0_284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g280de3d4a38_0_284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g280de3d4a38_0_284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g280de3d4a38_0_284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g280de3d4a38_0_284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g280de3d4a38_0_284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g280de3d4a38_0_284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g280de3d4a38_0_284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g280de3d4a38_0_284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g280de3d4a38_0_284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04" name="Google Shape;4704;g280de3d4a38_0_284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g280de3d4a38_0_284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706" name="Google Shape;4706;g280de3d4a38_0_2846"/>
          <p:cNvGrpSpPr/>
          <p:nvPr/>
        </p:nvGrpSpPr>
        <p:grpSpPr>
          <a:xfrm>
            <a:off x="1285921" y="2144122"/>
            <a:ext cx="2868897" cy="817157"/>
            <a:chOff x="238125" y="1822850"/>
            <a:chExt cx="7080200" cy="2016675"/>
          </a:xfrm>
        </p:grpSpPr>
        <p:sp>
          <p:nvSpPr>
            <p:cNvPr id="4707" name="Google Shape;4707;g280de3d4a38_0_284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g280de3d4a38_0_284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g280de3d4a38_0_284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g280de3d4a38_0_284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g280de3d4a38_0_284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g280de3d4a38_0_284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g280de3d4a38_0_284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14" name="Google Shape;4714;g280de3d4a38_0_284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4715" name="Google Shape;4715;g280de3d4a38_0_284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4716"/>
        <p:cNvGrpSpPr/>
        <p:nvPr/>
      </p:nvGrpSpPr>
      <p:grpSpPr>
        <a:xfrm>
          <a:off x="0" y="0"/>
          <a:ext cx="0" cy="0"/>
          <a:chOff x="0" y="0"/>
          <a:chExt cx="0" cy="0"/>
        </a:xfrm>
      </p:grpSpPr>
      <p:sp>
        <p:nvSpPr>
          <p:cNvPr id="4717" name="Google Shape;4717;g280de3d4a38_0_2920"/>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g280de3d4a38_0_2920"/>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4719" name="Google Shape;4719;g280de3d4a38_0_2920"/>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4720" name="Google Shape;4720;g280de3d4a38_0_2920"/>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4721"/>
        <p:cNvGrpSpPr/>
        <p:nvPr/>
      </p:nvGrpSpPr>
      <p:grpSpPr>
        <a:xfrm>
          <a:off x="0" y="0"/>
          <a:ext cx="0" cy="0"/>
          <a:chOff x="0" y="0"/>
          <a:chExt cx="0" cy="0"/>
        </a:xfrm>
      </p:grpSpPr>
      <p:sp>
        <p:nvSpPr>
          <p:cNvPr id="4722" name="Google Shape;4722;g280de3d4a38_0_2925"/>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4723" name="Google Shape;4723;g280de3d4a38_0_292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724" name="Google Shape;4724;g280de3d4a38_0_2925"/>
          <p:cNvGrpSpPr/>
          <p:nvPr/>
        </p:nvGrpSpPr>
        <p:grpSpPr>
          <a:xfrm>
            <a:off x="455001" y="401909"/>
            <a:ext cx="908390" cy="258739"/>
            <a:chOff x="238125" y="1822850"/>
            <a:chExt cx="7080200" cy="2016675"/>
          </a:xfrm>
        </p:grpSpPr>
        <p:sp>
          <p:nvSpPr>
            <p:cNvPr id="4725" name="Google Shape;4725;g280de3d4a38_0_292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g280de3d4a38_0_292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g280de3d4a38_0_292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8" name="Google Shape;4728;g280de3d4a38_0_292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g280de3d4a38_0_292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g280de3d4a38_0_292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g280de3d4a38_0_292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4732" name="Google Shape;4732;g280de3d4a38_0_292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4733"/>
        <p:cNvGrpSpPr/>
        <p:nvPr/>
      </p:nvGrpSpPr>
      <p:grpSpPr>
        <a:xfrm>
          <a:off x="0" y="0"/>
          <a:ext cx="0" cy="0"/>
          <a:chOff x="0" y="0"/>
          <a:chExt cx="0" cy="0"/>
        </a:xfrm>
      </p:grpSpPr>
      <p:sp>
        <p:nvSpPr>
          <p:cNvPr id="4734" name="Google Shape;4734;g280de3d4a38_0_2937"/>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735" name="Google Shape;4735;g280de3d4a38_0_2937"/>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4736" name="Google Shape;4736;g280de3d4a38_0_2937"/>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4737" name="Google Shape;4737;g280de3d4a38_0_2937"/>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4738" name="Google Shape;4738;g280de3d4a38_0_2937"/>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9" name="Google Shape;4739;g280de3d4a38_0_2937"/>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0" name="Google Shape;4740;g280de3d4a38_0_2937"/>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741" name="Google Shape;4741;g280de3d4a38_0_2937"/>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4742" name="Google Shape;4742;g280de3d4a38_0_2937"/>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4743" name="Google Shape;4743;g280de3d4a38_0_2937"/>
          <p:cNvGrpSpPr/>
          <p:nvPr/>
        </p:nvGrpSpPr>
        <p:grpSpPr>
          <a:xfrm>
            <a:off x="5825945" y="3085919"/>
            <a:ext cx="1376700" cy="330600"/>
            <a:chOff x="5457350" y="2701375"/>
            <a:chExt cx="1376700" cy="330600"/>
          </a:xfrm>
        </p:grpSpPr>
        <p:sp>
          <p:nvSpPr>
            <p:cNvPr id="4744" name="Google Shape;4744;g280de3d4a38_0_2937"/>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4745" name="Google Shape;4745;g280de3d4a38_0_2937"/>
            <p:cNvGrpSpPr/>
            <p:nvPr/>
          </p:nvGrpSpPr>
          <p:grpSpPr>
            <a:xfrm>
              <a:off x="5541202" y="2774463"/>
              <a:ext cx="183000" cy="183000"/>
              <a:chOff x="5541202" y="2774463"/>
              <a:chExt cx="183000" cy="183000"/>
            </a:xfrm>
          </p:grpSpPr>
          <p:sp>
            <p:nvSpPr>
              <p:cNvPr id="4746" name="Google Shape;4746;g280de3d4a38_0_2937"/>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7" name="Google Shape;4747;g280de3d4a38_0_2937"/>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748" name="Google Shape;4748;g280de3d4a38_0_2937"/>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749" name="Google Shape;4749;g280de3d4a38_0_2937"/>
          <p:cNvGrpSpPr/>
          <p:nvPr/>
        </p:nvGrpSpPr>
        <p:grpSpPr>
          <a:xfrm>
            <a:off x="2446250" y="4626181"/>
            <a:ext cx="845188" cy="162953"/>
            <a:chOff x="3701600" y="2570125"/>
            <a:chExt cx="1503625" cy="289900"/>
          </a:xfrm>
        </p:grpSpPr>
        <p:sp>
          <p:nvSpPr>
            <p:cNvPr id="4750" name="Google Shape;4750;g280de3d4a38_0_293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g280de3d4a38_0_293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g280de3d4a38_0_293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3" name="Google Shape;4753;g280de3d4a38_0_293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g280de3d4a38_0_293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g280de3d4a38_0_293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g280de3d4a38_0_293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g280de3d4a38_0_293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g280de3d4a38_0_293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g280de3d4a38_0_293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g280de3d4a38_0_293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g280de3d4a38_0_293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62" name="Google Shape;4762;g280de3d4a38_0_2937"/>
          <p:cNvGrpSpPr/>
          <p:nvPr/>
        </p:nvGrpSpPr>
        <p:grpSpPr>
          <a:xfrm>
            <a:off x="5267233" y="4595311"/>
            <a:ext cx="908377" cy="201300"/>
            <a:chOff x="5577025" y="2564875"/>
            <a:chExt cx="1764525" cy="390950"/>
          </a:xfrm>
        </p:grpSpPr>
        <p:sp>
          <p:nvSpPr>
            <p:cNvPr id="4763" name="Google Shape;4763;g280de3d4a38_0_2937"/>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g280de3d4a38_0_2937"/>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g280de3d4a38_0_2937"/>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g280de3d4a38_0_2937"/>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g280de3d4a38_0_2937"/>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8" name="Google Shape;4768;g280de3d4a38_0_2937"/>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g280de3d4a38_0_2937"/>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g280de3d4a38_0_2937"/>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g280de3d4a38_0_2937"/>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g280de3d4a38_0_2937"/>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g280de3d4a38_0_2937"/>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g280de3d4a38_0_2937"/>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g280de3d4a38_0_2937"/>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g280de3d4a38_0_2937"/>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g280de3d4a38_0_2937"/>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g280de3d4a38_0_2937"/>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79" name="Google Shape;4779;g280de3d4a38_0_2937"/>
          <p:cNvGrpSpPr/>
          <p:nvPr/>
        </p:nvGrpSpPr>
        <p:grpSpPr>
          <a:xfrm>
            <a:off x="3882459" y="4590168"/>
            <a:ext cx="682107" cy="266863"/>
            <a:chOff x="238125" y="2500825"/>
            <a:chExt cx="1678825" cy="656650"/>
          </a:xfrm>
        </p:grpSpPr>
        <p:sp>
          <p:nvSpPr>
            <p:cNvPr id="4780" name="Google Shape;4780;g280de3d4a38_0_2937"/>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g280de3d4a38_0_2937"/>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g280de3d4a38_0_2937"/>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g280de3d4a38_0_2937"/>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g280de3d4a38_0_2937"/>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g280de3d4a38_0_2937"/>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g280de3d4a38_0_2937"/>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g280de3d4a38_0_2937"/>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g280de3d4a38_0_2937"/>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g280de3d4a38_0_2937"/>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g280de3d4a38_0_2937"/>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g280de3d4a38_0_2937"/>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g280de3d4a38_0_2937"/>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g280de3d4a38_0_2937"/>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g280de3d4a38_0_2937"/>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g280de3d4a38_0_2937"/>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g280de3d4a38_0_2937"/>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g280de3d4a38_0_2937"/>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g280de3d4a38_0_2937"/>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99" name="Google Shape;4799;g280de3d4a38_0_2937"/>
          <p:cNvGrpSpPr/>
          <p:nvPr/>
        </p:nvGrpSpPr>
        <p:grpSpPr>
          <a:xfrm>
            <a:off x="6779578" y="4626181"/>
            <a:ext cx="845188" cy="162953"/>
            <a:chOff x="3701600" y="2570125"/>
            <a:chExt cx="1503625" cy="289900"/>
          </a:xfrm>
        </p:grpSpPr>
        <p:sp>
          <p:nvSpPr>
            <p:cNvPr id="4800" name="Google Shape;4800;g280de3d4a38_0_293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g280de3d4a38_0_293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g280de3d4a38_0_293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g280de3d4a38_0_293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g280de3d4a38_0_293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g280de3d4a38_0_293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g280de3d4a38_0_293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g280de3d4a38_0_293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g280de3d4a38_0_293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g280de3d4a38_0_293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g280de3d4a38_0_293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g280de3d4a38_0_293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812" name="Google Shape;4812;g280de3d4a38_0_2937"/>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g280de3d4a38_0_2937"/>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4814" name="Google Shape;4814;g280de3d4a38_0_2937"/>
          <p:cNvGrpSpPr/>
          <p:nvPr/>
        </p:nvGrpSpPr>
        <p:grpSpPr>
          <a:xfrm>
            <a:off x="6292189" y="1426141"/>
            <a:ext cx="1425849" cy="1425202"/>
            <a:chOff x="1189450" y="238125"/>
            <a:chExt cx="5177375" cy="5175025"/>
          </a:xfrm>
        </p:grpSpPr>
        <p:sp>
          <p:nvSpPr>
            <p:cNvPr id="4815" name="Google Shape;4815;g280de3d4a38_0_2937"/>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g280de3d4a38_0_2937"/>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g280de3d4a38_0_2937"/>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g280de3d4a38_0_2937"/>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g280de3d4a38_0_2937"/>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g280de3d4a38_0_2937"/>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g280de3d4a38_0_2937"/>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g280de3d4a38_0_2937"/>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g280de3d4a38_0_2937"/>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g280de3d4a38_0_2937"/>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g280de3d4a38_0_2937"/>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g280de3d4a38_0_2937"/>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g280de3d4a38_0_2937"/>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g280de3d4a38_0_2937"/>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g280de3d4a38_0_2937"/>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g280de3d4a38_0_2937"/>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g280de3d4a38_0_2937"/>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g280de3d4a38_0_2937"/>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g280de3d4a38_0_2937"/>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g280de3d4a38_0_2937"/>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g280de3d4a38_0_2937"/>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g280de3d4a38_0_2937"/>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g280de3d4a38_0_2937"/>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g280de3d4a38_0_2937"/>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g280de3d4a38_0_2937"/>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g280de3d4a38_0_2937"/>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g280de3d4a38_0_2937"/>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g280de3d4a38_0_2937"/>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g280de3d4a38_0_2937"/>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g280de3d4a38_0_2937"/>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g280de3d4a38_0_2937"/>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g280de3d4a38_0_2937"/>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g280de3d4a38_0_2937"/>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g280de3d4a38_0_2937"/>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g280de3d4a38_0_2937"/>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g280de3d4a38_0_2937"/>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g280de3d4a38_0_2937"/>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g280de3d4a38_0_2937"/>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g280de3d4a38_0_2937"/>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g280de3d4a38_0_2937"/>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g280de3d4a38_0_2937"/>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g280de3d4a38_0_2937"/>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g280de3d4a38_0_2937"/>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g280de3d4a38_0_2937"/>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g280de3d4a38_0_2937"/>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g280de3d4a38_0_2937"/>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g280de3d4a38_0_2937"/>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g280de3d4a38_0_2937"/>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g280de3d4a38_0_2937"/>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g280de3d4a38_0_2937"/>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g280de3d4a38_0_2937"/>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g280de3d4a38_0_2937"/>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g280de3d4a38_0_2937"/>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g280de3d4a38_0_2937"/>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g280de3d4a38_0_2937"/>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g280de3d4a38_0_2937"/>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g280de3d4a38_0_2937"/>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g280de3d4a38_0_2937"/>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g280de3d4a38_0_2937"/>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g280de3d4a38_0_2937"/>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g280de3d4a38_0_2937"/>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g280de3d4a38_0_2937"/>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g280de3d4a38_0_2937"/>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g280de3d4a38_0_2937"/>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g280de3d4a38_0_2937"/>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g280de3d4a38_0_2937"/>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g280de3d4a38_0_2937"/>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g280de3d4a38_0_2937"/>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g280de3d4a38_0_2937"/>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g280de3d4a38_0_2937"/>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g280de3d4a38_0_2937"/>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g280de3d4a38_0_2937"/>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g280de3d4a38_0_2937"/>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g280de3d4a38_0_2937"/>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g280de3d4a38_0_2937"/>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g280de3d4a38_0_2937"/>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g280de3d4a38_0_2937"/>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g280de3d4a38_0_2937"/>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g280de3d4a38_0_2937"/>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g280de3d4a38_0_2937"/>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g280de3d4a38_0_2937"/>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g280de3d4a38_0_2937"/>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g280de3d4a38_0_2937"/>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g280de3d4a38_0_2937"/>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g280de3d4a38_0_2937"/>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g280de3d4a38_0_2937"/>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g280de3d4a38_0_2937"/>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g280de3d4a38_0_2937"/>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g280de3d4a38_0_2937"/>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g280de3d4a38_0_2937"/>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g280de3d4a38_0_2937"/>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g280de3d4a38_0_2937"/>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g280de3d4a38_0_2937"/>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g280de3d4a38_0_2937"/>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g280de3d4a38_0_2937"/>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g280de3d4a38_0_2937"/>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g280de3d4a38_0_2937"/>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g280de3d4a38_0_2937"/>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g280de3d4a38_0_2937"/>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g280de3d4a38_0_2937"/>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g280de3d4a38_0_2937"/>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g280de3d4a38_0_2937"/>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g280de3d4a38_0_2937"/>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g280de3d4a38_0_2937"/>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g280de3d4a38_0_2937"/>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g280de3d4a38_0_2937"/>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g280de3d4a38_0_2937"/>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g280de3d4a38_0_2937"/>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g280de3d4a38_0_2937"/>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g280de3d4a38_0_2937"/>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g280de3d4a38_0_2937"/>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g280de3d4a38_0_2937"/>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g280de3d4a38_0_2937"/>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g280de3d4a38_0_2937"/>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g280de3d4a38_0_2937"/>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g280de3d4a38_0_2937"/>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g280de3d4a38_0_2937"/>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g280de3d4a38_0_2937"/>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g280de3d4a38_0_2937"/>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g280de3d4a38_0_2937"/>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g280de3d4a38_0_2937"/>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g280de3d4a38_0_2937"/>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g280de3d4a38_0_2937"/>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g280de3d4a38_0_2937"/>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g280de3d4a38_0_2937"/>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g280de3d4a38_0_2937"/>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g280de3d4a38_0_2937"/>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g280de3d4a38_0_2937"/>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g280de3d4a38_0_2937"/>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g280de3d4a38_0_2937"/>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g280de3d4a38_0_2937"/>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g280de3d4a38_0_2937"/>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g280de3d4a38_0_2937"/>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g280de3d4a38_0_2937"/>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g280de3d4a38_0_2937"/>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g280de3d4a38_0_2937"/>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g280de3d4a38_0_2937"/>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g280de3d4a38_0_2937"/>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g280de3d4a38_0_2937"/>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g280de3d4a38_0_2937"/>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g280de3d4a38_0_2937"/>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g280de3d4a38_0_2937"/>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g280de3d4a38_0_2937"/>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g280de3d4a38_0_2937"/>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g280de3d4a38_0_2937"/>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g280de3d4a38_0_2937"/>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g280de3d4a38_0_2937"/>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g280de3d4a38_0_2937"/>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g280de3d4a38_0_2937"/>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g280de3d4a38_0_2937"/>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g280de3d4a38_0_2937"/>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g280de3d4a38_0_2937"/>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g280de3d4a38_0_2937"/>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g280de3d4a38_0_2937"/>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g280de3d4a38_0_2937"/>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g280de3d4a38_0_2937"/>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g280de3d4a38_0_2937"/>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g280de3d4a38_0_2937"/>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g280de3d4a38_0_2937"/>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g280de3d4a38_0_2937"/>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g280de3d4a38_0_2937"/>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g280de3d4a38_0_2937"/>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g280de3d4a38_0_2937"/>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g280de3d4a38_0_2937"/>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g280de3d4a38_0_2937"/>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g280de3d4a38_0_2937"/>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g280de3d4a38_0_2937"/>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g280de3d4a38_0_2937"/>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g280de3d4a38_0_2937"/>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g280de3d4a38_0_2937"/>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g280de3d4a38_0_2937"/>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g280de3d4a38_0_2937"/>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g280de3d4a38_0_2937"/>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g280de3d4a38_0_2937"/>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g280de3d4a38_0_2937"/>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g280de3d4a38_0_2937"/>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g280de3d4a38_0_2937"/>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g280de3d4a38_0_2937"/>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g280de3d4a38_0_2937"/>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g280de3d4a38_0_2937"/>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g280de3d4a38_0_2937"/>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g280de3d4a38_0_2937"/>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g280de3d4a38_0_2937"/>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g280de3d4a38_0_2937"/>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g280de3d4a38_0_2937"/>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g280de3d4a38_0_2937"/>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g280de3d4a38_0_2937"/>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g280de3d4a38_0_2937"/>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g280de3d4a38_0_2937"/>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g280de3d4a38_0_2937"/>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g280de3d4a38_0_2937"/>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g280de3d4a38_0_2937"/>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g280de3d4a38_0_2937"/>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g280de3d4a38_0_2937"/>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g280de3d4a38_0_2937"/>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g280de3d4a38_0_2937"/>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g280de3d4a38_0_2937"/>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g280de3d4a38_0_2937"/>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g280de3d4a38_0_2937"/>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g280de3d4a38_0_2937"/>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g280de3d4a38_0_2937"/>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g280de3d4a38_0_2937"/>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g280de3d4a38_0_2937"/>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g280de3d4a38_0_2937"/>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g280de3d4a38_0_2937"/>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g280de3d4a38_0_2937"/>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g280de3d4a38_0_2937"/>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g280de3d4a38_0_2937"/>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g280de3d4a38_0_2937"/>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g280de3d4a38_0_2937"/>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g280de3d4a38_0_2937"/>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g280de3d4a38_0_2937"/>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g280de3d4a38_0_2937"/>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g280de3d4a38_0_2937"/>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g280de3d4a38_0_2937"/>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g280de3d4a38_0_2937"/>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g280de3d4a38_0_2937"/>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g280de3d4a38_0_2937"/>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g280de3d4a38_0_2937"/>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g280de3d4a38_0_2937"/>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g280de3d4a38_0_2937"/>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g280de3d4a38_0_2937"/>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g280de3d4a38_0_2937"/>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g280de3d4a38_0_2937"/>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g280de3d4a38_0_2937"/>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g280de3d4a38_0_2937"/>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g280de3d4a38_0_2937"/>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g280de3d4a38_0_2937"/>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g280de3d4a38_0_2937"/>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g280de3d4a38_0_2937"/>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g280de3d4a38_0_2937"/>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g280de3d4a38_0_2937"/>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g280de3d4a38_0_2937"/>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g280de3d4a38_0_2937"/>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g280de3d4a38_0_2937"/>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g280de3d4a38_0_2937"/>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g280de3d4a38_0_2937"/>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g280de3d4a38_0_2937"/>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g280de3d4a38_0_2937"/>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g280de3d4a38_0_2937"/>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g280de3d4a38_0_2937"/>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g280de3d4a38_0_2937"/>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g280de3d4a38_0_2937"/>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g280de3d4a38_0_2937"/>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g280de3d4a38_0_2937"/>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g280de3d4a38_0_2937"/>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g280de3d4a38_0_2937"/>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g280de3d4a38_0_2937"/>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g280de3d4a38_0_2937"/>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g280de3d4a38_0_2937"/>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g280de3d4a38_0_2937"/>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g280de3d4a38_0_2937"/>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g280de3d4a38_0_2937"/>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g280de3d4a38_0_2937"/>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g280de3d4a38_0_2937"/>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g280de3d4a38_0_2937"/>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g280de3d4a38_0_2937"/>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g280de3d4a38_0_2937"/>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g280de3d4a38_0_2937"/>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g280de3d4a38_0_2937"/>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g280de3d4a38_0_2937"/>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g280de3d4a38_0_2937"/>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g280de3d4a38_0_2937"/>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g280de3d4a38_0_2937"/>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g280de3d4a38_0_2937"/>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g280de3d4a38_0_2937"/>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g280de3d4a38_0_2937"/>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g280de3d4a38_0_2937"/>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g280de3d4a38_0_2937"/>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g280de3d4a38_0_2937"/>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g280de3d4a38_0_2937"/>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g280de3d4a38_0_2937"/>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g280de3d4a38_0_2937"/>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g280de3d4a38_0_2937"/>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g280de3d4a38_0_2937"/>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g280de3d4a38_0_2937"/>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g280de3d4a38_0_2937"/>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g280de3d4a38_0_2937"/>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g280de3d4a38_0_2937"/>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g280de3d4a38_0_2937"/>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g280de3d4a38_0_2937"/>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g280de3d4a38_0_2937"/>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g280de3d4a38_0_2937"/>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g280de3d4a38_0_2937"/>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g280de3d4a38_0_2937"/>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g280de3d4a38_0_2937"/>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g280de3d4a38_0_2937"/>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g280de3d4a38_0_2937"/>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g280de3d4a38_0_2937"/>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g280de3d4a38_0_2937"/>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g280de3d4a38_0_2937"/>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g280de3d4a38_0_2937"/>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g280de3d4a38_0_2937"/>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g280de3d4a38_0_2937"/>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g280de3d4a38_0_2937"/>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g280de3d4a38_0_2937"/>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g280de3d4a38_0_2937"/>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g280de3d4a38_0_2937"/>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g280de3d4a38_0_2937"/>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g280de3d4a38_0_2937"/>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g280de3d4a38_0_2937"/>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g280de3d4a38_0_2937"/>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g280de3d4a38_0_2937"/>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g280de3d4a38_0_2937"/>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g280de3d4a38_0_2937"/>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g280de3d4a38_0_2937"/>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g280de3d4a38_0_2937"/>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g280de3d4a38_0_2937"/>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g280de3d4a38_0_2937"/>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g280de3d4a38_0_2937"/>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g280de3d4a38_0_2937"/>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g280de3d4a38_0_2937"/>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g280de3d4a38_0_2937"/>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g280de3d4a38_0_2937"/>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g280de3d4a38_0_2937"/>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g280de3d4a38_0_2937"/>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g280de3d4a38_0_2937"/>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g280de3d4a38_0_2937"/>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g280de3d4a38_0_2937"/>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g280de3d4a38_0_2937"/>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g280de3d4a38_0_2937"/>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g280de3d4a38_0_2937"/>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g280de3d4a38_0_2937"/>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g280de3d4a38_0_2937"/>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g280de3d4a38_0_2937"/>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g280de3d4a38_0_2937"/>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g280de3d4a38_0_2937"/>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g280de3d4a38_0_2937"/>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g280de3d4a38_0_2937"/>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g280de3d4a38_0_2937"/>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g280de3d4a38_0_2937"/>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g280de3d4a38_0_2937"/>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g280de3d4a38_0_2937"/>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g280de3d4a38_0_2937"/>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g280de3d4a38_0_2937"/>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g280de3d4a38_0_2937"/>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g280de3d4a38_0_2937"/>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g280de3d4a38_0_2937"/>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g280de3d4a38_0_2937"/>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g280de3d4a38_0_2937"/>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g280de3d4a38_0_2937"/>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g280de3d4a38_0_2937"/>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g280de3d4a38_0_2937"/>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g280de3d4a38_0_2937"/>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g280de3d4a38_0_2937"/>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g280de3d4a38_0_2937"/>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g280de3d4a38_0_2937"/>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g280de3d4a38_0_2937"/>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g280de3d4a38_0_2937"/>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g280de3d4a38_0_2937"/>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g280de3d4a38_0_2937"/>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g280de3d4a38_0_2937"/>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g280de3d4a38_0_2937"/>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g280de3d4a38_0_2937"/>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g280de3d4a38_0_2937"/>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g280de3d4a38_0_2937"/>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g280de3d4a38_0_2937"/>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g280de3d4a38_0_2937"/>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g280de3d4a38_0_2937"/>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g280de3d4a38_0_2937"/>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g280de3d4a38_0_2937"/>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g280de3d4a38_0_2937"/>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g280de3d4a38_0_2937"/>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g280de3d4a38_0_2937"/>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g280de3d4a38_0_2937"/>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g280de3d4a38_0_2937"/>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g280de3d4a38_0_2937"/>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g280de3d4a38_0_2937"/>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g280de3d4a38_0_2937"/>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g280de3d4a38_0_2937"/>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g280de3d4a38_0_2937"/>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g280de3d4a38_0_2937"/>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g280de3d4a38_0_2937"/>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g280de3d4a38_0_2937"/>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g280de3d4a38_0_2937"/>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g280de3d4a38_0_2937"/>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g280de3d4a38_0_2937"/>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g280de3d4a38_0_2937"/>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g280de3d4a38_0_2937"/>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g280de3d4a38_0_2937"/>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g280de3d4a38_0_2937"/>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g280de3d4a38_0_2937"/>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g280de3d4a38_0_2937"/>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g280de3d4a38_0_2937"/>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g280de3d4a38_0_2937"/>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g280de3d4a38_0_2937"/>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g280de3d4a38_0_2937"/>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g280de3d4a38_0_2937"/>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g280de3d4a38_0_2937"/>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g280de3d4a38_0_2937"/>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g280de3d4a38_0_2937"/>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g280de3d4a38_0_2937"/>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g280de3d4a38_0_2937"/>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g280de3d4a38_0_2937"/>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g280de3d4a38_0_2937"/>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g280de3d4a38_0_2937"/>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g280de3d4a38_0_2937"/>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g280de3d4a38_0_2937"/>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g280de3d4a38_0_2937"/>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g280de3d4a38_0_2937"/>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g280de3d4a38_0_2937"/>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g280de3d4a38_0_2937"/>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g280de3d4a38_0_2937"/>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g280de3d4a38_0_2937"/>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g280de3d4a38_0_2937"/>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g280de3d4a38_0_2937"/>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g280de3d4a38_0_2937"/>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g280de3d4a38_0_2937"/>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g280de3d4a38_0_2937"/>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g280de3d4a38_0_2937"/>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g280de3d4a38_0_2937"/>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g280de3d4a38_0_2937"/>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g280de3d4a38_0_2937"/>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g280de3d4a38_0_2937"/>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g280de3d4a38_0_2937"/>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g280de3d4a38_0_2937"/>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g280de3d4a38_0_2937"/>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g280de3d4a38_0_2937"/>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g280de3d4a38_0_2937"/>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g280de3d4a38_0_2937"/>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g280de3d4a38_0_2937"/>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g280de3d4a38_0_2937"/>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g280de3d4a38_0_2937"/>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g280de3d4a38_0_2937"/>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g280de3d4a38_0_2937"/>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g280de3d4a38_0_2937"/>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g280de3d4a38_0_2937"/>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g280de3d4a38_0_2937"/>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g280de3d4a38_0_2937"/>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g280de3d4a38_0_2937"/>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g280de3d4a38_0_2937"/>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g280de3d4a38_0_2937"/>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g280de3d4a38_0_2937"/>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g280de3d4a38_0_2937"/>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g280de3d4a38_0_2937"/>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g280de3d4a38_0_2937"/>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g280de3d4a38_0_2937"/>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g280de3d4a38_0_2937"/>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g280de3d4a38_0_2937"/>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g280de3d4a38_0_2937"/>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g280de3d4a38_0_2937"/>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g280de3d4a38_0_2937"/>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g280de3d4a38_0_2937"/>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g280de3d4a38_0_2937"/>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g280de3d4a38_0_2937"/>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g280de3d4a38_0_2937"/>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g280de3d4a38_0_2937"/>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g280de3d4a38_0_2937"/>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g280de3d4a38_0_2937"/>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g280de3d4a38_0_2937"/>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g280de3d4a38_0_2937"/>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g280de3d4a38_0_2937"/>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g280de3d4a38_0_2937"/>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g280de3d4a38_0_2937"/>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g280de3d4a38_0_2937"/>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g280de3d4a38_0_2937"/>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g280de3d4a38_0_2937"/>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g280de3d4a38_0_2937"/>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g280de3d4a38_0_2937"/>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g280de3d4a38_0_2937"/>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g280de3d4a38_0_2937"/>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g280de3d4a38_0_2937"/>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g280de3d4a38_0_2937"/>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g280de3d4a38_0_2937"/>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g280de3d4a38_0_2937"/>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g280de3d4a38_0_2937"/>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g280de3d4a38_0_2937"/>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g280de3d4a38_0_2937"/>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g280de3d4a38_0_2937"/>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g280de3d4a38_0_2937"/>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g280de3d4a38_0_2937"/>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g280de3d4a38_0_2937"/>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g280de3d4a38_0_2937"/>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g280de3d4a38_0_2937"/>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g280de3d4a38_0_2937"/>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g280de3d4a38_0_2937"/>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g280de3d4a38_0_2937"/>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g280de3d4a38_0_2937"/>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g280de3d4a38_0_2937"/>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g280de3d4a38_0_2937"/>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g280de3d4a38_0_2937"/>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g280de3d4a38_0_2937"/>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g280de3d4a38_0_2937"/>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g280de3d4a38_0_2937"/>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g280de3d4a38_0_2937"/>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g280de3d4a38_0_2937"/>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g280de3d4a38_0_2937"/>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g280de3d4a38_0_2937"/>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g280de3d4a38_0_2937"/>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g280de3d4a38_0_2937"/>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g280de3d4a38_0_2937"/>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g280de3d4a38_0_2937"/>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g280de3d4a38_0_2937"/>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g280de3d4a38_0_2937"/>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g280de3d4a38_0_2937"/>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g280de3d4a38_0_2937"/>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g280de3d4a38_0_2937"/>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g280de3d4a38_0_2937"/>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g280de3d4a38_0_2937"/>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g280de3d4a38_0_2937"/>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g280de3d4a38_0_2937"/>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g280de3d4a38_0_2937"/>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g280de3d4a38_0_2937"/>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g280de3d4a38_0_2937"/>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g280de3d4a38_0_2937"/>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g280de3d4a38_0_2937"/>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g280de3d4a38_0_2937"/>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g280de3d4a38_0_2937"/>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g280de3d4a38_0_2937"/>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g280de3d4a38_0_2937"/>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g280de3d4a38_0_2937"/>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g280de3d4a38_0_2937"/>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g280de3d4a38_0_2937"/>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g280de3d4a38_0_2937"/>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g280de3d4a38_0_2937"/>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g280de3d4a38_0_2937"/>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g280de3d4a38_0_2937"/>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g280de3d4a38_0_2937"/>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g280de3d4a38_0_2937"/>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g280de3d4a38_0_2937"/>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g280de3d4a38_0_2937"/>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g280de3d4a38_0_2937"/>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g280de3d4a38_0_2937"/>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g280de3d4a38_0_2937"/>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g280de3d4a38_0_2937"/>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g280de3d4a38_0_2937"/>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g280de3d4a38_0_2937"/>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g280de3d4a38_0_2937"/>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g280de3d4a38_0_2937"/>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g280de3d4a38_0_2937"/>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g280de3d4a38_0_2937"/>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g280de3d4a38_0_2937"/>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g280de3d4a38_0_2937"/>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g280de3d4a38_0_2937"/>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g280de3d4a38_0_2937"/>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g280de3d4a38_0_2937"/>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g280de3d4a38_0_2937"/>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g280de3d4a38_0_2937"/>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g280de3d4a38_0_2937"/>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g280de3d4a38_0_2937"/>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g280de3d4a38_0_2937"/>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g280de3d4a38_0_2937"/>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g280de3d4a38_0_2937"/>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g280de3d4a38_0_2937"/>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g280de3d4a38_0_2937"/>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g280de3d4a38_0_2937"/>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g280de3d4a38_0_2937"/>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g280de3d4a38_0_2937"/>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g280de3d4a38_0_2937"/>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g280de3d4a38_0_2937"/>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g280de3d4a38_0_2937"/>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g280de3d4a38_0_2937"/>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g280de3d4a38_0_2937"/>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g280de3d4a38_0_2937"/>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g280de3d4a38_0_2937"/>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g280de3d4a38_0_2937"/>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g280de3d4a38_0_2937"/>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g280de3d4a38_0_2937"/>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g280de3d4a38_0_2937"/>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g280de3d4a38_0_2937"/>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g280de3d4a38_0_2937"/>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g280de3d4a38_0_2937"/>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g280de3d4a38_0_2937"/>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g280de3d4a38_0_2937"/>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g280de3d4a38_0_2937"/>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g280de3d4a38_0_2937"/>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g280de3d4a38_0_2937"/>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g280de3d4a38_0_2937"/>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383" name="Google Shape;5383;g280de3d4a38_0_2937"/>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384" name="Google Shape;5384;g280de3d4a38_0_2937"/>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078"/>
          </a:srgbClr>
        </a:solidFill>
        <a:effectLst/>
      </p:bgPr>
    </p:bg>
    <p:spTree>
      <p:nvGrpSpPr>
        <p:cNvPr id="1" name="Shape 674"/>
        <p:cNvGrpSpPr/>
        <p:nvPr/>
      </p:nvGrpSpPr>
      <p:grpSpPr>
        <a:xfrm>
          <a:off x="0" y="0"/>
          <a:ext cx="0" cy="0"/>
          <a:chOff x="0" y="0"/>
          <a:chExt cx="0" cy="0"/>
        </a:xfrm>
      </p:grpSpPr>
      <p:sp>
        <p:nvSpPr>
          <p:cNvPr id="675" name="Google Shape;675;p7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6" name="Google Shape;676;p75"/>
          <p:cNvGrpSpPr/>
          <p:nvPr/>
        </p:nvGrpSpPr>
        <p:grpSpPr>
          <a:xfrm>
            <a:off x="6808166" y="782936"/>
            <a:ext cx="1845454" cy="1820065"/>
            <a:chOff x="5927502" y="551679"/>
            <a:chExt cx="2377550" cy="2344840"/>
          </a:xfrm>
        </p:grpSpPr>
        <p:grpSp>
          <p:nvGrpSpPr>
            <p:cNvPr id="677" name="Google Shape;677;p75"/>
            <p:cNvGrpSpPr/>
            <p:nvPr/>
          </p:nvGrpSpPr>
          <p:grpSpPr>
            <a:xfrm>
              <a:off x="5927502" y="551679"/>
              <a:ext cx="2377550" cy="653782"/>
              <a:chOff x="2159414" y="3486447"/>
              <a:chExt cx="2606105" cy="720500"/>
            </a:xfrm>
          </p:grpSpPr>
          <p:grpSp>
            <p:nvGrpSpPr>
              <p:cNvPr id="678" name="Google Shape;678;p75"/>
              <p:cNvGrpSpPr/>
              <p:nvPr/>
            </p:nvGrpSpPr>
            <p:grpSpPr>
              <a:xfrm>
                <a:off x="2159414" y="3486447"/>
                <a:ext cx="2606105" cy="49200"/>
                <a:chOff x="2159414" y="3486447"/>
                <a:chExt cx="2606105" cy="49200"/>
              </a:xfrm>
            </p:grpSpPr>
            <p:sp>
              <p:nvSpPr>
                <p:cNvPr id="679" name="Google Shape;679;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5" name="Google Shape;695;p75"/>
              <p:cNvGrpSpPr/>
              <p:nvPr/>
            </p:nvGrpSpPr>
            <p:grpSpPr>
              <a:xfrm>
                <a:off x="2159414" y="3652838"/>
                <a:ext cx="2606105" cy="49200"/>
                <a:chOff x="2159414" y="3486447"/>
                <a:chExt cx="2606105" cy="49200"/>
              </a:xfrm>
            </p:grpSpPr>
            <p:sp>
              <p:nvSpPr>
                <p:cNvPr id="696" name="Google Shape;69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 name="Google Shape;712;p75"/>
              <p:cNvGrpSpPr/>
              <p:nvPr/>
            </p:nvGrpSpPr>
            <p:grpSpPr>
              <a:xfrm>
                <a:off x="2159414" y="3819188"/>
                <a:ext cx="2606105" cy="49200"/>
                <a:chOff x="2159414" y="3486447"/>
                <a:chExt cx="2606105" cy="49200"/>
              </a:xfrm>
            </p:grpSpPr>
            <p:sp>
              <p:nvSpPr>
                <p:cNvPr id="713" name="Google Shape;713;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9" name="Google Shape;729;p75"/>
              <p:cNvGrpSpPr/>
              <p:nvPr/>
            </p:nvGrpSpPr>
            <p:grpSpPr>
              <a:xfrm>
                <a:off x="2159414" y="3983540"/>
                <a:ext cx="2606105" cy="49200"/>
                <a:chOff x="2159414" y="3486447"/>
                <a:chExt cx="2606105" cy="49200"/>
              </a:xfrm>
            </p:grpSpPr>
            <p:sp>
              <p:nvSpPr>
                <p:cNvPr id="730" name="Google Shape;73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 name="Google Shape;746;p75"/>
              <p:cNvGrpSpPr/>
              <p:nvPr/>
            </p:nvGrpSpPr>
            <p:grpSpPr>
              <a:xfrm>
                <a:off x="2159414" y="4157747"/>
                <a:ext cx="2606105" cy="49200"/>
                <a:chOff x="2159414" y="3486447"/>
                <a:chExt cx="2606105" cy="49200"/>
              </a:xfrm>
            </p:grpSpPr>
            <p:sp>
              <p:nvSpPr>
                <p:cNvPr id="747" name="Google Shape;74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63" name="Google Shape;763;p75"/>
            <p:cNvGrpSpPr/>
            <p:nvPr/>
          </p:nvGrpSpPr>
          <p:grpSpPr>
            <a:xfrm>
              <a:off x="5927502" y="1318162"/>
              <a:ext cx="2377550" cy="653782"/>
              <a:chOff x="2159414" y="3486447"/>
              <a:chExt cx="2606105" cy="720500"/>
            </a:xfrm>
          </p:grpSpPr>
          <p:grpSp>
            <p:nvGrpSpPr>
              <p:cNvPr id="764" name="Google Shape;764;p75"/>
              <p:cNvGrpSpPr/>
              <p:nvPr/>
            </p:nvGrpSpPr>
            <p:grpSpPr>
              <a:xfrm>
                <a:off x="2159414" y="3486447"/>
                <a:ext cx="2606105" cy="49200"/>
                <a:chOff x="2159414" y="3486447"/>
                <a:chExt cx="2606105" cy="49200"/>
              </a:xfrm>
            </p:grpSpPr>
            <p:sp>
              <p:nvSpPr>
                <p:cNvPr id="765" name="Google Shape;765;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 name="Google Shape;781;p75"/>
              <p:cNvGrpSpPr/>
              <p:nvPr/>
            </p:nvGrpSpPr>
            <p:grpSpPr>
              <a:xfrm>
                <a:off x="2159414" y="3652838"/>
                <a:ext cx="2606105" cy="49200"/>
                <a:chOff x="2159414" y="3486447"/>
                <a:chExt cx="2606105" cy="49200"/>
              </a:xfrm>
            </p:grpSpPr>
            <p:sp>
              <p:nvSpPr>
                <p:cNvPr id="782" name="Google Shape;782;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8" name="Google Shape;798;p75"/>
              <p:cNvGrpSpPr/>
              <p:nvPr/>
            </p:nvGrpSpPr>
            <p:grpSpPr>
              <a:xfrm>
                <a:off x="2159414" y="3819188"/>
                <a:ext cx="2606105" cy="49200"/>
                <a:chOff x="2159414" y="3486447"/>
                <a:chExt cx="2606105" cy="49200"/>
              </a:xfrm>
            </p:grpSpPr>
            <p:sp>
              <p:nvSpPr>
                <p:cNvPr id="799" name="Google Shape;799;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5" name="Google Shape;815;p75"/>
              <p:cNvGrpSpPr/>
              <p:nvPr/>
            </p:nvGrpSpPr>
            <p:grpSpPr>
              <a:xfrm>
                <a:off x="2159414" y="3983540"/>
                <a:ext cx="2606105" cy="49200"/>
                <a:chOff x="2159414" y="3486447"/>
                <a:chExt cx="2606105" cy="49200"/>
              </a:xfrm>
            </p:grpSpPr>
            <p:sp>
              <p:nvSpPr>
                <p:cNvPr id="816" name="Google Shape;81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2" name="Google Shape;832;p75"/>
              <p:cNvGrpSpPr/>
              <p:nvPr/>
            </p:nvGrpSpPr>
            <p:grpSpPr>
              <a:xfrm>
                <a:off x="2159414" y="4157747"/>
                <a:ext cx="2606105" cy="49200"/>
                <a:chOff x="2159414" y="3486447"/>
                <a:chExt cx="2606105" cy="49200"/>
              </a:xfrm>
            </p:grpSpPr>
            <p:sp>
              <p:nvSpPr>
                <p:cNvPr id="833" name="Google Shape;833;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49" name="Google Shape;849;p75"/>
            <p:cNvGrpSpPr/>
            <p:nvPr/>
          </p:nvGrpSpPr>
          <p:grpSpPr>
            <a:xfrm>
              <a:off x="5927502" y="2084662"/>
              <a:ext cx="2377550" cy="44644"/>
              <a:chOff x="2159414" y="3486447"/>
              <a:chExt cx="2606105" cy="49200"/>
            </a:xfrm>
          </p:grpSpPr>
          <p:sp>
            <p:nvSpPr>
              <p:cNvPr id="850" name="Google Shape;85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6" name="Google Shape;866;p75"/>
            <p:cNvGrpSpPr/>
            <p:nvPr/>
          </p:nvGrpSpPr>
          <p:grpSpPr>
            <a:xfrm>
              <a:off x="5927502" y="2235645"/>
              <a:ext cx="2377550" cy="44644"/>
              <a:chOff x="2159414" y="3486447"/>
              <a:chExt cx="2606105" cy="49200"/>
            </a:xfrm>
          </p:grpSpPr>
          <p:sp>
            <p:nvSpPr>
              <p:cNvPr id="867" name="Google Shape;86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3" name="Google Shape;883;p75"/>
            <p:cNvGrpSpPr/>
            <p:nvPr/>
          </p:nvGrpSpPr>
          <p:grpSpPr>
            <a:xfrm>
              <a:off x="5927502" y="2386591"/>
              <a:ext cx="2377550" cy="44644"/>
              <a:chOff x="2159414" y="3486447"/>
              <a:chExt cx="2606105" cy="49200"/>
            </a:xfrm>
          </p:grpSpPr>
          <p:sp>
            <p:nvSpPr>
              <p:cNvPr id="884" name="Google Shape;88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0" name="Google Shape;900;p75"/>
            <p:cNvGrpSpPr/>
            <p:nvPr/>
          </p:nvGrpSpPr>
          <p:grpSpPr>
            <a:xfrm>
              <a:off x="5927502" y="2535724"/>
              <a:ext cx="2377550" cy="44644"/>
              <a:chOff x="2159414" y="3486447"/>
              <a:chExt cx="2606105" cy="49200"/>
            </a:xfrm>
          </p:grpSpPr>
          <p:sp>
            <p:nvSpPr>
              <p:cNvPr id="901" name="Google Shape;90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7" name="Google Shape;917;p75"/>
            <p:cNvGrpSpPr/>
            <p:nvPr/>
          </p:nvGrpSpPr>
          <p:grpSpPr>
            <a:xfrm>
              <a:off x="5927502" y="2693800"/>
              <a:ext cx="2377550" cy="44644"/>
              <a:chOff x="2159414" y="3486447"/>
              <a:chExt cx="2606105" cy="49200"/>
            </a:xfrm>
          </p:grpSpPr>
          <p:sp>
            <p:nvSpPr>
              <p:cNvPr id="918" name="Google Shape;91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4" name="Google Shape;934;p75"/>
            <p:cNvGrpSpPr/>
            <p:nvPr/>
          </p:nvGrpSpPr>
          <p:grpSpPr>
            <a:xfrm>
              <a:off x="5927502" y="2851875"/>
              <a:ext cx="2377550" cy="44644"/>
              <a:chOff x="2159414" y="3486447"/>
              <a:chExt cx="2606105" cy="49200"/>
            </a:xfrm>
          </p:grpSpPr>
          <p:sp>
            <p:nvSpPr>
              <p:cNvPr id="935" name="Google Shape;935;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951" name="Google Shape;951;p7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52" name="Google Shape;952;p7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953" name="Google Shape;953;p7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954" name="Google Shape;954;p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55" name="Google Shape;955;p75"/>
          <p:cNvGrpSpPr/>
          <p:nvPr/>
        </p:nvGrpSpPr>
        <p:grpSpPr>
          <a:xfrm>
            <a:off x="8041173" y="4778596"/>
            <a:ext cx="598277" cy="170409"/>
            <a:chOff x="238125" y="1822850"/>
            <a:chExt cx="7080200" cy="2016675"/>
          </a:xfrm>
        </p:grpSpPr>
        <p:sp>
          <p:nvSpPr>
            <p:cNvPr id="956" name="Google Shape;956;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3" name="Google Shape;963;p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385"/>
        <p:cNvGrpSpPr/>
        <p:nvPr/>
      </p:nvGrpSpPr>
      <p:grpSpPr>
        <a:xfrm>
          <a:off x="0" y="0"/>
          <a:ext cx="0" cy="0"/>
          <a:chOff x="0" y="0"/>
          <a:chExt cx="0" cy="0"/>
        </a:xfrm>
      </p:grpSpPr>
      <p:sp>
        <p:nvSpPr>
          <p:cNvPr id="5386" name="Google Shape;5386;g280de3d4a38_0_35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387" name="Google Shape;5387;g280de3d4a38_0_3589"/>
          <p:cNvGrpSpPr/>
          <p:nvPr/>
        </p:nvGrpSpPr>
        <p:grpSpPr>
          <a:xfrm>
            <a:off x="8041173" y="4778596"/>
            <a:ext cx="598277" cy="170409"/>
            <a:chOff x="238125" y="1822850"/>
            <a:chExt cx="7080200" cy="2016675"/>
          </a:xfrm>
        </p:grpSpPr>
        <p:sp>
          <p:nvSpPr>
            <p:cNvPr id="5388" name="Google Shape;5388;g280de3d4a38_0_358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g280de3d4a38_0_358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g280de3d4a38_0_358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g280de3d4a38_0_358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g280de3d4a38_0_358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g280de3d4a38_0_358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g280de3d4a38_0_358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395" name="Google Shape;5395;g280de3d4a38_0_358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96" name="Google Shape;5396;g280de3d4a38_0_358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5397" name="Google Shape;5397;g280de3d4a38_0_3589"/>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g280de3d4a38_0_358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399" name="Google Shape;5399;g280de3d4a38_0_358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5400"/>
        <p:cNvGrpSpPr/>
        <p:nvPr/>
      </p:nvGrpSpPr>
      <p:grpSpPr>
        <a:xfrm>
          <a:off x="0" y="0"/>
          <a:ext cx="0" cy="0"/>
          <a:chOff x="0" y="0"/>
          <a:chExt cx="0" cy="0"/>
        </a:xfrm>
      </p:grpSpPr>
      <p:grpSp>
        <p:nvGrpSpPr>
          <p:cNvPr id="5401" name="Google Shape;5401;g280de3d4a38_0_3604"/>
          <p:cNvGrpSpPr/>
          <p:nvPr/>
        </p:nvGrpSpPr>
        <p:grpSpPr>
          <a:xfrm>
            <a:off x="2726703" y="6"/>
            <a:ext cx="3697033" cy="5143642"/>
            <a:chOff x="1926275" y="238125"/>
            <a:chExt cx="3765950" cy="5239525"/>
          </a:xfrm>
        </p:grpSpPr>
        <p:sp>
          <p:nvSpPr>
            <p:cNvPr id="5402" name="Google Shape;5402;g280de3d4a38_0_360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g280de3d4a38_0_360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g280de3d4a38_0_360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g280de3d4a38_0_360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g280de3d4a38_0_360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g280de3d4a38_0_360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g280de3d4a38_0_360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g280de3d4a38_0_360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g280de3d4a38_0_360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g280de3d4a38_0_360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g280de3d4a38_0_360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g280de3d4a38_0_360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g280de3d4a38_0_360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g280de3d4a38_0_360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g280de3d4a38_0_360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g280de3d4a38_0_360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g280de3d4a38_0_360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g280de3d4a38_0_360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g280de3d4a38_0_360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g280de3d4a38_0_360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g280de3d4a38_0_360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g280de3d4a38_0_360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g280de3d4a38_0_360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g280de3d4a38_0_360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g280de3d4a38_0_360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g280de3d4a38_0_360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g280de3d4a38_0_360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g280de3d4a38_0_360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g280de3d4a38_0_360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g280de3d4a38_0_360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g280de3d4a38_0_360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g280de3d4a38_0_360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g280de3d4a38_0_360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g280de3d4a38_0_360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g280de3d4a38_0_360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g280de3d4a38_0_360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g280de3d4a38_0_360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g280de3d4a38_0_360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g280de3d4a38_0_360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g280de3d4a38_0_360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g280de3d4a38_0_360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g280de3d4a38_0_360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g280de3d4a38_0_360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g280de3d4a38_0_360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g280de3d4a38_0_360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g280de3d4a38_0_360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g280de3d4a38_0_360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g280de3d4a38_0_360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g280de3d4a38_0_360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g280de3d4a38_0_360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g280de3d4a38_0_360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g280de3d4a38_0_360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g280de3d4a38_0_360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g280de3d4a38_0_360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g280de3d4a38_0_360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g280de3d4a38_0_360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g280de3d4a38_0_360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g280de3d4a38_0_360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g280de3d4a38_0_360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g280de3d4a38_0_360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62" name="Google Shape;5462;g280de3d4a38_0_360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63" name="Google Shape;5463;g280de3d4a38_0_3604"/>
          <p:cNvGrpSpPr/>
          <p:nvPr/>
        </p:nvGrpSpPr>
        <p:grpSpPr>
          <a:xfrm>
            <a:off x="2686262" y="2"/>
            <a:ext cx="2103910" cy="5143716"/>
            <a:chOff x="2726150" y="238125"/>
            <a:chExt cx="2142475" cy="5238000"/>
          </a:xfrm>
        </p:grpSpPr>
        <p:sp>
          <p:nvSpPr>
            <p:cNvPr id="5464" name="Google Shape;5464;g280de3d4a38_0_360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g280de3d4a38_0_360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g280de3d4a38_0_360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67" name="Google Shape;5467;g280de3d4a38_0_360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68" name="Google Shape;5468;g280de3d4a38_0_360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469" name="Google Shape;5469;g280de3d4a38_0_36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470" name="Google Shape;5470;g280de3d4a38_0_360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g280de3d4a38_0_3604"/>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5472" name="Google Shape;5472;g280de3d4a38_0_36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5473" name="Google Shape;5473;g280de3d4a38_0_360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5474"/>
        <p:cNvGrpSpPr/>
        <p:nvPr/>
      </p:nvGrpSpPr>
      <p:grpSpPr>
        <a:xfrm>
          <a:off x="0" y="0"/>
          <a:ext cx="0" cy="0"/>
          <a:chOff x="0" y="0"/>
          <a:chExt cx="0" cy="0"/>
        </a:xfrm>
      </p:grpSpPr>
      <p:sp>
        <p:nvSpPr>
          <p:cNvPr id="5475" name="Google Shape;5475;g280de3d4a38_0_3678"/>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76" name="Google Shape;5476;g280de3d4a38_0_3678"/>
          <p:cNvGrpSpPr/>
          <p:nvPr/>
        </p:nvGrpSpPr>
        <p:grpSpPr>
          <a:xfrm>
            <a:off x="2686262" y="2"/>
            <a:ext cx="2103910" cy="5143716"/>
            <a:chOff x="2726150" y="238125"/>
            <a:chExt cx="2142475" cy="5238000"/>
          </a:xfrm>
        </p:grpSpPr>
        <p:sp>
          <p:nvSpPr>
            <p:cNvPr id="5477" name="Google Shape;5477;g280de3d4a38_0_3678"/>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g280de3d4a38_0_3678"/>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g280de3d4a38_0_3678"/>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80" name="Google Shape;5480;g280de3d4a38_0_3678"/>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81" name="Google Shape;5481;g280de3d4a38_0_3678"/>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482" name="Google Shape;5482;g280de3d4a38_0_36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483" name="Google Shape;5483;g280de3d4a38_0_3678"/>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g280de3d4a38_0_3678"/>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5485" name="Google Shape;5485;g280de3d4a38_0_3678"/>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486" name="Google Shape;5486;g280de3d4a38_0_367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487"/>
        <p:cNvGrpSpPr/>
        <p:nvPr/>
      </p:nvGrpSpPr>
      <p:grpSpPr>
        <a:xfrm>
          <a:off x="0" y="0"/>
          <a:ext cx="0" cy="0"/>
          <a:chOff x="0" y="0"/>
          <a:chExt cx="0" cy="0"/>
        </a:xfrm>
      </p:grpSpPr>
      <p:sp>
        <p:nvSpPr>
          <p:cNvPr id="5488" name="Google Shape;5488;g280de3d4a38_0_3691"/>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89" name="Google Shape;5489;g280de3d4a38_0_3691"/>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490" name="Google Shape;5490;g280de3d4a38_0_3691"/>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491" name="Google Shape;5491;g280de3d4a38_0_369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492" name="Google Shape;5492;g280de3d4a38_0_3691"/>
          <p:cNvGrpSpPr/>
          <p:nvPr/>
        </p:nvGrpSpPr>
        <p:grpSpPr>
          <a:xfrm>
            <a:off x="8041173" y="4778596"/>
            <a:ext cx="598277" cy="170409"/>
            <a:chOff x="238125" y="1822850"/>
            <a:chExt cx="7080200" cy="2016675"/>
          </a:xfrm>
        </p:grpSpPr>
        <p:sp>
          <p:nvSpPr>
            <p:cNvPr id="5493" name="Google Shape;5493;g280de3d4a38_0_369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g280de3d4a38_0_369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g280de3d4a38_0_369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g280de3d4a38_0_369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g280de3d4a38_0_369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g280de3d4a38_0_369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g280de3d4a38_0_369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00" name="Google Shape;5500;g280de3d4a38_0_369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5501"/>
        <p:cNvGrpSpPr/>
        <p:nvPr/>
      </p:nvGrpSpPr>
      <p:grpSpPr>
        <a:xfrm>
          <a:off x="0" y="0"/>
          <a:ext cx="0" cy="0"/>
          <a:chOff x="0" y="0"/>
          <a:chExt cx="0" cy="0"/>
        </a:xfrm>
      </p:grpSpPr>
      <p:sp>
        <p:nvSpPr>
          <p:cNvPr id="5502" name="Google Shape;5502;g280de3d4a38_0_3705"/>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g280de3d4a38_0_370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504" name="Google Shape;5504;g280de3d4a38_0_37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05" name="Google Shape;5505;g280de3d4a38_0_37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506"/>
        <p:cNvGrpSpPr/>
        <p:nvPr/>
      </p:nvGrpSpPr>
      <p:grpSpPr>
        <a:xfrm>
          <a:off x="0" y="0"/>
          <a:ext cx="0" cy="0"/>
          <a:chOff x="0" y="0"/>
          <a:chExt cx="0" cy="0"/>
        </a:xfrm>
      </p:grpSpPr>
      <p:sp>
        <p:nvSpPr>
          <p:cNvPr id="5507" name="Google Shape;5507;g280de3d4a38_0_3710"/>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5508" name="Google Shape;5508;g280de3d4a38_0_37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09" name="Google Shape;5509;g280de3d4a38_0_3710"/>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5510" name="Google Shape;5510;g280de3d4a38_0_3710"/>
          <p:cNvGrpSpPr/>
          <p:nvPr/>
        </p:nvGrpSpPr>
        <p:grpSpPr>
          <a:xfrm>
            <a:off x="8041173" y="4778596"/>
            <a:ext cx="598277" cy="170409"/>
            <a:chOff x="238125" y="1822850"/>
            <a:chExt cx="7080200" cy="2016675"/>
          </a:xfrm>
        </p:grpSpPr>
        <p:sp>
          <p:nvSpPr>
            <p:cNvPr id="5511" name="Google Shape;5511;g280de3d4a38_0_371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g280de3d4a38_0_371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g280de3d4a38_0_371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g280de3d4a38_0_371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g280de3d4a38_0_371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g280de3d4a38_0_371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g280de3d4a38_0_371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18" name="Google Shape;5518;g280de3d4a38_0_37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519"/>
        <p:cNvGrpSpPr/>
        <p:nvPr/>
      </p:nvGrpSpPr>
      <p:grpSpPr>
        <a:xfrm>
          <a:off x="0" y="0"/>
          <a:ext cx="0" cy="0"/>
          <a:chOff x="0" y="0"/>
          <a:chExt cx="0" cy="0"/>
        </a:xfrm>
      </p:grpSpPr>
      <p:sp>
        <p:nvSpPr>
          <p:cNvPr id="5520" name="Google Shape;5520;g280de3d4a38_0_3723"/>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5521" name="Google Shape;5521;g280de3d4a38_0_372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5522"/>
        <p:cNvGrpSpPr/>
        <p:nvPr/>
      </p:nvGrpSpPr>
      <p:grpSpPr>
        <a:xfrm>
          <a:off x="0" y="0"/>
          <a:ext cx="0" cy="0"/>
          <a:chOff x="0" y="0"/>
          <a:chExt cx="0" cy="0"/>
        </a:xfrm>
      </p:grpSpPr>
      <p:grpSp>
        <p:nvGrpSpPr>
          <p:cNvPr id="5523" name="Google Shape;5523;g280de3d4a38_0_3726"/>
          <p:cNvGrpSpPr/>
          <p:nvPr/>
        </p:nvGrpSpPr>
        <p:grpSpPr>
          <a:xfrm>
            <a:off x="3698727" y="6"/>
            <a:ext cx="3697033" cy="5143642"/>
            <a:chOff x="1926275" y="238125"/>
            <a:chExt cx="3765950" cy="5239525"/>
          </a:xfrm>
        </p:grpSpPr>
        <p:sp>
          <p:nvSpPr>
            <p:cNvPr id="5524" name="Google Shape;5524;g280de3d4a38_0_37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g280de3d4a38_0_37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g280de3d4a38_0_37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g280de3d4a38_0_37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g280de3d4a38_0_37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g280de3d4a38_0_37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g280de3d4a38_0_37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g280de3d4a38_0_37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g280de3d4a38_0_37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g280de3d4a38_0_37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g280de3d4a38_0_37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g280de3d4a38_0_37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g280de3d4a38_0_37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g280de3d4a38_0_37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g280de3d4a38_0_37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g280de3d4a38_0_37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g280de3d4a38_0_37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g280de3d4a38_0_37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g280de3d4a38_0_37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g280de3d4a38_0_37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g280de3d4a38_0_37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g280de3d4a38_0_37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g280de3d4a38_0_37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g280de3d4a38_0_37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g280de3d4a38_0_37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g280de3d4a38_0_37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g280de3d4a38_0_37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g280de3d4a38_0_37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g280de3d4a38_0_37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g280de3d4a38_0_37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g280de3d4a38_0_37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g280de3d4a38_0_37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g280de3d4a38_0_37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g280de3d4a38_0_37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g280de3d4a38_0_37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g280de3d4a38_0_37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g280de3d4a38_0_37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g280de3d4a38_0_37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g280de3d4a38_0_37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g280de3d4a38_0_37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g280de3d4a38_0_37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g280de3d4a38_0_37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g280de3d4a38_0_37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g280de3d4a38_0_37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g280de3d4a38_0_37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g280de3d4a38_0_37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g280de3d4a38_0_37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g280de3d4a38_0_37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g280de3d4a38_0_37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g280de3d4a38_0_37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g280de3d4a38_0_37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g280de3d4a38_0_37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g280de3d4a38_0_37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g280de3d4a38_0_37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g280de3d4a38_0_37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g280de3d4a38_0_37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g280de3d4a38_0_37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g280de3d4a38_0_37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g280de3d4a38_0_37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g280de3d4a38_0_37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84" name="Google Shape;5584;g280de3d4a38_0_372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g280de3d4a38_0_37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86" name="Google Shape;5586;g280de3d4a38_0_372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5587" name="Google Shape;5587;g280de3d4a38_0_372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5588" name="Google Shape;5588;g280de3d4a38_0_3726"/>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5589"/>
        <p:cNvGrpSpPr/>
        <p:nvPr/>
      </p:nvGrpSpPr>
      <p:grpSpPr>
        <a:xfrm>
          <a:off x="0" y="0"/>
          <a:ext cx="0" cy="0"/>
          <a:chOff x="0" y="0"/>
          <a:chExt cx="0" cy="0"/>
        </a:xfrm>
      </p:grpSpPr>
      <p:sp>
        <p:nvSpPr>
          <p:cNvPr id="5590" name="Google Shape;5590;g280de3d4a38_0_3793"/>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g280de3d4a38_0_37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592" name="Google Shape;5592;g280de3d4a38_0_3793"/>
          <p:cNvGrpSpPr/>
          <p:nvPr/>
        </p:nvGrpSpPr>
        <p:grpSpPr>
          <a:xfrm>
            <a:off x="1285921" y="2144122"/>
            <a:ext cx="2868897" cy="817157"/>
            <a:chOff x="238125" y="1822850"/>
            <a:chExt cx="7080200" cy="2016675"/>
          </a:xfrm>
        </p:grpSpPr>
        <p:sp>
          <p:nvSpPr>
            <p:cNvPr id="5593" name="Google Shape;5593;g280de3d4a38_0_37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g280de3d4a38_0_37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g280de3d4a38_0_37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g280de3d4a38_0_37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g280de3d4a38_0_37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g280de3d4a38_0_37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g280de3d4a38_0_37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00" name="Google Shape;5600;g280de3d4a38_0_3793"/>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5601" name="Google Shape;5601;g280de3d4a38_0_37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5602"/>
        <p:cNvGrpSpPr/>
        <p:nvPr/>
      </p:nvGrpSpPr>
      <p:grpSpPr>
        <a:xfrm>
          <a:off x="0" y="0"/>
          <a:ext cx="0" cy="0"/>
          <a:chOff x="0" y="0"/>
          <a:chExt cx="0" cy="0"/>
        </a:xfrm>
      </p:grpSpPr>
      <p:sp>
        <p:nvSpPr>
          <p:cNvPr id="5603" name="Google Shape;5603;g280de3d4a38_0_3806"/>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604" name="Google Shape;5604;g280de3d4a38_0_3806"/>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64"/>
        <p:cNvGrpSpPr/>
        <p:nvPr/>
      </p:nvGrpSpPr>
      <p:grpSpPr>
        <a:xfrm>
          <a:off x="0" y="0"/>
          <a:ext cx="0" cy="0"/>
          <a:chOff x="0" y="0"/>
          <a:chExt cx="0" cy="0"/>
        </a:xfrm>
      </p:grpSpPr>
      <p:sp>
        <p:nvSpPr>
          <p:cNvPr id="965" name="Google Shape;965;p109"/>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109"/>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967" name="Google Shape;967;p109"/>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968" name="Google Shape;968;p109"/>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969" name="Google Shape;969;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0" name="Google Shape;970;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71" name="Google Shape;971;p10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5609"/>
        <p:cNvGrpSpPr/>
        <p:nvPr/>
      </p:nvGrpSpPr>
      <p:grpSpPr>
        <a:xfrm>
          <a:off x="0" y="0"/>
          <a:ext cx="0" cy="0"/>
          <a:chOff x="0" y="0"/>
          <a:chExt cx="0" cy="0"/>
        </a:xfrm>
      </p:grpSpPr>
      <p:sp>
        <p:nvSpPr>
          <p:cNvPr id="5610" name="Google Shape;5610;g280de3d4a38_0_755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lide - White Arrow">
  <p:cSld name="Slide - White Arrow">
    <p:bg>
      <p:bgPr>
        <a:blipFill>
          <a:blip r:embed="rId2">
            <a:alphaModFix/>
          </a:blip>
          <a:stretch>
            <a:fillRect/>
          </a:stretch>
        </a:blipFill>
        <a:effectLst/>
      </p:bgPr>
    </p:bg>
    <p:spTree>
      <p:nvGrpSpPr>
        <p:cNvPr id="1" name="Shape 5611"/>
        <p:cNvGrpSpPr/>
        <p:nvPr/>
      </p:nvGrpSpPr>
      <p:grpSpPr>
        <a:xfrm>
          <a:off x="0" y="0"/>
          <a:ext cx="0" cy="0"/>
          <a:chOff x="0" y="0"/>
          <a:chExt cx="0" cy="0"/>
        </a:xfrm>
      </p:grpSpPr>
      <p:sp>
        <p:nvSpPr>
          <p:cNvPr id="5612" name="Google Shape;5612;g280e44c372a_0_3836"/>
          <p:cNvSpPr/>
          <p:nvPr/>
        </p:nvSpPr>
        <p:spPr>
          <a:xfrm>
            <a:off x="4201297" y="0"/>
            <a:ext cx="38118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chemeClr val="lt1"/>
              </a:solidFill>
              <a:latin typeface="Arial"/>
              <a:ea typeface="Arial"/>
              <a:cs typeface="Arial"/>
              <a:sym typeface="Arial"/>
            </a:endParaRPr>
          </a:p>
        </p:txBody>
      </p:sp>
      <p:sp>
        <p:nvSpPr>
          <p:cNvPr id="5613" name="Google Shape;5613;g280e44c372a_0_3836"/>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5614" name="Google Shape;5614;g280e44c372a_0_3836"/>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marL="914400" lvl="1" indent="-3175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marL="1371600" lvl="2" indent="-3048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marL="1828800" lvl="3"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marL="2286000" lvl="4"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5615"/>
        <p:cNvGrpSpPr/>
        <p:nvPr/>
      </p:nvGrpSpPr>
      <p:grpSpPr>
        <a:xfrm>
          <a:off x="0" y="0"/>
          <a:ext cx="0" cy="0"/>
          <a:chOff x="0" y="0"/>
          <a:chExt cx="0" cy="0"/>
        </a:xfrm>
      </p:grpSpPr>
      <p:sp>
        <p:nvSpPr>
          <p:cNvPr id="5616" name="Google Shape;5616;g280de3d4a38_0_5694"/>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617" name="Google Shape;5617;g280de3d4a38_0_5694"/>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5618" name="Google Shape;5618;g280de3d4a38_0_5694"/>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5619" name="Google Shape;5619;g280de3d4a38_0_5694"/>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5620" name="Google Shape;5620;g280de3d4a38_0_5694"/>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g280de3d4a38_0_5694"/>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622" name="Google Shape;5622;g280de3d4a38_0_5694"/>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5623" name="Google Shape;5623;g280de3d4a38_0_5694"/>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5624" name="Google Shape;5624;g280de3d4a38_0_5694"/>
          <p:cNvGrpSpPr/>
          <p:nvPr/>
        </p:nvGrpSpPr>
        <p:grpSpPr>
          <a:xfrm>
            <a:off x="5714586" y="1714973"/>
            <a:ext cx="1714747" cy="1713968"/>
            <a:chOff x="1189450" y="238125"/>
            <a:chExt cx="5177375" cy="5175025"/>
          </a:xfrm>
        </p:grpSpPr>
        <p:sp>
          <p:nvSpPr>
            <p:cNvPr id="5625" name="Google Shape;5625;g280de3d4a38_0_569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g280de3d4a38_0_569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g280de3d4a38_0_569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g280de3d4a38_0_569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g280de3d4a38_0_569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g280de3d4a38_0_569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g280de3d4a38_0_569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g280de3d4a38_0_569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g280de3d4a38_0_569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g280de3d4a38_0_569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g280de3d4a38_0_569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g280de3d4a38_0_569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g280de3d4a38_0_569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g280de3d4a38_0_569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g280de3d4a38_0_569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g280de3d4a38_0_569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g280de3d4a38_0_569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g280de3d4a38_0_569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g280de3d4a38_0_569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g280de3d4a38_0_569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g280de3d4a38_0_569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g280de3d4a38_0_569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g280de3d4a38_0_569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g280de3d4a38_0_569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g280de3d4a38_0_569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g280de3d4a38_0_569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g280de3d4a38_0_569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g280de3d4a38_0_569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g280de3d4a38_0_569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g280de3d4a38_0_569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g280de3d4a38_0_569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g280de3d4a38_0_569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g280de3d4a38_0_569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g280de3d4a38_0_569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g280de3d4a38_0_569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g280de3d4a38_0_569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g280de3d4a38_0_569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g280de3d4a38_0_569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g280de3d4a38_0_569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g280de3d4a38_0_569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g280de3d4a38_0_569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g280de3d4a38_0_569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g280de3d4a38_0_569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g280de3d4a38_0_569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g280de3d4a38_0_569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g280de3d4a38_0_569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g280de3d4a38_0_569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g280de3d4a38_0_569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g280de3d4a38_0_569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g280de3d4a38_0_569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g280de3d4a38_0_569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g280de3d4a38_0_569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g280de3d4a38_0_569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g280de3d4a38_0_569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g280de3d4a38_0_569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g280de3d4a38_0_569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g280de3d4a38_0_569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g280de3d4a38_0_569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g280de3d4a38_0_569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g280de3d4a38_0_569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g280de3d4a38_0_569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g280de3d4a38_0_569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g280de3d4a38_0_569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g280de3d4a38_0_569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g280de3d4a38_0_569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g280de3d4a38_0_569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g280de3d4a38_0_569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g280de3d4a38_0_569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g280de3d4a38_0_569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g280de3d4a38_0_569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g280de3d4a38_0_569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g280de3d4a38_0_569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g280de3d4a38_0_569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g280de3d4a38_0_569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g280de3d4a38_0_569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g280de3d4a38_0_569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g280de3d4a38_0_569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g280de3d4a38_0_569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g280de3d4a38_0_569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g280de3d4a38_0_569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g280de3d4a38_0_569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g280de3d4a38_0_569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g280de3d4a38_0_569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g280de3d4a38_0_569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g280de3d4a38_0_569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g280de3d4a38_0_569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g280de3d4a38_0_569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g280de3d4a38_0_569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g280de3d4a38_0_569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g280de3d4a38_0_569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g280de3d4a38_0_569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g280de3d4a38_0_569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g280de3d4a38_0_569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g280de3d4a38_0_569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g280de3d4a38_0_569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g280de3d4a38_0_569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g280de3d4a38_0_569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g280de3d4a38_0_569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g280de3d4a38_0_569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g280de3d4a38_0_569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g280de3d4a38_0_569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g280de3d4a38_0_569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g280de3d4a38_0_569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g280de3d4a38_0_569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g280de3d4a38_0_569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g280de3d4a38_0_569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g280de3d4a38_0_569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g280de3d4a38_0_569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g280de3d4a38_0_569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g280de3d4a38_0_569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g280de3d4a38_0_569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g280de3d4a38_0_569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g280de3d4a38_0_569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g280de3d4a38_0_569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g280de3d4a38_0_569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g280de3d4a38_0_569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g280de3d4a38_0_569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g280de3d4a38_0_569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g280de3d4a38_0_569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g280de3d4a38_0_569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g280de3d4a38_0_569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g280de3d4a38_0_569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g280de3d4a38_0_569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g280de3d4a38_0_569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g280de3d4a38_0_569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g280de3d4a38_0_569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g280de3d4a38_0_569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g280de3d4a38_0_569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g280de3d4a38_0_569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g280de3d4a38_0_569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g280de3d4a38_0_569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g280de3d4a38_0_569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g280de3d4a38_0_569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g280de3d4a38_0_569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g280de3d4a38_0_569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g280de3d4a38_0_569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g280de3d4a38_0_569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g280de3d4a38_0_569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g280de3d4a38_0_569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g280de3d4a38_0_569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g280de3d4a38_0_569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g280de3d4a38_0_569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g280de3d4a38_0_569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g280de3d4a38_0_569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g280de3d4a38_0_569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g280de3d4a38_0_569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g280de3d4a38_0_569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g280de3d4a38_0_569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g280de3d4a38_0_569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g280de3d4a38_0_569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g280de3d4a38_0_569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g280de3d4a38_0_569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g280de3d4a38_0_569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g280de3d4a38_0_569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g280de3d4a38_0_569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g280de3d4a38_0_569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g280de3d4a38_0_569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g280de3d4a38_0_569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g280de3d4a38_0_569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g280de3d4a38_0_569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g280de3d4a38_0_569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g280de3d4a38_0_569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g280de3d4a38_0_569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g280de3d4a38_0_569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g280de3d4a38_0_569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g280de3d4a38_0_569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g280de3d4a38_0_569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g280de3d4a38_0_569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g280de3d4a38_0_569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g280de3d4a38_0_569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g280de3d4a38_0_569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g280de3d4a38_0_569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g280de3d4a38_0_569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g280de3d4a38_0_569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g280de3d4a38_0_569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g280de3d4a38_0_569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g280de3d4a38_0_569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g280de3d4a38_0_569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g280de3d4a38_0_569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g280de3d4a38_0_569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g280de3d4a38_0_569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g280de3d4a38_0_569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g280de3d4a38_0_569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g280de3d4a38_0_569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g280de3d4a38_0_569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g280de3d4a38_0_569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g280de3d4a38_0_569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g280de3d4a38_0_569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g280de3d4a38_0_569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g280de3d4a38_0_569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g280de3d4a38_0_569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g280de3d4a38_0_569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g280de3d4a38_0_569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g280de3d4a38_0_569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g280de3d4a38_0_569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g280de3d4a38_0_569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g280de3d4a38_0_569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g280de3d4a38_0_569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g280de3d4a38_0_569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g280de3d4a38_0_569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g280de3d4a38_0_569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g280de3d4a38_0_569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g280de3d4a38_0_569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g280de3d4a38_0_569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g280de3d4a38_0_569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g280de3d4a38_0_569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g280de3d4a38_0_569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g280de3d4a38_0_569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g280de3d4a38_0_569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g280de3d4a38_0_569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g280de3d4a38_0_569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g280de3d4a38_0_569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g280de3d4a38_0_569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g280de3d4a38_0_569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g280de3d4a38_0_569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g280de3d4a38_0_569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g280de3d4a38_0_569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g280de3d4a38_0_569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g280de3d4a38_0_569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g280de3d4a38_0_569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g280de3d4a38_0_569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g280de3d4a38_0_569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g280de3d4a38_0_569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g280de3d4a38_0_569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g280de3d4a38_0_569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g280de3d4a38_0_569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g280de3d4a38_0_569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g280de3d4a38_0_569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g280de3d4a38_0_569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g280de3d4a38_0_569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g280de3d4a38_0_569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g280de3d4a38_0_569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g280de3d4a38_0_569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g280de3d4a38_0_569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g280de3d4a38_0_569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0" name="Google Shape;5860;g280de3d4a38_0_569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g280de3d4a38_0_569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g280de3d4a38_0_569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g280de3d4a38_0_569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g280de3d4a38_0_569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g280de3d4a38_0_569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g280de3d4a38_0_569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g280de3d4a38_0_569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g280de3d4a38_0_569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g280de3d4a38_0_569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g280de3d4a38_0_569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g280de3d4a38_0_569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2" name="Google Shape;5872;g280de3d4a38_0_569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g280de3d4a38_0_569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g280de3d4a38_0_569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5" name="Google Shape;5875;g280de3d4a38_0_569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g280de3d4a38_0_569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g280de3d4a38_0_569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g280de3d4a38_0_569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g280de3d4a38_0_569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g280de3d4a38_0_569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g280de3d4a38_0_569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g280de3d4a38_0_569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g280de3d4a38_0_569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g280de3d4a38_0_569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g280de3d4a38_0_569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g280de3d4a38_0_569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g280de3d4a38_0_569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g280de3d4a38_0_569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g280de3d4a38_0_569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g280de3d4a38_0_569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g280de3d4a38_0_569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g280de3d4a38_0_569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g280de3d4a38_0_569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g280de3d4a38_0_569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g280de3d4a38_0_569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g280de3d4a38_0_569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g280de3d4a38_0_569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g280de3d4a38_0_569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g280de3d4a38_0_569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g280de3d4a38_0_569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g280de3d4a38_0_569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g280de3d4a38_0_569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g280de3d4a38_0_569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g280de3d4a38_0_569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g280de3d4a38_0_569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g280de3d4a38_0_569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g280de3d4a38_0_569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g280de3d4a38_0_569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g280de3d4a38_0_569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g280de3d4a38_0_569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g280de3d4a38_0_569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g280de3d4a38_0_569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g280de3d4a38_0_569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g280de3d4a38_0_569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g280de3d4a38_0_569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g280de3d4a38_0_569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g280de3d4a38_0_569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g280de3d4a38_0_569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g280de3d4a38_0_569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g280de3d4a38_0_569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g280de3d4a38_0_569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g280de3d4a38_0_569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g280de3d4a38_0_569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g280de3d4a38_0_569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g280de3d4a38_0_569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g280de3d4a38_0_569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g280de3d4a38_0_569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g280de3d4a38_0_569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g280de3d4a38_0_569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g280de3d4a38_0_569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g280de3d4a38_0_569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g280de3d4a38_0_569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g280de3d4a38_0_569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g280de3d4a38_0_569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g280de3d4a38_0_569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g280de3d4a38_0_569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g280de3d4a38_0_569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g280de3d4a38_0_569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g280de3d4a38_0_569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g280de3d4a38_0_569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g280de3d4a38_0_569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g280de3d4a38_0_569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g280de3d4a38_0_569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g280de3d4a38_0_569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g280de3d4a38_0_569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g280de3d4a38_0_569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g280de3d4a38_0_569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g280de3d4a38_0_569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g280de3d4a38_0_569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g280de3d4a38_0_569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g280de3d4a38_0_569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g280de3d4a38_0_569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g280de3d4a38_0_569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g280de3d4a38_0_569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g280de3d4a38_0_569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g280de3d4a38_0_569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g280de3d4a38_0_569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g280de3d4a38_0_569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g280de3d4a38_0_569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g280de3d4a38_0_569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g280de3d4a38_0_569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g280de3d4a38_0_569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g280de3d4a38_0_569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g280de3d4a38_0_569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g280de3d4a38_0_569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g280de3d4a38_0_569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g280de3d4a38_0_569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g280de3d4a38_0_569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g280de3d4a38_0_569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g280de3d4a38_0_569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g280de3d4a38_0_569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g280de3d4a38_0_569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g280de3d4a38_0_569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g280de3d4a38_0_569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g280de3d4a38_0_569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g280de3d4a38_0_569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g280de3d4a38_0_569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g280de3d4a38_0_569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g280de3d4a38_0_569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g280de3d4a38_0_569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g280de3d4a38_0_569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g280de3d4a38_0_569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g280de3d4a38_0_569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g280de3d4a38_0_569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g280de3d4a38_0_569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g280de3d4a38_0_569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g280de3d4a38_0_569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g280de3d4a38_0_569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g280de3d4a38_0_569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g280de3d4a38_0_569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g280de3d4a38_0_569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g280de3d4a38_0_569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g280de3d4a38_0_569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g280de3d4a38_0_569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g280de3d4a38_0_569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g280de3d4a38_0_569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g280de3d4a38_0_569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g280de3d4a38_0_569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g280de3d4a38_0_569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g280de3d4a38_0_569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g280de3d4a38_0_569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g280de3d4a38_0_569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g280de3d4a38_0_569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g280de3d4a38_0_569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g280de3d4a38_0_569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g280de3d4a38_0_569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g280de3d4a38_0_569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g280de3d4a38_0_569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g280de3d4a38_0_569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g280de3d4a38_0_569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g280de3d4a38_0_569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g280de3d4a38_0_569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g280de3d4a38_0_569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g280de3d4a38_0_569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g280de3d4a38_0_569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g280de3d4a38_0_569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g280de3d4a38_0_569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g280de3d4a38_0_569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g280de3d4a38_0_569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g280de3d4a38_0_569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g280de3d4a38_0_569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g280de3d4a38_0_569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g280de3d4a38_0_569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g280de3d4a38_0_569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g280de3d4a38_0_569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g280de3d4a38_0_569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g280de3d4a38_0_569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g280de3d4a38_0_569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g280de3d4a38_0_569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g280de3d4a38_0_569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g280de3d4a38_0_569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g280de3d4a38_0_569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g280de3d4a38_0_569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g280de3d4a38_0_569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g280de3d4a38_0_569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g280de3d4a38_0_569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g280de3d4a38_0_569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g280de3d4a38_0_569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g280de3d4a38_0_569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g280de3d4a38_0_569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g280de3d4a38_0_569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g280de3d4a38_0_569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g280de3d4a38_0_569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g280de3d4a38_0_569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g280de3d4a38_0_569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g280de3d4a38_0_569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g280de3d4a38_0_569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g280de3d4a38_0_569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g280de3d4a38_0_569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g280de3d4a38_0_569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g280de3d4a38_0_569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g280de3d4a38_0_569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g280de3d4a38_0_569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g280de3d4a38_0_569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g280de3d4a38_0_569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g280de3d4a38_0_569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g280de3d4a38_0_569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g280de3d4a38_0_569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g280de3d4a38_0_569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g280de3d4a38_0_569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g280de3d4a38_0_569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g280de3d4a38_0_569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g280de3d4a38_0_569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g280de3d4a38_0_569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g280de3d4a38_0_569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g280de3d4a38_0_569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g280de3d4a38_0_569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g280de3d4a38_0_569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g280de3d4a38_0_569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g280de3d4a38_0_569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g280de3d4a38_0_569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g280de3d4a38_0_569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g280de3d4a38_0_569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g280de3d4a38_0_569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g280de3d4a38_0_569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g280de3d4a38_0_569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g280de3d4a38_0_569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g280de3d4a38_0_569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g280de3d4a38_0_569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g280de3d4a38_0_569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g280de3d4a38_0_569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g280de3d4a38_0_569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g280de3d4a38_0_569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g280de3d4a38_0_569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g280de3d4a38_0_569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g280de3d4a38_0_569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g280de3d4a38_0_569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g280de3d4a38_0_569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g280de3d4a38_0_569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g280de3d4a38_0_569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g280de3d4a38_0_569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g280de3d4a38_0_569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g280de3d4a38_0_569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g280de3d4a38_0_569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g280de3d4a38_0_569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g280de3d4a38_0_569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g280de3d4a38_0_569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g280de3d4a38_0_569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g280de3d4a38_0_569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g280de3d4a38_0_569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g280de3d4a38_0_569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g280de3d4a38_0_569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g280de3d4a38_0_569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g280de3d4a38_0_569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g280de3d4a38_0_569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g280de3d4a38_0_569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g280de3d4a38_0_569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g280de3d4a38_0_569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g280de3d4a38_0_569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g280de3d4a38_0_569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g280de3d4a38_0_569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g280de3d4a38_0_569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g280de3d4a38_0_569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g280de3d4a38_0_569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g280de3d4a38_0_569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g280de3d4a38_0_569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g280de3d4a38_0_569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g280de3d4a38_0_569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g280de3d4a38_0_569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g280de3d4a38_0_569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g280de3d4a38_0_569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g280de3d4a38_0_569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g280de3d4a38_0_569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g280de3d4a38_0_569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g280de3d4a38_0_569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g280de3d4a38_0_569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g280de3d4a38_0_569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g280de3d4a38_0_569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g280de3d4a38_0_569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g280de3d4a38_0_569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g280de3d4a38_0_569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g280de3d4a38_0_569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g280de3d4a38_0_569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g280de3d4a38_0_569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g280de3d4a38_0_569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g280de3d4a38_0_569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g280de3d4a38_0_569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g280de3d4a38_0_569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g280de3d4a38_0_569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g280de3d4a38_0_569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g280de3d4a38_0_569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g280de3d4a38_0_569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g280de3d4a38_0_569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g280de3d4a38_0_569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g280de3d4a38_0_569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g280de3d4a38_0_569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g280de3d4a38_0_569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g280de3d4a38_0_569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g280de3d4a38_0_569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g280de3d4a38_0_569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g280de3d4a38_0_569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g280de3d4a38_0_569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g280de3d4a38_0_569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g280de3d4a38_0_569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g280de3d4a38_0_569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g280de3d4a38_0_569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g280de3d4a38_0_569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g280de3d4a38_0_569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g280de3d4a38_0_569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g280de3d4a38_0_569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g280de3d4a38_0_569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g280de3d4a38_0_569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g280de3d4a38_0_569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g280de3d4a38_0_569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g280de3d4a38_0_569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g280de3d4a38_0_569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g280de3d4a38_0_569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g280de3d4a38_0_569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g280de3d4a38_0_569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g280de3d4a38_0_569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g280de3d4a38_0_569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g280de3d4a38_0_569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g280de3d4a38_0_569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g280de3d4a38_0_569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g280de3d4a38_0_569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g280de3d4a38_0_569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g280de3d4a38_0_569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g280de3d4a38_0_569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g280de3d4a38_0_569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g280de3d4a38_0_569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g280de3d4a38_0_569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g280de3d4a38_0_569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g280de3d4a38_0_569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g280de3d4a38_0_569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g280de3d4a38_0_569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g280de3d4a38_0_569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g280de3d4a38_0_569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g280de3d4a38_0_569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g280de3d4a38_0_569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g280de3d4a38_0_569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g280de3d4a38_0_569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g280de3d4a38_0_569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6193" name="Google Shape;6193;g280de3d4a38_0_5694"/>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6194"/>
        <p:cNvGrpSpPr/>
        <p:nvPr/>
      </p:nvGrpSpPr>
      <p:grpSpPr>
        <a:xfrm>
          <a:off x="0" y="0"/>
          <a:ext cx="0" cy="0"/>
          <a:chOff x="0" y="0"/>
          <a:chExt cx="0" cy="0"/>
        </a:xfrm>
      </p:grpSpPr>
      <p:grpSp>
        <p:nvGrpSpPr>
          <p:cNvPr id="6195" name="Google Shape;6195;g280de3d4a38_0_6273"/>
          <p:cNvGrpSpPr/>
          <p:nvPr/>
        </p:nvGrpSpPr>
        <p:grpSpPr>
          <a:xfrm>
            <a:off x="2693441" y="10"/>
            <a:ext cx="3757132" cy="5143716"/>
            <a:chOff x="1895100" y="238125"/>
            <a:chExt cx="3826000" cy="5238000"/>
          </a:xfrm>
        </p:grpSpPr>
        <p:sp>
          <p:nvSpPr>
            <p:cNvPr id="6196" name="Google Shape;6196;g280de3d4a38_0_627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g280de3d4a38_0_627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98" name="Google Shape;6198;g280de3d4a38_0_627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6199" name="Google Shape;6199;g280de3d4a38_0_627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200" name="Google Shape;6200;g280de3d4a38_0_627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862"/>
          </a:srgbClr>
        </a:solidFill>
        <a:effectLst/>
      </p:bgPr>
    </p:bg>
    <p:spTree>
      <p:nvGrpSpPr>
        <p:cNvPr id="1" name="Shape 6201"/>
        <p:cNvGrpSpPr/>
        <p:nvPr/>
      </p:nvGrpSpPr>
      <p:grpSpPr>
        <a:xfrm>
          <a:off x="0" y="0"/>
          <a:ext cx="0" cy="0"/>
          <a:chOff x="0" y="0"/>
          <a:chExt cx="0" cy="0"/>
        </a:xfrm>
      </p:grpSpPr>
      <p:sp>
        <p:nvSpPr>
          <p:cNvPr id="6202" name="Google Shape;6202;g280de3d4a38_0_6280"/>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03" name="Google Shape;6203;g280de3d4a38_0_6280"/>
          <p:cNvGrpSpPr/>
          <p:nvPr/>
        </p:nvGrpSpPr>
        <p:grpSpPr>
          <a:xfrm>
            <a:off x="6808167" y="782935"/>
            <a:ext cx="1845454" cy="1820070"/>
            <a:chOff x="5927502" y="551678"/>
            <a:chExt cx="2377550" cy="2344847"/>
          </a:xfrm>
        </p:grpSpPr>
        <p:grpSp>
          <p:nvGrpSpPr>
            <p:cNvPr id="6204" name="Google Shape;6204;g280de3d4a38_0_6280"/>
            <p:cNvGrpSpPr/>
            <p:nvPr/>
          </p:nvGrpSpPr>
          <p:grpSpPr>
            <a:xfrm>
              <a:off x="5927502" y="551678"/>
              <a:ext cx="2377550" cy="653782"/>
              <a:chOff x="2159414" y="3486447"/>
              <a:chExt cx="2606105" cy="720500"/>
            </a:xfrm>
          </p:grpSpPr>
          <p:grpSp>
            <p:nvGrpSpPr>
              <p:cNvPr id="6205" name="Google Shape;6205;g280de3d4a38_0_6280"/>
              <p:cNvGrpSpPr/>
              <p:nvPr/>
            </p:nvGrpSpPr>
            <p:grpSpPr>
              <a:xfrm>
                <a:off x="2159414" y="3486447"/>
                <a:ext cx="2606105" cy="49200"/>
                <a:chOff x="2159414" y="3486447"/>
                <a:chExt cx="2606105" cy="49200"/>
              </a:xfrm>
            </p:grpSpPr>
            <p:sp>
              <p:nvSpPr>
                <p:cNvPr id="6206" name="Google Shape;6206;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22" name="Google Shape;6222;g280de3d4a38_0_6280"/>
              <p:cNvGrpSpPr/>
              <p:nvPr/>
            </p:nvGrpSpPr>
            <p:grpSpPr>
              <a:xfrm>
                <a:off x="2159414" y="3652838"/>
                <a:ext cx="2606105" cy="49200"/>
                <a:chOff x="2159414" y="3486447"/>
                <a:chExt cx="2606105" cy="49200"/>
              </a:xfrm>
            </p:grpSpPr>
            <p:sp>
              <p:nvSpPr>
                <p:cNvPr id="6223" name="Google Shape;6223;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39" name="Google Shape;6239;g280de3d4a38_0_6280"/>
              <p:cNvGrpSpPr/>
              <p:nvPr/>
            </p:nvGrpSpPr>
            <p:grpSpPr>
              <a:xfrm>
                <a:off x="2159414" y="3819188"/>
                <a:ext cx="2606105" cy="49200"/>
                <a:chOff x="2159414" y="3486447"/>
                <a:chExt cx="2606105" cy="49200"/>
              </a:xfrm>
            </p:grpSpPr>
            <p:sp>
              <p:nvSpPr>
                <p:cNvPr id="6240" name="Google Shape;6240;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56" name="Google Shape;6256;g280de3d4a38_0_6280"/>
              <p:cNvGrpSpPr/>
              <p:nvPr/>
            </p:nvGrpSpPr>
            <p:grpSpPr>
              <a:xfrm>
                <a:off x="2159414" y="3983540"/>
                <a:ext cx="2606105" cy="49200"/>
                <a:chOff x="2159414" y="3486447"/>
                <a:chExt cx="2606105" cy="49200"/>
              </a:xfrm>
            </p:grpSpPr>
            <p:sp>
              <p:nvSpPr>
                <p:cNvPr id="6257" name="Google Shape;6257;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73" name="Google Shape;6273;g280de3d4a38_0_6280"/>
              <p:cNvGrpSpPr/>
              <p:nvPr/>
            </p:nvGrpSpPr>
            <p:grpSpPr>
              <a:xfrm>
                <a:off x="2159414" y="4157747"/>
                <a:ext cx="2606105" cy="49200"/>
                <a:chOff x="2159414" y="3486447"/>
                <a:chExt cx="2606105" cy="49200"/>
              </a:xfrm>
            </p:grpSpPr>
            <p:sp>
              <p:nvSpPr>
                <p:cNvPr id="6274" name="Google Shape;6274;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290" name="Google Shape;6290;g280de3d4a38_0_6280"/>
            <p:cNvGrpSpPr/>
            <p:nvPr/>
          </p:nvGrpSpPr>
          <p:grpSpPr>
            <a:xfrm>
              <a:off x="5927502" y="1318161"/>
              <a:ext cx="2377550" cy="653782"/>
              <a:chOff x="2159414" y="3486447"/>
              <a:chExt cx="2606105" cy="720500"/>
            </a:xfrm>
          </p:grpSpPr>
          <p:grpSp>
            <p:nvGrpSpPr>
              <p:cNvPr id="6291" name="Google Shape;6291;g280de3d4a38_0_6280"/>
              <p:cNvGrpSpPr/>
              <p:nvPr/>
            </p:nvGrpSpPr>
            <p:grpSpPr>
              <a:xfrm>
                <a:off x="2159414" y="3486447"/>
                <a:ext cx="2606105" cy="49200"/>
                <a:chOff x="2159414" y="3486447"/>
                <a:chExt cx="2606105" cy="49200"/>
              </a:xfrm>
            </p:grpSpPr>
            <p:sp>
              <p:nvSpPr>
                <p:cNvPr id="6292" name="Google Shape;6292;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08" name="Google Shape;6308;g280de3d4a38_0_6280"/>
              <p:cNvGrpSpPr/>
              <p:nvPr/>
            </p:nvGrpSpPr>
            <p:grpSpPr>
              <a:xfrm>
                <a:off x="2159414" y="3652838"/>
                <a:ext cx="2606105" cy="49200"/>
                <a:chOff x="2159414" y="3486447"/>
                <a:chExt cx="2606105" cy="49200"/>
              </a:xfrm>
            </p:grpSpPr>
            <p:sp>
              <p:nvSpPr>
                <p:cNvPr id="6309" name="Google Shape;6309;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25" name="Google Shape;6325;g280de3d4a38_0_6280"/>
              <p:cNvGrpSpPr/>
              <p:nvPr/>
            </p:nvGrpSpPr>
            <p:grpSpPr>
              <a:xfrm>
                <a:off x="2159414" y="3819188"/>
                <a:ext cx="2606105" cy="49200"/>
                <a:chOff x="2159414" y="3486447"/>
                <a:chExt cx="2606105" cy="49200"/>
              </a:xfrm>
            </p:grpSpPr>
            <p:sp>
              <p:nvSpPr>
                <p:cNvPr id="6326" name="Google Shape;6326;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42" name="Google Shape;6342;g280de3d4a38_0_6280"/>
              <p:cNvGrpSpPr/>
              <p:nvPr/>
            </p:nvGrpSpPr>
            <p:grpSpPr>
              <a:xfrm>
                <a:off x="2159414" y="3983540"/>
                <a:ext cx="2606105" cy="49200"/>
                <a:chOff x="2159414" y="3486447"/>
                <a:chExt cx="2606105" cy="49200"/>
              </a:xfrm>
            </p:grpSpPr>
            <p:sp>
              <p:nvSpPr>
                <p:cNvPr id="6343" name="Google Shape;6343;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59" name="Google Shape;6359;g280de3d4a38_0_6280"/>
              <p:cNvGrpSpPr/>
              <p:nvPr/>
            </p:nvGrpSpPr>
            <p:grpSpPr>
              <a:xfrm>
                <a:off x="2159414" y="4157747"/>
                <a:ext cx="2606105" cy="49200"/>
                <a:chOff x="2159414" y="3486447"/>
                <a:chExt cx="2606105" cy="49200"/>
              </a:xfrm>
            </p:grpSpPr>
            <p:sp>
              <p:nvSpPr>
                <p:cNvPr id="6360" name="Google Shape;6360;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376" name="Google Shape;6376;g280de3d4a38_0_6280"/>
            <p:cNvGrpSpPr/>
            <p:nvPr/>
          </p:nvGrpSpPr>
          <p:grpSpPr>
            <a:xfrm>
              <a:off x="5927502" y="2084668"/>
              <a:ext cx="2377550" cy="44644"/>
              <a:chOff x="2159414" y="3486447"/>
              <a:chExt cx="2606105" cy="49200"/>
            </a:xfrm>
          </p:grpSpPr>
          <p:sp>
            <p:nvSpPr>
              <p:cNvPr id="6377" name="Google Shape;6377;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93" name="Google Shape;6393;g280de3d4a38_0_6280"/>
            <p:cNvGrpSpPr/>
            <p:nvPr/>
          </p:nvGrpSpPr>
          <p:grpSpPr>
            <a:xfrm>
              <a:off x="5927502" y="2235651"/>
              <a:ext cx="2377550" cy="44644"/>
              <a:chOff x="2159414" y="3486447"/>
              <a:chExt cx="2606105" cy="49200"/>
            </a:xfrm>
          </p:grpSpPr>
          <p:sp>
            <p:nvSpPr>
              <p:cNvPr id="6394" name="Google Shape;6394;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10" name="Google Shape;6410;g280de3d4a38_0_6280"/>
            <p:cNvGrpSpPr/>
            <p:nvPr/>
          </p:nvGrpSpPr>
          <p:grpSpPr>
            <a:xfrm>
              <a:off x="5927502" y="2386597"/>
              <a:ext cx="2377550" cy="44644"/>
              <a:chOff x="2159414" y="3486447"/>
              <a:chExt cx="2606105" cy="49200"/>
            </a:xfrm>
          </p:grpSpPr>
          <p:sp>
            <p:nvSpPr>
              <p:cNvPr id="6411" name="Google Shape;6411;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27" name="Google Shape;6427;g280de3d4a38_0_6280"/>
            <p:cNvGrpSpPr/>
            <p:nvPr/>
          </p:nvGrpSpPr>
          <p:grpSpPr>
            <a:xfrm>
              <a:off x="5927502" y="2535730"/>
              <a:ext cx="2377550" cy="44644"/>
              <a:chOff x="2159414" y="3486447"/>
              <a:chExt cx="2606105" cy="49200"/>
            </a:xfrm>
          </p:grpSpPr>
          <p:sp>
            <p:nvSpPr>
              <p:cNvPr id="6428" name="Google Shape;6428;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44" name="Google Shape;6444;g280de3d4a38_0_6280"/>
            <p:cNvGrpSpPr/>
            <p:nvPr/>
          </p:nvGrpSpPr>
          <p:grpSpPr>
            <a:xfrm>
              <a:off x="5927502" y="2693806"/>
              <a:ext cx="2377550" cy="44644"/>
              <a:chOff x="2159414" y="3486447"/>
              <a:chExt cx="2606105" cy="49200"/>
            </a:xfrm>
          </p:grpSpPr>
          <p:sp>
            <p:nvSpPr>
              <p:cNvPr id="6445" name="Google Shape;6445;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61" name="Google Shape;6461;g280de3d4a38_0_6280"/>
            <p:cNvGrpSpPr/>
            <p:nvPr/>
          </p:nvGrpSpPr>
          <p:grpSpPr>
            <a:xfrm>
              <a:off x="5927502" y="2851881"/>
              <a:ext cx="2377550" cy="44644"/>
              <a:chOff x="2159414" y="3486447"/>
              <a:chExt cx="2606105" cy="49200"/>
            </a:xfrm>
          </p:grpSpPr>
          <p:sp>
            <p:nvSpPr>
              <p:cNvPr id="6462" name="Google Shape;6462;g280de3d4a38_0_628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g280de3d4a38_0_628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g280de3d4a38_0_628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g280de3d4a38_0_628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g280de3d4a38_0_628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g280de3d4a38_0_628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g280de3d4a38_0_628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g280de3d4a38_0_628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g280de3d4a38_0_628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g280de3d4a38_0_628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g280de3d4a38_0_628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g280de3d4a38_0_628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g280de3d4a38_0_628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g280de3d4a38_0_628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g280de3d4a38_0_628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g280de3d4a38_0_628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478" name="Google Shape;6478;g280de3d4a38_0_628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79" name="Google Shape;6479;g280de3d4a38_0_6280"/>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6480" name="Google Shape;6480;g280de3d4a38_0_6280"/>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6481" name="Google Shape;6481;g280de3d4a38_0_628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482" name="Google Shape;6482;g280de3d4a38_0_6280"/>
          <p:cNvGrpSpPr/>
          <p:nvPr/>
        </p:nvGrpSpPr>
        <p:grpSpPr>
          <a:xfrm>
            <a:off x="8041173" y="4778596"/>
            <a:ext cx="598277" cy="170409"/>
            <a:chOff x="238125" y="1822850"/>
            <a:chExt cx="7080200" cy="2016675"/>
          </a:xfrm>
        </p:grpSpPr>
        <p:sp>
          <p:nvSpPr>
            <p:cNvPr id="6483" name="Google Shape;6483;g280de3d4a38_0_62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g280de3d4a38_0_62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g280de3d4a38_0_62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g280de3d4a38_0_62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g280de3d4a38_0_62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g280de3d4a38_0_62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g280de3d4a38_0_62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90" name="Google Shape;6490;g280de3d4a38_0_628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491"/>
        <p:cNvGrpSpPr/>
        <p:nvPr/>
      </p:nvGrpSpPr>
      <p:grpSpPr>
        <a:xfrm>
          <a:off x="0" y="0"/>
          <a:ext cx="0" cy="0"/>
          <a:chOff x="0" y="0"/>
          <a:chExt cx="0" cy="0"/>
        </a:xfrm>
      </p:grpSpPr>
      <p:sp>
        <p:nvSpPr>
          <p:cNvPr id="6492" name="Google Shape;6492;g280de3d4a38_0_657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93" name="Google Shape;6493;g280de3d4a38_0_657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494" name="Google Shape;6494;g280de3d4a38_0_6570"/>
          <p:cNvGrpSpPr/>
          <p:nvPr/>
        </p:nvGrpSpPr>
        <p:grpSpPr>
          <a:xfrm>
            <a:off x="8041173" y="4778596"/>
            <a:ext cx="598277" cy="170409"/>
            <a:chOff x="238125" y="1822850"/>
            <a:chExt cx="7080200" cy="2016675"/>
          </a:xfrm>
        </p:grpSpPr>
        <p:sp>
          <p:nvSpPr>
            <p:cNvPr id="6495" name="Google Shape;6495;g280de3d4a38_0_657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g280de3d4a38_0_657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g280de3d4a38_0_657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g280de3d4a38_0_657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g280de3d4a38_0_657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g280de3d4a38_0_657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g280de3d4a38_0_657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02" name="Google Shape;6502;g280de3d4a38_0_657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503"/>
        <p:cNvGrpSpPr/>
        <p:nvPr/>
      </p:nvGrpSpPr>
      <p:grpSpPr>
        <a:xfrm>
          <a:off x="0" y="0"/>
          <a:ext cx="0" cy="0"/>
          <a:chOff x="0" y="0"/>
          <a:chExt cx="0" cy="0"/>
        </a:xfrm>
      </p:grpSpPr>
      <p:sp>
        <p:nvSpPr>
          <p:cNvPr id="6504" name="Google Shape;6504;g280de3d4a38_0_6582"/>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g280de3d4a38_0_6582"/>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6506" name="Google Shape;6506;g280de3d4a38_0_6582"/>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6507" name="Google Shape;6507;g280de3d4a38_0_6582"/>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6508" name="Google Shape;6508;g280de3d4a38_0_658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509" name="Google Shape;6509;g280de3d4a38_0_658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6510" name="Google Shape;6510;g280de3d4a38_0_658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6511"/>
        <p:cNvGrpSpPr/>
        <p:nvPr/>
      </p:nvGrpSpPr>
      <p:grpSpPr>
        <a:xfrm>
          <a:off x="0" y="0"/>
          <a:ext cx="0" cy="0"/>
          <a:chOff x="0" y="0"/>
          <a:chExt cx="0" cy="0"/>
        </a:xfrm>
      </p:grpSpPr>
      <p:sp>
        <p:nvSpPr>
          <p:cNvPr id="6512" name="Google Shape;6512;g280de3d4a38_0_65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513" name="Google Shape;6513;g280de3d4a38_0_6590"/>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6514" name="Google Shape;6514;g280de3d4a38_0_65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6515" name="Google Shape;6515;g280de3d4a38_0_6590"/>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6516"/>
        <p:cNvGrpSpPr/>
        <p:nvPr/>
      </p:nvGrpSpPr>
      <p:grpSpPr>
        <a:xfrm>
          <a:off x="0" y="0"/>
          <a:ext cx="0" cy="0"/>
          <a:chOff x="0" y="0"/>
          <a:chExt cx="0" cy="0"/>
        </a:xfrm>
      </p:grpSpPr>
      <p:grpSp>
        <p:nvGrpSpPr>
          <p:cNvPr id="6517" name="Google Shape;6517;g280de3d4a38_0_6595"/>
          <p:cNvGrpSpPr/>
          <p:nvPr/>
        </p:nvGrpSpPr>
        <p:grpSpPr>
          <a:xfrm>
            <a:off x="3698727" y="6"/>
            <a:ext cx="3697033" cy="5143642"/>
            <a:chOff x="1926275" y="238125"/>
            <a:chExt cx="3765950" cy="5239525"/>
          </a:xfrm>
        </p:grpSpPr>
        <p:sp>
          <p:nvSpPr>
            <p:cNvPr id="6518" name="Google Shape;6518;g280de3d4a38_0_659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g280de3d4a38_0_659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g280de3d4a38_0_659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g280de3d4a38_0_659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g280de3d4a38_0_659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g280de3d4a38_0_659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g280de3d4a38_0_659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g280de3d4a38_0_659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g280de3d4a38_0_659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g280de3d4a38_0_659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g280de3d4a38_0_659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g280de3d4a38_0_659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g280de3d4a38_0_659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g280de3d4a38_0_659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g280de3d4a38_0_659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g280de3d4a38_0_659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g280de3d4a38_0_659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g280de3d4a38_0_659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g280de3d4a38_0_659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g280de3d4a38_0_659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g280de3d4a38_0_659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g280de3d4a38_0_659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g280de3d4a38_0_659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g280de3d4a38_0_659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g280de3d4a38_0_659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g280de3d4a38_0_659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g280de3d4a38_0_659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g280de3d4a38_0_659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g280de3d4a38_0_659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g280de3d4a38_0_659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g280de3d4a38_0_659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g280de3d4a38_0_659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g280de3d4a38_0_659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g280de3d4a38_0_659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g280de3d4a38_0_659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g280de3d4a38_0_659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g280de3d4a38_0_659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g280de3d4a38_0_659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g280de3d4a38_0_659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g280de3d4a38_0_659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g280de3d4a38_0_659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g280de3d4a38_0_659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g280de3d4a38_0_659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g280de3d4a38_0_659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g280de3d4a38_0_659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g280de3d4a38_0_659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g280de3d4a38_0_659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g280de3d4a38_0_659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g280de3d4a38_0_659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g280de3d4a38_0_659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g280de3d4a38_0_659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g280de3d4a38_0_659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g280de3d4a38_0_659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g280de3d4a38_0_659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g280de3d4a38_0_659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g280de3d4a38_0_659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g280de3d4a38_0_659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g280de3d4a38_0_659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g280de3d4a38_0_659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g280de3d4a38_0_659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78" name="Google Shape;6578;g280de3d4a38_0_6595"/>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g280de3d4a38_0_659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580" name="Google Shape;6580;g280de3d4a38_0_6595"/>
          <p:cNvGrpSpPr/>
          <p:nvPr/>
        </p:nvGrpSpPr>
        <p:grpSpPr>
          <a:xfrm>
            <a:off x="1285921" y="2144122"/>
            <a:ext cx="2868897" cy="817157"/>
            <a:chOff x="238125" y="1822850"/>
            <a:chExt cx="7080200" cy="2016675"/>
          </a:xfrm>
        </p:grpSpPr>
        <p:sp>
          <p:nvSpPr>
            <p:cNvPr id="6581" name="Google Shape;6581;g280de3d4a38_0_65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g280de3d4a38_0_65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g280de3d4a38_0_65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g280de3d4a38_0_65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g280de3d4a38_0_65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g280de3d4a38_0_65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g280de3d4a38_0_65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88" name="Google Shape;6588;g280de3d4a38_0_6595"/>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a:p>
        </p:txBody>
      </p:sp>
      <p:sp>
        <p:nvSpPr>
          <p:cNvPr id="6589" name="Google Shape;6589;g280de3d4a38_0_659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6590"/>
        <p:cNvGrpSpPr/>
        <p:nvPr/>
      </p:nvGrpSpPr>
      <p:grpSpPr>
        <a:xfrm>
          <a:off x="0" y="0"/>
          <a:ext cx="0" cy="0"/>
          <a:chOff x="0" y="0"/>
          <a:chExt cx="0" cy="0"/>
        </a:xfrm>
      </p:grpSpPr>
      <p:sp>
        <p:nvSpPr>
          <p:cNvPr id="6591" name="Google Shape;6591;g280de3d4a38_0_666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g280de3d4a38_0_666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593" name="Google Shape;6593;g280de3d4a38_0_666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6594" name="Google Shape;6594;g280de3d4a38_0_666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72"/>
        <p:cNvGrpSpPr/>
        <p:nvPr/>
      </p:nvGrpSpPr>
      <p:grpSpPr>
        <a:xfrm>
          <a:off x="0" y="0"/>
          <a:ext cx="0" cy="0"/>
          <a:chOff x="0" y="0"/>
          <a:chExt cx="0" cy="0"/>
        </a:xfrm>
      </p:grpSpPr>
      <p:sp>
        <p:nvSpPr>
          <p:cNvPr id="973" name="Google Shape;973;p8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4" name="Google Shape;974;p8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75" name="Google Shape;975;p80"/>
          <p:cNvGrpSpPr/>
          <p:nvPr/>
        </p:nvGrpSpPr>
        <p:grpSpPr>
          <a:xfrm>
            <a:off x="8041173" y="4778596"/>
            <a:ext cx="598277" cy="170409"/>
            <a:chOff x="238125" y="1822850"/>
            <a:chExt cx="7080200" cy="2016675"/>
          </a:xfrm>
        </p:grpSpPr>
        <p:sp>
          <p:nvSpPr>
            <p:cNvPr id="976" name="Google Shape;976;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3" name="Google Shape;983;p8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6595"/>
        <p:cNvGrpSpPr/>
        <p:nvPr/>
      </p:nvGrpSpPr>
      <p:grpSpPr>
        <a:xfrm>
          <a:off x="0" y="0"/>
          <a:ext cx="0" cy="0"/>
          <a:chOff x="0" y="0"/>
          <a:chExt cx="0" cy="0"/>
        </a:xfrm>
      </p:grpSpPr>
      <p:sp>
        <p:nvSpPr>
          <p:cNvPr id="6596" name="Google Shape;6596;g280de3d4a38_0_6674"/>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597" name="Google Shape;6597;g280de3d4a38_0_6674"/>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6598" name="Google Shape;6598;g280de3d4a38_0_6674"/>
          <p:cNvGrpSpPr/>
          <p:nvPr/>
        </p:nvGrpSpPr>
        <p:grpSpPr>
          <a:xfrm>
            <a:off x="455001" y="401909"/>
            <a:ext cx="908390" cy="258739"/>
            <a:chOff x="238125" y="1822850"/>
            <a:chExt cx="7080200" cy="2016675"/>
          </a:xfrm>
        </p:grpSpPr>
        <p:sp>
          <p:nvSpPr>
            <p:cNvPr id="6599" name="Google Shape;6599;g280de3d4a38_0_667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g280de3d4a38_0_667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g280de3d4a38_0_667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g280de3d4a38_0_667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g280de3d4a38_0_667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g280de3d4a38_0_667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g280de3d4a38_0_667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6606" name="Google Shape;6606;g280de3d4a38_0_667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6607"/>
        <p:cNvGrpSpPr/>
        <p:nvPr/>
      </p:nvGrpSpPr>
      <p:grpSpPr>
        <a:xfrm>
          <a:off x="0" y="0"/>
          <a:ext cx="0" cy="0"/>
          <a:chOff x="0" y="0"/>
          <a:chExt cx="0" cy="0"/>
        </a:xfrm>
      </p:grpSpPr>
      <p:sp>
        <p:nvSpPr>
          <p:cNvPr id="6608" name="Google Shape;6608;g280de3d4a38_0_6686"/>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609" name="Google Shape;6609;g280de3d4a38_0_6686"/>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6610" name="Google Shape;6610;g280de3d4a38_0_6686"/>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6611" name="Google Shape;6611;g280de3d4a38_0_6686"/>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6612" name="Google Shape;6612;g280de3d4a38_0_6686"/>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g280de3d4a38_0_6686"/>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g280de3d4a38_0_6686"/>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615" name="Google Shape;6615;g280de3d4a38_0_6686"/>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6616" name="Google Shape;6616;g280de3d4a38_0_6686"/>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6617" name="Google Shape;6617;g280de3d4a38_0_6686"/>
          <p:cNvGrpSpPr/>
          <p:nvPr/>
        </p:nvGrpSpPr>
        <p:grpSpPr>
          <a:xfrm>
            <a:off x="5825945" y="3085919"/>
            <a:ext cx="1376700" cy="330600"/>
            <a:chOff x="5457350" y="2701375"/>
            <a:chExt cx="1376700" cy="330600"/>
          </a:xfrm>
        </p:grpSpPr>
        <p:sp>
          <p:nvSpPr>
            <p:cNvPr id="6618" name="Google Shape;6618;g280de3d4a38_0_6686"/>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6619" name="Google Shape;6619;g280de3d4a38_0_6686"/>
            <p:cNvGrpSpPr/>
            <p:nvPr/>
          </p:nvGrpSpPr>
          <p:grpSpPr>
            <a:xfrm>
              <a:off x="5541202" y="2774463"/>
              <a:ext cx="183000" cy="183000"/>
              <a:chOff x="5541202" y="2774463"/>
              <a:chExt cx="183000" cy="183000"/>
            </a:xfrm>
          </p:grpSpPr>
          <p:sp>
            <p:nvSpPr>
              <p:cNvPr id="6620" name="Google Shape;6620;g280de3d4a38_0_6686"/>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g280de3d4a38_0_6686"/>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622" name="Google Shape;6622;g280de3d4a38_0_6686"/>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623" name="Google Shape;6623;g280de3d4a38_0_6686"/>
          <p:cNvGrpSpPr/>
          <p:nvPr/>
        </p:nvGrpSpPr>
        <p:grpSpPr>
          <a:xfrm>
            <a:off x="2446250" y="4626181"/>
            <a:ext cx="845188" cy="162953"/>
            <a:chOff x="3701600" y="2570125"/>
            <a:chExt cx="1503625" cy="289900"/>
          </a:xfrm>
        </p:grpSpPr>
        <p:sp>
          <p:nvSpPr>
            <p:cNvPr id="6624" name="Google Shape;6624;g280de3d4a38_0_6686"/>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g280de3d4a38_0_6686"/>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g280de3d4a38_0_6686"/>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g280de3d4a38_0_6686"/>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g280de3d4a38_0_6686"/>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g280de3d4a38_0_6686"/>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g280de3d4a38_0_6686"/>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g280de3d4a38_0_6686"/>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g280de3d4a38_0_6686"/>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g280de3d4a38_0_6686"/>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g280de3d4a38_0_6686"/>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g280de3d4a38_0_6686"/>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36" name="Google Shape;6636;g280de3d4a38_0_6686"/>
          <p:cNvGrpSpPr/>
          <p:nvPr/>
        </p:nvGrpSpPr>
        <p:grpSpPr>
          <a:xfrm>
            <a:off x="5267233" y="4595311"/>
            <a:ext cx="908377" cy="201300"/>
            <a:chOff x="5577025" y="2564875"/>
            <a:chExt cx="1764525" cy="390950"/>
          </a:xfrm>
        </p:grpSpPr>
        <p:sp>
          <p:nvSpPr>
            <p:cNvPr id="6637" name="Google Shape;6637;g280de3d4a38_0_6686"/>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g280de3d4a38_0_6686"/>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g280de3d4a38_0_6686"/>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g280de3d4a38_0_6686"/>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g280de3d4a38_0_6686"/>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g280de3d4a38_0_6686"/>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g280de3d4a38_0_6686"/>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g280de3d4a38_0_6686"/>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g280de3d4a38_0_6686"/>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g280de3d4a38_0_6686"/>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g280de3d4a38_0_6686"/>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g280de3d4a38_0_6686"/>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g280de3d4a38_0_6686"/>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g280de3d4a38_0_6686"/>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g280de3d4a38_0_6686"/>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g280de3d4a38_0_6686"/>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53" name="Google Shape;6653;g280de3d4a38_0_6686"/>
          <p:cNvGrpSpPr/>
          <p:nvPr/>
        </p:nvGrpSpPr>
        <p:grpSpPr>
          <a:xfrm>
            <a:off x="3882459" y="4590168"/>
            <a:ext cx="682107" cy="266863"/>
            <a:chOff x="238125" y="2500825"/>
            <a:chExt cx="1678825" cy="656650"/>
          </a:xfrm>
        </p:grpSpPr>
        <p:sp>
          <p:nvSpPr>
            <p:cNvPr id="6654" name="Google Shape;6654;g280de3d4a38_0_6686"/>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g280de3d4a38_0_6686"/>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g280de3d4a38_0_6686"/>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g280de3d4a38_0_6686"/>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g280de3d4a38_0_6686"/>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g280de3d4a38_0_6686"/>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g280de3d4a38_0_6686"/>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g280de3d4a38_0_6686"/>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g280de3d4a38_0_6686"/>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g280de3d4a38_0_6686"/>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g280de3d4a38_0_6686"/>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g280de3d4a38_0_6686"/>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g280de3d4a38_0_6686"/>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g280de3d4a38_0_6686"/>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g280de3d4a38_0_6686"/>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g280de3d4a38_0_6686"/>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g280de3d4a38_0_6686"/>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g280de3d4a38_0_6686"/>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g280de3d4a38_0_6686"/>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3" name="Google Shape;6673;g280de3d4a38_0_6686"/>
          <p:cNvGrpSpPr/>
          <p:nvPr/>
        </p:nvGrpSpPr>
        <p:grpSpPr>
          <a:xfrm>
            <a:off x="6779578" y="4626181"/>
            <a:ext cx="845188" cy="162953"/>
            <a:chOff x="3701600" y="2570125"/>
            <a:chExt cx="1503625" cy="289900"/>
          </a:xfrm>
        </p:grpSpPr>
        <p:sp>
          <p:nvSpPr>
            <p:cNvPr id="6674" name="Google Shape;6674;g280de3d4a38_0_6686"/>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g280de3d4a38_0_6686"/>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g280de3d4a38_0_6686"/>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g280de3d4a38_0_6686"/>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g280de3d4a38_0_6686"/>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g280de3d4a38_0_6686"/>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g280de3d4a38_0_6686"/>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g280de3d4a38_0_6686"/>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g280de3d4a38_0_6686"/>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g280de3d4a38_0_6686"/>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g280de3d4a38_0_6686"/>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g280de3d4a38_0_6686"/>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686" name="Google Shape;6686;g280de3d4a38_0_6686"/>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g280de3d4a38_0_6686"/>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6688" name="Google Shape;6688;g280de3d4a38_0_6686"/>
          <p:cNvGrpSpPr/>
          <p:nvPr/>
        </p:nvGrpSpPr>
        <p:grpSpPr>
          <a:xfrm>
            <a:off x="6292189" y="1426141"/>
            <a:ext cx="1425849" cy="1425202"/>
            <a:chOff x="1189450" y="238125"/>
            <a:chExt cx="5177375" cy="5175025"/>
          </a:xfrm>
        </p:grpSpPr>
        <p:sp>
          <p:nvSpPr>
            <p:cNvPr id="6689" name="Google Shape;6689;g280de3d4a38_0_6686"/>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g280de3d4a38_0_6686"/>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g280de3d4a38_0_6686"/>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g280de3d4a38_0_6686"/>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g280de3d4a38_0_6686"/>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g280de3d4a38_0_6686"/>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g280de3d4a38_0_6686"/>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g280de3d4a38_0_6686"/>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g280de3d4a38_0_6686"/>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g280de3d4a38_0_6686"/>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g280de3d4a38_0_6686"/>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g280de3d4a38_0_6686"/>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g280de3d4a38_0_6686"/>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g280de3d4a38_0_6686"/>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g280de3d4a38_0_6686"/>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g280de3d4a38_0_6686"/>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g280de3d4a38_0_6686"/>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g280de3d4a38_0_6686"/>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g280de3d4a38_0_6686"/>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g280de3d4a38_0_6686"/>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g280de3d4a38_0_6686"/>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g280de3d4a38_0_6686"/>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g280de3d4a38_0_6686"/>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g280de3d4a38_0_6686"/>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g280de3d4a38_0_6686"/>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g280de3d4a38_0_6686"/>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g280de3d4a38_0_6686"/>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g280de3d4a38_0_6686"/>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g280de3d4a38_0_6686"/>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g280de3d4a38_0_6686"/>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g280de3d4a38_0_6686"/>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g280de3d4a38_0_6686"/>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g280de3d4a38_0_6686"/>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g280de3d4a38_0_6686"/>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g280de3d4a38_0_6686"/>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g280de3d4a38_0_6686"/>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g280de3d4a38_0_6686"/>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g280de3d4a38_0_6686"/>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g280de3d4a38_0_6686"/>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g280de3d4a38_0_6686"/>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g280de3d4a38_0_6686"/>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g280de3d4a38_0_6686"/>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g280de3d4a38_0_6686"/>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g280de3d4a38_0_6686"/>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g280de3d4a38_0_6686"/>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g280de3d4a38_0_6686"/>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g280de3d4a38_0_6686"/>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g280de3d4a38_0_6686"/>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g280de3d4a38_0_6686"/>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g280de3d4a38_0_6686"/>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g280de3d4a38_0_6686"/>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g280de3d4a38_0_6686"/>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g280de3d4a38_0_6686"/>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g280de3d4a38_0_6686"/>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g280de3d4a38_0_6686"/>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g280de3d4a38_0_6686"/>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g280de3d4a38_0_6686"/>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g280de3d4a38_0_6686"/>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g280de3d4a38_0_6686"/>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g280de3d4a38_0_6686"/>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g280de3d4a38_0_6686"/>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g280de3d4a38_0_6686"/>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g280de3d4a38_0_6686"/>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g280de3d4a38_0_6686"/>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g280de3d4a38_0_6686"/>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g280de3d4a38_0_6686"/>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g280de3d4a38_0_6686"/>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g280de3d4a38_0_6686"/>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g280de3d4a38_0_6686"/>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g280de3d4a38_0_6686"/>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g280de3d4a38_0_6686"/>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g280de3d4a38_0_6686"/>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g280de3d4a38_0_6686"/>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g280de3d4a38_0_6686"/>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g280de3d4a38_0_6686"/>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g280de3d4a38_0_6686"/>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g280de3d4a38_0_6686"/>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g280de3d4a38_0_6686"/>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g280de3d4a38_0_6686"/>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g280de3d4a38_0_6686"/>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g280de3d4a38_0_6686"/>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g280de3d4a38_0_6686"/>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g280de3d4a38_0_6686"/>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g280de3d4a38_0_6686"/>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g280de3d4a38_0_6686"/>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g280de3d4a38_0_6686"/>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g280de3d4a38_0_6686"/>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g280de3d4a38_0_6686"/>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g280de3d4a38_0_6686"/>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g280de3d4a38_0_6686"/>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g280de3d4a38_0_6686"/>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g280de3d4a38_0_6686"/>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g280de3d4a38_0_6686"/>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g280de3d4a38_0_6686"/>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g280de3d4a38_0_6686"/>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g280de3d4a38_0_6686"/>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g280de3d4a38_0_6686"/>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g280de3d4a38_0_6686"/>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g280de3d4a38_0_6686"/>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g280de3d4a38_0_6686"/>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g280de3d4a38_0_6686"/>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g280de3d4a38_0_6686"/>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g280de3d4a38_0_6686"/>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g280de3d4a38_0_6686"/>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g280de3d4a38_0_6686"/>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g280de3d4a38_0_6686"/>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g280de3d4a38_0_6686"/>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g280de3d4a38_0_6686"/>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g280de3d4a38_0_6686"/>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g280de3d4a38_0_6686"/>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g280de3d4a38_0_6686"/>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g280de3d4a38_0_6686"/>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g280de3d4a38_0_6686"/>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g280de3d4a38_0_6686"/>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g280de3d4a38_0_6686"/>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g280de3d4a38_0_6686"/>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g280de3d4a38_0_6686"/>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g280de3d4a38_0_6686"/>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g280de3d4a38_0_6686"/>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g280de3d4a38_0_6686"/>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g280de3d4a38_0_6686"/>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g280de3d4a38_0_6686"/>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g280de3d4a38_0_6686"/>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g280de3d4a38_0_6686"/>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g280de3d4a38_0_6686"/>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g280de3d4a38_0_6686"/>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g280de3d4a38_0_6686"/>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g280de3d4a38_0_6686"/>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g280de3d4a38_0_6686"/>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g280de3d4a38_0_6686"/>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g280de3d4a38_0_6686"/>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g280de3d4a38_0_6686"/>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g280de3d4a38_0_6686"/>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g280de3d4a38_0_6686"/>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g280de3d4a38_0_6686"/>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g280de3d4a38_0_6686"/>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g280de3d4a38_0_6686"/>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g280de3d4a38_0_6686"/>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g280de3d4a38_0_6686"/>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g280de3d4a38_0_6686"/>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g280de3d4a38_0_6686"/>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g280de3d4a38_0_6686"/>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g280de3d4a38_0_6686"/>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g280de3d4a38_0_6686"/>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g280de3d4a38_0_6686"/>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g280de3d4a38_0_6686"/>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g280de3d4a38_0_6686"/>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g280de3d4a38_0_6686"/>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g280de3d4a38_0_6686"/>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g280de3d4a38_0_6686"/>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g280de3d4a38_0_6686"/>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g280de3d4a38_0_6686"/>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g280de3d4a38_0_6686"/>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g280de3d4a38_0_6686"/>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g280de3d4a38_0_6686"/>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g280de3d4a38_0_6686"/>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g280de3d4a38_0_6686"/>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g280de3d4a38_0_6686"/>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g280de3d4a38_0_6686"/>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g280de3d4a38_0_6686"/>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g280de3d4a38_0_6686"/>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g280de3d4a38_0_6686"/>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g280de3d4a38_0_6686"/>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g280de3d4a38_0_6686"/>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g280de3d4a38_0_6686"/>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g280de3d4a38_0_6686"/>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g280de3d4a38_0_6686"/>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g280de3d4a38_0_6686"/>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g280de3d4a38_0_6686"/>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g280de3d4a38_0_6686"/>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g280de3d4a38_0_6686"/>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g280de3d4a38_0_6686"/>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g280de3d4a38_0_6686"/>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g280de3d4a38_0_6686"/>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g280de3d4a38_0_6686"/>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g280de3d4a38_0_6686"/>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g280de3d4a38_0_6686"/>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g280de3d4a38_0_6686"/>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g280de3d4a38_0_6686"/>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g280de3d4a38_0_6686"/>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g280de3d4a38_0_6686"/>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g280de3d4a38_0_6686"/>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g280de3d4a38_0_6686"/>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g280de3d4a38_0_6686"/>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g280de3d4a38_0_6686"/>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g280de3d4a38_0_6686"/>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g280de3d4a38_0_6686"/>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g280de3d4a38_0_6686"/>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g280de3d4a38_0_6686"/>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g280de3d4a38_0_6686"/>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g280de3d4a38_0_6686"/>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g280de3d4a38_0_6686"/>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g280de3d4a38_0_6686"/>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g280de3d4a38_0_6686"/>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g280de3d4a38_0_6686"/>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g280de3d4a38_0_6686"/>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g280de3d4a38_0_6686"/>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g280de3d4a38_0_6686"/>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g280de3d4a38_0_6686"/>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g280de3d4a38_0_6686"/>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g280de3d4a38_0_6686"/>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g280de3d4a38_0_6686"/>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g280de3d4a38_0_6686"/>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g280de3d4a38_0_6686"/>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g280de3d4a38_0_6686"/>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g280de3d4a38_0_6686"/>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g280de3d4a38_0_6686"/>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g280de3d4a38_0_6686"/>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g280de3d4a38_0_6686"/>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g280de3d4a38_0_6686"/>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g280de3d4a38_0_6686"/>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g280de3d4a38_0_6686"/>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g280de3d4a38_0_6686"/>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g280de3d4a38_0_6686"/>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g280de3d4a38_0_6686"/>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g280de3d4a38_0_6686"/>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g280de3d4a38_0_6686"/>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g280de3d4a38_0_6686"/>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g280de3d4a38_0_6686"/>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g280de3d4a38_0_6686"/>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g280de3d4a38_0_6686"/>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g280de3d4a38_0_6686"/>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g280de3d4a38_0_6686"/>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g280de3d4a38_0_6686"/>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g280de3d4a38_0_6686"/>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g280de3d4a38_0_6686"/>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g280de3d4a38_0_6686"/>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g280de3d4a38_0_6686"/>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g280de3d4a38_0_6686"/>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g280de3d4a38_0_6686"/>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g280de3d4a38_0_6686"/>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g280de3d4a38_0_6686"/>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g280de3d4a38_0_6686"/>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g280de3d4a38_0_6686"/>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g280de3d4a38_0_6686"/>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g280de3d4a38_0_6686"/>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g280de3d4a38_0_6686"/>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g280de3d4a38_0_6686"/>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g280de3d4a38_0_6686"/>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g280de3d4a38_0_6686"/>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g280de3d4a38_0_6686"/>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g280de3d4a38_0_6686"/>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g280de3d4a38_0_6686"/>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g280de3d4a38_0_6686"/>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g280de3d4a38_0_6686"/>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g280de3d4a38_0_6686"/>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g280de3d4a38_0_6686"/>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g280de3d4a38_0_6686"/>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g280de3d4a38_0_6686"/>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g280de3d4a38_0_6686"/>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g280de3d4a38_0_6686"/>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g280de3d4a38_0_6686"/>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g280de3d4a38_0_6686"/>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g280de3d4a38_0_6686"/>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g280de3d4a38_0_6686"/>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g280de3d4a38_0_6686"/>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g280de3d4a38_0_6686"/>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g280de3d4a38_0_6686"/>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g280de3d4a38_0_6686"/>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g280de3d4a38_0_6686"/>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g280de3d4a38_0_6686"/>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g280de3d4a38_0_6686"/>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g280de3d4a38_0_6686"/>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g280de3d4a38_0_6686"/>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g280de3d4a38_0_6686"/>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g280de3d4a38_0_6686"/>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g280de3d4a38_0_6686"/>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g280de3d4a38_0_6686"/>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g280de3d4a38_0_6686"/>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g280de3d4a38_0_6686"/>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g280de3d4a38_0_6686"/>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g280de3d4a38_0_6686"/>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g280de3d4a38_0_6686"/>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g280de3d4a38_0_6686"/>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g280de3d4a38_0_6686"/>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g280de3d4a38_0_6686"/>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g280de3d4a38_0_6686"/>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g280de3d4a38_0_6686"/>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g280de3d4a38_0_6686"/>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g280de3d4a38_0_6686"/>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g280de3d4a38_0_6686"/>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g280de3d4a38_0_6686"/>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g280de3d4a38_0_6686"/>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g280de3d4a38_0_6686"/>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g280de3d4a38_0_6686"/>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g280de3d4a38_0_6686"/>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g280de3d4a38_0_6686"/>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g280de3d4a38_0_6686"/>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g280de3d4a38_0_6686"/>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g280de3d4a38_0_6686"/>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g280de3d4a38_0_6686"/>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g280de3d4a38_0_6686"/>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g280de3d4a38_0_6686"/>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g280de3d4a38_0_6686"/>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g280de3d4a38_0_6686"/>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g280de3d4a38_0_6686"/>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g280de3d4a38_0_6686"/>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g280de3d4a38_0_6686"/>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g280de3d4a38_0_6686"/>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g280de3d4a38_0_6686"/>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g280de3d4a38_0_6686"/>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g280de3d4a38_0_6686"/>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g280de3d4a38_0_6686"/>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g280de3d4a38_0_6686"/>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g280de3d4a38_0_6686"/>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g280de3d4a38_0_6686"/>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g280de3d4a38_0_6686"/>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g280de3d4a38_0_6686"/>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g280de3d4a38_0_6686"/>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g280de3d4a38_0_6686"/>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g280de3d4a38_0_6686"/>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g280de3d4a38_0_6686"/>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g280de3d4a38_0_6686"/>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g280de3d4a38_0_6686"/>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g280de3d4a38_0_6686"/>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g280de3d4a38_0_6686"/>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g280de3d4a38_0_6686"/>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g280de3d4a38_0_6686"/>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g280de3d4a38_0_6686"/>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g280de3d4a38_0_6686"/>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g280de3d4a38_0_6686"/>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g280de3d4a38_0_6686"/>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g280de3d4a38_0_6686"/>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g280de3d4a38_0_6686"/>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g280de3d4a38_0_6686"/>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g280de3d4a38_0_6686"/>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g280de3d4a38_0_6686"/>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g280de3d4a38_0_6686"/>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g280de3d4a38_0_6686"/>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g280de3d4a38_0_6686"/>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g280de3d4a38_0_6686"/>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g280de3d4a38_0_6686"/>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g280de3d4a38_0_6686"/>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g280de3d4a38_0_6686"/>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g280de3d4a38_0_6686"/>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g280de3d4a38_0_6686"/>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g280de3d4a38_0_6686"/>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g280de3d4a38_0_6686"/>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g280de3d4a38_0_6686"/>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g280de3d4a38_0_6686"/>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g280de3d4a38_0_6686"/>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g280de3d4a38_0_6686"/>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g280de3d4a38_0_6686"/>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g280de3d4a38_0_6686"/>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g280de3d4a38_0_6686"/>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4" name="Google Shape;7034;g280de3d4a38_0_6686"/>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g280de3d4a38_0_6686"/>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g280de3d4a38_0_6686"/>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g280de3d4a38_0_6686"/>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g280de3d4a38_0_6686"/>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g280de3d4a38_0_6686"/>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g280de3d4a38_0_6686"/>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g280de3d4a38_0_6686"/>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g280de3d4a38_0_6686"/>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g280de3d4a38_0_6686"/>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g280de3d4a38_0_6686"/>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g280de3d4a38_0_6686"/>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g280de3d4a38_0_6686"/>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g280de3d4a38_0_6686"/>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g280de3d4a38_0_6686"/>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g280de3d4a38_0_6686"/>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g280de3d4a38_0_6686"/>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1" name="Google Shape;7051;g280de3d4a38_0_6686"/>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2" name="Google Shape;7052;g280de3d4a38_0_6686"/>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g280de3d4a38_0_6686"/>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g280de3d4a38_0_6686"/>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g280de3d4a38_0_6686"/>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g280de3d4a38_0_6686"/>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g280de3d4a38_0_6686"/>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g280de3d4a38_0_6686"/>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g280de3d4a38_0_6686"/>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g280de3d4a38_0_6686"/>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g280de3d4a38_0_6686"/>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g280de3d4a38_0_6686"/>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g280de3d4a38_0_6686"/>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g280de3d4a38_0_6686"/>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g280de3d4a38_0_6686"/>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6" name="Google Shape;7066;g280de3d4a38_0_6686"/>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g280de3d4a38_0_6686"/>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g280de3d4a38_0_6686"/>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g280de3d4a38_0_6686"/>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g280de3d4a38_0_6686"/>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g280de3d4a38_0_6686"/>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g280de3d4a38_0_6686"/>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g280de3d4a38_0_6686"/>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g280de3d4a38_0_6686"/>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g280de3d4a38_0_6686"/>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g280de3d4a38_0_6686"/>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g280de3d4a38_0_6686"/>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8" name="Google Shape;7078;g280de3d4a38_0_6686"/>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g280de3d4a38_0_6686"/>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g280de3d4a38_0_6686"/>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g280de3d4a38_0_6686"/>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g280de3d4a38_0_6686"/>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g280de3d4a38_0_6686"/>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g280de3d4a38_0_6686"/>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g280de3d4a38_0_6686"/>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g280de3d4a38_0_6686"/>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g280de3d4a38_0_6686"/>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g280de3d4a38_0_6686"/>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g280de3d4a38_0_6686"/>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g280de3d4a38_0_6686"/>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g280de3d4a38_0_6686"/>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g280de3d4a38_0_6686"/>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g280de3d4a38_0_6686"/>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g280de3d4a38_0_6686"/>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g280de3d4a38_0_6686"/>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g280de3d4a38_0_6686"/>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g280de3d4a38_0_6686"/>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g280de3d4a38_0_6686"/>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g280de3d4a38_0_6686"/>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g280de3d4a38_0_6686"/>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g280de3d4a38_0_6686"/>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g280de3d4a38_0_6686"/>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g280de3d4a38_0_6686"/>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g280de3d4a38_0_6686"/>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g280de3d4a38_0_6686"/>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g280de3d4a38_0_6686"/>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g280de3d4a38_0_6686"/>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g280de3d4a38_0_6686"/>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g280de3d4a38_0_6686"/>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g280de3d4a38_0_6686"/>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g280de3d4a38_0_6686"/>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g280de3d4a38_0_6686"/>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g280de3d4a38_0_6686"/>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g280de3d4a38_0_6686"/>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g280de3d4a38_0_6686"/>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g280de3d4a38_0_6686"/>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g280de3d4a38_0_6686"/>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g280de3d4a38_0_6686"/>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g280de3d4a38_0_6686"/>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g280de3d4a38_0_6686"/>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g280de3d4a38_0_6686"/>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g280de3d4a38_0_6686"/>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g280de3d4a38_0_6686"/>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g280de3d4a38_0_6686"/>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g280de3d4a38_0_6686"/>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g280de3d4a38_0_6686"/>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g280de3d4a38_0_6686"/>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g280de3d4a38_0_6686"/>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g280de3d4a38_0_6686"/>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0" name="Google Shape;7130;g280de3d4a38_0_6686"/>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g280de3d4a38_0_6686"/>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g280de3d4a38_0_6686"/>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g280de3d4a38_0_6686"/>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g280de3d4a38_0_6686"/>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g280de3d4a38_0_6686"/>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g280de3d4a38_0_6686"/>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g280de3d4a38_0_6686"/>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g280de3d4a38_0_6686"/>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g280de3d4a38_0_6686"/>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g280de3d4a38_0_6686"/>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g280de3d4a38_0_6686"/>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g280de3d4a38_0_6686"/>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g280de3d4a38_0_6686"/>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4" name="Google Shape;7144;g280de3d4a38_0_6686"/>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g280de3d4a38_0_6686"/>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g280de3d4a38_0_6686"/>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g280de3d4a38_0_6686"/>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g280de3d4a38_0_6686"/>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g280de3d4a38_0_6686"/>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g280de3d4a38_0_6686"/>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g280de3d4a38_0_6686"/>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g280de3d4a38_0_6686"/>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g280de3d4a38_0_6686"/>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g280de3d4a38_0_6686"/>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g280de3d4a38_0_6686"/>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g280de3d4a38_0_6686"/>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g280de3d4a38_0_6686"/>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g280de3d4a38_0_6686"/>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g280de3d4a38_0_6686"/>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g280de3d4a38_0_6686"/>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g280de3d4a38_0_6686"/>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g280de3d4a38_0_6686"/>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g280de3d4a38_0_6686"/>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g280de3d4a38_0_6686"/>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g280de3d4a38_0_6686"/>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g280de3d4a38_0_6686"/>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g280de3d4a38_0_6686"/>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g280de3d4a38_0_6686"/>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g280de3d4a38_0_6686"/>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g280de3d4a38_0_6686"/>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g280de3d4a38_0_6686"/>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g280de3d4a38_0_6686"/>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g280de3d4a38_0_6686"/>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g280de3d4a38_0_6686"/>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g280de3d4a38_0_6686"/>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g280de3d4a38_0_6686"/>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g280de3d4a38_0_6686"/>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g280de3d4a38_0_6686"/>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g280de3d4a38_0_6686"/>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g280de3d4a38_0_6686"/>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g280de3d4a38_0_6686"/>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g280de3d4a38_0_6686"/>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g280de3d4a38_0_6686"/>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g280de3d4a38_0_6686"/>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g280de3d4a38_0_6686"/>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g280de3d4a38_0_6686"/>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g280de3d4a38_0_6686"/>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g280de3d4a38_0_6686"/>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g280de3d4a38_0_6686"/>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g280de3d4a38_0_6686"/>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g280de3d4a38_0_6686"/>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g280de3d4a38_0_6686"/>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g280de3d4a38_0_6686"/>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g280de3d4a38_0_6686"/>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g280de3d4a38_0_6686"/>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g280de3d4a38_0_6686"/>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g280de3d4a38_0_6686"/>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g280de3d4a38_0_6686"/>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g280de3d4a38_0_6686"/>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g280de3d4a38_0_6686"/>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g280de3d4a38_0_6686"/>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g280de3d4a38_0_6686"/>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g280de3d4a38_0_6686"/>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g280de3d4a38_0_6686"/>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g280de3d4a38_0_6686"/>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g280de3d4a38_0_6686"/>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g280de3d4a38_0_6686"/>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g280de3d4a38_0_6686"/>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g280de3d4a38_0_6686"/>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g280de3d4a38_0_6686"/>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g280de3d4a38_0_6686"/>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g280de3d4a38_0_6686"/>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g280de3d4a38_0_6686"/>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g280de3d4a38_0_6686"/>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g280de3d4a38_0_6686"/>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g280de3d4a38_0_6686"/>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g280de3d4a38_0_6686"/>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g280de3d4a38_0_6686"/>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g280de3d4a38_0_6686"/>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g280de3d4a38_0_6686"/>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g280de3d4a38_0_6686"/>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g280de3d4a38_0_6686"/>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g280de3d4a38_0_6686"/>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g280de3d4a38_0_6686"/>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g280de3d4a38_0_6686"/>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g280de3d4a38_0_6686"/>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g280de3d4a38_0_6686"/>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g280de3d4a38_0_6686"/>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g280de3d4a38_0_6686"/>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g280de3d4a38_0_6686"/>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g280de3d4a38_0_6686"/>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g280de3d4a38_0_6686"/>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g280de3d4a38_0_6686"/>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g280de3d4a38_0_6686"/>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g280de3d4a38_0_6686"/>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g280de3d4a38_0_6686"/>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g280de3d4a38_0_6686"/>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g280de3d4a38_0_6686"/>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g280de3d4a38_0_6686"/>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g280de3d4a38_0_6686"/>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g280de3d4a38_0_6686"/>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g280de3d4a38_0_6686"/>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g280de3d4a38_0_6686"/>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g280de3d4a38_0_6686"/>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g280de3d4a38_0_6686"/>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g280de3d4a38_0_6686"/>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g280de3d4a38_0_6686"/>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g280de3d4a38_0_6686"/>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g280de3d4a38_0_6686"/>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g280de3d4a38_0_6686"/>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g280de3d4a38_0_6686"/>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g280de3d4a38_0_6686"/>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g280de3d4a38_0_6686"/>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g280de3d4a38_0_6686"/>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g280de3d4a38_0_6686"/>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g280de3d4a38_0_6686"/>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257" name="Google Shape;7257;g280de3d4a38_0_6686"/>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258" name="Google Shape;7258;g280de3d4a38_0_6686"/>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259"/>
        <p:cNvGrpSpPr/>
        <p:nvPr/>
      </p:nvGrpSpPr>
      <p:grpSpPr>
        <a:xfrm>
          <a:off x="0" y="0"/>
          <a:ext cx="0" cy="0"/>
          <a:chOff x="0" y="0"/>
          <a:chExt cx="0" cy="0"/>
        </a:xfrm>
      </p:grpSpPr>
      <p:sp>
        <p:nvSpPr>
          <p:cNvPr id="7260" name="Google Shape;7260;g280de3d4a38_0_733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261" name="Google Shape;7261;g280de3d4a38_0_7338"/>
          <p:cNvGrpSpPr/>
          <p:nvPr/>
        </p:nvGrpSpPr>
        <p:grpSpPr>
          <a:xfrm>
            <a:off x="8041173" y="4778596"/>
            <a:ext cx="598277" cy="170409"/>
            <a:chOff x="238125" y="1822850"/>
            <a:chExt cx="7080200" cy="2016675"/>
          </a:xfrm>
        </p:grpSpPr>
        <p:sp>
          <p:nvSpPr>
            <p:cNvPr id="7262" name="Google Shape;7262;g280de3d4a38_0_73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g280de3d4a38_0_73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g280de3d4a38_0_73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g280de3d4a38_0_73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g280de3d4a38_0_73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g280de3d4a38_0_73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g280de3d4a38_0_73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269" name="Google Shape;7269;g280de3d4a38_0_7338"/>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270" name="Google Shape;7270;g280de3d4a38_0_7338"/>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7271" name="Google Shape;7271;g280de3d4a38_0_7338"/>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g280de3d4a38_0_7338"/>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7273" name="Google Shape;7273;g280de3d4a38_0_733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7274"/>
        <p:cNvGrpSpPr/>
        <p:nvPr/>
      </p:nvGrpSpPr>
      <p:grpSpPr>
        <a:xfrm>
          <a:off x="0" y="0"/>
          <a:ext cx="0" cy="0"/>
          <a:chOff x="0" y="0"/>
          <a:chExt cx="0" cy="0"/>
        </a:xfrm>
      </p:grpSpPr>
      <p:grpSp>
        <p:nvGrpSpPr>
          <p:cNvPr id="7275" name="Google Shape;7275;g280de3d4a38_0_7353"/>
          <p:cNvGrpSpPr/>
          <p:nvPr/>
        </p:nvGrpSpPr>
        <p:grpSpPr>
          <a:xfrm>
            <a:off x="2726703" y="6"/>
            <a:ext cx="3697033" cy="5143642"/>
            <a:chOff x="1926275" y="238125"/>
            <a:chExt cx="3765950" cy="5239525"/>
          </a:xfrm>
        </p:grpSpPr>
        <p:sp>
          <p:nvSpPr>
            <p:cNvPr id="7276" name="Google Shape;7276;g280de3d4a38_0_735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g280de3d4a38_0_735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g280de3d4a38_0_735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g280de3d4a38_0_735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g280de3d4a38_0_735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g280de3d4a38_0_735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g280de3d4a38_0_735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g280de3d4a38_0_735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g280de3d4a38_0_735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g280de3d4a38_0_735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g280de3d4a38_0_735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g280de3d4a38_0_735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g280de3d4a38_0_735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g280de3d4a38_0_735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g280de3d4a38_0_735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g280de3d4a38_0_735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g280de3d4a38_0_735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g280de3d4a38_0_735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g280de3d4a38_0_735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g280de3d4a38_0_735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g280de3d4a38_0_735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g280de3d4a38_0_735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g280de3d4a38_0_735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g280de3d4a38_0_735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g280de3d4a38_0_735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g280de3d4a38_0_735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g280de3d4a38_0_735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g280de3d4a38_0_735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g280de3d4a38_0_735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g280de3d4a38_0_735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g280de3d4a38_0_735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g280de3d4a38_0_735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g280de3d4a38_0_735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g280de3d4a38_0_735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g280de3d4a38_0_735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g280de3d4a38_0_735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g280de3d4a38_0_735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g280de3d4a38_0_735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g280de3d4a38_0_735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g280de3d4a38_0_735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g280de3d4a38_0_735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g280de3d4a38_0_735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g280de3d4a38_0_735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g280de3d4a38_0_735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g280de3d4a38_0_735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g280de3d4a38_0_735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g280de3d4a38_0_735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g280de3d4a38_0_735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g280de3d4a38_0_735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g280de3d4a38_0_735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g280de3d4a38_0_735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g280de3d4a38_0_735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g280de3d4a38_0_735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g280de3d4a38_0_735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g280de3d4a38_0_735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g280de3d4a38_0_735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g280de3d4a38_0_735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g280de3d4a38_0_735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g280de3d4a38_0_735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g280de3d4a38_0_735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36" name="Google Shape;7336;g280de3d4a38_0_735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37" name="Google Shape;7337;g280de3d4a38_0_7353"/>
          <p:cNvGrpSpPr/>
          <p:nvPr/>
        </p:nvGrpSpPr>
        <p:grpSpPr>
          <a:xfrm>
            <a:off x="2686262" y="2"/>
            <a:ext cx="2103910" cy="5143716"/>
            <a:chOff x="2726150" y="238125"/>
            <a:chExt cx="2142475" cy="5238000"/>
          </a:xfrm>
        </p:grpSpPr>
        <p:sp>
          <p:nvSpPr>
            <p:cNvPr id="7338" name="Google Shape;7338;g280de3d4a38_0_735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g280de3d4a38_0_735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g280de3d4a38_0_735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41" name="Google Shape;7341;g280de3d4a38_0_735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342" name="Google Shape;7342;g280de3d4a38_0_735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343" name="Google Shape;7343;g280de3d4a38_0_735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344" name="Google Shape;7344;g280de3d4a38_0_735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g280de3d4a38_0_7353"/>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7346" name="Google Shape;7346;g280de3d4a38_0_735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7347" name="Google Shape;7347;g280de3d4a38_0_735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7348"/>
        <p:cNvGrpSpPr/>
        <p:nvPr/>
      </p:nvGrpSpPr>
      <p:grpSpPr>
        <a:xfrm>
          <a:off x="0" y="0"/>
          <a:ext cx="0" cy="0"/>
          <a:chOff x="0" y="0"/>
          <a:chExt cx="0" cy="0"/>
        </a:xfrm>
      </p:grpSpPr>
      <p:sp>
        <p:nvSpPr>
          <p:cNvPr id="7349" name="Google Shape;7349;g280de3d4a38_0_7427"/>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50" name="Google Shape;7350;g280de3d4a38_0_7427"/>
          <p:cNvGrpSpPr/>
          <p:nvPr/>
        </p:nvGrpSpPr>
        <p:grpSpPr>
          <a:xfrm>
            <a:off x="2686262" y="2"/>
            <a:ext cx="2103910" cy="5143716"/>
            <a:chOff x="2726150" y="238125"/>
            <a:chExt cx="2142475" cy="5238000"/>
          </a:xfrm>
        </p:grpSpPr>
        <p:sp>
          <p:nvSpPr>
            <p:cNvPr id="7351" name="Google Shape;7351;g280de3d4a38_0_74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g280de3d4a38_0_74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g280de3d4a38_0_74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54" name="Google Shape;7354;g280de3d4a38_0_7427"/>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355" name="Google Shape;7355;g280de3d4a38_0_74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356" name="Google Shape;7356;g280de3d4a38_0_74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357" name="Google Shape;7357;g280de3d4a38_0_7427"/>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g280de3d4a38_0_742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7359" name="Google Shape;7359;g280de3d4a38_0_7427"/>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360" name="Google Shape;7360;g280de3d4a38_0_742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361"/>
        <p:cNvGrpSpPr/>
        <p:nvPr/>
      </p:nvGrpSpPr>
      <p:grpSpPr>
        <a:xfrm>
          <a:off x="0" y="0"/>
          <a:ext cx="0" cy="0"/>
          <a:chOff x="0" y="0"/>
          <a:chExt cx="0" cy="0"/>
        </a:xfrm>
      </p:grpSpPr>
      <p:sp>
        <p:nvSpPr>
          <p:cNvPr id="7362" name="Google Shape;7362;g280de3d4a38_0_744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363" name="Google Shape;7363;g280de3d4a38_0_7440"/>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7364" name="Google Shape;7364;g280de3d4a38_0_7440"/>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7365" name="Google Shape;7365;g280de3d4a38_0_744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366" name="Google Shape;7366;g280de3d4a38_0_7440"/>
          <p:cNvGrpSpPr/>
          <p:nvPr/>
        </p:nvGrpSpPr>
        <p:grpSpPr>
          <a:xfrm>
            <a:off x="8041173" y="4778596"/>
            <a:ext cx="598277" cy="170409"/>
            <a:chOff x="238125" y="1822850"/>
            <a:chExt cx="7080200" cy="2016675"/>
          </a:xfrm>
        </p:grpSpPr>
        <p:sp>
          <p:nvSpPr>
            <p:cNvPr id="7367" name="Google Shape;7367;g280de3d4a38_0_744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g280de3d4a38_0_744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g280de3d4a38_0_744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g280de3d4a38_0_744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g280de3d4a38_0_744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g280de3d4a38_0_744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g280de3d4a38_0_744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74" name="Google Shape;7374;g280de3d4a38_0_744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7375"/>
        <p:cNvGrpSpPr/>
        <p:nvPr/>
      </p:nvGrpSpPr>
      <p:grpSpPr>
        <a:xfrm>
          <a:off x="0" y="0"/>
          <a:ext cx="0" cy="0"/>
          <a:chOff x="0" y="0"/>
          <a:chExt cx="0" cy="0"/>
        </a:xfrm>
      </p:grpSpPr>
      <p:sp>
        <p:nvSpPr>
          <p:cNvPr id="7376" name="Google Shape;7376;g280de3d4a38_0_7454"/>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g280de3d4a38_0_745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378" name="Google Shape;7378;g280de3d4a38_0_74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379" name="Google Shape;7379;g280de3d4a38_0_745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380"/>
        <p:cNvGrpSpPr/>
        <p:nvPr/>
      </p:nvGrpSpPr>
      <p:grpSpPr>
        <a:xfrm>
          <a:off x="0" y="0"/>
          <a:ext cx="0" cy="0"/>
          <a:chOff x="0" y="0"/>
          <a:chExt cx="0" cy="0"/>
        </a:xfrm>
      </p:grpSpPr>
      <p:sp>
        <p:nvSpPr>
          <p:cNvPr id="7381" name="Google Shape;7381;g280de3d4a38_0_7459"/>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7382" name="Google Shape;7382;g280de3d4a38_0_745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383" name="Google Shape;7383;g280de3d4a38_0_7459"/>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7384" name="Google Shape;7384;g280de3d4a38_0_7459"/>
          <p:cNvGrpSpPr/>
          <p:nvPr/>
        </p:nvGrpSpPr>
        <p:grpSpPr>
          <a:xfrm>
            <a:off x="8041173" y="4778596"/>
            <a:ext cx="598277" cy="170409"/>
            <a:chOff x="238125" y="1822850"/>
            <a:chExt cx="7080200" cy="2016675"/>
          </a:xfrm>
        </p:grpSpPr>
        <p:sp>
          <p:nvSpPr>
            <p:cNvPr id="7385" name="Google Shape;7385;g280de3d4a38_0_745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g280de3d4a38_0_745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g280de3d4a38_0_745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g280de3d4a38_0_745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g280de3d4a38_0_745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g280de3d4a38_0_745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g280de3d4a38_0_745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92" name="Google Shape;7392;g280de3d4a38_0_745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7393"/>
        <p:cNvGrpSpPr/>
        <p:nvPr/>
      </p:nvGrpSpPr>
      <p:grpSpPr>
        <a:xfrm>
          <a:off x="0" y="0"/>
          <a:ext cx="0" cy="0"/>
          <a:chOff x="0" y="0"/>
          <a:chExt cx="0" cy="0"/>
        </a:xfrm>
      </p:grpSpPr>
      <p:sp>
        <p:nvSpPr>
          <p:cNvPr id="7394" name="Google Shape;7394;g280de3d4a38_0_7472"/>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7395" name="Google Shape;7395;g280de3d4a38_0_747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7396"/>
        <p:cNvGrpSpPr/>
        <p:nvPr/>
      </p:nvGrpSpPr>
      <p:grpSpPr>
        <a:xfrm>
          <a:off x="0" y="0"/>
          <a:ext cx="0" cy="0"/>
          <a:chOff x="0" y="0"/>
          <a:chExt cx="0" cy="0"/>
        </a:xfrm>
      </p:grpSpPr>
      <p:grpSp>
        <p:nvGrpSpPr>
          <p:cNvPr id="7397" name="Google Shape;7397;g280de3d4a38_0_7475"/>
          <p:cNvGrpSpPr/>
          <p:nvPr/>
        </p:nvGrpSpPr>
        <p:grpSpPr>
          <a:xfrm>
            <a:off x="3698727" y="6"/>
            <a:ext cx="3697033" cy="5143642"/>
            <a:chOff x="1926275" y="238125"/>
            <a:chExt cx="3765950" cy="5239525"/>
          </a:xfrm>
        </p:grpSpPr>
        <p:sp>
          <p:nvSpPr>
            <p:cNvPr id="7398" name="Google Shape;7398;g280de3d4a38_0_747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g280de3d4a38_0_747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g280de3d4a38_0_747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g280de3d4a38_0_747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g280de3d4a38_0_747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g280de3d4a38_0_747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g280de3d4a38_0_747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g280de3d4a38_0_747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g280de3d4a38_0_747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g280de3d4a38_0_747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g280de3d4a38_0_747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g280de3d4a38_0_747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g280de3d4a38_0_747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g280de3d4a38_0_747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g280de3d4a38_0_747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g280de3d4a38_0_747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g280de3d4a38_0_747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g280de3d4a38_0_747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g280de3d4a38_0_747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g280de3d4a38_0_747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g280de3d4a38_0_747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g280de3d4a38_0_747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g280de3d4a38_0_747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g280de3d4a38_0_747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g280de3d4a38_0_747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g280de3d4a38_0_747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g280de3d4a38_0_747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g280de3d4a38_0_747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g280de3d4a38_0_747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g280de3d4a38_0_747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g280de3d4a38_0_747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g280de3d4a38_0_747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g280de3d4a38_0_747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g280de3d4a38_0_747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g280de3d4a38_0_747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g280de3d4a38_0_747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g280de3d4a38_0_747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g280de3d4a38_0_747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g280de3d4a38_0_747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g280de3d4a38_0_747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g280de3d4a38_0_747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g280de3d4a38_0_747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g280de3d4a38_0_747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g280de3d4a38_0_747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g280de3d4a38_0_747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g280de3d4a38_0_747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g280de3d4a38_0_747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g280de3d4a38_0_747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g280de3d4a38_0_747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g280de3d4a38_0_747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g280de3d4a38_0_747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g280de3d4a38_0_747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g280de3d4a38_0_747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g280de3d4a38_0_747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g280de3d4a38_0_747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g280de3d4a38_0_747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g280de3d4a38_0_747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g280de3d4a38_0_747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g280de3d4a38_0_747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g280de3d4a38_0_747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458" name="Google Shape;7458;g280de3d4a38_0_7475"/>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g280de3d4a38_0_74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460" name="Google Shape;7460;g280de3d4a38_0_7475"/>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a:p>
        </p:txBody>
      </p:sp>
      <p:sp>
        <p:nvSpPr>
          <p:cNvPr id="7461" name="Google Shape;7461;g280de3d4a38_0_74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7462" name="Google Shape;7462;g280de3d4a38_0_7475"/>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9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87" name="Google Shape;987;p9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988" name="Google Shape;988;p9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7463"/>
        <p:cNvGrpSpPr/>
        <p:nvPr/>
      </p:nvGrpSpPr>
      <p:grpSpPr>
        <a:xfrm>
          <a:off x="0" y="0"/>
          <a:ext cx="0" cy="0"/>
          <a:chOff x="0" y="0"/>
          <a:chExt cx="0" cy="0"/>
        </a:xfrm>
      </p:grpSpPr>
      <p:sp>
        <p:nvSpPr>
          <p:cNvPr id="7464" name="Google Shape;7464;g280de3d4a38_0_7542"/>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g280de3d4a38_0_754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66" name="Google Shape;7466;g280de3d4a38_0_7542"/>
          <p:cNvGrpSpPr/>
          <p:nvPr/>
        </p:nvGrpSpPr>
        <p:grpSpPr>
          <a:xfrm>
            <a:off x="1285921" y="2144122"/>
            <a:ext cx="2868897" cy="817157"/>
            <a:chOff x="238125" y="1822850"/>
            <a:chExt cx="7080200" cy="2016675"/>
          </a:xfrm>
        </p:grpSpPr>
        <p:sp>
          <p:nvSpPr>
            <p:cNvPr id="7467" name="Google Shape;7467;g280de3d4a38_0_754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g280de3d4a38_0_754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g280de3d4a38_0_754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g280de3d4a38_0_754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g280de3d4a38_0_754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g280de3d4a38_0_754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g280de3d4a38_0_754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474" name="Google Shape;7474;g280de3d4a38_0_754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a:p>
        </p:txBody>
      </p:sp>
      <p:sp>
        <p:nvSpPr>
          <p:cNvPr id="7475" name="Google Shape;7475;g280de3d4a38_0_754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_Grey">
  <p:cSld name="Title Only_Grey">
    <p:bg>
      <p:bgPr>
        <a:solidFill>
          <a:schemeClr val="accent1"/>
        </a:solidFill>
        <a:effectLst/>
      </p:bgPr>
    </p:bg>
    <p:spTree>
      <p:nvGrpSpPr>
        <p:cNvPr id="1" name="Shape 7481"/>
        <p:cNvGrpSpPr/>
        <p:nvPr/>
      </p:nvGrpSpPr>
      <p:grpSpPr>
        <a:xfrm>
          <a:off x="0" y="0"/>
          <a:ext cx="0" cy="0"/>
          <a:chOff x="0" y="0"/>
          <a:chExt cx="0" cy="0"/>
        </a:xfrm>
      </p:grpSpPr>
      <p:sp>
        <p:nvSpPr>
          <p:cNvPr id="7482" name="Google Shape;7482;p19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483" name="Google Shape;7483;p192"/>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484" name="Google Shape;7484;p192"/>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Grey Blue Title_No photo" type="title">
  <p:cSld name="TITLE">
    <p:bg>
      <p:bgPr>
        <a:blipFill>
          <a:blip r:embed="rId2">
            <a:alphaModFix/>
          </a:blip>
          <a:stretch>
            <a:fillRect/>
          </a:stretch>
        </a:blipFill>
        <a:effectLst/>
      </p:bgPr>
    </p:bg>
    <p:spTree>
      <p:nvGrpSpPr>
        <p:cNvPr id="1" name="Shape 7485"/>
        <p:cNvGrpSpPr/>
        <p:nvPr/>
      </p:nvGrpSpPr>
      <p:grpSpPr>
        <a:xfrm>
          <a:off x="0" y="0"/>
          <a:ext cx="0" cy="0"/>
          <a:chOff x="0" y="0"/>
          <a:chExt cx="0" cy="0"/>
        </a:xfrm>
      </p:grpSpPr>
      <p:sp>
        <p:nvSpPr>
          <p:cNvPr id="7486" name="Google Shape;7486;p223"/>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487" name="Google Shape;7487;p223"/>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1_Grey Blue Title_No photo">
  <p:cSld name="1_Grey Blue Title_No photo">
    <p:bg>
      <p:bgPr>
        <a:blipFill>
          <a:blip r:embed="rId2">
            <a:alphaModFix/>
          </a:blip>
          <a:stretch>
            <a:fillRect/>
          </a:stretch>
        </a:blipFill>
        <a:effectLst/>
      </p:bgPr>
    </p:bg>
    <p:spTree>
      <p:nvGrpSpPr>
        <p:cNvPr id="1" name="Shape 7488"/>
        <p:cNvGrpSpPr/>
        <p:nvPr/>
      </p:nvGrpSpPr>
      <p:grpSpPr>
        <a:xfrm>
          <a:off x="0" y="0"/>
          <a:ext cx="0" cy="0"/>
          <a:chOff x="0" y="0"/>
          <a:chExt cx="0" cy="0"/>
        </a:xfrm>
      </p:grpSpPr>
      <p:sp>
        <p:nvSpPr>
          <p:cNvPr id="7489" name="Google Shape;7489;p224"/>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490" name="Google Shape;7490;p224"/>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_Grey Blue Title_No photo">
  <p:cSld name="2_Grey Blue Title_No photo">
    <p:bg>
      <p:bgPr>
        <a:blipFill>
          <a:blip r:embed="rId2">
            <a:alphaModFix/>
          </a:blip>
          <a:stretch>
            <a:fillRect/>
          </a:stretch>
        </a:blipFill>
        <a:effectLst/>
      </p:bgPr>
    </p:bg>
    <p:spTree>
      <p:nvGrpSpPr>
        <p:cNvPr id="1" name="Shape 7491"/>
        <p:cNvGrpSpPr/>
        <p:nvPr/>
      </p:nvGrpSpPr>
      <p:grpSpPr>
        <a:xfrm>
          <a:off x="0" y="0"/>
          <a:ext cx="0" cy="0"/>
          <a:chOff x="0" y="0"/>
          <a:chExt cx="0" cy="0"/>
        </a:xfrm>
      </p:grpSpPr>
      <p:sp>
        <p:nvSpPr>
          <p:cNvPr id="7492" name="Google Shape;7492;p225"/>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493" name="Google Shape;7493;p225"/>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3_Grey Blue Title_No photo">
  <p:cSld name="3_Grey Blue Title_No photo">
    <p:bg>
      <p:bgPr>
        <a:blipFill>
          <a:blip r:embed="rId2">
            <a:alphaModFix/>
          </a:blip>
          <a:stretch>
            <a:fillRect/>
          </a:stretch>
        </a:blipFill>
        <a:effectLst/>
      </p:bgPr>
    </p:bg>
    <p:spTree>
      <p:nvGrpSpPr>
        <p:cNvPr id="1" name="Shape 7494"/>
        <p:cNvGrpSpPr/>
        <p:nvPr/>
      </p:nvGrpSpPr>
      <p:grpSpPr>
        <a:xfrm>
          <a:off x="0" y="0"/>
          <a:ext cx="0" cy="0"/>
          <a:chOff x="0" y="0"/>
          <a:chExt cx="0" cy="0"/>
        </a:xfrm>
      </p:grpSpPr>
      <p:sp>
        <p:nvSpPr>
          <p:cNvPr id="7495" name="Google Shape;7495;p226"/>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496" name="Google Shape;7496;p226"/>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Opt 1 Title_No Photo">
  <p:cSld name="Opt 1 Title_No Photo">
    <p:bg>
      <p:bgPr>
        <a:blipFill>
          <a:blip r:embed="rId2">
            <a:alphaModFix/>
          </a:blip>
          <a:stretch>
            <a:fillRect/>
          </a:stretch>
        </a:blipFill>
        <a:effectLst/>
      </p:bgPr>
    </p:bg>
    <p:spTree>
      <p:nvGrpSpPr>
        <p:cNvPr id="1" name="Shape 7497"/>
        <p:cNvGrpSpPr/>
        <p:nvPr/>
      </p:nvGrpSpPr>
      <p:grpSpPr>
        <a:xfrm>
          <a:off x="0" y="0"/>
          <a:ext cx="0" cy="0"/>
          <a:chOff x="0" y="0"/>
          <a:chExt cx="0" cy="0"/>
        </a:xfrm>
      </p:grpSpPr>
      <p:sp>
        <p:nvSpPr>
          <p:cNvPr id="7498" name="Google Shape;7498;p227"/>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7499" name="Google Shape;7499;p227"/>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00" name="Google Shape;7500;p227"/>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1_Opt 1 Title_No Photo">
  <p:cSld name="1_Opt 1 Title_No Photo">
    <p:bg>
      <p:bgPr>
        <a:blipFill>
          <a:blip r:embed="rId2">
            <a:alphaModFix/>
          </a:blip>
          <a:stretch>
            <a:fillRect/>
          </a:stretch>
        </a:blipFill>
        <a:effectLst/>
      </p:bgPr>
    </p:bg>
    <p:spTree>
      <p:nvGrpSpPr>
        <p:cNvPr id="1" name="Shape 7501"/>
        <p:cNvGrpSpPr/>
        <p:nvPr/>
      </p:nvGrpSpPr>
      <p:grpSpPr>
        <a:xfrm>
          <a:off x="0" y="0"/>
          <a:ext cx="0" cy="0"/>
          <a:chOff x="0" y="0"/>
          <a:chExt cx="0" cy="0"/>
        </a:xfrm>
      </p:grpSpPr>
      <p:sp>
        <p:nvSpPr>
          <p:cNvPr id="7502" name="Google Shape;7502;p228"/>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7503" name="Google Shape;7503;p228"/>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04" name="Google Shape;7504;p228"/>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_Opt 1 Title_No Photo">
  <p:cSld name="2_Opt 1 Title_No Photo">
    <p:bg>
      <p:bgPr>
        <a:blipFill>
          <a:blip r:embed="rId2">
            <a:alphaModFix/>
          </a:blip>
          <a:stretch>
            <a:fillRect/>
          </a:stretch>
        </a:blipFill>
        <a:effectLst/>
      </p:bgPr>
    </p:bg>
    <p:spTree>
      <p:nvGrpSpPr>
        <p:cNvPr id="1" name="Shape 7505"/>
        <p:cNvGrpSpPr/>
        <p:nvPr/>
      </p:nvGrpSpPr>
      <p:grpSpPr>
        <a:xfrm>
          <a:off x="0" y="0"/>
          <a:ext cx="0" cy="0"/>
          <a:chOff x="0" y="0"/>
          <a:chExt cx="0" cy="0"/>
        </a:xfrm>
      </p:grpSpPr>
      <p:sp>
        <p:nvSpPr>
          <p:cNvPr id="7506" name="Google Shape;7506;p229"/>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7507" name="Google Shape;7507;p229"/>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08" name="Google Shape;7508;p229"/>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3_Opt 1 Title_No Photo">
  <p:cSld name="3_Opt 1 Title_No Photo">
    <p:bg>
      <p:bgPr>
        <a:blipFill>
          <a:blip r:embed="rId2">
            <a:alphaModFix/>
          </a:blip>
          <a:stretch>
            <a:fillRect/>
          </a:stretch>
        </a:blipFill>
        <a:effectLst/>
      </p:bgPr>
    </p:bg>
    <p:spTree>
      <p:nvGrpSpPr>
        <p:cNvPr id="1" name="Shape 7509"/>
        <p:cNvGrpSpPr/>
        <p:nvPr/>
      </p:nvGrpSpPr>
      <p:grpSpPr>
        <a:xfrm>
          <a:off x="0" y="0"/>
          <a:ext cx="0" cy="0"/>
          <a:chOff x="0" y="0"/>
          <a:chExt cx="0" cy="0"/>
        </a:xfrm>
      </p:grpSpPr>
      <p:sp>
        <p:nvSpPr>
          <p:cNvPr id="7510" name="Google Shape;7510;p230"/>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7511" name="Google Shape;7511;p230"/>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12" name="Google Shape;7512;p230"/>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989"/>
        <p:cNvGrpSpPr/>
        <p:nvPr/>
      </p:nvGrpSpPr>
      <p:grpSpPr>
        <a:xfrm>
          <a:off x="0" y="0"/>
          <a:ext cx="0" cy="0"/>
          <a:chOff x="0" y="0"/>
          <a:chExt cx="0" cy="0"/>
        </a:xfrm>
      </p:grpSpPr>
      <p:sp>
        <p:nvSpPr>
          <p:cNvPr id="990" name="Google Shape;990;p10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91" name="Google Shape;991;p10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4_Opt 1 Title_No Photo">
  <p:cSld name="4_Opt 1 Title_No Photo">
    <p:bg>
      <p:bgPr>
        <a:blipFill>
          <a:blip r:embed="rId2">
            <a:alphaModFix/>
          </a:blip>
          <a:stretch>
            <a:fillRect/>
          </a:stretch>
        </a:blipFill>
        <a:effectLst/>
      </p:bgPr>
    </p:bg>
    <p:spTree>
      <p:nvGrpSpPr>
        <p:cNvPr id="1" name="Shape 7513"/>
        <p:cNvGrpSpPr/>
        <p:nvPr/>
      </p:nvGrpSpPr>
      <p:grpSpPr>
        <a:xfrm>
          <a:off x="0" y="0"/>
          <a:ext cx="0" cy="0"/>
          <a:chOff x="0" y="0"/>
          <a:chExt cx="0" cy="0"/>
        </a:xfrm>
      </p:grpSpPr>
      <p:sp>
        <p:nvSpPr>
          <p:cNvPr id="7514" name="Google Shape;7514;p231"/>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7515" name="Google Shape;7515;p231"/>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16" name="Google Shape;7516;p231"/>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5_Opt 1 Title_No Photo">
  <p:cSld name="5_Opt 1 Title_No Photo">
    <p:bg>
      <p:bgPr>
        <a:blipFill>
          <a:blip r:embed="rId2">
            <a:alphaModFix/>
          </a:blip>
          <a:stretch>
            <a:fillRect/>
          </a:stretch>
        </a:blipFill>
        <a:effectLst/>
      </p:bgPr>
    </p:bg>
    <p:spTree>
      <p:nvGrpSpPr>
        <p:cNvPr id="1" name="Shape 7517"/>
        <p:cNvGrpSpPr/>
        <p:nvPr/>
      </p:nvGrpSpPr>
      <p:grpSpPr>
        <a:xfrm>
          <a:off x="0" y="0"/>
          <a:ext cx="0" cy="0"/>
          <a:chOff x="0" y="0"/>
          <a:chExt cx="0" cy="0"/>
        </a:xfrm>
      </p:grpSpPr>
      <p:sp>
        <p:nvSpPr>
          <p:cNvPr id="7518" name="Google Shape;7518;p232"/>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7519" name="Google Shape;7519;p232"/>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20" name="Google Shape;7520;p232"/>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6_Opt 1 Title_No Photo">
  <p:cSld name="6_Opt 1 Title_No Photo">
    <p:bg>
      <p:bgPr>
        <a:blipFill>
          <a:blip r:embed="rId2">
            <a:alphaModFix/>
          </a:blip>
          <a:stretch>
            <a:fillRect/>
          </a:stretch>
        </a:blipFill>
        <a:effectLst/>
      </p:bgPr>
    </p:bg>
    <p:spTree>
      <p:nvGrpSpPr>
        <p:cNvPr id="1" name="Shape 7521"/>
        <p:cNvGrpSpPr/>
        <p:nvPr/>
      </p:nvGrpSpPr>
      <p:grpSpPr>
        <a:xfrm>
          <a:off x="0" y="0"/>
          <a:ext cx="0" cy="0"/>
          <a:chOff x="0" y="0"/>
          <a:chExt cx="0" cy="0"/>
        </a:xfrm>
      </p:grpSpPr>
      <p:sp>
        <p:nvSpPr>
          <p:cNvPr id="7522" name="Google Shape;7522;p233"/>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7523" name="Google Shape;7523;p233"/>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24" name="Google Shape;7524;p233"/>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7_Opt 1 Title_No Photo">
  <p:cSld name="7_Opt 1 Title_No Photo">
    <p:bg>
      <p:bgPr>
        <a:blipFill>
          <a:blip r:embed="rId2">
            <a:alphaModFix/>
          </a:blip>
          <a:stretch>
            <a:fillRect/>
          </a:stretch>
        </a:blipFill>
        <a:effectLst/>
      </p:bgPr>
    </p:bg>
    <p:spTree>
      <p:nvGrpSpPr>
        <p:cNvPr id="1" name="Shape 7525"/>
        <p:cNvGrpSpPr/>
        <p:nvPr/>
      </p:nvGrpSpPr>
      <p:grpSpPr>
        <a:xfrm>
          <a:off x="0" y="0"/>
          <a:ext cx="0" cy="0"/>
          <a:chOff x="0" y="0"/>
          <a:chExt cx="0" cy="0"/>
        </a:xfrm>
      </p:grpSpPr>
      <p:sp>
        <p:nvSpPr>
          <p:cNvPr id="7526" name="Google Shape;7526;p234"/>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7527" name="Google Shape;7527;p234"/>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28" name="Google Shape;7528;p234"/>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8_Opt 1 Title_No Photo">
  <p:cSld name="8_Opt 1 Title_No Photo">
    <p:bg>
      <p:bgPr>
        <a:blipFill>
          <a:blip r:embed="rId2">
            <a:alphaModFix/>
          </a:blip>
          <a:stretch>
            <a:fillRect/>
          </a:stretch>
        </a:blipFill>
        <a:effectLst/>
      </p:bgPr>
    </p:bg>
    <p:spTree>
      <p:nvGrpSpPr>
        <p:cNvPr id="1" name="Shape 7529"/>
        <p:cNvGrpSpPr/>
        <p:nvPr/>
      </p:nvGrpSpPr>
      <p:grpSpPr>
        <a:xfrm>
          <a:off x="0" y="0"/>
          <a:ext cx="0" cy="0"/>
          <a:chOff x="0" y="0"/>
          <a:chExt cx="0" cy="0"/>
        </a:xfrm>
      </p:grpSpPr>
      <p:sp>
        <p:nvSpPr>
          <p:cNvPr id="7530" name="Google Shape;7530;p235"/>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7531" name="Google Shape;7531;p235"/>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32" name="Google Shape;7532;p235"/>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9_Opt 1 Title_No Photo">
  <p:cSld name="9_Opt 1 Title_No Photo">
    <p:bg>
      <p:bgPr>
        <a:blipFill>
          <a:blip r:embed="rId2">
            <a:alphaModFix/>
          </a:blip>
          <a:stretch>
            <a:fillRect/>
          </a:stretch>
        </a:blipFill>
        <a:effectLst/>
      </p:bgPr>
    </p:bg>
    <p:spTree>
      <p:nvGrpSpPr>
        <p:cNvPr id="1" name="Shape 7533"/>
        <p:cNvGrpSpPr/>
        <p:nvPr/>
      </p:nvGrpSpPr>
      <p:grpSpPr>
        <a:xfrm>
          <a:off x="0" y="0"/>
          <a:ext cx="0" cy="0"/>
          <a:chOff x="0" y="0"/>
          <a:chExt cx="0" cy="0"/>
        </a:xfrm>
      </p:grpSpPr>
      <p:sp>
        <p:nvSpPr>
          <p:cNvPr id="7534" name="Google Shape;7534;p236"/>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7535" name="Google Shape;7535;p236"/>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36" name="Google Shape;7536;p236"/>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Content">
  <p:cSld name="Content">
    <p:spTree>
      <p:nvGrpSpPr>
        <p:cNvPr id="1" name="Shape 7537"/>
        <p:cNvGrpSpPr/>
        <p:nvPr/>
      </p:nvGrpSpPr>
      <p:grpSpPr>
        <a:xfrm>
          <a:off x="0" y="0"/>
          <a:ext cx="0" cy="0"/>
          <a:chOff x="0" y="0"/>
          <a:chExt cx="0" cy="0"/>
        </a:xfrm>
      </p:grpSpPr>
      <p:sp>
        <p:nvSpPr>
          <p:cNvPr id="7538" name="Google Shape;7538;p237"/>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39" name="Google Shape;7539;p237"/>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40" name="Google Shape;7540;p237"/>
          <p:cNvSpPr txBox="1">
            <a:spLocks noGrp="1"/>
          </p:cNvSpPr>
          <p:nvPr>
            <p:ph type="body" idx="2"/>
          </p:nvPr>
        </p:nvSpPr>
        <p:spPr>
          <a:xfrm>
            <a:off x="413545" y="1366243"/>
            <a:ext cx="8317750" cy="2752575"/>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41" name="Google Shape;7541;p23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Bulleted Content">
  <p:cSld name="Bulleted Content">
    <p:spTree>
      <p:nvGrpSpPr>
        <p:cNvPr id="1" name="Shape 7542"/>
        <p:cNvGrpSpPr/>
        <p:nvPr/>
      </p:nvGrpSpPr>
      <p:grpSpPr>
        <a:xfrm>
          <a:off x="0" y="0"/>
          <a:ext cx="0" cy="0"/>
          <a:chOff x="0" y="0"/>
          <a:chExt cx="0" cy="0"/>
        </a:xfrm>
      </p:grpSpPr>
      <p:sp>
        <p:nvSpPr>
          <p:cNvPr id="7543" name="Google Shape;7543;p238"/>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44" name="Google Shape;7544;p238"/>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45" name="Google Shape;7545;p238"/>
          <p:cNvSpPr txBox="1">
            <a:spLocks noGrp="1"/>
          </p:cNvSpPr>
          <p:nvPr>
            <p:ph type="body" idx="2"/>
          </p:nvPr>
        </p:nvSpPr>
        <p:spPr>
          <a:xfrm>
            <a:off x="413545" y="1366243"/>
            <a:ext cx="8317750" cy="2752575"/>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46" name="Google Shape;7546;p23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 Content">
  <p:cSld name="2 Content">
    <p:spTree>
      <p:nvGrpSpPr>
        <p:cNvPr id="1" name="Shape 7547"/>
        <p:cNvGrpSpPr/>
        <p:nvPr/>
      </p:nvGrpSpPr>
      <p:grpSpPr>
        <a:xfrm>
          <a:off x="0" y="0"/>
          <a:ext cx="0" cy="0"/>
          <a:chOff x="0" y="0"/>
          <a:chExt cx="0" cy="0"/>
        </a:xfrm>
      </p:grpSpPr>
      <p:sp>
        <p:nvSpPr>
          <p:cNvPr id="7548" name="Google Shape;7548;p23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49" name="Google Shape;7549;p23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550" name="Google Shape;7550;p239"/>
          <p:cNvSpPr txBox="1">
            <a:spLocks noGrp="1"/>
          </p:cNvSpPr>
          <p:nvPr>
            <p:ph type="body" idx="1"/>
          </p:nvPr>
        </p:nvSpPr>
        <p:spPr>
          <a:xfrm>
            <a:off x="413544"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51" name="Google Shape;7551;p239"/>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52" name="Google Shape;7552;p239"/>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 Bulleted Content">
  <p:cSld name="2 Bulleted Content">
    <p:spTree>
      <p:nvGrpSpPr>
        <p:cNvPr id="1" name="Shape 7553"/>
        <p:cNvGrpSpPr/>
        <p:nvPr/>
      </p:nvGrpSpPr>
      <p:grpSpPr>
        <a:xfrm>
          <a:off x="0" y="0"/>
          <a:ext cx="0" cy="0"/>
          <a:chOff x="0" y="0"/>
          <a:chExt cx="0" cy="0"/>
        </a:xfrm>
      </p:grpSpPr>
      <p:sp>
        <p:nvSpPr>
          <p:cNvPr id="7554" name="Google Shape;7554;p24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7555" name="Google Shape;7555;p24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556" name="Google Shape;7556;p240"/>
          <p:cNvSpPr txBox="1">
            <a:spLocks noGrp="1"/>
          </p:cNvSpPr>
          <p:nvPr>
            <p:ph type="body" idx="1"/>
          </p:nvPr>
        </p:nvSpPr>
        <p:spPr>
          <a:xfrm>
            <a:off x="413544" y="1366243"/>
            <a:ext cx="4138784" cy="2752576"/>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57" name="Google Shape;7557;p240"/>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7558" name="Google Shape;7558;p240"/>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theme" Target="../theme/theme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18" Type="http://schemas.openxmlformats.org/officeDocument/2006/relationships/slideLayout" Target="../slideLayouts/slideLayout57.xml"/><Relationship Id="rId3" Type="http://schemas.openxmlformats.org/officeDocument/2006/relationships/slideLayout" Target="../slideLayouts/slideLayout42.xml"/><Relationship Id="rId21" Type="http://schemas.openxmlformats.org/officeDocument/2006/relationships/theme" Target="../theme/theme3.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17" Type="http://schemas.openxmlformats.org/officeDocument/2006/relationships/slideLayout" Target="../slideLayouts/slideLayout56.xml"/><Relationship Id="rId2" Type="http://schemas.openxmlformats.org/officeDocument/2006/relationships/slideLayout" Target="../slideLayouts/slideLayout41.xml"/><Relationship Id="rId16" Type="http://schemas.openxmlformats.org/officeDocument/2006/relationships/slideLayout" Target="../slideLayouts/slideLayout55.xml"/><Relationship Id="rId20" Type="http://schemas.openxmlformats.org/officeDocument/2006/relationships/slideLayout" Target="../slideLayouts/slideLayout59.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slideLayout" Target="../slideLayouts/slideLayout54.xml"/><Relationship Id="rId10" Type="http://schemas.openxmlformats.org/officeDocument/2006/relationships/slideLayout" Target="../slideLayouts/slideLayout49.xml"/><Relationship Id="rId19" Type="http://schemas.openxmlformats.org/officeDocument/2006/relationships/slideLayout" Target="../slideLayouts/slideLayout58.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3" Type="http://schemas.openxmlformats.org/officeDocument/2006/relationships/slideLayout" Target="../slideLayouts/slideLayout62.xml"/><Relationship Id="rId21" Type="http://schemas.openxmlformats.org/officeDocument/2006/relationships/slideLayout" Target="../slideLayouts/slideLayout80.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slideLayout" Target="../slideLayouts/slideLayout79.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10" Type="http://schemas.openxmlformats.org/officeDocument/2006/relationships/slideLayout" Target="../slideLayouts/slideLayout69.xml"/><Relationship Id="rId19" Type="http://schemas.openxmlformats.org/officeDocument/2006/relationships/slideLayout" Target="../slideLayouts/slideLayout78.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93.xml"/><Relationship Id="rId18" Type="http://schemas.openxmlformats.org/officeDocument/2006/relationships/slideLayout" Target="../slideLayouts/slideLayout98.xml"/><Relationship Id="rId26" Type="http://schemas.openxmlformats.org/officeDocument/2006/relationships/slideLayout" Target="../slideLayouts/slideLayout106.xml"/><Relationship Id="rId39" Type="http://schemas.openxmlformats.org/officeDocument/2006/relationships/slideLayout" Target="../slideLayouts/slideLayout119.xml"/><Relationship Id="rId21" Type="http://schemas.openxmlformats.org/officeDocument/2006/relationships/slideLayout" Target="../slideLayouts/slideLayout101.xml"/><Relationship Id="rId34" Type="http://schemas.openxmlformats.org/officeDocument/2006/relationships/slideLayout" Target="../slideLayouts/slideLayout114.xml"/><Relationship Id="rId42" Type="http://schemas.openxmlformats.org/officeDocument/2006/relationships/slideLayout" Target="../slideLayouts/slideLayout122.xml"/><Relationship Id="rId47" Type="http://schemas.openxmlformats.org/officeDocument/2006/relationships/slideLayout" Target="../slideLayouts/slideLayout127.xml"/><Relationship Id="rId50" Type="http://schemas.openxmlformats.org/officeDocument/2006/relationships/image" Target="../media/image8.jpg"/><Relationship Id="rId7" Type="http://schemas.openxmlformats.org/officeDocument/2006/relationships/slideLayout" Target="../slideLayouts/slideLayout87.xml"/><Relationship Id="rId2" Type="http://schemas.openxmlformats.org/officeDocument/2006/relationships/slideLayout" Target="../slideLayouts/slideLayout82.xml"/><Relationship Id="rId16" Type="http://schemas.openxmlformats.org/officeDocument/2006/relationships/slideLayout" Target="../slideLayouts/slideLayout96.xml"/><Relationship Id="rId29" Type="http://schemas.openxmlformats.org/officeDocument/2006/relationships/slideLayout" Target="../slideLayouts/slideLayout109.xml"/><Relationship Id="rId11" Type="http://schemas.openxmlformats.org/officeDocument/2006/relationships/slideLayout" Target="../slideLayouts/slideLayout91.xml"/><Relationship Id="rId24" Type="http://schemas.openxmlformats.org/officeDocument/2006/relationships/slideLayout" Target="../slideLayouts/slideLayout104.xml"/><Relationship Id="rId32" Type="http://schemas.openxmlformats.org/officeDocument/2006/relationships/slideLayout" Target="../slideLayouts/slideLayout112.xml"/><Relationship Id="rId37" Type="http://schemas.openxmlformats.org/officeDocument/2006/relationships/slideLayout" Target="../slideLayouts/slideLayout117.xml"/><Relationship Id="rId40" Type="http://schemas.openxmlformats.org/officeDocument/2006/relationships/slideLayout" Target="../slideLayouts/slideLayout120.xml"/><Relationship Id="rId45" Type="http://schemas.openxmlformats.org/officeDocument/2006/relationships/slideLayout" Target="../slideLayouts/slideLayout125.xml"/><Relationship Id="rId5" Type="http://schemas.openxmlformats.org/officeDocument/2006/relationships/slideLayout" Target="../slideLayouts/slideLayout85.xml"/><Relationship Id="rId15" Type="http://schemas.openxmlformats.org/officeDocument/2006/relationships/slideLayout" Target="../slideLayouts/slideLayout95.xml"/><Relationship Id="rId23" Type="http://schemas.openxmlformats.org/officeDocument/2006/relationships/slideLayout" Target="../slideLayouts/slideLayout103.xml"/><Relationship Id="rId28" Type="http://schemas.openxmlformats.org/officeDocument/2006/relationships/slideLayout" Target="../slideLayouts/slideLayout108.xml"/><Relationship Id="rId36" Type="http://schemas.openxmlformats.org/officeDocument/2006/relationships/slideLayout" Target="../slideLayouts/slideLayout116.xml"/><Relationship Id="rId49" Type="http://schemas.openxmlformats.org/officeDocument/2006/relationships/image" Target="../media/image7.jpg"/><Relationship Id="rId10" Type="http://schemas.openxmlformats.org/officeDocument/2006/relationships/slideLayout" Target="../slideLayouts/slideLayout90.xml"/><Relationship Id="rId19" Type="http://schemas.openxmlformats.org/officeDocument/2006/relationships/slideLayout" Target="../slideLayouts/slideLayout99.xml"/><Relationship Id="rId31" Type="http://schemas.openxmlformats.org/officeDocument/2006/relationships/slideLayout" Target="../slideLayouts/slideLayout111.xml"/><Relationship Id="rId44" Type="http://schemas.openxmlformats.org/officeDocument/2006/relationships/slideLayout" Target="../slideLayouts/slideLayout124.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slideLayout" Target="../slideLayouts/slideLayout94.xml"/><Relationship Id="rId22" Type="http://schemas.openxmlformats.org/officeDocument/2006/relationships/slideLayout" Target="../slideLayouts/slideLayout102.xml"/><Relationship Id="rId27" Type="http://schemas.openxmlformats.org/officeDocument/2006/relationships/slideLayout" Target="../slideLayouts/slideLayout107.xml"/><Relationship Id="rId30" Type="http://schemas.openxmlformats.org/officeDocument/2006/relationships/slideLayout" Target="../slideLayouts/slideLayout110.xml"/><Relationship Id="rId35" Type="http://schemas.openxmlformats.org/officeDocument/2006/relationships/slideLayout" Target="../slideLayouts/slideLayout115.xml"/><Relationship Id="rId43" Type="http://schemas.openxmlformats.org/officeDocument/2006/relationships/slideLayout" Target="../slideLayouts/slideLayout123.xml"/><Relationship Id="rId48" Type="http://schemas.openxmlformats.org/officeDocument/2006/relationships/theme" Target="../theme/theme5.xml"/><Relationship Id="rId8" Type="http://schemas.openxmlformats.org/officeDocument/2006/relationships/slideLayout" Target="../slideLayouts/slideLayout88.xml"/><Relationship Id="rId3" Type="http://schemas.openxmlformats.org/officeDocument/2006/relationships/slideLayout" Target="../slideLayouts/slideLayout83.xml"/><Relationship Id="rId12" Type="http://schemas.openxmlformats.org/officeDocument/2006/relationships/slideLayout" Target="../slideLayouts/slideLayout92.xml"/><Relationship Id="rId17" Type="http://schemas.openxmlformats.org/officeDocument/2006/relationships/slideLayout" Target="../slideLayouts/slideLayout97.xml"/><Relationship Id="rId25" Type="http://schemas.openxmlformats.org/officeDocument/2006/relationships/slideLayout" Target="../slideLayouts/slideLayout105.xml"/><Relationship Id="rId33" Type="http://schemas.openxmlformats.org/officeDocument/2006/relationships/slideLayout" Target="../slideLayouts/slideLayout113.xml"/><Relationship Id="rId38" Type="http://schemas.openxmlformats.org/officeDocument/2006/relationships/slideLayout" Target="../slideLayouts/slideLayout118.xml"/><Relationship Id="rId46" Type="http://schemas.openxmlformats.org/officeDocument/2006/relationships/slideLayout" Target="../slideLayouts/slideLayout126.xml"/><Relationship Id="rId20" Type="http://schemas.openxmlformats.org/officeDocument/2006/relationships/slideLayout" Target="../slideLayouts/slideLayout100.xml"/><Relationship Id="rId41" Type="http://schemas.openxmlformats.org/officeDocument/2006/relationships/slideLayout" Target="../slideLayouts/slideLayout121.xml"/><Relationship Id="rId1" Type="http://schemas.openxmlformats.org/officeDocument/2006/relationships/slideLayout" Target="../slideLayouts/slideLayout81.xml"/><Relationship Id="rId6" Type="http://schemas.openxmlformats.org/officeDocument/2006/relationships/slideLayout" Target="../slideLayouts/slideLayout8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29" Type="http://schemas.openxmlformats.org/officeDocument/2006/relationships/slideLayout" Target="../slideLayouts/slideLayout156.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32" Type="http://schemas.openxmlformats.org/officeDocument/2006/relationships/theme" Target="../theme/theme6.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31" Type="http://schemas.openxmlformats.org/officeDocument/2006/relationships/slideLayout" Target="../slideLayouts/slideLayout158.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slideLayout" Target="../slideLayouts/slideLayout15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66.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theme" Target="../theme/theme7.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76.xml"/><Relationship Id="rId13" Type="http://schemas.openxmlformats.org/officeDocument/2006/relationships/slideLayout" Target="../slideLayouts/slideLayout181.xml"/><Relationship Id="rId18" Type="http://schemas.openxmlformats.org/officeDocument/2006/relationships/slideLayout" Target="../slideLayouts/slideLayout186.xml"/><Relationship Id="rId26" Type="http://schemas.openxmlformats.org/officeDocument/2006/relationships/slideLayout" Target="../slideLayouts/slideLayout194.xml"/><Relationship Id="rId3" Type="http://schemas.openxmlformats.org/officeDocument/2006/relationships/slideLayout" Target="../slideLayouts/slideLayout171.xml"/><Relationship Id="rId21" Type="http://schemas.openxmlformats.org/officeDocument/2006/relationships/slideLayout" Target="../slideLayouts/slideLayout189.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17" Type="http://schemas.openxmlformats.org/officeDocument/2006/relationships/slideLayout" Target="../slideLayouts/slideLayout185.xml"/><Relationship Id="rId25" Type="http://schemas.openxmlformats.org/officeDocument/2006/relationships/slideLayout" Target="../slideLayouts/slideLayout193.xml"/><Relationship Id="rId2" Type="http://schemas.openxmlformats.org/officeDocument/2006/relationships/slideLayout" Target="../slideLayouts/slideLayout170.xml"/><Relationship Id="rId16" Type="http://schemas.openxmlformats.org/officeDocument/2006/relationships/slideLayout" Target="../slideLayouts/slideLayout184.xml"/><Relationship Id="rId20" Type="http://schemas.openxmlformats.org/officeDocument/2006/relationships/slideLayout" Target="../slideLayouts/slideLayout188.xml"/><Relationship Id="rId29" Type="http://schemas.openxmlformats.org/officeDocument/2006/relationships/slideLayout" Target="../slideLayouts/slideLayout197.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24" Type="http://schemas.openxmlformats.org/officeDocument/2006/relationships/slideLayout" Target="../slideLayouts/slideLayout192.xml"/><Relationship Id="rId32" Type="http://schemas.openxmlformats.org/officeDocument/2006/relationships/theme" Target="../theme/theme8.xml"/><Relationship Id="rId5" Type="http://schemas.openxmlformats.org/officeDocument/2006/relationships/slideLayout" Target="../slideLayouts/slideLayout173.xml"/><Relationship Id="rId15" Type="http://schemas.openxmlformats.org/officeDocument/2006/relationships/slideLayout" Target="../slideLayouts/slideLayout183.xml"/><Relationship Id="rId23" Type="http://schemas.openxmlformats.org/officeDocument/2006/relationships/slideLayout" Target="../slideLayouts/slideLayout191.xml"/><Relationship Id="rId28" Type="http://schemas.openxmlformats.org/officeDocument/2006/relationships/slideLayout" Target="../slideLayouts/slideLayout196.xml"/><Relationship Id="rId10" Type="http://schemas.openxmlformats.org/officeDocument/2006/relationships/slideLayout" Target="../slideLayouts/slideLayout178.xml"/><Relationship Id="rId19" Type="http://schemas.openxmlformats.org/officeDocument/2006/relationships/slideLayout" Target="../slideLayouts/slideLayout187.xml"/><Relationship Id="rId31" Type="http://schemas.openxmlformats.org/officeDocument/2006/relationships/slideLayout" Target="../slideLayouts/slideLayout199.xml"/><Relationship Id="rId4" Type="http://schemas.openxmlformats.org/officeDocument/2006/relationships/slideLayout" Target="../slideLayouts/slideLayout172.xml"/><Relationship Id="rId9" Type="http://schemas.openxmlformats.org/officeDocument/2006/relationships/slideLayout" Target="../slideLayouts/slideLayout177.xml"/><Relationship Id="rId14" Type="http://schemas.openxmlformats.org/officeDocument/2006/relationships/slideLayout" Target="../slideLayouts/slideLayout182.xml"/><Relationship Id="rId22" Type="http://schemas.openxmlformats.org/officeDocument/2006/relationships/slideLayout" Target="../slideLayouts/slideLayout190.xml"/><Relationship Id="rId27" Type="http://schemas.openxmlformats.org/officeDocument/2006/relationships/slideLayout" Target="../slideLayouts/slideLayout195.xml"/><Relationship Id="rId30" Type="http://schemas.openxmlformats.org/officeDocument/2006/relationships/slideLayout" Target="../slideLayouts/slideLayout19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7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7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 name="Google Shape;8;p7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872"/>
        <p:cNvGrpSpPr/>
        <p:nvPr/>
      </p:nvGrpSpPr>
      <p:grpSpPr>
        <a:xfrm>
          <a:off x="0" y="0"/>
          <a:ext cx="0" cy="0"/>
          <a:chOff x="0" y="0"/>
          <a:chExt cx="0" cy="0"/>
        </a:xfrm>
      </p:grpSpPr>
      <p:sp>
        <p:nvSpPr>
          <p:cNvPr id="1873" name="Google Shape;1873;g280e44c372a_0_1891"/>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874" name="Google Shape;1874;g280e44c372a_0_1891"/>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875" name="Google Shape;1875;g280e44c372a_0_189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3737"/>
        <p:cNvGrpSpPr/>
        <p:nvPr/>
      </p:nvGrpSpPr>
      <p:grpSpPr>
        <a:xfrm>
          <a:off x="0" y="0"/>
          <a:ext cx="0" cy="0"/>
          <a:chOff x="0" y="0"/>
          <a:chExt cx="0" cy="0"/>
        </a:xfrm>
      </p:grpSpPr>
      <p:sp>
        <p:nvSpPr>
          <p:cNvPr id="3738" name="Google Shape;3738;g280de3d4a38_0_1941"/>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3739" name="Google Shape;3739;g280de3d4a38_0_1941"/>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3740" name="Google Shape;3740;g280de3d4a38_0_194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 id="2147483702" r:id="rId13"/>
    <p:sldLayoutId id="2147483703" r:id="rId14"/>
    <p:sldLayoutId id="2147483704" r:id="rId15"/>
    <p:sldLayoutId id="2147483705" r:id="rId16"/>
    <p:sldLayoutId id="2147483706" r:id="rId17"/>
    <p:sldLayoutId id="2147483707" r:id="rId18"/>
    <p:sldLayoutId id="2147483708" r:id="rId19"/>
    <p:sldLayoutId id="2147483709"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605"/>
        <p:cNvGrpSpPr/>
        <p:nvPr/>
      </p:nvGrpSpPr>
      <p:grpSpPr>
        <a:xfrm>
          <a:off x="0" y="0"/>
          <a:ext cx="0" cy="0"/>
          <a:chOff x="0" y="0"/>
          <a:chExt cx="0" cy="0"/>
        </a:xfrm>
      </p:grpSpPr>
      <p:sp>
        <p:nvSpPr>
          <p:cNvPr id="5606" name="Google Shape;5606;g280de3d4a38_0_569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5607" name="Google Shape;5607;g280de3d4a38_0_5690"/>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5608" name="Google Shape;5608;g280de3d4a38_0_56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 id="2147483722" r:id="rId12"/>
    <p:sldLayoutId id="2147483723" r:id="rId13"/>
    <p:sldLayoutId id="2147483724" r:id="rId14"/>
    <p:sldLayoutId id="2147483725" r:id="rId15"/>
    <p:sldLayoutId id="2147483726" r:id="rId16"/>
    <p:sldLayoutId id="2147483727" r:id="rId17"/>
    <p:sldLayoutId id="2147483728" r:id="rId18"/>
    <p:sldLayoutId id="2147483729" r:id="rId19"/>
    <p:sldLayoutId id="2147483730" r:id="rId20"/>
    <p:sldLayoutId id="2147483731"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a:blip r:embed="rId49">
            <a:alphaModFix/>
          </a:blip>
          <a:stretch>
            <a:fillRect/>
          </a:stretch>
        </a:blipFill>
        <a:effectLst/>
      </p:bgPr>
    </p:bg>
    <p:spTree>
      <p:nvGrpSpPr>
        <p:cNvPr id="1" name="Shape 7476"/>
        <p:cNvGrpSpPr/>
        <p:nvPr/>
      </p:nvGrpSpPr>
      <p:grpSpPr>
        <a:xfrm>
          <a:off x="0" y="0"/>
          <a:ext cx="0" cy="0"/>
          <a:chOff x="0" y="0"/>
          <a:chExt cx="0" cy="0"/>
        </a:xfrm>
      </p:grpSpPr>
      <p:sp>
        <p:nvSpPr>
          <p:cNvPr id="7477" name="Google Shape;7477;p19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7478" name="Google Shape;7478;p19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dk2"/>
              </a:buClr>
              <a:buSzPts val="2812"/>
              <a:buFont typeface="Inter Black"/>
              <a:buNone/>
              <a:defRPr sz="2812" b="1" i="0" u="none" strike="noStrike" cap="none">
                <a:solidFill>
                  <a:schemeClr val="dk2"/>
                </a:solidFill>
                <a:latin typeface="Inter Black"/>
                <a:ea typeface="Inter Black"/>
                <a:cs typeface="Inter Black"/>
                <a:sym typeface="Inter Black"/>
              </a:defRPr>
            </a:lvl1pPr>
            <a:lvl2pPr marR="0" lvl="1"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2pPr>
            <a:lvl3pPr marR="0" lvl="2"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3pPr>
            <a:lvl4pPr marR="0" lvl="3"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4pPr>
            <a:lvl5pPr marR="0" lvl="4"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5pPr>
            <a:lvl6pPr marR="0" lvl="5"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6pPr>
            <a:lvl7pPr marR="0" lvl="6"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7pPr>
            <a:lvl8pPr marR="0" lvl="7"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8pPr>
            <a:lvl9pPr marR="0" lvl="8"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9pPr>
          </a:lstStyle>
          <a:p>
            <a:endParaRPr/>
          </a:p>
        </p:txBody>
      </p:sp>
      <p:sp>
        <p:nvSpPr>
          <p:cNvPr id="7479" name="Google Shape;7479;p191"/>
          <p:cNvSpPr txBox="1">
            <a:spLocks noGrp="1"/>
          </p:cNvSpPr>
          <p:nvPr>
            <p:ph type="body" idx="1"/>
          </p:nvPr>
        </p:nvSpPr>
        <p:spPr>
          <a:xfrm>
            <a:off x="413099" y="1369221"/>
            <a:ext cx="8318196" cy="2749598"/>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chemeClr val="dk2"/>
              </a:buClr>
              <a:buSzPts val="1687"/>
              <a:buFont typeface="Inter"/>
              <a:buNone/>
              <a:defRPr sz="1687" b="1" i="0" u="none" strike="noStrike" cap="none">
                <a:solidFill>
                  <a:schemeClr val="dk2"/>
                </a:solidFill>
                <a:latin typeface="Inter"/>
                <a:ea typeface="Inter"/>
                <a:cs typeface="Inter"/>
                <a:sym typeface="Inter"/>
              </a:defRPr>
            </a:lvl1pPr>
            <a:lvl2pPr marL="914400" marR="0" lvl="1" indent="-228600" algn="l" rtl="0">
              <a:lnSpc>
                <a:spcPct val="100000"/>
              </a:lnSpc>
              <a:spcBef>
                <a:spcPts val="633"/>
              </a:spcBef>
              <a:spcAft>
                <a:spcPts val="0"/>
              </a:spcAft>
              <a:buClr>
                <a:schemeClr val="dk2"/>
              </a:buClr>
              <a:buSzPts val="1266"/>
              <a:buFont typeface="Inter"/>
              <a:buNone/>
              <a:defRPr sz="1266" b="0" i="0" u="none" strike="noStrike" cap="none">
                <a:solidFill>
                  <a:schemeClr val="dk2"/>
                </a:solidFill>
                <a:latin typeface="Inter"/>
                <a:ea typeface="Inter"/>
                <a:cs typeface="Inter"/>
                <a:sym typeface="Inter"/>
              </a:defRPr>
            </a:lvl2pPr>
            <a:lvl3pPr marL="1371600" marR="0" lvl="2" indent="-228600" algn="l" rtl="0">
              <a:lnSpc>
                <a:spcPct val="100000"/>
              </a:lnSpc>
              <a:spcBef>
                <a:spcPts val="633"/>
              </a:spcBef>
              <a:spcAft>
                <a:spcPts val="0"/>
              </a:spcAft>
              <a:buClr>
                <a:schemeClr val="dk2"/>
              </a:buClr>
              <a:buSzPts val="984"/>
              <a:buFont typeface="Inter"/>
              <a:buNone/>
              <a:defRPr sz="984" b="0" i="0" u="none" strike="noStrike" cap="none">
                <a:solidFill>
                  <a:schemeClr val="dk2"/>
                </a:solidFill>
                <a:latin typeface="Inter"/>
                <a:ea typeface="Inter"/>
                <a:cs typeface="Inter"/>
                <a:sym typeface="Inter"/>
              </a:defRPr>
            </a:lvl3pPr>
            <a:lvl4pPr marL="1828800" marR="0" lvl="3"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4pPr>
            <a:lvl5pPr marL="2286000" marR="0" lvl="4"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5pPr>
            <a:lvl6pPr marL="2743200" marR="0" lvl="5" indent="-228600" algn="ctr" rtl="0">
              <a:lnSpc>
                <a:spcPct val="100000"/>
              </a:lnSpc>
              <a:spcBef>
                <a:spcPts val="633"/>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6pPr>
            <a:lvl7pPr marL="3200400" marR="0" lvl="6"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7pPr>
            <a:lvl8pPr marL="3657600" marR="0" lvl="7"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8pPr>
            <a:lvl9pPr marL="4114800" marR="0" lvl="8"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9pPr>
          </a:lstStyle>
          <a:p>
            <a:endParaRPr/>
          </a:p>
        </p:txBody>
      </p:sp>
      <p:pic>
        <p:nvPicPr>
          <p:cNvPr id="7480" name="Google Shape;7480;p191"/>
          <p:cNvPicPr preferRelativeResize="0"/>
          <p:nvPr/>
        </p:nvPicPr>
        <p:blipFill rotWithShape="1">
          <a:blip r:embed="rId50">
            <a:alphaModFix/>
          </a:blip>
          <a:srcRect/>
          <a:stretch/>
        </p:blipFill>
        <p:spPr>
          <a:xfrm>
            <a:off x="9179238" y="437014"/>
            <a:ext cx="1423506" cy="4269474"/>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 id="2147483752" r:id="rId20"/>
    <p:sldLayoutId id="2147483753" r:id="rId21"/>
    <p:sldLayoutId id="2147483754" r:id="rId22"/>
    <p:sldLayoutId id="2147483755" r:id="rId23"/>
    <p:sldLayoutId id="2147483756" r:id="rId24"/>
    <p:sldLayoutId id="2147483757" r:id="rId25"/>
    <p:sldLayoutId id="2147483758" r:id="rId26"/>
    <p:sldLayoutId id="2147483759" r:id="rId27"/>
    <p:sldLayoutId id="2147483760" r:id="rId28"/>
    <p:sldLayoutId id="2147483761" r:id="rId29"/>
    <p:sldLayoutId id="2147483762" r:id="rId30"/>
    <p:sldLayoutId id="2147483763" r:id="rId31"/>
    <p:sldLayoutId id="2147483764" r:id="rId32"/>
    <p:sldLayoutId id="2147483765" r:id="rId33"/>
    <p:sldLayoutId id="2147483766" r:id="rId34"/>
    <p:sldLayoutId id="2147483767" r:id="rId35"/>
    <p:sldLayoutId id="2147483768" r:id="rId36"/>
    <p:sldLayoutId id="2147483769" r:id="rId37"/>
    <p:sldLayoutId id="2147483770" r:id="rId38"/>
    <p:sldLayoutId id="2147483771" r:id="rId39"/>
    <p:sldLayoutId id="2147483772" r:id="rId40"/>
    <p:sldLayoutId id="2147483773" r:id="rId41"/>
    <p:sldLayoutId id="2147483774" r:id="rId42"/>
    <p:sldLayoutId id="2147483775" r:id="rId43"/>
    <p:sldLayoutId id="2147483776" r:id="rId44"/>
    <p:sldLayoutId id="2147483777" r:id="rId45"/>
    <p:sldLayoutId id="2147483778" r:id="rId46"/>
    <p:sldLayoutId id="2147483779" r:id="rId4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790"/>
        <p:cNvGrpSpPr/>
        <p:nvPr/>
      </p:nvGrpSpPr>
      <p:grpSpPr>
        <a:xfrm>
          <a:off x="0" y="0"/>
          <a:ext cx="0" cy="0"/>
          <a:chOff x="0" y="0"/>
          <a:chExt cx="0" cy="0"/>
        </a:xfrm>
      </p:grpSpPr>
      <p:sp>
        <p:nvSpPr>
          <p:cNvPr id="7791" name="Google Shape;7791;g280e44c372a_0_697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792" name="Google Shape;7792;g280e44c372a_0_6974"/>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7793" name="Google Shape;7793;g280e44c372a_0_69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 id="2147483792" r:id="rId12"/>
    <p:sldLayoutId id="2147483793" r:id="rId13"/>
    <p:sldLayoutId id="2147483794" r:id="rId14"/>
    <p:sldLayoutId id="2147483795" r:id="rId15"/>
    <p:sldLayoutId id="2147483796" r:id="rId16"/>
    <p:sldLayoutId id="2147483797" r:id="rId17"/>
    <p:sldLayoutId id="2147483798" r:id="rId18"/>
    <p:sldLayoutId id="2147483799" r:id="rId19"/>
    <p:sldLayoutId id="2147483800" r:id="rId20"/>
    <p:sldLayoutId id="2147483801" r:id="rId21"/>
    <p:sldLayoutId id="2147483802" r:id="rId22"/>
    <p:sldLayoutId id="2147483803" r:id="rId23"/>
    <p:sldLayoutId id="2147483804" r:id="rId24"/>
    <p:sldLayoutId id="2147483805" r:id="rId25"/>
    <p:sldLayoutId id="2147483806" r:id="rId26"/>
    <p:sldLayoutId id="2147483807" r:id="rId27"/>
    <p:sldLayoutId id="2147483808" r:id="rId28"/>
    <p:sldLayoutId id="2147483809" r:id="rId29"/>
    <p:sldLayoutId id="2147483810" r:id="rId30"/>
    <p:sldLayoutId id="2147483811"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60"/>
        <p:cNvGrpSpPr/>
        <p:nvPr/>
      </p:nvGrpSpPr>
      <p:grpSpPr>
        <a:xfrm>
          <a:off x="0" y="0"/>
          <a:ext cx="0" cy="0"/>
          <a:chOff x="0" y="0"/>
          <a:chExt cx="0" cy="0"/>
        </a:xfrm>
      </p:grpSpPr>
      <p:sp>
        <p:nvSpPr>
          <p:cNvPr id="10861" name="Google Shape;10861;p83"/>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0862" name="Google Shape;10862;p83"/>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863" name="Google Shape;10863;p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864" name="Google Shape;10864;p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865" name="Google Shape;10865;p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929"/>
        <p:cNvGrpSpPr/>
        <p:nvPr/>
      </p:nvGrpSpPr>
      <p:grpSpPr>
        <a:xfrm>
          <a:off x="0" y="0"/>
          <a:ext cx="0" cy="0"/>
          <a:chOff x="0" y="0"/>
          <a:chExt cx="0" cy="0"/>
        </a:xfrm>
      </p:grpSpPr>
      <p:sp>
        <p:nvSpPr>
          <p:cNvPr id="10930" name="Google Shape;10930;p18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0931" name="Google Shape;10931;p189"/>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0932" name="Google Shape;10932;p1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 id="2147483835" r:id="rId12"/>
    <p:sldLayoutId id="2147483836" r:id="rId13"/>
    <p:sldLayoutId id="2147483837" r:id="rId14"/>
    <p:sldLayoutId id="2147483838" r:id="rId15"/>
    <p:sldLayoutId id="2147483839" r:id="rId16"/>
    <p:sldLayoutId id="2147483840" r:id="rId17"/>
    <p:sldLayoutId id="2147483841" r:id="rId18"/>
    <p:sldLayoutId id="2147483842" r:id="rId19"/>
    <p:sldLayoutId id="2147483843" r:id="rId20"/>
    <p:sldLayoutId id="2147483844" r:id="rId21"/>
    <p:sldLayoutId id="2147483845" r:id="rId22"/>
    <p:sldLayoutId id="2147483846" r:id="rId23"/>
    <p:sldLayoutId id="2147483847" r:id="rId24"/>
    <p:sldLayoutId id="2147483848" r:id="rId25"/>
    <p:sldLayoutId id="2147483849" r:id="rId26"/>
    <p:sldLayoutId id="2147483850" r:id="rId27"/>
    <p:sldLayoutId id="2147483851" r:id="rId28"/>
    <p:sldLayoutId id="2147483852" r:id="rId29"/>
    <p:sldLayoutId id="2147483853" r:id="rId30"/>
    <p:sldLayoutId id="2147483854"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0.xml"/><Relationship Id="rId1" Type="http://schemas.openxmlformats.org/officeDocument/2006/relationships/slideLayout" Target="../slideLayouts/slideLayout159.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s>
</file>

<file path=ppt/slides/_rels/slide1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1.xml"/><Relationship Id="rId1" Type="http://schemas.openxmlformats.org/officeDocument/2006/relationships/slideLayout" Target="../slideLayouts/slideLayout16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0.xml"/></Relationships>
</file>

<file path=ppt/slides/_rels/slide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xml"/><Relationship Id="rId1" Type="http://schemas.openxmlformats.org/officeDocument/2006/relationships/slideLayout" Target="../slideLayouts/slideLayout6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8.xml"/></Relationships>
</file>

<file path=ppt/slides/_rels/slide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xml"/><Relationship Id="rId1" Type="http://schemas.openxmlformats.org/officeDocument/2006/relationships/slideLayout" Target="../slideLayouts/slideLayout128.xml"/><Relationship Id="rId4" Type="http://schemas.openxmlformats.org/officeDocument/2006/relationships/image" Target="../media/image32.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4002"/>
        <p:cNvGrpSpPr/>
        <p:nvPr/>
      </p:nvGrpSpPr>
      <p:grpSpPr>
        <a:xfrm>
          <a:off x="0" y="0"/>
          <a:ext cx="0" cy="0"/>
          <a:chOff x="0" y="0"/>
          <a:chExt cx="0" cy="0"/>
        </a:xfrm>
      </p:grpSpPr>
      <p:sp>
        <p:nvSpPr>
          <p:cNvPr id="14003" name="Google Shape;14003;p1"/>
          <p:cNvSpPr txBox="1">
            <a:spLocks noGrp="1"/>
          </p:cNvSpPr>
          <p:nvPr>
            <p:ph type="ctrTitle"/>
          </p:nvPr>
        </p:nvSpPr>
        <p:spPr>
          <a:xfrm>
            <a:off x="311700" y="1860176"/>
            <a:ext cx="4725600" cy="1410600"/>
          </a:xfrm>
          <a:prstGeom prst="rect">
            <a:avLst/>
          </a:prstGeom>
          <a:noFill/>
          <a:ln>
            <a:noFill/>
          </a:ln>
        </p:spPr>
        <p:txBody>
          <a:bodyPr spcFirstLastPara="1" wrap="square" lIns="91425" tIns="91425" rIns="91425" bIns="91425" anchor="b" anchorCtr="0">
            <a:normAutofit/>
          </a:bodyPr>
          <a:lstStyle/>
          <a:p>
            <a:pPr marL="0" lvl="0" indent="0" algn="l" rtl="0">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186"/>
        <p:cNvGrpSpPr/>
        <p:nvPr/>
      </p:nvGrpSpPr>
      <p:grpSpPr>
        <a:xfrm>
          <a:off x="0" y="0"/>
          <a:ext cx="0" cy="0"/>
          <a:chOff x="0" y="0"/>
          <a:chExt cx="0" cy="0"/>
        </a:xfrm>
      </p:grpSpPr>
      <p:sp>
        <p:nvSpPr>
          <p:cNvPr id="14187" name="Google Shape;14187;p187"/>
          <p:cNvSpPr/>
          <p:nvPr/>
        </p:nvSpPr>
        <p:spPr>
          <a:xfrm>
            <a:off x="161762" y="141978"/>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188" name="Google Shape;14188;p187"/>
          <p:cNvSpPr/>
          <p:nvPr/>
        </p:nvSpPr>
        <p:spPr>
          <a:xfrm>
            <a:off x="4068726" y="0"/>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4189" name="Google Shape;14189;p187"/>
          <p:cNvPicPr preferRelativeResize="0"/>
          <p:nvPr/>
        </p:nvPicPr>
        <p:blipFill rotWithShape="1">
          <a:blip r:embed="rId4">
            <a:alphaModFix/>
          </a:blip>
          <a:srcRect b="24742"/>
          <a:stretch/>
        </p:blipFill>
        <p:spPr>
          <a:xfrm>
            <a:off x="2378878" y="1575907"/>
            <a:ext cx="1583522" cy="2622021"/>
          </a:xfrm>
          <a:prstGeom prst="rect">
            <a:avLst/>
          </a:prstGeom>
          <a:noFill/>
          <a:ln>
            <a:noFill/>
          </a:ln>
        </p:spPr>
      </p:pic>
      <p:sp>
        <p:nvSpPr>
          <p:cNvPr id="14190" name="Google Shape;14190;p187"/>
          <p:cNvSpPr/>
          <p:nvPr/>
        </p:nvSpPr>
        <p:spPr>
          <a:xfrm>
            <a:off x="396281" y="313725"/>
            <a:ext cx="5647050" cy="602775"/>
          </a:xfrm>
          <a:prstGeom prst="rect">
            <a:avLst/>
          </a:prstGeom>
          <a:solidFill>
            <a:srgbClr val="FFFFFF"/>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1050"/>
              <a:buFont typeface="Arial"/>
              <a:buNone/>
            </a:pPr>
            <a:endParaRPr sz="1050" b="0" i="0" u="none" strike="noStrike" cap="none">
              <a:solidFill>
                <a:srgbClr val="000000"/>
              </a:solidFill>
              <a:latin typeface="Arial"/>
              <a:ea typeface="Arial"/>
              <a:cs typeface="Arial"/>
              <a:sym typeface="Arial"/>
            </a:endParaRPr>
          </a:p>
        </p:txBody>
      </p:sp>
      <p:sp>
        <p:nvSpPr>
          <p:cNvPr id="14191" name="Google Shape;14191;p187"/>
          <p:cNvSpPr txBox="1"/>
          <p:nvPr/>
        </p:nvSpPr>
        <p:spPr>
          <a:xfrm>
            <a:off x="569378" y="264212"/>
            <a:ext cx="7394400" cy="569025"/>
          </a:xfrm>
          <a:prstGeom prst="rect">
            <a:avLst/>
          </a:prstGeom>
          <a:noFill/>
          <a:ln>
            <a:noFill/>
          </a:ln>
        </p:spPr>
        <p:txBody>
          <a:bodyPr spcFirstLastPara="1" wrap="square" lIns="68550" tIns="34275" rIns="68550" bIns="34275" anchor="b" anchorCtr="0">
            <a:normAutofit/>
          </a:bodyPr>
          <a:lstStyle/>
          <a:p>
            <a:pPr marL="0" marR="0" lvl="0" indent="0" algn="l" rtl="0">
              <a:lnSpc>
                <a:spcPct val="90000"/>
              </a:lnSpc>
              <a:spcBef>
                <a:spcPts val="0"/>
              </a:spcBef>
              <a:spcAft>
                <a:spcPts val="0"/>
              </a:spcAft>
              <a:buClr>
                <a:srgbClr val="000000"/>
              </a:buClr>
              <a:buSzPts val="3150"/>
              <a:buFont typeface="Arial"/>
              <a:buNone/>
            </a:pPr>
            <a:r>
              <a:rPr lang="en" sz="3150" b="0" i="0" u="none" strike="noStrike" cap="none">
                <a:solidFill>
                  <a:srgbClr val="253746"/>
                </a:solidFill>
                <a:latin typeface="Inter Black"/>
                <a:ea typeface="Inter Black"/>
                <a:cs typeface="Inter Black"/>
                <a:sym typeface="Inter Black"/>
              </a:rPr>
              <a:t>With our mobile app you can: </a:t>
            </a:r>
            <a:endParaRPr sz="3150" b="0" i="0" u="none" strike="noStrike" cap="none">
              <a:solidFill>
                <a:srgbClr val="253746"/>
              </a:solidFill>
              <a:latin typeface="Inter Black"/>
              <a:ea typeface="Inter Black"/>
              <a:cs typeface="Inter Black"/>
              <a:sym typeface="Inter Black"/>
            </a:endParaRPr>
          </a:p>
        </p:txBody>
      </p:sp>
      <p:pic>
        <p:nvPicPr>
          <p:cNvPr id="14192" name="Google Shape;14192;p187"/>
          <p:cNvPicPr preferRelativeResize="0"/>
          <p:nvPr/>
        </p:nvPicPr>
        <p:blipFill rotWithShape="1">
          <a:blip r:embed="rId5">
            <a:alphaModFix/>
          </a:blip>
          <a:srcRect/>
          <a:stretch/>
        </p:blipFill>
        <p:spPr>
          <a:xfrm>
            <a:off x="2815117" y="1270219"/>
            <a:ext cx="710588" cy="274481"/>
          </a:xfrm>
          <a:prstGeom prst="rect">
            <a:avLst/>
          </a:prstGeom>
          <a:noFill/>
          <a:ln>
            <a:noFill/>
          </a:ln>
        </p:spPr>
      </p:pic>
      <p:sp>
        <p:nvSpPr>
          <p:cNvPr id="14193" name="Google Shape;14193;p187"/>
          <p:cNvSpPr/>
          <p:nvPr/>
        </p:nvSpPr>
        <p:spPr>
          <a:xfrm>
            <a:off x="6618394" y="1754831"/>
            <a:ext cx="1384200" cy="1369125"/>
          </a:xfrm>
          <a:prstGeom prst="rect">
            <a:avLst/>
          </a:prstGeom>
          <a:solidFill>
            <a:srgbClr val="EDEDEB"/>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rgbClr val="000000"/>
                </a:solidFill>
                <a:latin typeface="Roboto Condensed"/>
                <a:ea typeface="Roboto Condensed"/>
                <a:cs typeface="Roboto Condensed"/>
                <a:sym typeface="Roboto Condensed"/>
              </a:rPr>
              <a:t>Security on the go</a:t>
            </a:r>
            <a:br>
              <a:rPr lang="en" sz="900" b="1" i="0" u="none" strike="noStrike" cap="none">
                <a:solidFill>
                  <a:srgbClr val="000000"/>
                </a:solidFill>
                <a:latin typeface="Roboto Condensed"/>
                <a:ea typeface="Roboto Condensed"/>
                <a:cs typeface="Roboto Condensed"/>
                <a:sym typeface="Roboto Condensed"/>
              </a:rPr>
            </a:br>
            <a:endParaRPr sz="300" b="1" i="0" u="none" strike="noStrike" cap="none">
              <a:solidFill>
                <a:srgbClr val="000000"/>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Clr>
                <a:srgbClr val="000000"/>
              </a:buClr>
              <a:buSzPts val="675"/>
              <a:buFont typeface="Arial"/>
              <a:buNone/>
            </a:pPr>
            <a:r>
              <a:rPr lang="en" sz="675" b="0" i="0" u="none" strike="noStrike" cap="non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675" b="0" i="0" u="none" strike="noStrike" cap="none">
              <a:solidFill>
                <a:srgbClr val="000000"/>
              </a:solidFill>
              <a:latin typeface="Inter"/>
              <a:ea typeface="Inter"/>
              <a:cs typeface="Inter"/>
              <a:sym typeface="Inter"/>
            </a:endParaRPr>
          </a:p>
        </p:txBody>
      </p:sp>
      <p:grpSp>
        <p:nvGrpSpPr>
          <p:cNvPr id="14194" name="Google Shape;14194;p187"/>
          <p:cNvGrpSpPr/>
          <p:nvPr/>
        </p:nvGrpSpPr>
        <p:grpSpPr>
          <a:xfrm>
            <a:off x="2378878" y="4197928"/>
            <a:ext cx="1583522" cy="341066"/>
            <a:chOff x="2378878" y="4197928"/>
            <a:chExt cx="1583522" cy="341066"/>
          </a:xfrm>
        </p:grpSpPr>
        <p:pic>
          <p:nvPicPr>
            <p:cNvPr id="14195" name="Google Shape;14195;p187"/>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14196" name="Google Shape;14196;p187"/>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14197" name="Google Shape;14197;p187"/>
          <p:cNvGrpSpPr/>
          <p:nvPr/>
        </p:nvGrpSpPr>
        <p:grpSpPr>
          <a:xfrm>
            <a:off x="6482685" y="1270219"/>
            <a:ext cx="1655618" cy="2013308"/>
            <a:chOff x="4387713" y="1407459"/>
            <a:chExt cx="1655618" cy="2013308"/>
          </a:xfrm>
        </p:grpSpPr>
        <p:sp>
          <p:nvSpPr>
            <p:cNvPr id="14198" name="Google Shape;14198;p187"/>
            <p:cNvSpPr/>
            <p:nvPr/>
          </p:nvSpPr>
          <p:spPr>
            <a:xfrm>
              <a:off x="4387713" y="1407459"/>
              <a:ext cx="1655618" cy="2013308"/>
            </a:xfrm>
            <a:prstGeom prst="rect">
              <a:avLst/>
            </a:prstGeom>
            <a:solidFill>
              <a:srgbClr val="C8102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199" name="Google Shape;14199;p187"/>
            <p:cNvSpPr txBox="1"/>
            <p:nvPr/>
          </p:nvSpPr>
          <p:spPr>
            <a:xfrm>
              <a:off x="4519381" y="2071996"/>
              <a:ext cx="1392282" cy="116955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400" b="0" i="0" u="none" strike="noStrike" cap="none">
                <a:solidFill>
                  <a:srgbClr val="000000"/>
                </a:solidFill>
                <a:latin typeface="Arial"/>
                <a:ea typeface="Arial"/>
                <a:cs typeface="Arial"/>
                <a:sym typeface="Arial"/>
              </a:endParaRPr>
            </a:p>
          </p:txBody>
        </p:sp>
        <p:sp>
          <p:nvSpPr>
            <p:cNvPr id="14200" name="Google Shape;14200;p187"/>
            <p:cNvSpPr txBox="1"/>
            <p:nvPr/>
          </p:nvSpPr>
          <p:spPr>
            <a:xfrm>
              <a:off x="4519381" y="1551545"/>
              <a:ext cx="1392282"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chemeClr val="lt1"/>
                  </a:solidFill>
                  <a:latin typeface="Inter"/>
                  <a:ea typeface="Inter"/>
                  <a:cs typeface="Inter"/>
                  <a:sym typeface="Inter"/>
                </a:rPr>
                <a:t>Security on the go</a:t>
              </a:r>
              <a:endParaRPr sz="1400" b="0" i="0" u="none" strike="noStrike" cap="none">
                <a:solidFill>
                  <a:srgbClr val="000000"/>
                </a:solidFill>
                <a:latin typeface="Arial"/>
                <a:ea typeface="Arial"/>
                <a:cs typeface="Arial"/>
                <a:sym typeface="Arial"/>
              </a:endParaRPr>
            </a:p>
          </p:txBody>
        </p:sp>
        <p:grpSp>
          <p:nvGrpSpPr>
            <p:cNvPr id="14201" name="Google Shape;14201;p187"/>
            <p:cNvGrpSpPr/>
            <p:nvPr/>
          </p:nvGrpSpPr>
          <p:grpSpPr>
            <a:xfrm>
              <a:off x="4629588" y="1797136"/>
              <a:ext cx="149355" cy="230832"/>
              <a:chOff x="3159850" y="1430950"/>
              <a:chExt cx="59075" cy="91300"/>
            </a:xfrm>
          </p:grpSpPr>
          <p:sp>
            <p:nvSpPr>
              <p:cNvPr id="14202" name="Google Shape;14202;p187"/>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3" name="Google Shape;14203;p187"/>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4" name="Google Shape;14204;p187"/>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cxnSp>
        <p:nvCxnSpPr>
          <p:cNvPr id="14205" name="Google Shape;14205;p187"/>
          <p:cNvCxnSpPr/>
          <p:nvPr/>
        </p:nvCxnSpPr>
        <p:spPr>
          <a:xfrm>
            <a:off x="1931903" y="1651154"/>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4206" name="Google Shape;14206;p187"/>
          <p:cNvSpPr/>
          <p:nvPr/>
        </p:nvSpPr>
        <p:spPr>
          <a:xfrm>
            <a:off x="168410" y="1352327"/>
            <a:ext cx="1987078" cy="5856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Get instant notifications </a:t>
            </a:r>
            <a:r>
              <a:rPr lang="en" sz="800" b="0" i="0" u="none" strike="noStrike" cap="none">
                <a:solidFill>
                  <a:srgbClr val="7C868F"/>
                </a:solidFill>
                <a:latin typeface="Inter Medium"/>
                <a:ea typeface="Inter Medium"/>
                <a:cs typeface="Inter Medium"/>
                <a:sym typeface="Inter Medium"/>
              </a:rPr>
              <a:t>on the status of your claims.</a:t>
            </a:r>
            <a:endParaRPr sz="800" b="0" i="0" u="none" strike="noStrike" cap="none">
              <a:solidFill>
                <a:srgbClr val="7C868F"/>
              </a:solidFill>
              <a:latin typeface="Inter Medium"/>
              <a:ea typeface="Inter Medium"/>
              <a:cs typeface="Inter Medium"/>
              <a:sym typeface="Inter Medium"/>
            </a:endParaRPr>
          </a:p>
        </p:txBody>
      </p:sp>
      <p:cxnSp>
        <p:nvCxnSpPr>
          <p:cNvPr id="14207" name="Google Shape;14207;p187"/>
          <p:cNvCxnSpPr/>
          <p:nvPr/>
        </p:nvCxnSpPr>
        <p:spPr>
          <a:xfrm>
            <a:off x="1847358" y="2543810"/>
            <a:ext cx="726900" cy="6165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14208" name="Google Shape;14208;p187"/>
          <p:cNvSpPr/>
          <p:nvPr/>
        </p:nvSpPr>
        <p:spPr>
          <a:xfrm>
            <a:off x="168410" y="2237100"/>
            <a:ext cx="1996051"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File a claim and upload documentation </a:t>
            </a:r>
            <a:r>
              <a:rPr lang="en" sz="800" b="0" i="0" u="none" strike="noStrike" cap="none">
                <a:solidFill>
                  <a:srgbClr val="7C868F"/>
                </a:solidFill>
                <a:latin typeface="Inter Medium"/>
                <a:ea typeface="Inter Medium"/>
                <a:cs typeface="Inter Medium"/>
                <a:sym typeface="Inter Medium"/>
              </a:rPr>
              <a:t>in seconds using your phone’s camera.</a:t>
            </a:r>
            <a:endParaRPr sz="800" b="0" i="0" u="none" strike="noStrike" cap="none">
              <a:solidFill>
                <a:srgbClr val="7C868F"/>
              </a:solidFill>
              <a:latin typeface="Inter Medium"/>
              <a:ea typeface="Inter Medium"/>
              <a:cs typeface="Inter Medium"/>
              <a:sym typeface="Inter Medium"/>
            </a:endParaRPr>
          </a:p>
        </p:txBody>
      </p:sp>
      <p:cxnSp>
        <p:nvCxnSpPr>
          <p:cNvPr id="14209" name="Google Shape;14209;p187"/>
          <p:cNvCxnSpPr/>
          <p:nvPr/>
        </p:nvCxnSpPr>
        <p:spPr>
          <a:xfrm>
            <a:off x="1948916" y="3414985"/>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4210" name="Google Shape;14210;p187"/>
          <p:cNvSpPr/>
          <p:nvPr/>
        </p:nvSpPr>
        <p:spPr>
          <a:xfrm>
            <a:off x="161762" y="3226834"/>
            <a:ext cx="1993726"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Scan an item’s barcode </a:t>
            </a:r>
            <a:r>
              <a:rPr lang="en" sz="800" b="0" i="0" u="none" strike="noStrike" cap="none">
                <a:solidFill>
                  <a:srgbClr val="7C868F"/>
                </a:solidFill>
                <a:latin typeface="Inter Medium"/>
                <a:ea typeface="Inter Medium"/>
                <a:cs typeface="Inter Medium"/>
                <a:sym typeface="Inter Medium"/>
              </a:rPr>
              <a:t>with your phone’s camera to determine if it is an </a:t>
            </a:r>
            <a:r>
              <a:rPr lang="en" sz="800" b="0" i="0" u="none" strike="noStrike" cap="none">
                <a:solidFill>
                  <a:srgbClr val="C8102E"/>
                </a:solidFill>
                <a:latin typeface="Inter ExtraBold"/>
                <a:ea typeface="Inter ExtraBold"/>
                <a:cs typeface="Inter ExtraBold"/>
                <a:sym typeface="Inter ExtraBold"/>
              </a:rPr>
              <a:t>IRS code 213(D) eligible expense. </a:t>
            </a:r>
            <a:endParaRPr sz="800" b="0" i="0" u="none" strike="noStrike" cap="none">
              <a:solidFill>
                <a:srgbClr val="7C868F"/>
              </a:solidFill>
              <a:latin typeface="Inter Medium"/>
              <a:ea typeface="Inter Medium"/>
              <a:cs typeface="Inter Medium"/>
              <a:sym typeface="Inter Medium"/>
            </a:endParaRPr>
          </a:p>
        </p:txBody>
      </p:sp>
      <p:cxnSp>
        <p:nvCxnSpPr>
          <p:cNvPr id="14211" name="Google Shape;14211;p187"/>
          <p:cNvCxnSpPr/>
          <p:nvPr/>
        </p:nvCxnSpPr>
        <p:spPr>
          <a:xfrm flipH="1">
            <a:off x="3833403" y="1210094"/>
            <a:ext cx="738600" cy="648300"/>
          </a:xfrm>
          <a:prstGeom prst="bentConnector3">
            <a:avLst>
              <a:gd name="adj1" fmla="val 45203"/>
            </a:avLst>
          </a:prstGeom>
          <a:noFill/>
          <a:ln w="19050" cap="flat" cmpd="sng">
            <a:solidFill>
              <a:srgbClr val="253746"/>
            </a:solidFill>
            <a:prstDash val="dot"/>
            <a:round/>
            <a:headEnd type="none" w="sm" len="sm"/>
            <a:tailEnd type="triangle" w="med" len="med"/>
          </a:ln>
        </p:spPr>
      </p:cxnSp>
      <p:sp>
        <p:nvSpPr>
          <p:cNvPr id="14212" name="Google Shape;14212;p187"/>
          <p:cNvSpPr/>
          <p:nvPr/>
        </p:nvSpPr>
        <p:spPr>
          <a:xfrm>
            <a:off x="4379158" y="970994"/>
            <a:ext cx="1894476" cy="478201"/>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Check </a:t>
            </a:r>
            <a:r>
              <a:rPr lang="en" sz="800" b="0" i="0" u="none" strike="noStrike" cap="none">
                <a:solidFill>
                  <a:srgbClr val="7C868F"/>
                </a:solidFill>
                <a:latin typeface="Inter Medium"/>
                <a:ea typeface="Inter Medium"/>
                <a:cs typeface="Inter Medium"/>
                <a:sym typeface="Inter Medium"/>
              </a:rPr>
              <a:t>your balance and </a:t>
            </a:r>
            <a:r>
              <a:rPr lang="en" sz="800" b="0" i="0" u="none" strike="noStrike" cap="none">
                <a:solidFill>
                  <a:srgbClr val="C8102E"/>
                </a:solidFill>
                <a:latin typeface="Inter ExtraBold"/>
                <a:ea typeface="Inter ExtraBold"/>
                <a:cs typeface="Inter ExtraBold"/>
                <a:sym typeface="Inter ExtraBold"/>
              </a:rPr>
              <a:t>view </a:t>
            </a:r>
            <a:r>
              <a:rPr lang="en" sz="800" b="0" i="0" u="none" strike="noStrike" cap="none">
                <a:solidFill>
                  <a:srgbClr val="7C868F"/>
                </a:solidFill>
                <a:latin typeface="Inter Medium"/>
                <a:ea typeface="Inter Medium"/>
                <a:cs typeface="Inter Medium"/>
                <a:sym typeface="Inter Medium"/>
              </a:rPr>
              <a:t>your activity.</a:t>
            </a:r>
            <a:endParaRPr sz="800" b="0" i="0" u="none" strike="noStrike" cap="none">
              <a:solidFill>
                <a:srgbClr val="7C868F"/>
              </a:solidFill>
              <a:latin typeface="Inter Medium"/>
              <a:ea typeface="Inter Medium"/>
              <a:cs typeface="Inter Medium"/>
              <a:sym typeface="Inter Medium"/>
            </a:endParaRPr>
          </a:p>
        </p:txBody>
      </p:sp>
      <p:cxnSp>
        <p:nvCxnSpPr>
          <p:cNvPr id="14213" name="Google Shape;14213;p187"/>
          <p:cNvCxnSpPr/>
          <p:nvPr/>
        </p:nvCxnSpPr>
        <p:spPr>
          <a:xfrm>
            <a:off x="1948916" y="4465674"/>
            <a:ext cx="527762" cy="0"/>
          </a:xfrm>
          <a:prstGeom prst="straightConnector1">
            <a:avLst/>
          </a:prstGeom>
          <a:noFill/>
          <a:ln w="19050" cap="flat" cmpd="sng">
            <a:solidFill>
              <a:srgbClr val="253746"/>
            </a:solidFill>
            <a:prstDash val="dot"/>
            <a:round/>
            <a:headEnd type="none" w="sm" len="sm"/>
            <a:tailEnd type="triangle" w="med" len="med"/>
          </a:ln>
        </p:spPr>
      </p:cxnSp>
      <p:sp>
        <p:nvSpPr>
          <p:cNvPr id="14214" name="Google Shape;14214;p187"/>
          <p:cNvSpPr/>
          <p:nvPr/>
        </p:nvSpPr>
        <p:spPr>
          <a:xfrm>
            <a:off x="168410" y="4235086"/>
            <a:ext cx="199372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Report a card </a:t>
            </a:r>
            <a:r>
              <a:rPr lang="en" sz="800" b="0" i="0" u="none" strike="noStrike" cap="none">
                <a:solidFill>
                  <a:srgbClr val="7C868F"/>
                </a:solidFill>
                <a:latin typeface="Inter Medium"/>
                <a:ea typeface="Inter Medium"/>
                <a:cs typeface="Inter Medium"/>
                <a:sym typeface="Inter Medium"/>
              </a:rPr>
              <a:t>as lost or stolen.</a:t>
            </a:r>
            <a:endParaRPr sz="800" b="0" i="0" u="none" strike="noStrike" cap="none">
              <a:solidFill>
                <a:srgbClr val="7C868F"/>
              </a:solidFill>
              <a:latin typeface="Inter Medium"/>
              <a:ea typeface="Inter Medium"/>
              <a:cs typeface="Inter Medium"/>
              <a:sym typeface="Inter Medium"/>
            </a:endParaRPr>
          </a:p>
        </p:txBody>
      </p:sp>
      <p:cxnSp>
        <p:nvCxnSpPr>
          <p:cNvPr id="14215" name="Google Shape;14215;p187"/>
          <p:cNvCxnSpPr/>
          <p:nvPr/>
        </p:nvCxnSpPr>
        <p:spPr>
          <a:xfrm flipH="1">
            <a:off x="3853364" y="3832993"/>
            <a:ext cx="647400" cy="316800"/>
          </a:xfrm>
          <a:prstGeom prst="bentConnector3">
            <a:avLst>
              <a:gd name="adj1" fmla="val 41230"/>
            </a:avLst>
          </a:prstGeom>
          <a:noFill/>
          <a:ln w="19050" cap="flat" cmpd="sng">
            <a:solidFill>
              <a:srgbClr val="253746"/>
            </a:solidFill>
            <a:prstDash val="dot"/>
            <a:round/>
            <a:headEnd type="none" w="sm" len="sm"/>
            <a:tailEnd type="triangle" w="med" len="med"/>
          </a:ln>
        </p:spPr>
      </p:cxnSp>
      <p:sp>
        <p:nvSpPr>
          <p:cNvPr id="14216" name="Google Shape;14216;p187"/>
          <p:cNvSpPr/>
          <p:nvPr/>
        </p:nvSpPr>
        <p:spPr>
          <a:xfrm>
            <a:off x="4329841" y="3668735"/>
            <a:ext cx="189447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Reset login </a:t>
            </a:r>
            <a:r>
              <a:rPr lang="en" sz="800" b="0" i="0" u="none" strike="noStrike" cap="none">
                <a:solidFill>
                  <a:srgbClr val="7C868F"/>
                </a:solidFill>
                <a:latin typeface="Inter Medium"/>
                <a:ea typeface="Inter Medium"/>
                <a:cs typeface="Inter Medium"/>
                <a:sym typeface="Inter Medium"/>
              </a:rPr>
              <a:t>credentials.</a:t>
            </a:r>
            <a:endParaRPr sz="800" b="0" i="0" u="none" strike="noStrike" cap="none">
              <a:solidFill>
                <a:srgbClr val="7C868F"/>
              </a:solidFill>
              <a:latin typeface="Inter Medium"/>
              <a:ea typeface="Inter Medium"/>
              <a:cs typeface="Inter Medium"/>
              <a:sym typeface="Inter Medium"/>
            </a:endParaRPr>
          </a:p>
        </p:txBody>
      </p:sp>
      <p:cxnSp>
        <p:nvCxnSpPr>
          <p:cNvPr id="14217" name="Google Shape;14217;p187"/>
          <p:cNvCxnSpPr/>
          <p:nvPr/>
        </p:nvCxnSpPr>
        <p:spPr>
          <a:xfrm flipH="1">
            <a:off x="3853500" y="3049276"/>
            <a:ext cx="718500" cy="3243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4218" name="Google Shape;14218;p187"/>
          <p:cNvSpPr/>
          <p:nvPr/>
        </p:nvSpPr>
        <p:spPr>
          <a:xfrm>
            <a:off x="4329841" y="2676071"/>
            <a:ext cx="1921571"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View current </a:t>
            </a:r>
            <a:r>
              <a:rPr lang="en" sz="800" b="0" i="0" u="none" strike="noStrike" cap="none">
                <a:solidFill>
                  <a:srgbClr val="7C868F"/>
                </a:solidFill>
                <a:latin typeface="Inter Medium"/>
                <a:ea typeface="Inter Medium"/>
                <a:cs typeface="Inter Medium"/>
                <a:sym typeface="Inter Medium"/>
              </a:rPr>
              <a:t>HSA investments balance, recent activity, and rate of return.</a:t>
            </a:r>
            <a:endParaRPr sz="800" b="0" i="0" u="none" strike="noStrike" cap="none">
              <a:solidFill>
                <a:srgbClr val="7C868F"/>
              </a:solidFill>
              <a:latin typeface="Inter Medium"/>
              <a:ea typeface="Inter Medium"/>
              <a:cs typeface="Inter Medium"/>
              <a:sym typeface="Inter Medium"/>
            </a:endParaRPr>
          </a:p>
        </p:txBody>
      </p:sp>
      <p:cxnSp>
        <p:nvCxnSpPr>
          <p:cNvPr id="14219" name="Google Shape;14219;p187"/>
          <p:cNvCxnSpPr/>
          <p:nvPr/>
        </p:nvCxnSpPr>
        <p:spPr>
          <a:xfrm rot="10800000">
            <a:off x="3819672" y="2276873"/>
            <a:ext cx="996555" cy="0"/>
          </a:xfrm>
          <a:prstGeom prst="straightConnector1">
            <a:avLst/>
          </a:prstGeom>
          <a:noFill/>
          <a:ln w="19050" cap="flat" cmpd="sng">
            <a:solidFill>
              <a:srgbClr val="253746"/>
            </a:solidFill>
            <a:prstDash val="dot"/>
            <a:round/>
            <a:headEnd type="none" w="sm" len="sm"/>
            <a:tailEnd type="triangle" w="med" len="med"/>
          </a:ln>
        </p:spPr>
      </p:cxnSp>
      <p:sp>
        <p:nvSpPr>
          <p:cNvPr id="14220" name="Google Shape;14220;p187"/>
          <p:cNvSpPr/>
          <p:nvPr/>
        </p:nvSpPr>
        <p:spPr>
          <a:xfrm>
            <a:off x="4317950" y="1797399"/>
            <a:ext cx="1921571" cy="746411"/>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Easily move funds</a:t>
            </a:r>
            <a:r>
              <a:rPr lang="en" sz="800" b="0" i="0" u="none" strike="noStrike" cap="none">
                <a:solidFill>
                  <a:srgbClr val="7C868F"/>
                </a:solidFill>
                <a:latin typeface="Inter Medium"/>
                <a:ea typeface="Inter Medium"/>
                <a:cs typeface="Inter Medium"/>
                <a:sym typeface="Inter Medium"/>
              </a:rPr>
              <a:t> from your HSA into your bank account to cover eligible expenses.</a:t>
            </a:r>
            <a:endParaRPr sz="1400" b="0" i="0" u="none" strike="noStrike" cap="none">
              <a:solidFill>
                <a:srgbClr val="000000"/>
              </a:solidFill>
              <a:latin typeface="Arial"/>
              <a:ea typeface="Arial"/>
              <a:cs typeface="Arial"/>
              <a:sym typeface="Arial"/>
            </a:endParaRPr>
          </a:p>
        </p:txBody>
      </p:sp>
      <p:cxnSp>
        <p:nvCxnSpPr>
          <p:cNvPr id="14221" name="Google Shape;14221;p187"/>
          <p:cNvCxnSpPr/>
          <p:nvPr/>
        </p:nvCxnSpPr>
        <p:spPr>
          <a:xfrm flipH="1">
            <a:off x="3828591" y="4292317"/>
            <a:ext cx="778500" cy="18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14222" name="Google Shape;14222;p187"/>
          <p:cNvSpPr/>
          <p:nvPr/>
        </p:nvSpPr>
        <p:spPr>
          <a:xfrm>
            <a:off x="4329841" y="4131778"/>
            <a:ext cx="189447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Login </a:t>
            </a:r>
            <a:r>
              <a:rPr lang="en" sz="800" b="0" i="0" u="none" strike="noStrike" cap="none">
                <a:solidFill>
                  <a:srgbClr val="7C868F"/>
                </a:solidFill>
                <a:latin typeface="Inter Medium"/>
                <a:ea typeface="Inter Medium"/>
                <a:cs typeface="Inter Medium"/>
                <a:sym typeface="Inter Medium"/>
              </a:rPr>
              <a:t>with your Face ID.</a:t>
            </a:r>
            <a:endParaRPr sz="800"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965"/>
        <p:cNvGrpSpPr/>
        <p:nvPr/>
      </p:nvGrpSpPr>
      <p:grpSpPr>
        <a:xfrm>
          <a:off x="0" y="0"/>
          <a:ext cx="0" cy="0"/>
          <a:chOff x="0" y="0"/>
          <a:chExt cx="0" cy="0"/>
        </a:xfrm>
      </p:grpSpPr>
      <p:pic>
        <p:nvPicPr>
          <p:cNvPr id="10966" name="Google Shape;10966;p156"/>
          <p:cNvPicPr preferRelativeResize="0"/>
          <p:nvPr/>
        </p:nvPicPr>
        <p:blipFill rotWithShape="1">
          <a:blip r:embed="rId3">
            <a:alphaModFix/>
          </a:blip>
          <a:srcRect/>
          <a:stretch/>
        </p:blipFill>
        <p:spPr>
          <a:xfrm rot="10800000">
            <a:off x="7631839" y="424326"/>
            <a:ext cx="2133570" cy="2070275"/>
          </a:xfrm>
          <a:prstGeom prst="rect">
            <a:avLst/>
          </a:prstGeom>
          <a:noFill/>
          <a:ln>
            <a:noFill/>
          </a:ln>
        </p:spPr>
      </p:pic>
      <p:sp>
        <p:nvSpPr>
          <p:cNvPr id="10967" name="Google Shape;10967;p156"/>
          <p:cNvSpPr/>
          <p:nvPr/>
        </p:nvSpPr>
        <p:spPr>
          <a:xfrm>
            <a:off x="-1075538" y="2686154"/>
            <a:ext cx="3232500" cy="3232500"/>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0968" name="Google Shape;10968;p156"/>
          <p:cNvSpPr txBox="1">
            <a:spLocks noGrp="1"/>
          </p:cNvSpPr>
          <p:nvPr>
            <p:ph type="title" idx="4294967295"/>
          </p:nvPr>
        </p:nvSpPr>
        <p:spPr>
          <a:xfrm>
            <a:off x="700750" y="258400"/>
            <a:ext cx="5375400" cy="12537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1800"/>
              <a:buNone/>
            </a:pPr>
            <a:r>
              <a:rPr lang="en" sz="2800"/>
              <a:t>Contact Participant Services</a:t>
            </a:r>
            <a:endParaRPr sz="2800"/>
          </a:p>
          <a:p>
            <a:pPr marL="88900" lvl="0" indent="0" algn="l" rtl="0">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35" name="Google Shape;7227;g3058893a927_0_0">
            <a:extLst>
              <a:ext uri="{FF2B5EF4-FFF2-40B4-BE49-F238E27FC236}">
                <a16:creationId xmlns:a16="http://schemas.microsoft.com/office/drawing/2014/main" id="{9B008970-67B6-4BD0-8C6D-9CD6472A5AF2}"/>
              </a:ext>
            </a:extLst>
          </p:cNvPr>
          <p:cNvSpPr/>
          <p:nvPr/>
        </p:nvSpPr>
        <p:spPr>
          <a:xfrm>
            <a:off x="4785717"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Phone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dirty="0">
                <a:solidFill>
                  <a:srgbClr val="C8102E"/>
                </a:solidFill>
                <a:latin typeface="Inter"/>
                <a:ea typeface="Inter"/>
                <a:cs typeface="Inter"/>
                <a:sym typeface="Inter"/>
              </a:rPr>
              <a:t>––––</a:t>
            </a:r>
            <a:endParaRPr sz="10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Current WEX participants: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866-451-3399</a:t>
            </a:r>
            <a:endParaRPr sz="1100" b="0" i="0" u="none" strike="noStrike" cap="none" dirty="0">
              <a:solidFill>
                <a:srgbClr val="253746"/>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New to WEX: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844-561-1337</a:t>
            </a:r>
            <a:endParaRPr sz="900" b="0" i="0" u="none" strike="noStrike" cap="none" dirty="0">
              <a:solidFill>
                <a:srgbClr val="253746"/>
              </a:solidFill>
              <a:latin typeface="Inter"/>
              <a:ea typeface="Inter"/>
              <a:cs typeface="Inter"/>
              <a:sym typeface="Inter"/>
            </a:endParaRPr>
          </a:p>
        </p:txBody>
      </p:sp>
      <p:sp>
        <p:nvSpPr>
          <p:cNvPr id="36" name="Google Shape;7228;g3058893a927_0_0">
            <a:extLst>
              <a:ext uri="{FF2B5EF4-FFF2-40B4-BE49-F238E27FC236}">
                <a16:creationId xmlns:a16="http://schemas.microsoft.com/office/drawing/2014/main" id="{D98DD587-3FFF-47B4-A45E-57531DB802B5}"/>
              </a:ext>
            </a:extLst>
          </p:cNvPr>
          <p:cNvSpPr/>
          <p:nvPr/>
        </p:nvSpPr>
        <p:spPr>
          <a:xfrm>
            <a:off x="1721204"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Website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dirty="0">
                <a:solidFill>
                  <a:srgbClr val="C8102E"/>
                </a:solidFill>
                <a:latin typeface="Inter"/>
                <a:ea typeface="Inter"/>
                <a:cs typeface="Inter"/>
                <a:sym typeface="Inter"/>
              </a:rPr>
              <a:t>––––</a:t>
            </a:r>
            <a:endParaRPr sz="9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b="0" i="0" u="none" strike="noStrike" cap="none" dirty="0">
                <a:solidFill>
                  <a:srgbClr val="253746"/>
                </a:solidFill>
                <a:latin typeface="Inter"/>
                <a:ea typeface="Inter"/>
                <a:cs typeface="Inter"/>
                <a:sym typeface="Inter"/>
              </a:rPr>
              <a:t>www.wexinc.com</a:t>
            </a:r>
            <a:endParaRPr sz="1400" b="0" i="0" u="none" strike="noStrike" cap="none" dirty="0">
              <a:solidFill>
                <a:srgbClr val="000000"/>
              </a:solidFill>
              <a:latin typeface="Arial"/>
              <a:ea typeface="Arial"/>
              <a:cs typeface="Arial"/>
              <a:sym typeface="Arial"/>
            </a:endParaRPr>
          </a:p>
        </p:txBody>
      </p:sp>
      <p:sp>
        <p:nvSpPr>
          <p:cNvPr id="37" name="Google Shape;7240;g3058893a927_0_0">
            <a:extLst>
              <a:ext uri="{FF2B5EF4-FFF2-40B4-BE49-F238E27FC236}">
                <a16:creationId xmlns:a16="http://schemas.microsoft.com/office/drawing/2014/main" id="{4F556F4B-A5DF-474C-AA92-2DA1863550E1}"/>
              </a:ext>
            </a:extLst>
          </p:cNvPr>
          <p:cNvSpPr/>
          <p:nvPr/>
        </p:nvSpPr>
        <p:spPr>
          <a:xfrm>
            <a:off x="2297654" y="1727480"/>
            <a:ext cx="1307400" cy="1307400"/>
          </a:xfrm>
          <a:prstGeom prst="ellipse">
            <a:avLst/>
          </a:prstGeom>
          <a:solidFill>
            <a:srgbClr val="00C7B1"/>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38" name="Google Shape;7241;g3058893a927_0_0">
            <a:extLst>
              <a:ext uri="{FF2B5EF4-FFF2-40B4-BE49-F238E27FC236}">
                <a16:creationId xmlns:a16="http://schemas.microsoft.com/office/drawing/2014/main" id="{8024B133-E3F6-4597-8FFE-C888B58087DD}"/>
              </a:ext>
            </a:extLst>
          </p:cNvPr>
          <p:cNvSpPr/>
          <p:nvPr/>
        </p:nvSpPr>
        <p:spPr>
          <a:xfrm>
            <a:off x="5362171" y="1685405"/>
            <a:ext cx="1307400" cy="13074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39" name="Google Shape;7242;g3058893a927_0_0">
            <a:extLst>
              <a:ext uri="{FF2B5EF4-FFF2-40B4-BE49-F238E27FC236}">
                <a16:creationId xmlns:a16="http://schemas.microsoft.com/office/drawing/2014/main" id="{74DACA60-BDF8-4FA0-AC2D-DFF9A32D8F4D}"/>
              </a:ext>
            </a:extLst>
          </p:cNvPr>
          <p:cNvGrpSpPr/>
          <p:nvPr/>
        </p:nvGrpSpPr>
        <p:grpSpPr>
          <a:xfrm>
            <a:off x="5699342" y="1998384"/>
            <a:ext cx="632930" cy="681331"/>
            <a:chOff x="259050" y="664600"/>
            <a:chExt cx="91725" cy="101375"/>
          </a:xfrm>
        </p:grpSpPr>
        <p:sp>
          <p:nvSpPr>
            <p:cNvPr id="40" name="Google Shape;7243;g3058893a927_0_0">
              <a:extLst>
                <a:ext uri="{FF2B5EF4-FFF2-40B4-BE49-F238E27FC236}">
                  <a16:creationId xmlns:a16="http://schemas.microsoft.com/office/drawing/2014/main" id="{F0FEEF52-02D9-42CD-B11D-078830E1665E}"/>
                </a:ext>
              </a:extLst>
            </p:cNvPr>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7244;g3058893a927_0_0">
              <a:extLst>
                <a:ext uri="{FF2B5EF4-FFF2-40B4-BE49-F238E27FC236}">
                  <a16:creationId xmlns:a16="http://schemas.microsoft.com/office/drawing/2014/main" id="{BEAC30CB-9719-4589-A63C-5AD8B6C692CB}"/>
                </a:ext>
              </a:extLst>
            </p:cNvPr>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7245;g3058893a927_0_0">
              <a:extLst>
                <a:ext uri="{FF2B5EF4-FFF2-40B4-BE49-F238E27FC236}">
                  <a16:creationId xmlns:a16="http://schemas.microsoft.com/office/drawing/2014/main" id="{8E2ED207-A448-4717-8306-2B3FF8A1D40E}"/>
                </a:ext>
              </a:extLst>
            </p:cNvPr>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7246;g3058893a927_0_0">
              <a:extLst>
                <a:ext uri="{FF2B5EF4-FFF2-40B4-BE49-F238E27FC236}">
                  <a16:creationId xmlns:a16="http://schemas.microsoft.com/office/drawing/2014/main" id="{C4A719E4-DF84-46E5-8C85-CB905104EFFF}"/>
                </a:ext>
              </a:extLst>
            </p:cNvPr>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7247;g3058893a927_0_0">
              <a:extLst>
                <a:ext uri="{FF2B5EF4-FFF2-40B4-BE49-F238E27FC236}">
                  <a16:creationId xmlns:a16="http://schemas.microsoft.com/office/drawing/2014/main" id="{4DD3346F-B391-4794-BAB1-4F530B01470F}"/>
                </a:ext>
              </a:extLst>
            </p:cNvPr>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7248;g3058893a927_0_0">
              <a:extLst>
                <a:ext uri="{FF2B5EF4-FFF2-40B4-BE49-F238E27FC236}">
                  <a16:creationId xmlns:a16="http://schemas.microsoft.com/office/drawing/2014/main" id="{D9AC18B8-8682-4766-9FB9-F0238DE9E960}"/>
                </a:ext>
              </a:extLst>
            </p:cNvPr>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7249;g3058893a927_0_0">
              <a:extLst>
                <a:ext uri="{FF2B5EF4-FFF2-40B4-BE49-F238E27FC236}">
                  <a16:creationId xmlns:a16="http://schemas.microsoft.com/office/drawing/2014/main" id="{BBAB3F1B-E193-4634-AE49-2C54BBC59B5F}"/>
                </a:ext>
              </a:extLst>
            </p:cNvPr>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 name="Google Shape;7250;g3058893a927_0_0">
            <a:extLst>
              <a:ext uri="{FF2B5EF4-FFF2-40B4-BE49-F238E27FC236}">
                <a16:creationId xmlns:a16="http://schemas.microsoft.com/office/drawing/2014/main" id="{C12223B2-2DA5-40AF-BE23-7552F88CBD52}"/>
              </a:ext>
            </a:extLst>
          </p:cNvPr>
          <p:cNvGrpSpPr/>
          <p:nvPr/>
        </p:nvGrpSpPr>
        <p:grpSpPr>
          <a:xfrm>
            <a:off x="2473357" y="2043998"/>
            <a:ext cx="956001" cy="674353"/>
            <a:chOff x="627575" y="1056975"/>
            <a:chExt cx="116425" cy="82125"/>
          </a:xfrm>
        </p:grpSpPr>
        <p:sp>
          <p:nvSpPr>
            <p:cNvPr id="48" name="Google Shape;7251;g3058893a927_0_0">
              <a:extLst>
                <a:ext uri="{FF2B5EF4-FFF2-40B4-BE49-F238E27FC236}">
                  <a16:creationId xmlns:a16="http://schemas.microsoft.com/office/drawing/2014/main" id="{B1F2802C-B614-4837-9FE6-C0679136BA75}"/>
                </a:ext>
              </a:extLst>
            </p:cNvPr>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7252;g3058893a927_0_0">
              <a:extLst>
                <a:ext uri="{FF2B5EF4-FFF2-40B4-BE49-F238E27FC236}">
                  <a16:creationId xmlns:a16="http://schemas.microsoft.com/office/drawing/2014/main" id="{C411D5BA-26E2-41BB-AA64-A7FAC9E8C763}"/>
                </a:ext>
              </a:extLst>
            </p:cNvPr>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7253;g3058893a927_0_0">
              <a:extLst>
                <a:ext uri="{FF2B5EF4-FFF2-40B4-BE49-F238E27FC236}">
                  <a16:creationId xmlns:a16="http://schemas.microsoft.com/office/drawing/2014/main" id="{3437A05C-6F6F-4729-9584-723E25FA7590}"/>
                </a:ext>
              </a:extLst>
            </p:cNvPr>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7254;g3058893a927_0_0">
              <a:extLst>
                <a:ext uri="{FF2B5EF4-FFF2-40B4-BE49-F238E27FC236}">
                  <a16:creationId xmlns:a16="http://schemas.microsoft.com/office/drawing/2014/main" id="{6AAD9B47-E976-438E-9B93-40D822E88956}"/>
                </a:ext>
              </a:extLst>
            </p:cNvPr>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7255;g3058893a927_0_0">
              <a:extLst>
                <a:ext uri="{FF2B5EF4-FFF2-40B4-BE49-F238E27FC236}">
                  <a16:creationId xmlns:a16="http://schemas.microsoft.com/office/drawing/2014/main" id="{9F276FFB-CB9F-4E39-8139-AAA256F8B362}"/>
                </a:ext>
              </a:extLst>
            </p:cNvPr>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263"/>
        <p:cNvGrpSpPr/>
        <p:nvPr/>
      </p:nvGrpSpPr>
      <p:grpSpPr>
        <a:xfrm>
          <a:off x="0" y="0"/>
          <a:ext cx="0" cy="0"/>
          <a:chOff x="0" y="0"/>
          <a:chExt cx="0" cy="0"/>
        </a:xfrm>
      </p:grpSpPr>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267"/>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007"/>
        <p:cNvGrpSpPr/>
        <p:nvPr/>
      </p:nvGrpSpPr>
      <p:grpSpPr>
        <a:xfrm>
          <a:off x="0" y="0"/>
          <a:ext cx="0" cy="0"/>
          <a:chOff x="0" y="0"/>
          <a:chExt cx="0" cy="0"/>
        </a:xfrm>
      </p:grpSpPr>
      <p:sp>
        <p:nvSpPr>
          <p:cNvPr id="14008" name="Google Shape;14008;p2"/>
          <p:cNvSpPr txBox="1">
            <a:spLocks noGrp="1"/>
          </p:cNvSpPr>
          <p:nvPr>
            <p:ph type="title"/>
          </p:nvPr>
        </p:nvSpPr>
        <p:spPr>
          <a:xfrm>
            <a:off x="581100" y="1980350"/>
            <a:ext cx="8251200" cy="841800"/>
          </a:xfrm>
          <a:prstGeom prst="rect">
            <a:avLst/>
          </a:prstGeom>
          <a:noFill/>
          <a:ln>
            <a:noFill/>
          </a:ln>
        </p:spPr>
        <p:txBody>
          <a:bodyPr spcFirstLastPara="1" wrap="square" lIns="91425" tIns="91425" rIns="91425" bIns="91425" anchor="ctr" anchorCtr="0">
            <a:normAutofit/>
          </a:bodyPr>
          <a:lstStyle/>
          <a:p>
            <a:pPr marL="0" lvl="0" indent="0" algn="l" rtl="0">
              <a:lnSpc>
                <a:spcPct val="100000"/>
              </a:lnSpc>
              <a:spcBef>
                <a:spcPts val="0"/>
              </a:spcBef>
              <a:spcAft>
                <a:spcPts val="0"/>
              </a:spcAft>
              <a:buSzPts val="3600"/>
              <a:buNone/>
            </a:pPr>
            <a:r>
              <a:rPr lang="en"/>
              <a:t>Lifestyle spending account</a:t>
            </a:r>
            <a:endParaRPr/>
          </a:p>
        </p:txBody>
      </p:sp>
      <p:sp>
        <p:nvSpPr>
          <p:cNvPr id="14009" name="Google Shape;14009;p2"/>
          <p:cNvSpPr/>
          <p:nvPr/>
        </p:nvSpPr>
        <p:spPr>
          <a:xfrm>
            <a:off x="532899" y="2668255"/>
            <a:ext cx="3108797"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chemeClr val="dk2"/>
                </a:solidFill>
                <a:latin typeface="Roboto Condensed"/>
                <a:ea typeface="Roboto Condensed"/>
                <a:cs typeface="Roboto Condensed"/>
                <a:sym typeface="Roboto Condensed"/>
              </a:rPr>
              <a:t>(LSA)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4013"/>
        <p:cNvGrpSpPr/>
        <p:nvPr/>
      </p:nvGrpSpPr>
      <p:grpSpPr>
        <a:xfrm>
          <a:off x="0" y="0"/>
          <a:ext cx="0" cy="0"/>
          <a:chOff x="0" y="0"/>
          <a:chExt cx="0" cy="0"/>
        </a:xfrm>
      </p:grpSpPr>
      <p:sp>
        <p:nvSpPr>
          <p:cNvPr id="14014" name="Google Shape;14014;g280e44c372a_0_1878"/>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What is a lifestyle spending account?</a:t>
            </a:r>
            <a:endParaRPr/>
          </a:p>
        </p:txBody>
      </p:sp>
      <p:sp>
        <p:nvSpPr>
          <p:cNvPr id="14015" name="Google Shape;14015;g280e44c372a_0_1878"/>
          <p:cNvSpPr txBox="1"/>
          <p:nvPr/>
        </p:nvSpPr>
        <p:spPr>
          <a:xfrm>
            <a:off x="999200" y="3250250"/>
            <a:ext cx="2119500" cy="8313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Designed and funded by your employer – post tax</a:t>
            </a:r>
            <a:endParaRPr sz="1650" b="0" i="0" u="none" strike="noStrike" cap="none">
              <a:solidFill>
                <a:srgbClr val="253746"/>
              </a:solidFill>
              <a:latin typeface="Inter"/>
              <a:ea typeface="Inter"/>
              <a:cs typeface="Inter"/>
              <a:sym typeface="Inter"/>
            </a:endParaRPr>
          </a:p>
        </p:txBody>
      </p:sp>
      <p:sp>
        <p:nvSpPr>
          <p:cNvPr id="14016" name="Google Shape;14016;g280e44c372a_0_1878"/>
          <p:cNvSpPr txBox="1"/>
          <p:nvPr/>
        </p:nvSpPr>
        <p:spPr>
          <a:xfrm>
            <a:off x="3589938" y="3250250"/>
            <a:ext cx="1964100" cy="8313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Funds for a positive lifestyle</a:t>
            </a:r>
            <a:endParaRPr sz="165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650"/>
              <a:buFont typeface="Arial"/>
              <a:buNone/>
            </a:pPr>
            <a:endParaRPr sz="1650" b="0" i="0" u="none" strike="noStrike" cap="none">
              <a:solidFill>
                <a:srgbClr val="253746"/>
              </a:solidFill>
              <a:latin typeface="Inter"/>
              <a:ea typeface="Inter"/>
              <a:cs typeface="Inter"/>
              <a:sym typeface="Inter"/>
            </a:endParaRPr>
          </a:p>
        </p:txBody>
      </p:sp>
      <p:sp>
        <p:nvSpPr>
          <p:cNvPr id="14017" name="Google Shape;14017;g280e44c372a_0_1878"/>
          <p:cNvSpPr/>
          <p:nvPr/>
        </p:nvSpPr>
        <p:spPr>
          <a:xfrm>
            <a:off x="1237600" y="1682113"/>
            <a:ext cx="1436700" cy="14367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4018" name="Google Shape;14018;g280e44c372a_0_1878"/>
          <p:cNvSpPr txBox="1"/>
          <p:nvPr/>
        </p:nvSpPr>
        <p:spPr>
          <a:xfrm>
            <a:off x="5867975" y="3250250"/>
            <a:ext cx="2304600" cy="8313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Can be paired with other benefit plans</a:t>
            </a:r>
            <a:endParaRPr sz="165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650"/>
              <a:buFont typeface="Arial"/>
              <a:buNone/>
            </a:pPr>
            <a:endParaRPr sz="1650" b="0" i="0" u="none" strike="noStrike" cap="none">
              <a:solidFill>
                <a:srgbClr val="253746"/>
              </a:solidFill>
              <a:latin typeface="Inter"/>
              <a:ea typeface="Inter"/>
              <a:cs typeface="Inter"/>
              <a:sym typeface="Inter"/>
            </a:endParaRPr>
          </a:p>
        </p:txBody>
      </p:sp>
      <p:sp>
        <p:nvSpPr>
          <p:cNvPr id="14019" name="Google Shape;14019;g280e44c372a_0_1878"/>
          <p:cNvSpPr/>
          <p:nvPr/>
        </p:nvSpPr>
        <p:spPr>
          <a:xfrm>
            <a:off x="3855253" y="1682113"/>
            <a:ext cx="1436700" cy="1436700"/>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4020" name="Google Shape;14020;g280e44c372a_0_1878"/>
          <p:cNvSpPr/>
          <p:nvPr/>
        </p:nvSpPr>
        <p:spPr>
          <a:xfrm>
            <a:off x="6279261" y="1682113"/>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grpSp>
        <p:nvGrpSpPr>
          <p:cNvPr id="14021" name="Google Shape;14021;g280e44c372a_0_1878"/>
          <p:cNvGrpSpPr/>
          <p:nvPr/>
        </p:nvGrpSpPr>
        <p:grpSpPr>
          <a:xfrm>
            <a:off x="1517045" y="1874603"/>
            <a:ext cx="877828" cy="1051733"/>
            <a:chOff x="2576500" y="474475"/>
            <a:chExt cx="83775" cy="100525"/>
          </a:xfrm>
        </p:grpSpPr>
        <p:sp>
          <p:nvSpPr>
            <p:cNvPr id="14022" name="Google Shape;14022;g280e44c372a_0_1878"/>
            <p:cNvSpPr/>
            <p:nvPr/>
          </p:nvSpPr>
          <p:spPr>
            <a:xfrm>
              <a:off x="2592850" y="474475"/>
              <a:ext cx="51100" cy="32275"/>
            </a:xfrm>
            <a:custGeom>
              <a:avLst/>
              <a:gdLst/>
              <a:ahLst/>
              <a:cxnLst/>
              <a:rect l="l" t="t" r="r" b="b"/>
              <a:pathLst>
                <a:path w="2044" h="1291" extrusionOk="0">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3" name="Google Shape;14023;g280e44c372a_0_1878"/>
            <p:cNvSpPr/>
            <p:nvPr/>
          </p:nvSpPr>
          <p:spPr>
            <a:xfrm>
              <a:off x="2576500" y="499200"/>
              <a:ext cx="83775" cy="75800"/>
            </a:xfrm>
            <a:custGeom>
              <a:avLst/>
              <a:gdLst/>
              <a:ahLst/>
              <a:cxnLst/>
              <a:rect l="l" t="t" r="r" b="b"/>
              <a:pathLst>
                <a:path w="3351" h="3032" extrusionOk="0">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4" name="Google Shape;14024;g280e44c372a_0_1878"/>
            <p:cNvSpPr/>
            <p:nvPr/>
          </p:nvSpPr>
          <p:spPr>
            <a:xfrm>
              <a:off x="2576500" y="499200"/>
              <a:ext cx="83775" cy="75800"/>
            </a:xfrm>
            <a:custGeom>
              <a:avLst/>
              <a:gdLst/>
              <a:ahLst/>
              <a:cxnLst/>
              <a:rect l="l" t="t" r="r" b="b"/>
              <a:pathLst>
                <a:path w="3351" h="3032" extrusionOk="0">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5" name="Google Shape;14025;g280e44c372a_0_1878"/>
            <p:cNvSpPr/>
            <p:nvPr/>
          </p:nvSpPr>
          <p:spPr>
            <a:xfrm>
              <a:off x="2601225" y="499200"/>
              <a:ext cx="34350" cy="7550"/>
            </a:xfrm>
            <a:custGeom>
              <a:avLst/>
              <a:gdLst/>
              <a:ahLst/>
              <a:cxnLst/>
              <a:rect l="l" t="t" r="r" b="b"/>
              <a:pathLst>
                <a:path w="1374" h="302" extrusionOk="0">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6" name="Google Shape;14026;g280e44c372a_0_1878"/>
            <p:cNvSpPr/>
            <p:nvPr/>
          </p:nvSpPr>
          <p:spPr>
            <a:xfrm>
              <a:off x="2592850" y="474475"/>
              <a:ext cx="51100" cy="29775"/>
            </a:xfrm>
            <a:custGeom>
              <a:avLst/>
              <a:gdLst/>
              <a:ahLst/>
              <a:cxnLst/>
              <a:rect l="l" t="t" r="r" b="b"/>
              <a:pathLst>
                <a:path w="2044" h="1191" extrusionOk="0">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7" name="Google Shape;14027;g280e44c372a_0_1878"/>
            <p:cNvSpPr/>
            <p:nvPr/>
          </p:nvSpPr>
          <p:spPr>
            <a:xfrm>
              <a:off x="2594925" y="499200"/>
              <a:ext cx="11350" cy="7550"/>
            </a:xfrm>
            <a:custGeom>
              <a:avLst/>
              <a:gdLst/>
              <a:ahLst/>
              <a:cxnLst/>
              <a:rect l="l" t="t" r="r" b="b"/>
              <a:pathLst>
                <a:path w="454" h="302" extrusionOk="0">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8" name="Google Shape;14028;g280e44c372a_0_1878"/>
            <p:cNvSpPr/>
            <p:nvPr/>
          </p:nvSpPr>
          <p:spPr>
            <a:xfrm>
              <a:off x="2576500" y="490825"/>
              <a:ext cx="29775" cy="17600"/>
            </a:xfrm>
            <a:custGeom>
              <a:avLst/>
              <a:gdLst/>
              <a:ahLst/>
              <a:cxnLst/>
              <a:rect l="l" t="t" r="r" b="b"/>
              <a:pathLst>
                <a:path w="1191" h="704" extrusionOk="0">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9" name="Google Shape;14029;g280e44c372a_0_1878"/>
            <p:cNvSpPr/>
            <p:nvPr/>
          </p:nvSpPr>
          <p:spPr>
            <a:xfrm>
              <a:off x="2576500" y="501700"/>
              <a:ext cx="23475" cy="19300"/>
            </a:xfrm>
            <a:custGeom>
              <a:avLst/>
              <a:gdLst/>
              <a:ahLst/>
              <a:cxnLst/>
              <a:rect l="l" t="t" r="r" b="b"/>
              <a:pathLst>
                <a:path w="939" h="772" extrusionOk="0">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0" name="Google Shape;14030;g280e44c372a_0_1878"/>
            <p:cNvSpPr/>
            <p:nvPr/>
          </p:nvSpPr>
          <p:spPr>
            <a:xfrm>
              <a:off x="2621325" y="489550"/>
              <a:ext cx="7550" cy="16775"/>
            </a:xfrm>
            <a:custGeom>
              <a:avLst/>
              <a:gdLst/>
              <a:ahLst/>
              <a:cxnLst/>
              <a:rect l="l" t="t" r="r" b="b"/>
              <a:pathLst>
                <a:path w="302" h="671" extrusionOk="0">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1" name="Google Shape;14031;g280e44c372a_0_1878"/>
            <p:cNvSpPr/>
            <p:nvPr/>
          </p:nvSpPr>
          <p:spPr>
            <a:xfrm>
              <a:off x="2607925" y="489550"/>
              <a:ext cx="7550" cy="16775"/>
            </a:xfrm>
            <a:custGeom>
              <a:avLst/>
              <a:gdLst/>
              <a:ahLst/>
              <a:cxnLst/>
              <a:rect l="l" t="t" r="r" b="b"/>
              <a:pathLst>
                <a:path w="302" h="671" extrusionOk="0">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2" name="Google Shape;14032;g280e44c372a_0_1878"/>
            <p:cNvSpPr/>
            <p:nvPr/>
          </p:nvSpPr>
          <p:spPr>
            <a:xfrm>
              <a:off x="2615875" y="523475"/>
              <a:ext cx="9650" cy="7150"/>
            </a:xfrm>
            <a:custGeom>
              <a:avLst/>
              <a:gdLst/>
              <a:ahLst/>
              <a:cxnLst/>
              <a:rect l="l" t="t" r="r" b="b"/>
              <a:pathLst>
                <a:path w="386" h="286" extrusionOk="0">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3" name="Google Shape;14033;g280e44c372a_0_1878"/>
            <p:cNvSpPr/>
            <p:nvPr/>
          </p:nvSpPr>
          <p:spPr>
            <a:xfrm>
              <a:off x="2610425" y="547350"/>
              <a:ext cx="10075" cy="6725"/>
            </a:xfrm>
            <a:custGeom>
              <a:avLst/>
              <a:gdLst/>
              <a:ahLst/>
              <a:cxnLst/>
              <a:rect l="l" t="t" r="r" b="b"/>
              <a:pathLst>
                <a:path w="403" h="269" extrusionOk="0">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4" name="Google Shape;14034;g280e44c372a_0_1878"/>
            <p:cNvSpPr/>
            <p:nvPr/>
          </p:nvSpPr>
          <p:spPr>
            <a:xfrm>
              <a:off x="2609600" y="523475"/>
              <a:ext cx="11325" cy="18025"/>
            </a:xfrm>
            <a:custGeom>
              <a:avLst/>
              <a:gdLst/>
              <a:ahLst/>
              <a:cxnLst/>
              <a:rect l="l" t="t" r="r" b="b"/>
              <a:pathLst>
                <a:path w="453" h="721" extrusionOk="0">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5" name="Google Shape;14035;g280e44c372a_0_1878"/>
            <p:cNvSpPr/>
            <p:nvPr/>
          </p:nvSpPr>
          <p:spPr>
            <a:xfrm>
              <a:off x="2615875" y="536450"/>
              <a:ext cx="11325" cy="17625"/>
            </a:xfrm>
            <a:custGeom>
              <a:avLst/>
              <a:gdLst/>
              <a:ahLst/>
              <a:cxnLst/>
              <a:rect l="l" t="t" r="r" b="b"/>
              <a:pathLst>
                <a:path w="453" h="705" extrusionOk="0">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6" name="Google Shape;14036;g280e44c372a_0_1878"/>
            <p:cNvSpPr/>
            <p:nvPr/>
          </p:nvSpPr>
          <p:spPr>
            <a:xfrm>
              <a:off x="2615450" y="549025"/>
              <a:ext cx="5050" cy="8400"/>
            </a:xfrm>
            <a:custGeom>
              <a:avLst/>
              <a:gdLst/>
              <a:ahLst/>
              <a:cxnLst/>
              <a:rect l="l" t="t" r="r" b="b"/>
              <a:pathLst>
                <a:path w="202" h="336" extrusionOk="0">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7" name="Google Shape;14037;g280e44c372a_0_1878"/>
            <p:cNvSpPr/>
            <p:nvPr/>
          </p:nvSpPr>
          <p:spPr>
            <a:xfrm>
              <a:off x="2615450" y="520125"/>
              <a:ext cx="5050" cy="8400"/>
            </a:xfrm>
            <a:custGeom>
              <a:avLst/>
              <a:gdLst/>
              <a:ahLst/>
              <a:cxnLst/>
              <a:rect l="l" t="t" r="r" b="b"/>
              <a:pathLst>
                <a:path w="202" h="336" extrusionOk="0">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38" name="Google Shape;14038;g280e44c372a_0_1878"/>
          <p:cNvGrpSpPr/>
          <p:nvPr/>
        </p:nvGrpSpPr>
        <p:grpSpPr>
          <a:xfrm>
            <a:off x="6356834" y="1953991"/>
            <a:ext cx="1326894" cy="892959"/>
            <a:chOff x="1203375" y="683875"/>
            <a:chExt cx="104300" cy="66600"/>
          </a:xfrm>
        </p:grpSpPr>
        <p:sp>
          <p:nvSpPr>
            <p:cNvPr id="14039" name="Google Shape;14039;g280e44c372a_0_1878"/>
            <p:cNvSpPr/>
            <p:nvPr/>
          </p:nvSpPr>
          <p:spPr>
            <a:xfrm>
              <a:off x="1281250" y="684700"/>
              <a:ext cx="26425" cy="43575"/>
            </a:xfrm>
            <a:custGeom>
              <a:avLst/>
              <a:gdLst/>
              <a:ahLst/>
              <a:cxnLst/>
              <a:rect l="l" t="t" r="r" b="b"/>
              <a:pathLst>
                <a:path w="1057" h="1743" extrusionOk="0">
                  <a:moveTo>
                    <a:pt x="520" y="202"/>
                  </a:moveTo>
                  <a:lnTo>
                    <a:pt x="537" y="218"/>
                  </a:lnTo>
                  <a:lnTo>
                    <a:pt x="855" y="1424"/>
                  </a:lnTo>
                  <a:lnTo>
                    <a:pt x="855" y="1441"/>
                  </a:lnTo>
                  <a:lnTo>
                    <a:pt x="554" y="1542"/>
                  </a:lnTo>
                  <a:lnTo>
                    <a:pt x="537" y="1525"/>
                  </a:lnTo>
                  <a:lnTo>
                    <a:pt x="202" y="302"/>
                  </a:lnTo>
                  <a:lnTo>
                    <a:pt x="219" y="285"/>
                  </a:lnTo>
                  <a:lnTo>
                    <a:pt x="503" y="202"/>
                  </a:lnTo>
                  <a:close/>
                  <a:moveTo>
                    <a:pt x="453" y="1"/>
                  </a:moveTo>
                  <a:lnTo>
                    <a:pt x="152" y="101"/>
                  </a:lnTo>
                  <a:lnTo>
                    <a:pt x="85" y="135"/>
                  </a:lnTo>
                  <a:lnTo>
                    <a:pt x="34" y="202"/>
                  </a:lnTo>
                  <a:lnTo>
                    <a:pt x="1" y="285"/>
                  </a:lnTo>
                  <a:lnTo>
                    <a:pt x="18" y="369"/>
                  </a:lnTo>
                  <a:lnTo>
                    <a:pt x="336" y="1575"/>
                  </a:lnTo>
                  <a:lnTo>
                    <a:pt x="369" y="1659"/>
                  </a:lnTo>
                  <a:lnTo>
                    <a:pt x="436" y="1709"/>
                  </a:lnTo>
                  <a:lnTo>
                    <a:pt x="487" y="1726"/>
                  </a:lnTo>
                  <a:lnTo>
                    <a:pt x="554" y="1743"/>
                  </a:lnTo>
                  <a:lnTo>
                    <a:pt x="604" y="1726"/>
                  </a:lnTo>
                  <a:lnTo>
                    <a:pt x="906" y="1642"/>
                  </a:lnTo>
                  <a:lnTo>
                    <a:pt x="989" y="1592"/>
                  </a:lnTo>
                  <a:lnTo>
                    <a:pt x="1040" y="1542"/>
                  </a:lnTo>
                  <a:lnTo>
                    <a:pt x="1056" y="1458"/>
                  </a:lnTo>
                  <a:lnTo>
                    <a:pt x="1056" y="1374"/>
                  </a:lnTo>
                  <a:lnTo>
                    <a:pt x="721" y="151"/>
                  </a:lnTo>
                  <a:lnTo>
                    <a:pt x="688" y="84"/>
                  </a:lnTo>
                  <a:lnTo>
                    <a:pt x="621" y="17"/>
                  </a:lnTo>
                  <a:lnTo>
                    <a:pt x="53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0" name="Google Shape;14040;g280e44c372a_0_1878"/>
            <p:cNvSpPr/>
            <p:nvPr/>
          </p:nvSpPr>
          <p:spPr>
            <a:xfrm>
              <a:off x="1228500" y="683875"/>
              <a:ext cx="65775" cy="42725"/>
            </a:xfrm>
            <a:custGeom>
              <a:avLst/>
              <a:gdLst/>
              <a:ahLst/>
              <a:cxnLst/>
              <a:rect l="l" t="t" r="r" b="b"/>
              <a:pathLst>
                <a:path w="2631" h="1709" extrusionOk="0">
                  <a:moveTo>
                    <a:pt x="989" y="0"/>
                  </a:moveTo>
                  <a:lnTo>
                    <a:pt x="888" y="17"/>
                  </a:lnTo>
                  <a:lnTo>
                    <a:pt x="754" y="50"/>
                  </a:lnTo>
                  <a:lnTo>
                    <a:pt x="637" y="101"/>
                  </a:lnTo>
                  <a:lnTo>
                    <a:pt x="486" y="184"/>
                  </a:lnTo>
                  <a:lnTo>
                    <a:pt x="352" y="268"/>
                  </a:lnTo>
                  <a:lnTo>
                    <a:pt x="201" y="369"/>
                  </a:lnTo>
                  <a:lnTo>
                    <a:pt x="101" y="452"/>
                  </a:lnTo>
                  <a:lnTo>
                    <a:pt x="51" y="486"/>
                  </a:lnTo>
                  <a:lnTo>
                    <a:pt x="17" y="536"/>
                  </a:lnTo>
                  <a:lnTo>
                    <a:pt x="0" y="586"/>
                  </a:lnTo>
                  <a:lnTo>
                    <a:pt x="0" y="637"/>
                  </a:lnTo>
                  <a:lnTo>
                    <a:pt x="0" y="704"/>
                  </a:lnTo>
                  <a:lnTo>
                    <a:pt x="34" y="754"/>
                  </a:lnTo>
                  <a:lnTo>
                    <a:pt x="67" y="787"/>
                  </a:lnTo>
                  <a:lnTo>
                    <a:pt x="101" y="838"/>
                  </a:lnTo>
                  <a:lnTo>
                    <a:pt x="201" y="871"/>
                  </a:lnTo>
                  <a:lnTo>
                    <a:pt x="319" y="888"/>
                  </a:lnTo>
                  <a:lnTo>
                    <a:pt x="453" y="871"/>
                  </a:lnTo>
                  <a:lnTo>
                    <a:pt x="553" y="838"/>
                  </a:lnTo>
                  <a:lnTo>
                    <a:pt x="687" y="787"/>
                  </a:lnTo>
                  <a:lnTo>
                    <a:pt x="804" y="737"/>
                  </a:lnTo>
                  <a:lnTo>
                    <a:pt x="922" y="704"/>
                  </a:lnTo>
                  <a:lnTo>
                    <a:pt x="1156" y="704"/>
                  </a:lnTo>
                  <a:lnTo>
                    <a:pt x="1273" y="737"/>
                  </a:lnTo>
                  <a:lnTo>
                    <a:pt x="1407" y="787"/>
                  </a:lnTo>
                  <a:lnTo>
                    <a:pt x="1541" y="871"/>
                  </a:lnTo>
                  <a:lnTo>
                    <a:pt x="1692" y="1005"/>
                  </a:lnTo>
                  <a:lnTo>
                    <a:pt x="1843" y="1156"/>
                  </a:lnTo>
                  <a:lnTo>
                    <a:pt x="2027" y="1374"/>
                  </a:lnTo>
                  <a:lnTo>
                    <a:pt x="2228" y="1625"/>
                  </a:lnTo>
                  <a:lnTo>
                    <a:pt x="2262" y="1658"/>
                  </a:lnTo>
                  <a:lnTo>
                    <a:pt x="2312" y="1675"/>
                  </a:lnTo>
                  <a:lnTo>
                    <a:pt x="2362" y="1692"/>
                  </a:lnTo>
                  <a:lnTo>
                    <a:pt x="2396" y="1709"/>
                  </a:lnTo>
                  <a:lnTo>
                    <a:pt x="2463" y="1692"/>
                  </a:lnTo>
                  <a:lnTo>
                    <a:pt x="2580" y="1658"/>
                  </a:lnTo>
                  <a:lnTo>
                    <a:pt x="2613" y="1642"/>
                  </a:lnTo>
                  <a:lnTo>
                    <a:pt x="2630" y="1608"/>
                  </a:lnTo>
                  <a:lnTo>
                    <a:pt x="2630" y="1558"/>
                  </a:lnTo>
                  <a:lnTo>
                    <a:pt x="2630" y="1524"/>
                  </a:lnTo>
                  <a:lnTo>
                    <a:pt x="2613" y="1491"/>
                  </a:lnTo>
                  <a:lnTo>
                    <a:pt x="2580" y="1474"/>
                  </a:lnTo>
                  <a:lnTo>
                    <a:pt x="2530" y="1457"/>
                  </a:lnTo>
                  <a:lnTo>
                    <a:pt x="2496" y="1474"/>
                  </a:lnTo>
                  <a:lnTo>
                    <a:pt x="2412" y="1508"/>
                  </a:lnTo>
                  <a:lnTo>
                    <a:pt x="2379" y="1491"/>
                  </a:lnTo>
                  <a:lnTo>
                    <a:pt x="2178" y="1240"/>
                  </a:lnTo>
                  <a:lnTo>
                    <a:pt x="2010" y="1039"/>
                  </a:lnTo>
                  <a:lnTo>
                    <a:pt x="1843" y="871"/>
                  </a:lnTo>
                  <a:lnTo>
                    <a:pt x="1675" y="720"/>
                  </a:lnTo>
                  <a:lnTo>
                    <a:pt x="1525" y="620"/>
                  </a:lnTo>
                  <a:lnTo>
                    <a:pt x="1374" y="553"/>
                  </a:lnTo>
                  <a:lnTo>
                    <a:pt x="1223" y="519"/>
                  </a:lnTo>
                  <a:lnTo>
                    <a:pt x="1056" y="503"/>
                  </a:lnTo>
                  <a:lnTo>
                    <a:pt x="905" y="503"/>
                  </a:lnTo>
                  <a:lnTo>
                    <a:pt x="737" y="553"/>
                  </a:lnTo>
                  <a:lnTo>
                    <a:pt x="603" y="603"/>
                  </a:lnTo>
                  <a:lnTo>
                    <a:pt x="486" y="653"/>
                  </a:lnTo>
                  <a:lnTo>
                    <a:pt x="402" y="670"/>
                  </a:lnTo>
                  <a:lnTo>
                    <a:pt x="335" y="687"/>
                  </a:lnTo>
                  <a:lnTo>
                    <a:pt x="268" y="687"/>
                  </a:lnTo>
                  <a:lnTo>
                    <a:pt x="218" y="653"/>
                  </a:lnTo>
                  <a:lnTo>
                    <a:pt x="201" y="637"/>
                  </a:lnTo>
                  <a:lnTo>
                    <a:pt x="235" y="603"/>
                  </a:lnTo>
                  <a:lnTo>
                    <a:pt x="285" y="553"/>
                  </a:lnTo>
                  <a:lnTo>
                    <a:pt x="453" y="452"/>
                  </a:lnTo>
                  <a:lnTo>
                    <a:pt x="603" y="352"/>
                  </a:lnTo>
                  <a:lnTo>
                    <a:pt x="721" y="285"/>
                  </a:lnTo>
                  <a:lnTo>
                    <a:pt x="821" y="235"/>
                  </a:lnTo>
                  <a:lnTo>
                    <a:pt x="922" y="218"/>
                  </a:lnTo>
                  <a:lnTo>
                    <a:pt x="1005" y="201"/>
                  </a:lnTo>
                  <a:lnTo>
                    <a:pt x="1106" y="201"/>
                  </a:lnTo>
                  <a:lnTo>
                    <a:pt x="1190" y="218"/>
                  </a:lnTo>
                  <a:lnTo>
                    <a:pt x="1407" y="285"/>
                  </a:lnTo>
                  <a:lnTo>
                    <a:pt x="1575" y="335"/>
                  </a:lnTo>
                  <a:lnTo>
                    <a:pt x="1943" y="436"/>
                  </a:lnTo>
                  <a:lnTo>
                    <a:pt x="2211" y="503"/>
                  </a:lnTo>
                  <a:lnTo>
                    <a:pt x="2245" y="503"/>
                  </a:lnTo>
                  <a:lnTo>
                    <a:pt x="2295" y="486"/>
                  </a:lnTo>
                  <a:lnTo>
                    <a:pt x="2312" y="452"/>
                  </a:lnTo>
                  <a:lnTo>
                    <a:pt x="2329" y="419"/>
                  </a:lnTo>
                  <a:lnTo>
                    <a:pt x="2329" y="385"/>
                  </a:lnTo>
                  <a:lnTo>
                    <a:pt x="2312" y="352"/>
                  </a:lnTo>
                  <a:lnTo>
                    <a:pt x="2278" y="318"/>
                  </a:lnTo>
                  <a:lnTo>
                    <a:pt x="2245" y="302"/>
                  </a:lnTo>
                  <a:lnTo>
                    <a:pt x="1994" y="251"/>
                  </a:lnTo>
                  <a:lnTo>
                    <a:pt x="1625" y="134"/>
                  </a:lnTo>
                  <a:lnTo>
                    <a:pt x="1474" y="84"/>
                  </a:lnTo>
                  <a:lnTo>
                    <a:pt x="1223" y="17"/>
                  </a:lnTo>
                  <a:lnTo>
                    <a:pt x="110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1" name="Google Shape;14041;g280e44c372a_0_1878"/>
            <p:cNvSpPr/>
            <p:nvPr/>
          </p:nvSpPr>
          <p:spPr>
            <a:xfrm>
              <a:off x="1216775" y="719050"/>
              <a:ext cx="72475" cy="31425"/>
            </a:xfrm>
            <a:custGeom>
              <a:avLst/>
              <a:gdLst/>
              <a:ahLst/>
              <a:cxnLst/>
              <a:rect l="l" t="t" r="r" b="b"/>
              <a:pathLst>
                <a:path w="2899" h="1257" extrusionOk="0">
                  <a:moveTo>
                    <a:pt x="2697" y="0"/>
                  </a:moveTo>
                  <a:lnTo>
                    <a:pt x="2664" y="17"/>
                  </a:lnTo>
                  <a:lnTo>
                    <a:pt x="2647" y="50"/>
                  </a:lnTo>
                  <a:lnTo>
                    <a:pt x="2630" y="84"/>
                  </a:lnTo>
                  <a:lnTo>
                    <a:pt x="2630" y="134"/>
                  </a:lnTo>
                  <a:lnTo>
                    <a:pt x="2664" y="168"/>
                  </a:lnTo>
                  <a:lnTo>
                    <a:pt x="2680" y="201"/>
                  </a:lnTo>
                  <a:lnTo>
                    <a:pt x="2697" y="235"/>
                  </a:lnTo>
                  <a:lnTo>
                    <a:pt x="2697" y="268"/>
                  </a:lnTo>
                  <a:lnTo>
                    <a:pt x="2680" y="302"/>
                  </a:lnTo>
                  <a:lnTo>
                    <a:pt x="2664" y="352"/>
                  </a:lnTo>
                  <a:lnTo>
                    <a:pt x="2613" y="385"/>
                  </a:lnTo>
                  <a:lnTo>
                    <a:pt x="2563" y="402"/>
                  </a:lnTo>
                  <a:lnTo>
                    <a:pt x="2496" y="419"/>
                  </a:lnTo>
                  <a:lnTo>
                    <a:pt x="2463" y="419"/>
                  </a:lnTo>
                  <a:lnTo>
                    <a:pt x="2429" y="436"/>
                  </a:lnTo>
                  <a:lnTo>
                    <a:pt x="2412" y="469"/>
                  </a:lnTo>
                  <a:lnTo>
                    <a:pt x="2396" y="519"/>
                  </a:lnTo>
                  <a:lnTo>
                    <a:pt x="2379" y="586"/>
                  </a:lnTo>
                  <a:lnTo>
                    <a:pt x="2345" y="620"/>
                  </a:lnTo>
                  <a:lnTo>
                    <a:pt x="2278" y="670"/>
                  </a:lnTo>
                  <a:lnTo>
                    <a:pt x="2228" y="687"/>
                  </a:lnTo>
                  <a:lnTo>
                    <a:pt x="2144" y="687"/>
                  </a:lnTo>
                  <a:lnTo>
                    <a:pt x="2111" y="704"/>
                  </a:lnTo>
                  <a:lnTo>
                    <a:pt x="2094" y="737"/>
                  </a:lnTo>
                  <a:lnTo>
                    <a:pt x="2077" y="771"/>
                  </a:lnTo>
                  <a:lnTo>
                    <a:pt x="2061" y="821"/>
                  </a:lnTo>
                  <a:lnTo>
                    <a:pt x="2027" y="854"/>
                  </a:lnTo>
                  <a:lnTo>
                    <a:pt x="1960" y="905"/>
                  </a:lnTo>
                  <a:lnTo>
                    <a:pt x="1893" y="921"/>
                  </a:lnTo>
                  <a:lnTo>
                    <a:pt x="1860" y="921"/>
                  </a:lnTo>
                  <a:lnTo>
                    <a:pt x="1809" y="938"/>
                  </a:lnTo>
                  <a:lnTo>
                    <a:pt x="1776" y="972"/>
                  </a:lnTo>
                  <a:lnTo>
                    <a:pt x="1759" y="1005"/>
                  </a:lnTo>
                  <a:lnTo>
                    <a:pt x="1709" y="1039"/>
                  </a:lnTo>
                  <a:lnTo>
                    <a:pt x="1642" y="1055"/>
                  </a:lnTo>
                  <a:lnTo>
                    <a:pt x="1575" y="1055"/>
                  </a:lnTo>
                  <a:lnTo>
                    <a:pt x="1508" y="1039"/>
                  </a:lnTo>
                  <a:lnTo>
                    <a:pt x="1441" y="1005"/>
                  </a:lnTo>
                  <a:lnTo>
                    <a:pt x="1223" y="871"/>
                  </a:lnTo>
                  <a:lnTo>
                    <a:pt x="1022" y="737"/>
                  </a:lnTo>
                  <a:lnTo>
                    <a:pt x="687" y="452"/>
                  </a:lnTo>
                  <a:lnTo>
                    <a:pt x="536" y="335"/>
                  </a:lnTo>
                  <a:lnTo>
                    <a:pt x="386" y="218"/>
                  </a:lnTo>
                  <a:lnTo>
                    <a:pt x="252" y="134"/>
                  </a:lnTo>
                  <a:lnTo>
                    <a:pt x="118" y="67"/>
                  </a:lnTo>
                  <a:lnTo>
                    <a:pt x="84" y="67"/>
                  </a:lnTo>
                  <a:lnTo>
                    <a:pt x="51" y="84"/>
                  </a:lnTo>
                  <a:lnTo>
                    <a:pt x="17" y="101"/>
                  </a:lnTo>
                  <a:lnTo>
                    <a:pt x="0" y="134"/>
                  </a:lnTo>
                  <a:lnTo>
                    <a:pt x="0" y="184"/>
                  </a:lnTo>
                  <a:lnTo>
                    <a:pt x="0" y="218"/>
                  </a:lnTo>
                  <a:lnTo>
                    <a:pt x="34" y="251"/>
                  </a:lnTo>
                  <a:lnTo>
                    <a:pt x="67" y="268"/>
                  </a:lnTo>
                  <a:lnTo>
                    <a:pt x="168" y="318"/>
                  </a:lnTo>
                  <a:lnTo>
                    <a:pt x="285" y="385"/>
                  </a:lnTo>
                  <a:lnTo>
                    <a:pt x="553" y="603"/>
                  </a:lnTo>
                  <a:lnTo>
                    <a:pt x="721" y="754"/>
                  </a:lnTo>
                  <a:lnTo>
                    <a:pt x="905" y="905"/>
                  </a:lnTo>
                  <a:lnTo>
                    <a:pt x="1123" y="1055"/>
                  </a:lnTo>
                  <a:lnTo>
                    <a:pt x="1340" y="1189"/>
                  </a:lnTo>
                  <a:lnTo>
                    <a:pt x="1491" y="1240"/>
                  </a:lnTo>
                  <a:lnTo>
                    <a:pt x="1625" y="1256"/>
                  </a:lnTo>
                  <a:lnTo>
                    <a:pt x="1675" y="1256"/>
                  </a:lnTo>
                  <a:lnTo>
                    <a:pt x="1742" y="1240"/>
                  </a:lnTo>
                  <a:lnTo>
                    <a:pt x="1809" y="1206"/>
                  </a:lnTo>
                  <a:lnTo>
                    <a:pt x="1860" y="1189"/>
                  </a:lnTo>
                  <a:lnTo>
                    <a:pt x="1927" y="1122"/>
                  </a:lnTo>
                  <a:lnTo>
                    <a:pt x="2010" y="1089"/>
                  </a:lnTo>
                  <a:lnTo>
                    <a:pt x="2094" y="1055"/>
                  </a:lnTo>
                  <a:lnTo>
                    <a:pt x="2178" y="988"/>
                  </a:lnTo>
                  <a:lnTo>
                    <a:pt x="2211" y="938"/>
                  </a:lnTo>
                  <a:lnTo>
                    <a:pt x="2245" y="888"/>
                  </a:lnTo>
                  <a:lnTo>
                    <a:pt x="2312" y="871"/>
                  </a:lnTo>
                  <a:lnTo>
                    <a:pt x="2379" y="854"/>
                  </a:lnTo>
                  <a:lnTo>
                    <a:pt x="2429" y="804"/>
                  </a:lnTo>
                  <a:lnTo>
                    <a:pt x="2496" y="771"/>
                  </a:lnTo>
                  <a:lnTo>
                    <a:pt x="2546" y="687"/>
                  </a:lnTo>
                  <a:lnTo>
                    <a:pt x="2597" y="603"/>
                  </a:lnTo>
                  <a:lnTo>
                    <a:pt x="2680" y="570"/>
                  </a:lnTo>
                  <a:lnTo>
                    <a:pt x="2764" y="519"/>
                  </a:lnTo>
                  <a:lnTo>
                    <a:pt x="2814" y="469"/>
                  </a:lnTo>
                  <a:lnTo>
                    <a:pt x="2865" y="385"/>
                  </a:lnTo>
                  <a:lnTo>
                    <a:pt x="2898" y="302"/>
                  </a:lnTo>
                  <a:lnTo>
                    <a:pt x="2898" y="201"/>
                  </a:lnTo>
                  <a:lnTo>
                    <a:pt x="2865" y="117"/>
                  </a:lnTo>
                  <a:lnTo>
                    <a:pt x="2814" y="34"/>
                  </a:lnTo>
                  <a:lnTo>
                    <a:pt x="278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2" name="Google Shape;14042;g280e44c372a_0_1878"/>
            <p:cNvSpPr/>
            <p:nvPr/>
          </p:nvSpPr>
          <p:spPr>
            <a:xfrm>
              <a:off x="1224300" y="690975"/>
              <a:ext cx="13025" cy="6725"/>
            </a:xfrm>
            <a:custGeom>
              <a:avLst/>
              <a:gdLst/>
              <a:ahLst/>
              <a:cxnLst/>
              <a:rect l="l" t="t" r="r" b="b"/>
              <a:pathLst>
                <a:path w="521" h="269" extrusionOk="0">
                  <a:moveTo>
                    <a:pt x="85" y="1"/>
                  </a:moveTo>
                  <a:lnTo>
                    <a:pt x="51" y="18"/>
                  </a:lnTo>
                  <a:lnTo>
                    <a:pt x="18" y="51"/>
                  </a:lnTo>
                  <a:lnTo>
                    <a:pt x="1" y="85"/>
                  </a:lnTo>
                  <a:lnTo>
                    <a:pt x="1" y="135"/>
                  </a:lnTo>
                  <a:lnTo>
                    <a:pt x="18" y="168"/>
                  </a:lnTo>
                  <a:lnTo>
                    <a:pt x="51" y="185"/>
                  </a:lnTo>
                  <a:lnTo>
                    <a:pt x="85" y="202"/>
                  </a:lnTo>
                  <a:lnTo>
                    <a:pt x="403" y="269"/>
                  </a:lnTo>
                  <a:lnTo>
                    <a:pt x="470" y="269"/>
                  </a:lnTo>
                  <a:lnTo>
                    <a:pt x="487" y="252"/>
                  </a:lnTo>
                  <a:lnTo>
                    <a:pt x="520" y="219"/>
                  </a:lnTo>
                  <a:lnTo>
                    <a:pt x="520" y="185"/>
                  </a:lnTo>
                  <a:lnTo>
                    <a:pt x="520" y="152"/>
                  </a:lnTo>
                  <a:lnTo>
                    <a:pt x="503" y="101"/>
                  </a:lnTo>
                  <a:lnTo>
                    <a:pt x="487" y="85"/>
                  </a:lnTo>
                  <a:lnTo>
                    <a:pt x="436" y="68"/>
                  </a:lnTo>
                  <a:lnTo>
                    <a:pt x="1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3" name="Google Shape;14043;g280e44c372a_0_1878"/>
            <p:cNvSpPr/>
            <p:nvPr/>
          </p:nvSpPr>
          <p:spPr>
            <a:xfrm>
              <a:off x="1203375" y="684700"/>
              <a:ext cx="26400" cy="43575"/>
            </a:xfrm>
            <a:custGeom>
              <a:avLst/>
              <a:gdLst/>
              <a:ahLst/>
              <a:cxnLst/>
              <a:rect l="l" t="t" r="r" b="b"/>
              <a:pathLst>
                <a:path w="1056" h="1743" extrusionOk="0">
                  <a:moveTo>
                    <a:pt x="553" y="202"/>
                  </a:moveTo>
                  <a:lnTo>
                    <a:pt x="838" y="285"/>
                  </a:lnTo>
                  <a:lnTo>
                    <a:pt x="855" y="302"/>
                  </a:lnTo>
                  <a:lnTo>
                    <a:pt x="520" y="1525"/>
                  </a:lnTo>
                  <a:lnTo>
                    <a:pt x="503" y="1542"/>
                  </a:lnTo>
                  <a:lnTo>
                    <a:pt x="201" y="1441"/>
                  </a:lnTo>
                  <a:lnTo>
                    <a:pt x="201" y="1424"/>
                  </a:lnTo>
                  <a:lnTo>
                    <a:pt x="520" y="218"/>
                  </a:lnTo>
                  <a:lnTo>
                    <a:pt x="536" y="202"/>
                  </a:lnTo>
                  <a:close/>
                  <a:moveTo>
                    <a:pt x="520" y="1"/>
                  </a:moveTo>
                  <a:lnTo>
                    <a:pt x="436" y="17"/>
                  </a:lnTo>
                  <a:lnTo>
                    <a:pt x="369" y="84"/>
                  </a:lnTo>
                  <a:lnTo>
                    <a:pt x="335" y="151"/>
                  </a:lnTo>
                  <a:lnTo>
                    <a:pt x="0" y="1374"/>
                  </a:lnTo>
                  <a:lnTo>
                    <a:pt x="0" y="1458"/>
                  </a:lnTo>
                  <a:lnTo>
                    <a:pt x="17" y="1542"/>
                  </a:lnTo>
                  <a:lnTo>
                    <a:pt x="67" y="1592"/>
                  </a:lnTo>
                  <a:lnTo>
                    <a:pt x="151" y="1642"/>
                  </a:lnTo>
                  <a:lnTo>
                    <a:pt x="436" y="1726"/>
                  </a:lnTo>
                  <a:lnTo>
                    <a:pt x="503" y="1743"/>
                  </a:lnTo>
                  <a:lnTo>
                    <a:pt x="570" y="1726"/>
                  </a:lnTo>
                  <a:lnTo>
                    <a:pt x="620" y="1709"/>
                  </a:lnTo>
                  <a:lnTo>
                    <a:pt x="687" y="1659"/>
                  </a:lnTo>
                  <a:lnTo>
                    <a:pt x="721" y="1575"/>
                  </a:lnTo>
                  <a:lnTo>
                    <a:pt x="1039" y="369"/>
                  </a:lnTo>
                  <a:lnTo>
                    <a:pt x="1056" y="285"/>
                  </a:lnTo>
                  <a:lnTo>
                    <a:pt x="1022" y="202"/>
                  </a:lnTo>
                  <a:lnTo>
                    <a:pt x="972" y="135"/>
                  </a:lnTo>
                  <a:lnTo>
                    <a:pt x="905" y="101"/>
                  </a:lnTo>
                  <a:lnTo>
                    <a:pt x="60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44" name="Google Shape;14044;g280e44c372a_0_1878"/>
          <p:cNvGrpSpPr/>
          <p:nvPr/>
        </p:nvGrpSpPr>
        <p:grpSpPr>
          <a:xfrm>
            <a:off x="4099029" y="1958729"/>
            <a:ext cx="945930" cy="883498"/>
            <a:chOff x="1783375" y="3735000"/>
            <a:chExt cx="95075" cy="88800"/>
          </a:xfrm>
        </p:grpSpPr>
        <p:sp>
          <p:nvSpPr>
            <p:cNvPr id="14045" name="Google Shape;14045;g280e44c372a_0_1878"/>
            <p:cNvSpPr/>
            <p:nvPr/>
          </p:nvSpPr>
          <p:spPr>
            <a:xfrm>
              <a:off x="1802625" y="3735000"/>
              <a:ext cx="75825" cy="88800"/>
            </a:xfrm>
            <a:custGeom>
              <a:avLst/>
              <a:gdLst/>
              <a:ahLst/>
              <a:cxnLst/>
              <a:rect l="l" t="t" r="r" b="b"/>
              <a:pathLst>
                <a:path w="3033" h="3552" extrusionOk="0">
                  <a:moveTo>
                    <a:pt x="1826" y="1"/>
                  </a:moveTo>
                  <a:lnTo>
                    <a:pt x="1759" y="17"/>
                  </a:lnTo>
                  <a:lnTo>
                    <a:pt x="1709" y="51"/>
                  </a:lnTo>
                  <a:lnTo>
                    <a:pt x="1659" y="84"/>
                  </a:lnTo>
                  <a:lnTo>
                    <a:pt x="1609" y="135"/>
                  </a:lnTo>
                  <a:lnTo>
                    <a:pt x="1307" y="436"/>
                  </a:lnTo>
                  <a:lnTo>
                    <a:pt x="1039" y="671"/>
                  </a:lnTo>
                  <a:lnTo>
                    <a:pt x="788" y="838"/>
                  </a:lnTo>
                  <a:lnTo>
                    <a:pt x="553" y="989"/>
                  </a:lnTo>
                  <a:lnTo>
                    <a:pt x="319" y="1140"/>
                  </a:lnTo>
                  <a:lnTo>
                    <a:pt x="51" y="1324"/>
                  </a:lnTo>
                  <a:lnTo>
                    <a:pt x="17" y="1357"/>
                  </a:lnTo>
                  <a:lnTo>
                    <a:pt x="1" y="1408"/>
                  </a:lnTo>
                  <a:lnTo>
                    <a:pt x="1" y="3083"/>
                  </a:lnTo>
                  <a:lnTo>
                    <a:pt x="17" y="3133"/>
                  </a:lnTo>
                  <a:lnTo>
                    <a:pt x="51" y="3166"/>
                  </a:lnTo>
                  <a:lnTo>
                    <a:pt x="202" y="3250"/>
                  </a:lnTo>
                  <a:lnTo>
                    <a:pt x="369" y="3317"/>
                  </a:lnTo>
                  <a:lnTo>
                    <a:pt x="570" y="3384"/>
                  </a:lnTo>
                  <a:lnTo>
                    <a:pt x="754" y="3434"/>
                  </a:lnTo>
                  <a:lnTo>
                    <a:pt x="972" y="3485"/>
                  </a:lnTo>
                  <a:lnTo>
                    <a:pt x="1173" y="3518"/>
                  </a:lnTo>
                  <a:lnTo>
                    <a:pt x="1374" y="3552"/>
                  </a:lnTo>
                  <a:lnTo>
                    <a:pt x="2245" y="3552"/>
                  </a:lnTo>
                  <a:lnTo>
                    <a:pt x="2262" y="3518"/>
                  </a:lnTo>
                  <a:lnTo>
                    <a:pt x="2295" y="3485"/>
                  </a:lnTo>
                  <a:lnTo>
                    <a:pt x="2295" y="3451"/>
                  </a:lnTo>
                  <a:lnTo>
                    <a:pt x="2295" y="3418"/>
                  </a:lnTo>
                  <a:lnTo>
                    <a:pt x="2262" y="3384"/>
                  </a:lnTo>
                  <a:lnTo>
                    <a:pt x="2245" y="3351"/>
                  </a:lnTo>
                  <a:lnTo>
                    <a:pt x="1408" y="3351"/>
                  </a:lnTo>
                  <a:lnTo>
                    <a:pt x="1223" y="3334"/>
                  </a:lnTo>
                  <a:lnTo>
                    <a:pt x="855" y="3250"/>
                  </a:lnTo>
                  <a:lnTo>
                    <a:pt x="503" y="3150"/>
                  </a:lnTo>
                  <a:lnTo>
                    <a:pt x="352" y="3083"/>
                  </a:lnTo>
                  <a:lnTo>
                    <a:pt x="202" y="3016"/>
                  </a:lnTo>
                  <a:lnTo>
                    <a:pt x="202" y="1458"/>
                  </a:lnTo>
                  <a:lnTo>
                    <a:pt x="436" y="1290"/>
                  </a:lnTo>
                  <a:lnTo>
                    <a:pt x="654" y="1156"/>
                  </a:lnTo>
                  <a:lnTo>
                    <a:pt x="905" y="1006"/>
                  </a:lnTo>
                  <a:lnTo>
                    <a:pt x="1156" y="821"/>
                  </a:lnTo>
                  <a:lnTo>
                    <a:pt x="1441" y="587"/>
                  </a:lnTo>
                  <a:lnTo>
                    <a:pt x="1592" y="436"/>
                  </a:lnTo>
                  <a:lnTo>
                    <a:pt x="1759" y="269"/>
                  </a:lnTo>
                  <a:lnTo>
                    <a:pt x="1810" y="218"/>
                  </a:lnTo>
                  <a:lnTo>
                    <a:pt x="1860" y="202"/>
                  </a:lnTo>
                  <a:lnTo>
                    <a:pt x="1910" y="218"/>
                  </a:lnTo>
                  <a:lnTo>
                    <a:pt x="1960" y="235"/>
                  </a:lnTo>
                  <a:lnTo>
                    <a:pt x="1994" y="269"/>
                  </a:lnTo>
                  <a:lnTo>
                    <a:pt x="2011" y="319"/>
                  </a:lnTo>
                  <a:lnTo>
                    <a:pt x="2027" y="369"/>
                  </a:lnTo>
                  <a:lnTo>
                    <a:pt x="2011" y="436"/>
                  </a:lnTo>
                  <a:lnTo>
                    <a:pt x="1944" y="553"/>
                  </a:lnTo>
                  <a:lnTo>
                    <a:pt x="1860" y="687"/>
                  </a:lnTo>
                  <a:lnTo>
                    <a:pt x="1676" y="972"/>
                  </a:lnTo>
                  <a:lnTo>
                    <a:pt x="1625" y="1039"/>
                  </a:lnTo>
                  <a:lnTo>
                    <a:pt x="1592" y="1106"/>
                  </a:lnTo>
                  <a:lnTo>
                    <a:pt x="1575" y="1190"/>
                  </a:lnTo>
                  <a:lnTo>
                    <a:pt x="1575" y="1257"/>
                  </a:lnTo>
                  <a:lnTo>
                    <a:pt x="1592" y="1324"/>
                  </a:lnTo>
                  <a:lnTo>
                    <a:pt x="1642" y="1374"/>
                  </a:lnTo>
                  <a:lnTo>
                    <a:pt x="1692" y="1424"/>
                  </a:lnTo>
                  <a:lnTo>
                    <a:pt x="1759" y="1458"/>
                  </a:lnTo>
                  <a:lnTo>
                    <a:pt x="2647" y="1458"/>
                  </a:lnTo>
                  <a:lnTo>
                    <a:pt x="2714" y="1475"/>
                  </a:lnTo>
                  <a:lnTo>
                    <a:pt x="2764" y="1508"/>
                  </a:lnTo>
                  <a:lnTo>
                    <a:pt x="2815" y="1542"/>
                  </a:lnTo>
                  <a:lnTo>
                    <a:pt x="2831" y="1609"/>
                  </a:lnTo>
                  <a:lnTo>
                    <a:pt x="2815" y="1676"/>
                  </a:lnTo>
                  <a:lnTo>
                    <a:pt x="2781" y="1726"/>
                  </a:lnTo>
                  <a:lnTo>
                    <a:pt x="2731" y="1776"/>
                  </a:lnTo>
                  <a:lnTo>
                    <a:pt x="2480" y="1776"/>
                  </a:lnTo>
                  <a:lnTo>
                    <a:pt x="2446" y="1793"/>
                  </a:lnTo>
                  <a:lnTo>
                    <a:pt x="2413" y="1810"/>
                  </a:lnTo>
                  <a:lnTo>
                    <a:pt x="2396" y="1843"/>
                  </a:lnTo>
                  <a:lnTo>
                    <a:pt x="2379" y="1877"/>
                  </a:lnTo>
                  <a:lnTo>
                    <a:pt x="2396" y="1927"/>
                  </a:lnTo>
                  <a:lnTo>
                    <a:pt x="2413" y="1960"/>
                  </a:lnTo>
                  <a:lnTo>
                    <a:pt x="2446" y="1977"/>
                  </a:lnTo>
                  <a:lnTo>
                    <a:pt x="2731" y="1977"/>
                  </a:lnTo>
                  <a:lnTo>
                    <a:pt x="2815" y="1960"/>
                  </a:lnTo>
                  <a:lnTo>
                    <a:pt x="2882" y="1910"/>
                  </a:lnTo>
                  <a:lnTo>
                    <a:pt x="2932" y="1860"/>
                  </a:lnTo>
                  <a:lnTo>
                    <a:pt x="2982" y="1810"/>
                  </a:lnTo>
                  <a:lnTo>
                    <a:pt x="2999" y="1743"/>
                  </a:lnTo>
                  <a:lnTo>
                    <a:pt x="3016" y="1659"/>
                  </a:lnTo>
                  <a:lnTo>
                    <a:pt x="3032" y="1592"/>
                  </a:lnTo>
                  <a:lnTo>
                    <a:pt x="3016" y="1525"/>
                  </a:lnTo>
                  <a:lnTo>
                    <a:pt x="2982" y="1458"/>
                  </a:lnTo>
                  <a:lnTo>
                    <a:pt x="2949" y="1408"/>
                  </a:lnTo>
                  <a:lnTo>
                    <a:pt x="2898" y="1357"/>
                  </a:lnTo>
                  <a:lnTo>
                    <a:pt x="2848" y="1324"/>
                  </a:lnTo>
                  <a:lnTo>
                    <a:pt x="2781" y="1290"/>
                  </a:lnTo>
                  <a:lnTo>
                    <a:pt x="2714" y="1274"/>
                  </a:lnTo>
                  <a:lnTo>
                    <a:pt x="2647" y="1257"/>
                  </a:lnTo>
                  <a:lnTo>
                    <a:pt x="1793" y="1257"/>
                  </a:lnTo>
                  <a:lnTo>
                    <a:pt x="1776" y="1223"/>
                  </a:lnTo>
                  <a:lnTo>
                    <a:pt x="1776" y="1190"/>
                  </a:lnTo>
                  <a:lnTo>
                    <a:pt x="1793" y="1156"/>
                  </a:lnTo>
                  <a:lnTo>
                    <a:pt x="1843" y="1089"/>
                  </a:lnTo>
                  <a:lnTo>
                    <a:pt x="2027" y="805"/>
                  </a:lnTo>
                  <a:lnTo>
                    <a:pt x="2128" y="654"/>
                  </a:lnTo>
                  <a:lnTo>
                    <a:pt x="2195" y="520"/>
                  </a:lnTo>
                  <a:lnTo>
                    <a:pt x="2212" y="453"/>
                  </a:lnTo>
                  <a:lnTo>
                    <a:pt x="2228" y="386"/>
                  </a:lnTo>
                  <a:lnTo>
                    <a:pt x="2228" y="319"/>
                  </a:lnTo>
                  <a:lnTo>
                    <a:pt x="2212" y="269"/>
                  </a:lnTo>
                  <a:lnTo>
                    <a:pt x="2195" y="202"/>
                  </a:lnTo>
                  <a:lnTo>
                    <a:pt x="2161" y="151"/>
                  </a:lnTo>
                  <a:lnTo>
                    <a:pt x="2111" y="101"/>
                  </a:lnTo>
                  <a:lnTo>
                    <a:pt x="2061" y="68"/>
                  </a:lnTo>
                  <a:lnTo>
                    <a:pt x="2011" y="34"/>
                  </a:lnTo>
                  <a:lnTo>
                    <a:pt x="1944" y="17"/>
                  </a:lnTo>
                  <a:lnTo>
                    <a:pt x="187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6" name="Google Shape;14046;g280e44c372a_0_1878"/>
            <p:cNvSpPr/>
            <p:nvPr/>
          </p:nvSpPr>
          <p:spPr>
            <a:xfrm>
              <a:off x="1854125" y="3792800"/>
              <a:ext cx="16375" cy="18025"/>
            </a:xfrm>
            <a:custGeom>
              <a:avLst/>
              <a:gdLst/>
              <a:ahLst/>
              <a:cxnLst/>
              <a:rect l="l" t="t" r="r" b="b"/>
              <a:pathLst>
                <a:path w="655" h="721" extrusionOk="0">
                  <a:moveTo>
                    <a:pt x="252" y="0"/>
                  </a:moveTo>
                  <a:lnTo>
                    <a:pt x="219" y="17"/>
                  </a:lnTo>
                  <a:lnTo>
                    <a:pt x="202" y="50"/>
                  </a:lnTo>
                  <a:lnTo>
                    <a:pt x="185" y="101"/>
                  </a:lnTo>
                  <a:lnTo>
                    <a:pt x="202" y="134"/>
                  </a:lnTo>
                  <a:lnTo>
                    <a:pt x="219" y="168"/>
                  </a:lnTo>
                  <a:lnTo>
                    <a:pt x="252" y="184"/>
                  </a:lnTo>
                  <a:lnTo>
                    <a:pt x="286" y="201"/>
                  </a:lnTo>
                  <a:lnTo>
                    <a:pt x="353" y="201"/>
                  </a:lnTo>
                  <a:lnTo>
                    <a:pt x="403" y="251"/>
                  </a:lnTo>
                  <a:lnTo>
                    <a:pt x="436" y="302"/>
                  </a:lnTo>
                  <a:lnTo>
                    <a:pt x="453" y="369"/>
                  </a:lnTo>
                  <a:lnTo>
                    <a:pt x="436" y="419"/>
                  </a:lnTo>
                  <a:lnTo>
                    <a:pt x="386" y="469"/>
                  </a:lnTo>
                  <a:lnTo>
                    <a:pt x="336" y="503"/>
                  </a:lnTo>
                  <a:lnTo>
                    <a:pt x="269" y="519"/>
                  </a:lnTo>
                  <a:lnTo>
                    <a:pt x="68" y="519"/>
                  </a:lnTo>
                  <a:lnTo>
                    <a:pt x="34" y="553"/>
                  </a:lnTo>
                  <a:lnTo>
                    <a:pt x="1" y="570"/>
                  </a:lnTo>
                  <a:lnTo>
                    <a:pt x="1" y="620"/>
                  </a:lnTo>
                  <a:lnTo>
                    <a:pt x="1" y="653"/>
                  </a:lnTo>
                  <a:lnTo>
                    <a:pt x="34" y="687"/>
                  </a:lnTo>
                  <a:lnTo>
                    <a:pt x="68" y="704"/>
                  </a:lnTo>
                  <a:lnTo>
                    <a:pt x="101" y="720"/>
                  </a:lnTo>
                  <a:lnTo>
                    <a:pt x="269" y="720"/>
                  </a:lnTo>
                  <a:lnTo>
                    <a:pt x="353" y="704"/>
                  </a:lnTo>
                  <a:lnTo>
                    <a:pt x="420" y="687"/>
                  </a:lnTo>
                  <a:lnTo>
                    <a:pt x="470" y="653"/>
                  </a:lnTo>
                  <a:lnTo>
                    <a:pt x="537" y="620"/>
                  </a:lnTo>
                  <a:lnTo>
                    <a:pt x="570" y="570"/>
                  </a:lnTo>
                  <a:lnTo>
                    <a:pt x="604" y="519"/>
                  </a:lnTo>
                  <a:lnTo>
                    <a:pt x="637" y="452"/>
                  </a:lnTo>
                  <a:lnTo>
                    <a:pt x="654" y="385"/>
                  </a:lnTo>
                  <a:lnTo>
                    <a:pt x="654" y="318"/>
                  </a:lnTo>
                  <a:lnTo>
                    <a:pt x="637" y="235"/>
                  </a:lnTo>
                  <a:lnTo>
                    <a:pt x="604" y="168"/>
                  </a:lnTo>
                  <a:lnTo>
                    <a:pt x="554" y="117"/>
                  </a:lnTo>
                  <a:lnTo>
                    <a:pt x="503" y="67"/>
                  </a:lnTo>
                  <a:lnTo>
                    <a:pt x="436" y="17"/>
                  </a:lnTo>
                  <a:lnTo>
                    <a:pt x="36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7" name="Google Shape;14047;g280e44c372a_0_1878"/>
            <p:cNvSpPr/>
            <p:nvPr/>
          </p:nvSpPr>
          <p:spPr>
            <a:xfrm>
              <a:off x="1854125" y="3779400"/>
              <a:ext cx="20550" cy="18450"/>
            </a:xfrm>
            <a:custGeom>
              <a:avLst/>
              <a:gdLst/>
              <a:ahLst/>
              <a:cxnLst/>
              <a:rect l="l" t="t" r="r" b="b"/>
              <a:pathLst>
                <a:path w="822" h="738" extrusionOk="0">
                  <a:moveTo>
                    <a:pt x="101" y="0"/>
                  </a:moveTo>
                  <a:lnTo>
                    <a:pt x="68" y="17"/>
                  </a:lnTo>
                  <a:lnTo>
                    <a:pt x="34" y="34"/>
                  </a:lnTo>
                  <a:lnTo>
                    <a:pt x="1" y="67"/>
                  </a:lnTo>
                  <a:lnTo>
                    <a:pt x="1" y="101"/>
                  </a:lnTo>
                  <a:lnTo>
                    <a:pt x="1" y="151"/>
                  </a:lnTo>
                  <a:lnTo>
                    <a:pt x="34" y="184"/>
                  </a:lnTo>
                  <a:lnTo>
                    <a:pt x="68" y="201"/>
                  </a:lnTo>
                  <a:lnTo>
                    <a:pt x="470" y="201"/>
                  </a:lnTo>
                  <a:lnTo>
                    <a:pt x="520" y="218"/>
                  </a:lnTo>
                  <a:lnTo>
                    <a:pt x="587" y="268"/>
                  </a:lnTo>
                  <a:lnTo>
                    <a:pt x="621" y="318"/>
                  </a:lnTo>
                  <a:lnTo>
                    <a:pt x="621" y="385"/>
                  </a:lnTo>
                  <a:lnTo>
                    <a:pt x="604" y="436"/>
                  </a:lnTo>
                  <a:lnTo>
                    <a:pt x="570" y="486"/>
                  </a:lnTo>
                  <a:lnTo>
                    <a:pt x="520" y="519"/>
                  </a:lnTo>
                  <a:lnTo>
                    <a:pt x="453" y="536"/>
                  </a:lnTo>
                  <a:lnTo>
                    <a:pt x="68" y="536"/>
                  </a:lnTo>
                  <a:lnTo>
                    <a:pt x="34" y="553"/>
                  </a:lnTo>
                  <a:lnTo>
                    <a:pt x="1" y="586"/>
                  </a:lnTo>
                  <a:lnTo>
                    <a:pt x="1" y="637"/>
                  </a:lnTo>
                  <a:lnTo>
                    <a:pt x="1" y="670"/>
                  </a:lnTo>
                  <a:lnTo>
                    <a:pt x="34" y="704"/>
                  </a:lnTo>
                  <a:lnTo>
                    <a:pt x="68" y="720"/>
                  </a:lnTo>
                  <a:lnTo>
                    <a:pt x="101" y="737"/>
                  </a:lnTo>
                  <a:lnTo>
                    <a:pt x="453" y="737"/>
                  </a:lnTo>
                  <a:lnTo>
                    <a:pt x="520" y="720"/>
                  </a:lnTo>
                  <a:lnTo>
                    <a:pt x="587" y="704"/>
                  </a:lnTo>
                  <a:lnTo>
                    <a:pt x="654" y="670"/>
                  </a:lnTo>
                  <a:lnTo>
                    <a:pt x="704" y="637"/>
                  </a:lnTo>
                  <a:lnTo>
                    <a:pt x="755" y="586"/>
                  </a:lnTo>
                  <a:lnTo>
                    <a:pt x="788" y="536"/>
                  </a:lnTo>
                  <a:lnTo>
                    <a:pt x="805" y="469"/>
                  </a:lnTo>
                  <a:lnTo>
                    <a:pt x="822" y="402"/>
                  </a:lnTo>
                  <a:lnTo>
                    <a:pt x="822" y="318"/>
                  </a:lnTo>
                  <a:lnTo>
                    <a:pt x="805" y="251"/>
                  </a:lnTo>
                  <a:lnTo>
                    <a:pt x="771" y="184"/>
                  </a:lnTo>
                  <a:lnTo>
                    <a:pt x="738" y="117"/>
                  </a:lnTo>
                  <a:lnTo>
                    <a:pt x="671" y="67"/>
                  </a:lnTo>
                  <a:lnTo>
                    <a:pt x="604" y="34"/>
                  </a:lnTo>
                  <a:lnTo>
                    <a:pt x="537" y="17"/>
                  </a:lnTo>
                  <a:lnTo>
                    <a:pt x="47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8" name="Google Shape;14048;g280e44c372a_0_1878"/>
            <p:cNvSpPr/>
            <p:nvPr/>
          </p:nvSpPr>
          <p:spPr>
            <a:xfrm>
              <a:off x="1854125" y="3805775"/>
              <a:ext cx="12175" cy="18025"/>
            </a:xfrm>
            <a:custGeom>
              <a:avLst/>
              <a:gdLst/>
              <a:ahLst/>
              <a:cxnLst/>
              <a:rect l="l" t="t" r="r" b="b"/>
              <a:pathLst>
                <a:path w="487" h="721" extrusionOk="0">
                  <a:moveTo>
                    <a:pt x="101" y="0"/>
                  </a:moveTo>
                  <a:lnTo>
                    <a:pt x="68" y="34"/>
                  </a:lnTo>
                  <a:lnTo>
                    <a:pt x="34" y="51"/>
                  </a:lnTo>
                  <a:lnTo>
                    <a:pt x="34" y="101"/>
                  </a:lnTo>
                  <a:lnTo>
                    <a:pt x="34" y="134"/>
                  </a:lnTo>
                  <a:lnTo>
                    <a:pt x="68" y="168"/>
                  </a:lnTo>
                  <a:lnTo>
                    <a:pt x="101" y="185"/>
                  </a:lnTo>
                  <a:lnTo>
                    <a:pt x="135" y="201"/>
                  </a:lnTo>
                  <a:lnTo>
                    <a:pt x="202" y="218"/>
                  </a:lnTo>
                  <a:lnTo>
                    <a:pt x="252" y="252"/>
                  </a:lnTo>
                  <a:lnTo>
                    <a:pt x="286" y="302"/>
                  </a:lnTo>
                  <a:lnTo>
                    <a:pt x="286" y="369"/>
                  </a:lnTo>
                  <a:lnTo>
                    <a:pt x="269" y="436"/>
                  </a:lnTo>
                  <a:lnTo>
                    <a:pt x="235" y="469"/>
                  </a:lnTo>
                  <a:lnTo>
                    <a:pt x="185" y="503"/>
                  </a:lnTo>
                  <a:lnTo>
                    <a:pt x="118" y="520"/>
                  </a:lnTo>
                  <a:lnTo>
                    <a:pt x="68" y="520"/>
                  </a:lnTo>
                  <a:lnTo>
                    <a:pt x="34" y="553"/>
                  </a:lnTo>
                  <a:lnTo>
                    <a:pt x="1" y="587"/>
                  </a:lnTo>
                  <a:lnTo>
                    <a:pt x="1" y="620"/>
                  </a:lnTo>
                  <a:lnTo>
                    <a:pt x="1" y="654"/>
                  </a:lnTo>
                  <a:lnTo>
                    <a:pt x="34" y="687"/>
                  </a:lnTo>
                  <a:lnTo>
                    <a:pt x="68" y="721"/>
                  </a:lnTo>
                  <a:lnTo>
                    <a:pt x="185" y="721"/>
                  </a:lnTo>
                  <a:lnTo>
                    <a:pt x="252" y="687"/>
                  </a:lnTo>
                  <a:lnTo>
                    <a:pt x="319" y="670"/>
                  </a:lnTo>
                  <a:lnTo>
                    <a:pt x="369" y="620"/>
                  </a:lnTo>
                  <a:lnTo>
                    <a:pt x="420" y="570"/>
                  </a:lnTo>
                  <a:lnTo>
                    <a:pt x="453" y="520"/>
                  </a:lnTo>
                  <a:lnTo>
                    <a:pt x="487" y="453"/>
                  </a:lnTo>
                  <a:lnTo>
                    <a:pt x="487" y="386"/>
                  </a:lnTo>
                  <a:lnTo>
                    <a:pt x="487" y="319"/>
                  </a:lnTo>
                  <a:lnTo>
                    <a:pt x="470" y="235"/>
                  </a:lnTo>
                  <a:lnTo>
                    <a:pt x="436" y="168"/>
                  </a:lnTo>
                  <a:lnTo>
                    <a:pt x="403" y="118"/>
                  </a:lnTo>
                  <a:lnTo>
                    <a:pt x="336" y="67"/>
                  </a:lnTo>
                  <a:lnTo>
                    <a:pt x="286" y="34"/>
                  </a:lnTo>
                  <a:lnTo>
                    <a:pt x="20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9" name="Google Shape;14049;g280e44c372a_0_1878"/>
            <p:cNvSpPr/>
            <p:nvPr/>
          </p:nvSpPr>
          <p:spPr>
            <a:xfrm>
              <a:off x="1783375" y="3759700"/>
              <a:ext cx="24300" cy="61600"/>
            </a:xfrm>
            <a:custGeom>
              <a:avLst/>
              <a:gdLst/>
              <a:ahLst/>
              <a:cxnLst/>
              <a:rect l="l" t="t" r="r" b="b"/>
              <a:pathLst>
                <a:path w="972" h="2464" extrusionOk="0">
                  <a:moveTo>
                    <a:pt x="771" y="202"/>
                  </a:moveTo>
                  <a:lnTo>
                    <a:pt x="771" y="2262"/>
                  </a:lnTo>
                  <a:lnTo>
                    <a:pt x="201" y="2262"/>
                  </a:lnTo>
                  <a:lnTo>
                    <a:pt x="201" y="202"/>
                  </a:lnTo>
                  <a:close/>
                  <a:moveTo>
                    <a:pt x="50" y="1"/>
                  </a:moveTo>
                  <a:lnTo>
                    <a:pt x="17" y="18"/>
                  </a:lnTo>
                  <a:lnTo>
                    <a:pt x="0" y="51"/>
                  </a:lnTo>
                  <a:lnTo>
                    <a:pt x="0" y="101"/>
                  </a:lnTo>
                  <a:lnTo>
                    <a:pt x="0" y="2363"/>
                  </a:lnTo>
                  <a:lnTo>
                    <a:pt x="0" y="2413"/>
                  </a:lnTo>
                  <a:lnTo>
                    <a:pt x="17" y="2446"/>
                  </a:lnTo>
                  <a:lnTo>
                    <a:pt x="50" y="2463"/>
                  </a:lnTo>
                  <a:lnTo>
                    <a:pt x="921" y="2463"/>
                  </a:lnTo>
                  <a:lnTo>
                    <a:pt x="955" y="2446"/>
                  </a:lnTo>
                  <a:lnTo>
                    <a:pt x="972" y="2413"/>
                  </a:lnTo>
                  <a:lnTo>
                    <a:pt x="972" y="2363"/>
                  </a:lnTo>
                  <a:lnTo>
                    <a:pt x="972" y="101"/>
                  </a:lnTo>
                  <a:lnTo>
                    <a:pt x="972" y="51"/>
                  </a:lnTo>
                  <a:lnTo>
                    <a:pt x="955" y="18"/>
                  </a:lnTo>
                  <a:lnTo>
                    <a:pt x="92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4053"/>
        <p:cNvGrpSpPr/>
        <p:nvPr/>
      </p:nvGrpSpPr>
      <p:grpSpPr>
        <a:xfrm>
          <a:off x="0" y="0"/>
          <a:ext cx="0" cy="0"/>
          <a:chOff x="0" y="0"/>
          <a:chExt cx="0" cy="0"/>
        </a:xfrm>
      </p:grpSpPr>
      <p:sp>
        <p:nvSpPr>
          <p:cNvPr id="14054" name="Google Shape;14054;g280de3d4a38_0_1922"/>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Eligibility </a:t>
            </a:r>
            <a:endParaRPr/>
          </a:p>
        </p:txBody>
      </p:sp>
      <p:sp>
        <p:nvSpPr>
          <p:cNvPr id="14055" name="Google Shape;14055;g280de3d4a38_0_1922"/>
          <p:cNvSpPr/>
          <p:nvPr/>
        </p:nvSpPr>
        <p:spPr>
          <a:xfrm>
            <a:off x="989536" y="1626100"/>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4056" name="Google Shape;14056;g280de3d4a38_0_1922"/>
          <p:cNvSpPr txBox="1"/>
          <p:nvPr/>
        </p:nvSpPr>
        <p:spPr>
          <a:xfrm>
            <a:off x="2827650" y="1626100"/>
            <a:ext cx="5574300" cy="34290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1600"/>
              <a:buFont typeface="Arial"/>
              <a:buNone/>
            </a:pPr>
            <a:r>
              <a:rPr lang="en" sz="1400" b="0" i="0" u="none" strike="noStrike" cap="none">
                <a:solidFill>
                  <a:srgbClr val="3D4347"/>
                </a:solidFill>
                <a:latin typeface="Inter"/>
                <a:ea typeface="Inter"/>
                <a:cs typeface="Inter"/>
                <a:sym typeface="Inter"/>
              </a:rPr>
              <a:t>LSA eligibility is determined by your employer</a:t>
            </a:r>
            <a:endParaRPr sz="1400" b="0" i="0" u="none" strike="noStrike" cap="none">
              <a:solidFill>
                <a:srgbClr val="3D4347"/>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1600"/>
              <a:buFont typeface="Arial"/>
              <a:buNone/>
            </a:pPr>
            <a:endParaRPr sz="1400" b="0" i="0" u="none" strike="noStrike" cap="none">
              <a:solidFill>
                <a:srgbClr val="3D4347"/>
              </a:solidFill>
              <a:latin typeface="Inter"/>
              <a:ea typeface="Inter"/>
              <a:cs typeface="Inter"/>
              <a:sym typeface="Inter"/>
            </a:endParaRPr>
          </a:p>
        </p:txBody>
      </p:sp>
      <p:sp>
        <p:nvSpPr>
          <p:cNvPr id="14057" name="Google Shape;14057;g280de3d4a38_0_1922"/>
          <p:cNvSpPr/>
          <p:nvPr/>
        </p:nvSpPr>
        <p:spPr>
          <a:xfrm>
            <a:off x="2570474" y="2139900"/>
            <a:ext cx="6016500" cy="2177100"/>
          </a:xfrm>
          <a:prstGeom prst="rect">
            <a:avLst/>
          </a:prstGeom>
          <a:noFill/>
          <a:ln>
            <a:noFill/>
          </a:ln>
        </p:spPr>
        <p:txBody>
          <a:bodyPr spcFirstLastPara="1" wrap="square" lIns="91425" tIns="45700" rIns="91425" bIns="45700" anchor="t" anchorCtr="0">
            <a:noAutofit/>
          </a:bodyPr>
          <a:lstStyle/>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Be sure to reach out to a representative from your human resources team for more information</a:t>
            </a:r>
            <a:endParaRPr sz="1200" b="0" i="0" u="none" strike="noStrike" cap="none">
              <a:solidFill>
                <a:srgbClr val="3D4347"/>
              </a:solidFill>
              <a:latin typeface="Inter"/>
              <a:ea typeface="Inter"/>
              <a:cs typeface="Inter"/>
              <a:sym typeface="Inter"/>
            </a:endParaRPr>
          </a:p>
        </p:txBody>
      </p:sp>
      <p:sp>
        <p:nvSpPr>
          <p:cNvPr id="14058" name="Google Shape;14058;g280de3d4a38_0_1922"/>
          <p:cNvSpPr/>
          <p:nvPr/>
        </p:nvSpPr>
        <p:spPr>
          <a:xfrm>
            <a:off x="1329211" y="1969010"/>
            <a:ext cx="757332" cy="661196"/>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062"/>
        <p:cNvGrpSpPr/>
        <p:nvPr/>
      </p:nvGrpSpPr>
      <p:grpSpPr>
        <a:xfrm>
          <a:off x="0" y="0"/>
          <a:ext cx="0" cy="0"/>
          <a:chOff x="0" y="0"/>
          <a:chExt cx="0" cy="0"/>
        </a:xfrm>
      </p:grpSpPr>
      <p:sp>
        <p:nvSpPr>
          <p:cNvPr id="14063" name="Google Shape;14063;g280de3d4a38_0_5684"/>
          <p:cNvSpPr txBox="1">
            <a:spLocks noGrp="1"/>
          </p:cNvSpPr>
          <p:nvPr>
            <p:ph type="title" idx="4294967295"/>
          </p:nvPr>
        </p:nvSpPr>
        <p:spPr>
          <a:xfrm>
            <a:off x="303200" y="258975"/>
            <a:ext cx="33312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What does an LSA cover? </a:t>
            </a:r>
            <a:endParaRPr sz="3100"/>
          </a:p>
          <a:p>
            <a:pPr marL="0" lvl="0" indent="0" algn="l" rtl="0">
              <a:lnSpc>
                <a:spcPct val="90000"/>
              </a:lnSpc>
              <a:spcBef>
                <a:spcPts val="0"/>
              </a:spcBef>
              <a:spcAft>
                <a:spcPts val="0"/>
              </a:spcAft>
              <a:buSzPts val="2400"/>
              <a:buNone/>
            </a:pPr>
            <a:endParaRPr sz="3800"/>
          </a:p>
        </p:txBody>
      </p:sp>
      <p:sp>
        <p:nvSpPr>
          <p:cNvPr id="14064" name="Google Shape;14064;g280de3d4a38_0_5684"/>
          <p:cNvSpPr txBox="1">
            <a:spLocks noGrp="1"/>
          </p:cNvSpPr>
          <p:nvPr>
            <p:ph type="body" idx="4294967295"/>
          </p:nvPr>
        </p:nvSpPr>
        <p:spPr>
          <a:xfrm>
            <a:off x="303189" y="1637574"/>
            <a:ext cx="3853500" cy="2873100"/>
          </a:xfrm>
          <a:prstGeom prst="rect">
            <a:avLst/>
          </a:prstGeom>
          <a:noFill/>
          <a:ln>
            <a:noFill/>
          </a:ln>
        </p:spPr>
        <p:txBody>
          <a:bodyPr spcFirstLastPara="1" wrap="square" lIns="68575" tIns="34275" rIns="68575" bIns="34275" anchor="t" anchorCtr="0">
            <a:noAutofit/>
          </a:bodyPr>
          <a:lstStyle/>
          <a:p>
            <a:pPr marL="76200" lvl="0" indent="0" algn="l" rtl="0">
              <a:lnSpc>
                <a:spcPct val="100000"/>
              </a:lnSpc>
              <a:spcBef>
                <a:spcPts val="800"/>
              </a:spcBef>
              <a:spcAft>
                <a:spcPts val="0"/>
              </a:spcAft>
              <a:buSzPts val="1500"/>
              <a:buNone/>
            </a:pPr>
            <a:r>
              <a:rPr lang="en" sz="1400">
                <a:solidFill>
                  <a:srgbClr val="253746"/>
                </a:solidFill>
              </a:rPr>
              <a:t>Eligible expenses are determined by your employer but may include expenses such as:</a:t>
            </a:r>
            <a:endParaRPr sz="1400">
              <a:solidFill>
                <a:srgbClr val="253746"/>
              </a:solidFill>
            </a:endParaRPr>
          </a:p>
        </p:txBody>
      </p:sp>
      <p:pic>
        <p:nvPicPr>
          <p:cNvPr id="14065" name="Google Shape;14065;g280de3d4a38_0_5684"/>
          <p:cNvPicPr preferRelativeResize="0"/>
          <p:nvPr/>
        </p:nvPicPr>
        <p:blipFill rotWithShape="1">
          <a:blip r:embed="rId3">
            <a:alphaModFix/>
          </a:blip>
          <a:srcRect l="17196" r="28955"/>
          <a:stretch/>
        </p:blipFill>
        <p:spPr>
          <a:xfrm>
            <a:off x="3464718" y="-977262"/>
            <a:ext cx="5718368" cy="7098030"/>
          </a:xfrm>
          <a:custGeom>
            <a:avLst/>
            <a:gdLst/>
            <a:ahLst/>
            <a:cxnLst/>
            <a:rect l="l" t="t" r="r" b="b"/>
            <a:pathLst>
              <a:path w="5538371" h="6858000" extrusionOk="0">
                <a:moveTo>
                  <a:pt x="0" y="0"/>
                </a:moveTo>
                <a:lnTo>
                  <a:pt x="5538371" y="0"/>
                </a:lnTo>
                <a:lnTo>
                  <a:pt x="5538371" y="6858000"/>
                </a:lnTo>
                <a:lnTo>
                  <a:pt x="0" y="6858000"/>
                </a:lnTo>
                <a:lnTo>
                  <a:pt x="2288395" y="3429000"/>
                </a:lnTo>
                <a:close/>
              </a:path>
            </a:pathLst>
          </a:custGeom>
          <a:noFill/>
          <a:ln>
            <a:noFill/>
          </a:ln>
        </p:spPr>
      </p:pic>
      <p:sp>
        <p:nvSpPr>
          <p:cNvPr id="14066" name="Google Shape;14066;g280de3d4a38_0_5684"/>
          <p:cNvSpPr txBox="1"/>
          <p:nvPr/>
        </p:nvSpPr>
        <p:spPr>
          <a:xfrm>
            <a:off x="1003050" y="2375375"/>
            <a:ext cx="3000000" cy="1898400"/>
          </a:xfrm>
          <a:prstGeom prst="rect">
            <a:avLst/>
          </a:prstGeom>
          <a:noFill/>
          <a:ln>
            <a:noFill/>
          </a:ln>
        </p:spPr>
        <p:txBody>
          <a:bodyPr spcFirstLastPara="1" wrap="square" lIns="91425" tIns="91425" rIns="91425" bIns="91425" anchor="t" anchorCtr="0">
            <a:spAutoFit/>
          </a:bodyPr>
          <a:lstStyle/>
          <a:p>
            <a:pPr marL="457200" marR="0" lvl="0" indent="-311150" algn="l" rtl="0">
              <a:lnSpc>
                <a:spcPct val="100000"/>
              </a:lnSpc>
              <a:spcBef>
                <a:spcPts val="800"/>
              </a:spcBef>
              <a:spcAft>
                <a:spcPts val="0"/>
              </a:spcAft>
              <a:buClr>
                <a:schemeClr val="accent1"/>
              </a:buClr>
              <a:buSzPts val="1300"/>
              <a:buFont typeface="Inter"/>
              <a:buChar char="●"/>
            </a:pPr>
            <a:r>
              <a:rPr lang="en" sz="1300" b="0" i="0" u="none" strike="noStrike" cap="none">
                <a:solidFill>
                  <a:schemeClr val="dk1"/>
                </a:solidFill>
                <a:latin typeface="Inter"/>
                <a:ea typeface="Inter"/>
                <a:cs typeface="Inter"/>
                <a:sym typeface="Inter"/>
              </a:rPr>
              <a:t>Gym memberships</a:t>
            </a:r>
            <a:endParaRPr sz="1300" b="0" i="0" u="none" strike="noStrike" cap="none">
              <a:solidFill>
                <a:schemeClr val="dk1"/>
              </a:solidFill>
              <a:latin typeface="Inter"/>
              <a:ea typeface="Inter"/>
              <a:cs typeface="Inter"/>
              <a:sym typeface="Inter"/>
            </a:endParaRPr>
          </a:p>
          <a:p>
            <a:pPr marL="457200" marR="0" lvl="0" indent="-311150" algn="l" rtl="0">
              <a:lnSpc>
                <a:spcPct val="100000"/>
              </a:lnSpc>
              <a:spcBef>
                <a:spcPts val="1000"/>
              </a:spcBef>
              <a:spcAft>
                <a:spcPts val="0"/>
              </a:spcAft>
              <a:buClr>
                <a:schemeClr val="accent1"/>
              </a:buClr>
              <a:buSzPts val="1300"/>
              <a:buFont typeface="Inter"/>
              <a:buChar char="●"/>
            </a:pPr>
            <a:r>
              <a:rPr lang="en" sz="1300" b="0" i="0" u="none" strike="noStrike" cap="none">
                <a:solidFill>
                  <a:schemeClr val="dk1"/>
                </a:solidFill>
                <a:latin typeface="Inter"/>
                <a:ea typeface="Inter"/>
                <a:cs typeface="Inter"/>
                <a:sym typeface="Inter"/>
              </a:rPr>
              <a:t>Pet care</a:t>
            </a:r>
            <a:endParaRPr sz="1300" b="0" i="0" u="none" strike="noStrike" cap="none">
              <a:solidFill>
                <a:schemeClr val="dk1"/>
              </a:solidFill>
              <a:latin typeface="Inter"/>
              <a:ea typeface="Inter"/>
              <a:cs typeface="Inter"/>
              <a:sym typeface="Inter"/>
            </a:endParaRPr>
          </a:p>
          <a:p>
            <a:pPr marL="457200" marR="0" lvl="0" indent="-311150" algn="l" rtl="0">
              <a:lnSpc>
                <a:spcPct val="100000"/>
              </a:lnSpc>
              <a:spcBef>
                <a:spcPts val="1000"/>
              </a:spcBef>
              <a:spcAft>
                <a:spcPts val="0"/>
              </a:spcAft>
              <a:buClr>
                <a:schemeClr val="accent1"/>
              </a:buClr>
              <a:buSzPts val="1300"/>
              <a:buFont typeface="Inter"/>
              <a:buChar char="●"/>
            </a:pPr>
            <a:r>
              <a:rPr lang="en" sz="1300" b="0" i="0" u="none" strike="noStrike" cap="none">
                <a:solidFill>
                  <a:schemeClr val="dk1"/>
                </a:solidFill>
                <a:latin typeface="Inter"/>
                <a:ea typeface="Inter"/>
                <a:cs typeface="Inter"/>
                <a:sym typeface="Inter"/>
              </a:rPr>
              <a:t>Fitness trackers</a:t>
            </a:r>
            <a:endParaRPr sz="1300" b="0" i="0" u="none" strike="noStrike" cap="none">
              <a:solidFill>
                <a:schemeClr val="dk1"/>
              </a:solidFill>
              <a:latin typeface="Inter"/>
              <a:ea typeface="Inter"/>
              <a:cs typeface="Inter"/>
              <a:sym typeface="Inter"/>
            </a:endParaRPr>
          </a:p>
          <a:p>
            <a:pPr marL="457200" marR="0" lvl="0" indent="-311150" algn="l" rtl="0">
              <a:lnSpc>
                <a:spcPct val="100000"/>
              </a:lnSpc>
              <a:spcBef>
                <a:spcPts val="1000"/>
              </a:spcBef>
              <a:spcAft>
                <a:spcPts val="0"/>
              </a:spcAft>
              <a:buClr>
                <a:schemeClr val="accent1"/>
              </a:buClr>
              <a:buSzPts val="1300"/>
              <a:buFont typeface="Inter"/>
              <a:buChar char="●"/>
            </a:pPr>
            <a:r>
              <a:rPr lang="en" sz="1300" b="0" i="0" u="none" strike="noStrike" cap="none">
                <a:solidFill>
                  <a:schemeClr val="dk1"/>
                </a:solidFill>
                <a:latin typeface="Inter"/>
                <a:ea typeface="Inter"/>
                <a:cs typeface="Inter"/>
                <a:sym typeface="Inter"/>
              </a:rPr>
              <a:t>Financial advisors</a:t>
            </a:r>
            <a:endParaRPr sz="1300" b="0" i="0" u="none" strike="noStrike" cap="none">
              <a:solidFill>
                <a:schemeClr val="dk1"/>
              </a:solidFill>
              <a:latin typeface="Inter"/>
              <a:ea typeface="Inter"/>
              <a:cs typeface="Inter"/>
              <a:sym typeface="Inter"/>
            </a:endParaRPr>
          </a:p>
          <a:p>
            <a:pPr marL="457200" marR="0" lvl="0" indent="-311150" algn="l" rtl="0">
              <a:lnSpc>
                <a:spcPct val="100000"/>
              </a:lnSpc>
              <a:spcBef>
                <a:spcPts val="1000"/>
              </a:spcBef>
              <a:spcAft>
                <a:spcPts val="1000"/>
              </a:spcAft>
              <a:buClr>
                <a:schemeClr val="accent1"/>
              </a:buClr>
              <a:buSzPts val="1300"/>
              <a:buFont typeface="Inter"/>
              <a:buChar char="●"/>
            </a:pPr>
            <a:r>
              <a:rPr lang="en" sz="1300" b="0" i="0" u="none" strike="noStrike" cap="none">
                <a:solidFill>
                  <a:schemeClr val="dk1"/>
                </a:solidFill>
                <a:latin typeface="Inter"/>
                <a:ea typeface="Inter"/>
                <a:cs typeface="Inter"/>
                <a:sym typeface="Inter"/>
              </a:rPr>
              <a:t>Personal development classes</a:t>
            </a:r>
            <a:endParaRPr sz="1300" b="0" i="0" u="none" strike="noStrike" cap="none">
              <a:solidFill>
                <a:schemeClr val="dk1"/>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070"/>
        <p:cNvGrpSpPr/>
        <p:nvPr/>
      </p:nvGrpSpPr>
      <p:grpSpPr>
        <a:xfrm>
          <a:off x="0" y="0"/>
          <a:ext cx="0" cy="0"/>
          <a:chOff x="0" y="0"/>
          <a:chExt cx="0" cy="0"/>
        </a:xfrm>
      </p:grpSpPr>
      <p:sp>
        <p:nvSpPr>
          <p:cNvPr id="14071" name="Google Shape;14071;g280e44c372a_0_3786"/>
          <p:cNvSpPr/>
          <p:nvPr/>
        </p:nvSpPr>
        <p:spPr>
          <a:xfrm>
            <a:off x="409075" y="165850"/>
            <a:ext cx="8735100" cy="1049400"/>
          </a:xfrm>
          <a:prstGeom prst="rect">
            <a:avLst/>
          </a:prstGeom>
          <a:solidFill>
            <a:srgbClr val="C8102E"/>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Quattrocento Sans"/>
              <a:ea typeface="Quattrocento Sans"/>
              <a:cs typeface="Quattrocento Sans"/>
              <a:sym typeface="Quattrocento Sans"/>
            </a:endParaRPr>
          </a:p>
        </p:txBody>
      </p:sp>
      <p:sp>
        <p:nvSpPr>
          <p:cNvPr id="14072" name="Google Shape;14072;g280e44c372a_0_3786"/>
          <p:cNvSpPr txBox="1"/>
          <p:nvPr/>
        </p:nvSpPr>
        <p:spPr>
          <a:xfrm>
            <a:off x="2683040" y="398159"/>
            <a:ext cx="1359600" cy="7002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4100"/>
              <a:buFont typeface="Arial"/>
              <a:buNone/>
            </a:pPr>
            <a:r>
              <a:rPr lang="en" sz="4100" b="0" i="0" u="none" strike="noStrike" cap="none">
                <a:solidFill>
                  <a:schemeClr val="lt1"/>
                </a:solidFill>
                <a:latin typeface="Inter Black"/>
                <a:ea typeface="Inter Black"/>
                <a:cs typeface="Inter Black"/>
                <a:sym typeface="Inter Black"/>
              </a:rPr>
              <a:t>FSA</a:t>
            </a:r>
            <a:endParaRPr sz="4100" b="0" i="0" u="none" strike="noStrike" cap="none">
              <a:solidFill>
                <a:schemeClr val="lt1"/>
              </a:solidFill>
              <a:latin typeface="Inter Black"/>
              <a:ea typeface="Inter Black"/>
              <a:cs typeface="Inter Black"/>
              <a:sym typeface="Inter Black"/>
            </a:endParaRPr>
          </a:p>
        </p:txBody>
      </p:sp>
      <p:sp>
        <p:nvSpPr>
          <p:cNvPr id="14073" name="Google Shape;14073;g280e44c372a_0_3786"/>
          <p:cNvSpPr/>
          <p:nvPr/>
        </p:nvSpPr>
        <p:spPr>
          <a:xfrm>
            <a:off x="409074" y="1215191"/>
            <a:ext cx="8735100" cy="637800"/>
          </a:xfrm>
          <a:prstGeom prst="rect">
            <a:avLst/>
          </a:prstGeom>
          <a:solidFill>
            <a:srgbClr val="D8D8D8">
              <a:alpha val="48235"/>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Quattrocento Sans"/>
              <a:ea typeface="Quattrocento Sans"/>
              <a:cs typeface="Quattrocento Sans"/>
              <a:sym typeface="Quattrocento Sans"/>
            </a:endParaRPr>
          </a:p>
        </p:txBody>
      </p:sp>
      <p:sp>
        <p:nvSpPr>
          <p:cNvPr id="14074" name="Google Shape;14074;g280e44c372a_0_3786"/>
          <p:cNvSpPr txBox="1"/>
          <p:nvPr/>
        </p:nvSpPr>
        <p:spPr>
          <a:xfrm>
            <a:off x="6033837" y="398159"/>
            <a:ext cx="1359600" cy="7002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4100"/>
              <a:buFont typeface="Arial"/>
              <a:buNone/>
            </a:pPr>
            <a:r>
              <a:rPr lang="en" sz="4100" b="0" i="0" u="none" strike="noStrike" cap="none">
                <a:solidFill>
                  <a:schemeClr val="lt1"/>
                </a:solidFill>
                <a:latin typeface="Inter Black"/>
                <a:ea typeface="Inter Black"/>
                <a:cs typeface="Inter Black"/>
                <a:sym typeface="Inter Black"/>
              </a:rPr>
              <a:t>LSA</a:t>
            </a:r>
            <a:endParaRPr sz="4100" b="0" i="0" u="none" strike="noStrike" cap="none">
              <a:solidFill>
                <a:schemeClr val="lt1"/>
              </a:solidFill>
              <a:latin typeface="Inter Black"/>
              <a:ea typeface="Inter Black"/>
              <a:cs typeface="Inter Black"/>
              <a:sym typeface="Inter Black"/>
            </a:endParaRPr>
          </a:p>
        </p:txBody>
      </p:sp>
      <p:sp>
        <p:nvSpPr>
          <p:cNvPr id="14075" name="Google Shape;14075;g280e44c372a_0_3786"/>
          <p:cNvSpPr/>
          <p:nvPr/>
        </p:nvSpPr>
        <p:spPr>
          <a:xfrm>
            <a:off x="409074" y="2531445"/>
            <a:ext cx="8735100" cy="637800"/>
          </a:xfrm>
          <a:prstGeom prst="rect">
            <a:avLst/>
          </a:prstGeom>
          <a:solidFill>
            <a:srgbClr val="D8D8D8">
              <a:alpha val="48235"/>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Quattrocento Sans"/>
              <a:ea typeface="Quattrocento Sans"/>
              <a:cs typeface="Quattrocento Sans"/>
              <a:sym typeface="Quattrocento Sans"/>
            </a:endParaRPr>
          </a:p>
        </p:txBody>
      </p:sp>
      <p:sp>
        <p:nvSpPr>
          <p:cNvPr id="14076" name="Google Shape;14076;g280e44c372a_0_3786"/>
          <p:cNvSpPr/>
          <p:nvPr/>
        </p:nvSpPr>
        <p:spPr>
          <a:xfrm>
            <a:off x="409074" y="3847700"/>
            <a:ext cx="8735100" cy="637800"/>
          </a:xfrm>
          <a:prstGeom prst="rect">
            <a:avLst/>
          </a:prstGeom>
          <a:solidFill>
            <a:srgbClr val="D8D8D8">
              <a:alpha val="48235"/>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Quattrocento Sans"/>
              <a:ea typeface="Quattrocento Sans"/>
              <a:cs typeface="Quattrocento Sans"/>
              <a:sym typeface="Quattrocento Sans"/>
            </a:endParaRPr>
          </a:p>
        </p:txBody>
      </p:sp>
      <p:cxnSp>
        <p:nvCxnSpPr>
          <p:cNvPr id="14077" name="Google Shape;14077;g280e44c372a_0_3786"/>
          <p:cNvCxnSpPr/>
          <p:nvPr/>
        </p:nvCxnSpPr>
        <p:spPr>
          <a:xfrm>
            <a:off x="2526632" y="205585"/>
            <a:ext cx="0" cy="4926900"/>
          </a:xfrm>
          <a:prstGeom prst="straightConnector1">
            <a:avLst/>
          </a:prstGeom>
          <a:noFill/>
          <a:ln w="9525" cap="flat" cmpd="sng">
            <a:solidFill>
              <a:srgbClr val="C8102E"/>
            </a:solidFill>
            <a:prstDash val="solid"/>
            <a:round/>
            <a:headEnd type="none" w="sm" len="sm"/>
            <a:tailEnd type="none" w="sm" len="sm"/>
          </a:ln>
        </p:spPr>
      </p:cxnSp>
      <p:cxnSp>
        <p:nvCxnSpPr>
          <p:cNvPr id="14078" name="Google Shape;14078;g280e44c372a_0_3786"/>
          <p:cNvCxnSpPr/>
          <p:nvPr/>
        </p:nvCxnSpPr>
        <p:spPr>
          <a:xfrm>
            <a:off x="5949614" y="216569"/>
            <a:ext cx="0" cy="4926900"/>
          </a:xfrm>
          <a:prstGeom prst="straightConnector1">
            <a:avLst/>
          </a:prstGeom>
          <a:noFill/>
          <a:ln w="9525" cap="flat" cmpd="sng">
            <a:solidFill>
              <a:srgbClr val="C8102E"/>
            </a:solidFill>
            <a:prstDash val="solid"/>
            <a:round/>
            <a:headEnd type="none" w="sm" len="sm"/>
            <a:tailEnd type="none" w="sm" len="sm"/>
          </a:ln>
        </p:spPr>
      </p:cxnSp>
      <p:sp>
        <p:nvSpPr>
          <p:cNvPr id="14079" name="Google Shape;14079;g280e44c372a_0_3786"/>
          <p:cNvSpPr txBox="1"/>
          <p:nvPr/>
        </p:nvSpPr>
        <p:spPr>
          <a:xfrm>
            <a:off x="565484" y="1384650"/>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Control</a:t>
            </a:r>
            <a:endParaRPr sz="1400" b="1" i="0" u="none" strike="noStrike" cap="none">
              <a:solidFill>
                <a:srgbClr val="253746"/>
              </a:solidFill>
              <a:latin typeface="Inter"/>
              <a:ea typeface="Inter"/>
              <a:cs typeface="Inter"/>
              <a:sym typeface="Inter"/>
            </a:endParaRPr>
          </a:p>
        </p:txBody>
      </p:sp>
      <p:sp>
        <p:nvSpPr>
          <p:cNvPr id="14080" name="Google Shape;14080;g280e44c372a_0_3786"/>
          <p:cNvSpPr txBox="1"/>
          <p:nvPr/>
        </p:nvSpPr>
        <p:spPr>
          <a:xfrm>
            <a:off x="565484" y="2008803"/>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Funding</a:t>
            </a:r>
            <a:endParaRPr sz="1400" b="1" i="0" u="none" strike="noStrike" cap="none">
              <a:solidFill>
                <a:srgbClr val="253746"/>
              </a:solidFill>
              <a:latin typeface="Inter"/>
              <a:ea typeface="Inter"/>
              <a:cs typeface="Inter"/>
              <a:sym typeface="Inter"/>
            </a:endParaRPr>
          </a:p>
        </p:txBody>
      </p:sp>
      <p:sp>
        <p:nvSpPr>
          <p:cNvPr id="14081" name="Google Shape;14081;g280e44c372a_0_3786"/>
          <p:cNvSpPr txBox="1"/>
          <p:nvPr/>
        </p:nvSpPr>
        <p:spPr>
          <a:xfrm>
            <a:off x="565484" y="2669051"/>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Contribution limits</a:t>
            </a:r>
            <a:endParaRPr sz="1400" b="1" i="0" u="none" strike="noStrike" cap="none">
              <a:solidFill>
                <a:srgbClr val="253746"/>
              </a:solidFill>
              <a:latin typeface="Inter"/>
              <a:ea typeface="Inter"/>
              <a:cs typeface="Inter"/>
              <a:sym typeface="Inter"/>
            </a:endParaRPr>
          </a:p>
        </p:txBody>
      </p:sp>
      <p:sp>
        <p:nvSpPr>
          <p:cNvPr id="14082" name="Google Shape;14082;g280e44c372a_0_3786"/>
          <p:cNvSpPr txBox="1"/>
          <p:nvPr/>
        </p:nvSpPr>
        <p:spPr>
          <a:xfrm>
            <a:off x="565484" y="3329298"/>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Eligible expenses</a:t>
            </a:r>
            <a:endParaRPr sz="1400" b="1" i="0" u="none" strike="noStrike" cap="none">
              <a:solidFill>
                <a:srgbClr val="253746"/>
              </a:solidFill>
              <a:latin typeface="Inter"/>
              <a:ea typeface="Inter"/>
              <a:cs typeface="Inter"/>
              <a:sym typeface="Inter"/>
            </a:endParaRPr>
          </a:p>
        </p:txBody>
      </p:sp>
      <p:sp>
        <p:nvSpPr>
          <p:cNvPr id="14083" name="Google Shape;14083;g280e44c372a_0_3786"/>
          <p:cNvSpPr txBox="1"/>
          <p:nvPr/>
        </p:nvSpPr>
        <p:spPr>
          <a:xfrm>
            <a:off x="565484" y="3881262"/>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Are distributions taxable?</a:t>
            </a:r>
            <a:endParaRPr sz="1400" b="1" i="0" u="none" strike="noStrike" cap="none">
              <a:solidFill>
                <a:srgbClr val="253746"/>
              </a:solidFill>
              <a:latin typeface="Inter"/>
              <a:ea typeface="Inter"/>
              <a:cs typeface="Inter"/>
              <a:sym typeface="Inter"/>
            </a:endParaRPr>
          </a:p>
        </p:txBody>
      </p:sp>
      <p:sp>
        <p:nvSpPr>
          <p:cNvPr id="14084" name="Google Shape;14084;g280e44c372a_0_3786"/>
          <p:cNvSpPr txBox="1"/>
          <p:nvPr/>
        </p:nvSpPr>
        <p:spPr>
          <a:xfrm>
            <a:off x="565484" y="4541510"/>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Can participants roll over funds?</a:t>
            </a:r>
            <a:endParaRPr sz="1400" b="1" i="0" u="none" strike="noStrike" cap="none">
              <a:solidFill>
                <a:srgbClr val="253746"/>
              </a:solidFill>
              <a:latin typeface="Inter"/>
              <a:ea typeface="Inter"/>
              <a:cs typeface="Inter"/>
              <a:sym typeface="Inter"/>
            </a:endParaRPr>
          </a:p>
        </p:txBody>
      </p:sp>
      <p:sp>
        <p:nvSpPr>
          <p:cNvPr id="14085" name="Google Shape;14085;g280e44c372a_0_3786"/>
          <p:cNvSpPr txBox="1"/>
          <p:nvPr/>
        </p:nvSpPr>
        <p:spPr>
          <a:xfrm>
            <a:off x="2911643" y="1377685"/>
            <a:ext cx="23343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Owned by the employer</a:t>
            </a:r>
            <a:endParaRPr sz="1400" b="0" i="0" u="none" strike="noStrike" cap="none">
              <a:solidFill>
                <a:srgbClr val="253746"/>
              </a:solidFill>
              <a:latin typeface="Inter"/>
              <a:ea typeface="Inter"/>
              <a:cs typeface="Inter"/>
              <a:sym typeface="Inter"/>
            </a:endParaRPr>
          </a:p>
        </p:txBody>
      </p:sp>
      <p:sp>
        <p:nvSpPr>
          <p:cNvPr id="14086" name="Google Shape;14086;g280e44c372a_0_3786"/>
          <p:cNvSpPr txBox="1"/>
          <p:nvPr/>
        </p:nvSpPr>
        <p:spPr>
          <a:xfrm>
            <a:off x="6334624" y="1369839"/>
            <a:ext cx="23343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Owned by the employer</a:t>
            </a:r>
            <a:endParaRPr sz="1400" b="0" i="0" u="none" strike="noStrike" cap="none">
              <a:solidFill>
                <a:srgbClr val="253746"/>
              </a:solidFill>
              <a:latin typeface="Inter"/>
              <a:ea typeface="Inter"/>
              <a:cs typeface="Inter"/>
              <a:sym typeface="Inter"/>
            </a:endParaRPr>
          </a:p>
        </p:txBody>
      </p:sp>
      <p:sp>
        <p:nvSpPr>
          <p:cNvPr id="14087" name="Google Shape;14087;g280e44c372a_0_3786"/>
          <p:cNvSpPr txBox="1"/>
          <p:nvPr/>
        </p:nvSpPr>
        <p:spPr>
          <a:xfrm>
            <a:off x="2911642" y="1925872"/>
            <a:ext cx="24423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Employer and/or employee funded</a:t>
            </a:r>
            <a:endParaRPr sz="1400" b="0" i="0" u="none" strike="noStrike" cap="none">
              <a:solidFill>
                <a:srgbClr val="253746"/>
              </a:solidFill>
              <a:latin typeface="Inter"/>
              <a:ea typeface="Inter"/>
              <a:cs typeface="Inter"/>
              <a:sym typeface="Inter"/>
            </a:endParaRPr>
          </a:p>
        </p:txBody>
      </p:sp>
      <p:sp>
        <p:nvSpPr>
          <p:cNvPr id="14088" name="Google Shape;14088;g280e44c372a_0_3786"/>
          <p:cNvSpPr txBox="1"/>
          <p:nvPr/>
        </p:nvSpPr>
        <p:spPr>
          <a:xfrm>
            <a:off x="6334624" y="2027046"/>
            <a:ext cx="24786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Employer funded</a:t>
            </a:r>
            <a:endParaRPr sz="1400" b="0" i="0" u="none" strike="noStrike" cap="none">
              <a:solidFill>
                <a:srgbClr val="253746"/>
              </a:solidFill>
              <a:latin typeface="Inter"/>
              <a:ea typeface="Inter"/>
              <a:cs typeface="Inter"/>
              <a:sym typeface="Inter"/>
            </a:endParaRPr>
          </a:p>
        </p:txBody>
      </p:sp>
      <p:sp>
        <p:nvSpPr>
          <p:cNvPr id="14089" name="Google Shape;14089;g280e44c372a_0_3786"/>
          <p:cNvSpPr txBox="1"/>
          <p:nvPr/>
        </p:nvSpPr>
        <p:spPr>
          <a:xfrm>
            <a:off x="2911643" y="2714525"/>
            <a:ext cx="24786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Set by the IRS</a:t>
            </a:r>
            <a:endParaRPr sz="1400" b="0" i="0" u="none" strike="noStrike" cap="none">
              <a:solidFill>
                <a:srgbClr val="253746"/>
              </a:solidFill>
              <a:latin typeface="Inter"/>
              <a:ea typeface="Inter"/>
              <a:cs typeface="Inter"/>
              <a:sym typeface="Inter"/>
            </a:endParaRPr>
          </a:p>
        </p:txBody>
      </p:sp>
      <p:sp>
        <p:nvSpPr>
          <p:cNvPr id="14090" name="Google Shape;14090;g280e44c372a_0_3786"/>
          <p:cNvSpPr txBox="1"/>
          <p:nvPr/>
        </p:nvSpPr>
        <p:spPr>
          <a:xfrm>
            <a:off x="6334624" y="2730257"/>
            <a:ext cx="24786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Set by the employer</a:t>
            </a:r>
            <a:endParaRPr sz="1400" b="0" i="0" u="none" strike="noStrike" cap="none">
              <a:solidFill>
                <a:srgbClr val="253746"/>
              </a:solidFill>
              <a:latin typeface="Inter"/>
              <a:ea typeface="Inter"/>
              <a:cs typeface="Inter"/>
              <a:sym typeface="Inter"/>
            </a:endParaRPr>
          </a:p>
        </p:txBody>
      </p:sp>
      <p:sp>
        <p:nvSpPr>
          <p:cNvPr id="14091" name="Google Shape;14091;g280e44c372a_0_3786"/>
          <p:cNvSpPr txBox="1"/>
          <p:nvPr/>
        </p:nvSpPr>
        <p:spPr>
          <a:xfrm>
            <a:off x="2911643" y="3239060"/>
            <a:ext cx="27672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Medical, dental, vision, and preventative.</a:t>
            </a:r>
            <a:endParaRPr sz="1400" b="0" i="0" u="none" strike="noStrike" cap="none">
              <a:solidFill>
                <a:srgbClr val="253746"/>
              </a:solidFill>
              <a:latin typeface="Inter"/>
              <a:ea typeface="Inter"/>
              <a:cs typeface="Inter"/>
              <a:sym typeface="Inter"/>
            </a:endParaRPr>
          </a:p>
        </p:txBody>
      </p:sp>
      <p:sp>
        <p:nvSpPr>
          <p:cNvPr id="14092" name="Google Shape;14092;g280e44c372a_0_3786"/>
          <p:cNvSpPr txBox="1"/>
          <p:nvPr/>
        </p:nvSpPr>
        <p:spPr>
          <a:xfrm>
            <a:off x="6322592" y="3128303"/>
            <a:ext cx="2677200" cy="7158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Physical</a:t>
            </a:r>
            <a:r>
              <a:rPr lang="en" sz="1400" b="0" i="0" u="none" strike="noStrike" cap="none">
                <a:solidFill>
                  <a:srgbClr val="253746"/>
                </a:solidFill>
                <a:latin typeface="Inter"/>
                <a:ea typeface="Inter"/>
                <a:cs typeface="Inter"/>
                <a:sym typeface="Inter"/>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0"/>
                  </a:ext>
                </a:extLst>
              </a:rPr>
              <a:t>,</a:t>
            </a:r>
            <a:r>
              <a:rPr lang="en" sz="1400" b="0" i="0" u="none" strike="noStrike" cap="none">
                <a:solidFill>
                  <a:srgbClr val="253746"/>
                </a:solidFill>
                <a:latin typeface="Inter"/>
                <a:ea typeface="Inter"/>
                <a:cs typeface="Inter"/>
                <a:sym typeface="Inter"/>
              </a:rPr>
              <a:t> emotional, and financial wellness expenses - determined by the employer</a:t>
            </a:r>
            <a:endParaRPr sz="1400" b="0" i="0" u="none" strike="noStrike" cap="none">
              <a:solidFill>
                <a:srgbClr val="253746"/>
              </a:solidFill>
              <a:latin typeface="Inter"/>
              <a:ea typeface="Inter"/>
              <a:cs typeface="Inter"/>
              <a:sym typeface="Inter"/>
            </a:endParaRPr>
          </a:p>
        </p:txBody>
      </p:sp>
      <p:sp>
        <p:nvSpPr>
          <p:cNvPr id="14093" name="Google Shape;14093;g280e44c372a_0_3786"/>
          <p:cNvSpPr txBox="1"/>
          <p:nvPr/>
        </p:nvSpPr>
        <p:spPr>
          <a:xfrm>
            <a:off x="2911643" y="4051366"/>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No</a:t>
            </a:r>
            <a:endParaRPr sz="1400" b="0" i="0" u="none" strike="noStrike" cap="none">
              <a:solidFill>
                <a:srgbClr val="253746"/>
              </a:solidFill>
              <a:latin typeface="Inter"/>
              <a:ea typeface="Inter"/>
              <a:cs typeface="Inter"/>
              <a:sym typeface="Inter"/>
            </a:endParaRPr>
          </a:p>
        </p:txBody>
      </p:sp>
      <p:sp>
        <p:nvSpPr>
          <p:cNvPr id="14094" name="Google Shape;14094;g280e44c372a_0_3786"/>
          <p:cNvSpPr txBox="1"/>
          <p:nvPr/>
        </p:nvSpPr>
        <p:spPr>
          <a:xfrm>
            <a:off x="6334624" y="4043520"/>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Yes</a:t>
            </a:r>
            <a:endParaRPr sz="1400" b="0" i="0" u="none" strike="noStrike" cap="none">
              <a:solidFill>
                <a:srgbClr val="253746"/>
              </a:solidFill>
              <a:latin typeface="Inter"/>
              <a:ea typeface="Inter"/>
              <a:cs typeface="Inter"/>
              <a:sym typeface="Inter"/>
            </a:endParaRPr>
          </a:p>
        </p:txBody>
      </p:sp>
      <p:sp>
        <p:nvSpPr>
          <p:cNvPr id="14095" name="Google Shape;14095;g280e44c372a_0_3786"/>
          <p:cNvSpPr txBox="1"/>
          <p:nvPr/>
        </p:nvSpPr>
        <p:spPr>
          <a:xfrm>
            <a:off x="2911643" y="4719786"/>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No</a:t>
            </a:r>
            <a:endParaRPr sz="1400" b="0" i="0" u="none" strike="noStrike" cap="none">
              <a:solidFill>
                <a:srgbClr val="253746"/>
              </a:solidFill>
              <a:latin typeface="Inter"/>
              <a:ea typeface="Inter"/>
              <a:cs typeface="Inter"/>
              <a:sym typeface="Inter"/>
            </a:endParaRPr>
          </a:p>
        </p:txBody>
      </p:sp>
      <p:sp>
        <p:nvSpPr>
          <p:cNvPr id="14096" name="Google Shape;14096;g280e44c372a_0_3786"/>
          <p:cNvSpPr txBox="1"/>
          <p:nvPr/>
        </p:nvSpPr>
        <p:spPr>
          <a:xfrm>
            <a:off x="6334624" y="4555531"/>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Determined by employer</a:t>
            </a:r>
            <a:endParaRPr sz="1400" b="0" i="0" u="none" strike="noStrike" cap="none">
              <a:solidFill>
                <a:srgbClr val="253746"/>
              </a:solidFill>
              <a:latin typeface="Inter"/>
              <a:ea typeface="Inter"/>
              <a:cs typeface="Inter"/>
              <a:sym typeface="Inte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100"/>
        <p:cNvGrpSpPr/>
        <p:nvPr/>
      </p:nvGrpSpPr>
      <p:grpSpPr>
        <a:xfrm>
          <a:off x="0" y="0"/>
          <a:ext cx="0" cy="0"/>
          <a:chOff x="0" y="0"/>
          <a:chExt cx="0" cy="0"/>
        </a:xfrm>
      </p:grpSpPr>
      <p:sp>
        <p:nvSpPr>
          <p:cNvPr id="14101" name="Google Shape;14101;p17"/>
          <p:cNvSpPr/>
          <p:nvPr/>
        </p:nvSpPr>
        <p:spPr>
          <a:xfrm>
            <a:off x="-161447" y="-102550"/>
            <a:ext cx="4622351" cy="5563313"/>
          </a:xfrm>
          <a:prstGeom prst="rect">
            <a:avLst/>
          </a:prstGeom>
          <a:solidFill>
            <a:schemeClr val="lt1"/>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Calibri"/>
              <a:ea typeface="Calibri"/>
              <a:cs typeface="Calibri"/>
              <a:sym typeface="Calibri"/>
            </a:endParaRPr>
          </a:p>
        </p:txBody>
      </p:sp>
      <p:sp>
        <p:nvSpPr>
          <p:cNvPr id="14102" name="Google Shape;14102;p17"/>
          <p:cNvSpPr txBox="1">
            <a:spLocks noGrp="1"/>
          </p:cNvSpPr>
          <p:nvPr>
            <p:ph type="title"/>
          </p:nvPr>
        </p:nvSpPr>
        <p:spPr>
          <a:xfrm>
            <a:off x="571882" y="448881"/>
            <a:ext cx="8136967" cy="503052"/>
          </a:xfrm>
          <a:prstGeom prst="rect">
            <a:avLst/>
          </a:prstGeom>
          <a:noFill/>
          <a:ln>
            <a:noFill/>
          </a:ln>
        </p:spPr>
        <p:txBody>
          <a:bodyPr spcFirstLastPara="1" wrap="square" lIns="68550" tIns="34275" rIns="68550" bIns="34275" anchor="b" anchorCtr="0">
            <a:normAutofit/>
          </a:bodyPr>
          <a:lstStyle/>
          <a:p>
            <a:pPr marL="0" lvl="0" indent="0" algn="l" rtl="0">
              <a:lnSpc>
                <a:spcPct val="90000"/>
              </a:lnSpc>
              <a:spcBef>
                <a:spcPts val="0"/>
              </a:spcBef>
              <a:spcAft>
                <a:spcPts val="0"/>
              </a:spcAft>
              <a:buClr>
                <a:schemeClr val="lt1"/>
              </a:buClr>
              <a:buSzPts val="4000"/>
              <a:buFont typeface="Inter Black"/>
              <a:buNone/>
            </a:pPr>
            <a:r>
              <a:rPr lang="en">
                <a:solidFill>
                  <a:schemeClr val="dk1"/>
                </a:solidFill>
              </a:rPr>
              <a:t>Claim filing</a:t>
            </a:r>
            <a:endParaRPr>
              <a:solidFill>
                <a:schemeClr val="dk1"/>
              </a:solidFill>
            </a:endParaRPr>
          </a:p>
        </p:txBody>
      </p:sp>
      <p:sp>
        <p:nvSpPr>
          <p:cNvPr id="14103" name="Google Shape;14103;p17"/>
          <p:cNvSpPr txBox="1"/>
          <p:nvPr/>
        </p:nvSpPr>
        <p:spPr>
          <a:xfrm>
            <a:off x="504108" y="2570345"/>
            <a:ext cx="3487800" cy="900300"/>
          </a:xfrm>
          <a:prstGeom prst="rect">
            <a:avLst/>
          </a:prstGeom>
          <a:noFill/>
          <a:ln>
            <a:noFill/>
          </a:ln>
        </p:spPr>
        <p:txBody>
          <a:bodyPr spcFirstLastPara="1" wrap="square" lIns="68550" tIns="34275" rIns="68550" bIns="34275" anchor="t" anchorCtr="0">
            <a:spAutoFit/>
          </a:bodyPr>
          <a:lstStyle/>
          <a:p>
            <a:pPr marL="0" marR="0" lvl="0" indent="0" algn="l" rtl="0">
              <a:lnSpc>
                <a:spcPct val="150000"/>
              </a:lnSpc>
              <a:spcBef>
                <a:spcPts val="0"/>
              </a:spcBef>
              <a:spcAft>
                <a:spcPts val="0"/>
              </a:spcAft>
              <a:buClr>
                <a:srgbClr val="000000"/>
              </a:buClr>
              <a:buSzPts val="1350"/>
              <a:buFont typeface="Arial"/>
              <a:buNone/>
            </a:pPr>
            <a:r>
              <a:rPr lang="en" sz="1350" b="0" i="0" u="none" strike="noStrike" cap="none">
                <a:solidFill>
                  <a:schemeClr val="dk1"/>
                </a:solidFill>
                <a:latin typeface="Inter"/>
                <a:ea typeface="Inter"/>
                <a:cs typeface="Inter"/>
                <a:sym typeface="Inter"/>
              </a:rPr>
              <a:t>The best form of documentation when submitting a claim is an </a:t>
            </a:r>
            <a:r>
              <a:rPr lang="en" sz="1350" b="1" i="0" u="none" strike="noStrike" cap="none">
                <a:solidFill>
                  <a:schemeClr val="dk1"/>
                </a:solidFill>
                <a:latin typeface="Inter"/>
                <a:ea typeface="Inter"/>
                <a:cs typeface="Inter"/>
                <a:sym typeface="Inter"/>
              </a:rPr>
              <a:t>itemized receipt </a:t>
            </a:r>
            <a:r>
              <a:rPr lang="en" sz="1350" b="0" i="0" u="none" strike="noStrike" cap="none">
                <a:solidFill>
                  <a:schemeClr val="dk1"/>
                </a:solidFill>
                <a:latin typeface="Inter"/>
                <a:ea typeface="Inter"/>
                <a:cs typeface="Inter"/>
                <a:sym typeface="Inter"/>
              </a:rPr>
              <a:t>from your provider</a:t>
            </a:r>
            <a:endParaRPr sz="900" b="0" i="0" u="none" strike="noStrike" cap="none">
              <a:solidFill>
                <a:schemeClr val="dk1"/>
              </a:solidFill>
              <a:latin typeface="Inter"/>
              <a:ea typeface="Inter"/>
              <a:cs typeface="Inter"/>
              <a:sym typeface="Inter"/>
            </a:endParaRPr>
          </a:p>
        </p:txBody>
      </p:sp>
      <p:sp>
        <p:nvSpPr>
          <p:cNvPr id="14104" name="Google Shape;14104;p17"/>
          <p:cNvSpPr txBox="1">
            <a:spLocks noGrp="1"/>
          </p:cNvSpPr>
          <p:nvPr>
            <p:ph type="body" idx="1"/>
          </p:nvPr>
        </p:nvSpPr>
        <p:spPr>
          <a:xfrm>
            <a:off x="4767046" y="1068671"/>
            <a:ext cx="3941803" cy="692467"/>
          </a:xfrm>
          <a:prstGeom prst="rect">
            <a:avLst/>
          </a:prstGeom>
          <a:noFill/>
          <a:ln>
            <a:noFill/>
          </a:ln>
        </p:spPr>
        <p:txBody>
          <a:bodyPr spcFirstLastPara="1" wrap="square" lIns="68550" tIns="34275" rIns="68550" bIns="34275" anchor="t" anchorCtr="0">
            <a:noAutofit/>
          </a:bodyPr>
          <a:lstStyle/>
          <a:p>
            <a:pPr marL="76200" lvl="0" indent="0" algn="l" rtl="0">
              <a:lnSpc>
                <a:spcPct val="150000"/>
              </a:lnSpc>
              <a:spcBef>
                <a:spcPts val="750"/>
              </a:spcBef>
              <a:spcAft>
                <a:spcPts val="0"/>
              </a:spcAft>
              <a:buClr>
                <a:schemeClr val="lt1"/>
              </a:buClr>
              <a:buSzPts val="2000"/>
              <a:buFont typeface="Inter"/>
              <a:buNone/>
            </a:pPr>
            <a:r>
              <a:rPr lang="en" sz="1400" b="1"/>
              <a:t>Any documentation provided must contain the following information:</a:t>
            </a:r>
            <a:endParaRPr/>
          </a:p>
          <a:p>
            <a:pPr marL="76200" lvl="0" indent="0" algn="l" rtl="0">
              <a:lnSpc>
                <a:spcPct val="150000"/>
              </a:lnSpc>
              <a:spcBef>
                <a:spcPts val="750"/>
              </a:spcBef>
              <a:spcAft>
                <a:spcPts val="0"/>
              </a:spcAft>
              <a:buClr>
                <a:schemeClr val="lt1"/>
              </a:buClr>
              <a:buSzPts val="2000"/>
              <a:buFont typeface="Inter"/>
              <a:buNone/>
            </a:pPr>
            <a:endParaRPr sz="1350"/>
          </a:p>
          <a:p>
            <a:pPr marL="342900" lvl="0" indent="-171450" algn="l" rtl="0">
              <a:lnSpc>
                <a:spcPct val="90000"/>
              </a:lnSpc>
              <a:spcBef>
                <a:spcPts val="750"/>
              </a:spcBef>
              <a:spcAft>
                <a:spcPts val="0"/>
              </a:spcAft>
              <a:buClr>
                <a:schemeClr val="lt1"/>
              </a:buClr>
              <a:buSzPts val="2000"/>
              <a:buFont typeface="Inter"/>
              <a:buNone/>
            </a:pPr>
            <a:endParaRPr sz="1350"/>
          </a:p>
        </p:txBody>
      </p:sp>
      <p:sp>
        <p:nvSpPr>
          <p:cNvPr id="14105" name="Google Shape;14105;p17"/>
          <p:cNvSpPr/>
          <p:nvPr/>
        </p:nvSpPr>
        <p:spPr>
          <a:xfrm>
            <a:off x="4835414" y="1948867"/>
            <a:ext cx="3670418" cy="2196563"/>
          </a:xfrm>
          <a:prstGeom prst="rect">
            <a:avLst/>
          </a:prstGeom>
          <a:noFill/>
          <a:ln>
            <a:noFill/>
          </a:ln>
        </p:spPr>
        <p:txBody>
          <a:bodyPr spcFirstLastPara="1" wrap="square" lIns="91425" tIns="45700" rIns="91425" bIns="45700" anchor="t" anchorCtr="0">
            <a:spAutoFit/>
          </a:bodyPr>
          <a:lstStyle/>
          <a:p>
            <a:pPr marL="600075" marR="0" lvl="1" indent="-247650" algn="l" rtl="0">
              <a:lnSpc>
                <a:spcPct val="150000"/>
              </a:lnSpc>
              <a:spcBef>
                <a:spcPts val="0"/>
              </a:spcBef>
              <a:spcAft>
                <a:spcPts val="0"/>
              </a:spcAft>
              <a:buClr>
                <a:schemeClr val="accent2"/>
              </a:buClr>
              <a:buSzPts val="1600"/>
              <a:buFont typeface="Inter"/>
              <a:buChar char="•"/>
            </a:pPr>
            <a:r>
              <a:rPr lang="en" sz="1400" b="1" i="0" u="none" strike="noStrike" cap="none">
                <a:solidFill>
                  <a:srgbClr val="A2DDF8"/>
                </a:solidFill>
                <a:latin typeface="Arial"/>
                <a:ea typeface="Arial"/>
                <a:cs typeface="Arial"/>
                <a:sym typeface="Arial"/>
              </a:rPr>
              <a:t>When </a:t>
            </a:r>
            <a:r>
              <a:rPr lang="en" sz="1400" b="0" i="0" u="none" strike="noStrike" cap="none">
                <a:solidFill>
                  <a:schemeClr val="lt1"/>
                </a:solidFill>
                <a:latin typeface="Arial"/>
                <a:ea typeface="Arial"/>
                <a:cs typeface="Arial"/>
                <a:sym typeface="Arial"/>
              </a:rPr>
              <a:t>the expense was incurred</a:t>
            </a:r>
            <a:endParaRPr sz="1200" b="0" i="0" u="none" strike="noStrike" cap="none">
              <a:solidFill>
                <a:srgbClr val="000000"/>
              </a:solidFill>
              <a:latin typeface="Arial"/>
              <a:ea typeface="Arial"/>
              <a:cs typeface="Arial"/>
              <a:sym typeface="Arial"/>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Arial"/>
                <a:ea typeface="Arial"/>
                <a:cs typeface="Arial"/>
                <a:sym typeface="Arial"/>
              </a:rPr>
              <a:t>Where</a:t>
            </a:r>
            <a:r>
              <a:rPr lang="en" sz="1400" b="0" i="0" u="none" strike="noStrike" cap="none">
                <a:solidFill>
                  <a:srgbClr val="00C7B1"/>
                </a:solidFill>
                <a:latin typeface="Arial"/>
                <a:ea typeface="Arial"/>
                <a:cs typeface="Arial"/>
                <a:sym typeface="Arial"/>
              </a:rPr>
              <a:t> </a:t>
            </a:r>
            <a:r>
              <a:rPr lang="en" sz="1400" b="0" i="0" u="none" strike="noStrike" cap="none">
                <a:solidFill>
                  <a:schemeClr val="lt1"/>
                </a:solidFill>
                <a:latin typeface="Arial"/>
                <a:ea typeface="Arial"/>
                <a:cs typeface="Arial"/>
                <a:sym typeface="Arial"/>
              </a:rPr>
              <a:t>the expense was incurred</a:t>
            </a:r>
            <a:endParaRPr sz="1200" b="0" i="0" u="none" strike="noStrike" cap="none">
              <a:solidFill>
                <a:srgbClr val="000000"/>
              </a:solidFill>
              <a:latin typeface="Arial"/>
              <a:ea typeface="Arial"/>
              <a:cs typeface="Arial"/>
              <a:sym typeface="Arial"/>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Arial"/>
                <a:ea typeface="Arial"/>
                <a:cs typeface="Arial"/>
                <a:sym typeface="Arial"/>
              </a:rPr>
              <a:t>What </a:t>
            </a:r>
            <a:r>
              <a:rPr lang="en" sz="1400" b="0" i="0" u="none" strike="noStrike" cap="none">
                <a:solidFill>
                  <a:schemeClr val="lt1"/>
                </a:solidFill>
                <a:latin typeface="Arial"/>
                <a:ea typeface="Arial"/>
                <a:cs typeface="Arial"/>
                <a:sym typeface="Arial"/>
              </a:rPr>
              <a:t>the expense was</a:t>
            </a:r>
            <a:endParaRPr sz="1200" b="0" i="0" u="none" strike="noStrike" cap="none">
              <a:solidFill>
                <a:srgbClr val="000000"/>
              </a:solidFill>
              <a:latin typeface="Arial"/>
              <a:ea typeface="Arial"/>
              <a:cs typeface="Arial"/>
              <a:sym typeface="Arial"/>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Arial"/>
                <a:ea typeface="Arial"/>
                <a:cs typeface="Arial"/>
                <a:sym typeface="Arial"/>
              </a:rPr>
              <a:t>The amount/cost </a:t>
            </a:r>
            <a:r>
              <a:rPr lang="en" sz="1400" b="0" i="0" u="none" strike="noStrike" cap="none">
                <a:solidFill>
                  <a:schemeClr val="lt1"/>
                </a:solidFill>
                <a:latin typeface="Arial"/>
                <a:ea typeface="Arial"/>
                <a:cs typeface="Arial"/>
                <a:sym typeface="Arial"/>
              </a:rPr>
              <a:t>of the expense incurred</a:t>
            </a:r>
            <a:endParaRPr sz="1200" b="0" i="0" u="none" strike="noStrike" cap="none">
              <a:solidFill>
                <a:srgbClr val="000000"/>
              </a:solidFill>
              <a:latin typeface="Arial"/>
              <a:ea typeface="Arial"/>
              <a:cs typeface="Arial"/>
              <a:sym typeface="Arial"/>
            </a:endParaRPr>
          </a:p>
        </p:txBody>
      </p:sp>
      <p:sp>
        <p:nvSpPr>
          <p:cNvPr id="14106" name="Google Shape;14106;p17"/>
          <p:cNvSpPr/>
          <p:nvPr/>
        </p:nvSpPr>
        <p:spPr>
          <a:xfrm>
            <a:off x="555384" y="1644002"/>
            <a:ext cx="724251" cy="724251"/>
          </a:xfrm>
          <a:prstGeom prst="ellipse">
            <a:avLst/>
          </a:prstGeom>
          <a:solidFill>
            <a:schemeClr val="accent2"/>
          </a:solidFill>
          <a:ln>
            <a:noFill/>
          </a:ln>
        </p:spPr>
        <p:txBody>
          <a:bodyPr spcFirstLastPara="1" wrap="square" lIns="50800" tIns="50800" rIns="50800" bIns="50800" anchor="ctr" anchorCtr="0">
            <a:sp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Calibri"/>
              <a:ea typeface="Calibri"/>
              <a:cs typeface="Calibri"/>
              <a:sym typeface="Calibri"/>
            </a:endParaRPr>
          </a:p>
        </p:txBody>
      </p:sp>
      <p:grpSp>
        <p:nvGrpSpPr>
          <p:cNvPr id="14107" name="Google Shape;14107;p17"/>
          <p:cNvGrpSpPr/>
          <p:nvPr/>
        </p:nvGrpSpPr>
        <p:grpSpPr>
          <a:xfrm>
            <a:off x="773437" y="1796444"/>
            <a:ext cx="297899" cy="419367"/>
            <a:chOff x="839450" y="2772250"/>
            <a:chExt cx="72900" cy="102625"/>
          </a:xfrm>
        </p:grpSpPr>
        <p:sp>
          <p:nvSpPr>
            <p:cNvPr id="14108" name="Google Shape;14108;p17"/>
            <p:cNvSpPr/>
            <p:nvPr/>
          </p:nvSpPr>
          <p:spPr>
            <a:xfrm>
              <a:off x="852025" y="2799475"/>
              <a:ext cx="18875" cy="17625"/>
            </a:xfrm>
            <a:custGeom>
              <a:avLst/>
              <a:gdLst/>
              <a:ahLst/>
              <a:cxnLst/>
              <a:rect l="l" t="t" r="r" b="b"/>
              <a:pathLst>
                <a:path w="755" h="705" extrusionOk="0">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9" name="Google Shape;14109;p17"/>
            <p:cNvSpPr/>
            <p:nvPr/>
          </p:nvSpPr>
          <p:spPr>
            <a:xfrm>
              <a:off x="839450" y="2784400"/>
              <a:ext cx="72900" cy="90475"/>
            </a:xfrm>
            <a:custGeom>
              <a:avLst/>
              <a:gdLst/>
              <a:ahLst/>
              <a:cxnLst/>
              <a:rect l="l" t="t" r="r" b="b"/>
              <a:pathLst>
                <a:path w="2916" h="3619" extrusionOk="0">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0" name="Google Shape;14110;p17"/>
            <p:cNvSpPr/>
            <p:nvPr/>
          </p:nvSpPr>
          <p:spPr>
            <a:xfrm>
              <a:off x="858725" y="2772250"/>
              <a:ext cx="34375" cy="22650"/>
            </a:xfrm>
            <a:custGeom>
              <a:avLst/>
              <a:gdLst/>
              <a:ahLst/>
              <a:cxnLst/>
              <a:rect l="l" t="t" r="r" b="b"/>
              <a:pathLst>
                <a:path w="1375" h="906" extrusionOk="0">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1" name="Google Shape;14111;p17"/>
            <p:cNvSpPr/>
            <p:nvPr/>
          </p:nvSpPr>
          <p:spPr>
            <a:xfrm>
              <a:off x="872975" y="2807025"/>
              <a:ext cx="27650" cy="5050"/>
            </a:xfrm>
            <a:custGeom>
              <a:avLst/>
              <a:gdLst/>
              <a:ahLst/>
              <a:cxnLst/>
              <a:rect l="l" t="t" r="r" b="b"/>
              <a:pathLst>
                <a:path w="1106" h="202" extrusionOk="0">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2" name="Google Shape;14112;p17"/>
            <p:cNvSpPr/>
            <p:nvPr/>
          </p:nvSpPr>
          <p:spPr>
            <a:xfrm>
              <a:off x="872975" y="2828800"/>
              <a:ext cx="27650" cy="5050"/>
            </a:xfrm>
            <a:custGeom>
              <a:avLst/>
              <a:gdLst/>
              <a:ahLst/>
              <a:cxnLst/>
              <a:rect l="l" t="t" r="r" b="b"/>
              <a:pathLst>
                <a:path w="1106" h="202" extrusionOk="0">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3" name="Google Shape;14113;p17"/>
            <p:cNvSpPr/>
            <p:nvPr/>
          </p:nvSpPr>
          <p:spPr>
            <a:xfrm>
              <a:off x="872975" y="2850575"/>
              <a:ext cx="27650" cy="5050"/>
            </a:xfrm>
            <a:custGeom>
              <a:avLst/>
              <a:gdLst/>
              <a:ahLst/>
              <a:cxnLst/>
              <a:rect l="l" t="t" r="r" b="b"/>
              <a:pathLst>
                <a:path w="1106" h="202" extrusionOk="0">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4" name="Google Shape;14114;p17"/>
            <p:cNvSpPr/>
            <p:nvPr/>
          </p:nvSpPr>
          <p:spPr>
            <a:xfrm>
              <a:off x="852875" y="2823775"/>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5" name="Google Shape;14115;p17"/>
            <p:cNvSpPr/>
            <p:nvPr/>
          </p:nvSpPr>
          <p:spPr>
            <a:xfrm>
              <a:off x="852875" y="2845550"/>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4119"/>
        <p:cNvGrpSpPr/>
        <p:nvPr/>
      </p:nvGrpSpPr>
      <p:grpSpPr>
        <a:xfrm>
          <a:off x="0" y="0"/>
          <a:ext cx="0" cy="0"/>
          <a:chOff x="0" y="0"/>
          <a:chExt cx="0" cy="0"/>
        </a:xfrm>
      </p:grpSpPr>
      <p:sp>
        <p:nvSpPr>
          <p:cNvPr id="14120" name="Google Shape;14120;g280e44c372a_0_694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Accessing your LSA funds</a:t>
            </a:r>
            <a:endParaRPr sz="2000">
              <a:solidFill>
                <a:schemeClr val="lt1"/>
              </a:solidFill>
            </a:endParaRPr>
          </a:p>
        </p:txBody>
      </p:sp>
      <p:sp>
        <p:nvSpPr>
          <p:cNvPr id="14121" name="Google Shape;14121;g280e44c372a_0_6942"/>
          <p:cNvSpPr/>
          <p:nvPr/>
        </p:nvSpPr>
        <p:spPr>
          <a:xfrm>
            <a:off x="829750" y="1450225"/>
            <a:ext cx="3487200" cy="29259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Mobile app, online account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2400"/>
              </a:spcBef>
              <a:spcAft>
                <a:spcPts val="0"/>
              </a:spcAft>
              <a:buClr>
                <a:srgbClr val="000000"/>
              </a:buClr>
              <a:buSzPts val="1200"/>
              <a:buFont typeface="Arial"/>
              <a:buNone/>
            </a:pPr>
            <a:r>
              <a:rPr lang="en" sz="1200" b="0" i="0" u="none" strike="noStrike" cap="none">
                <a:solidFill>
                  <a:srgbClr val="253746"/>
                </a:solidFill>
                <a:latin typeface="Inter"/>
                <a:ea typeface="Inter"/>
                <a:cs typeface="Inter"/>
                <a:sym typeface="Inter"/>
              </a:rPr>
              <a:t>Pay your provider from your online account/mobile app – check issued from your LSA to your provider</a:t>
            </a:r>
            <a:endParaRPr sz="1400" b="0" i="0" u="none" strike="noStrike" cap="none">
              <a:solidFill>
                <a:srgbClr val="000000"/>
              </a:solidFill>
              <a:latin typeface="Arial"/>
              <a:ea typeface="Arial"/>
              <a:cs typeface="Arial"/>
              <a:sym typeface="Arial"/>
            </a:endParaRPr>
          </a:p>
        </p:txBody>
      </p:sp>
      <p:sp>
        <p:nvSpPr>
          <p:cNvPr id="14122" name="Google Shape;14122;g280e44c372a_0_6942"/>
          <p:cNvSpPr/>
          <p:nvPr/>
        </p:nvSpPr>
        <p:spPr>
          <a:xfrm>
            <a:off x="2363045" y="16708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3" name="Google Shape;14123;g280e44c372a_0_6942"/>
          <p:cNvSpPr/>
          <p:nvPr/>
        </p:nvSpPr>
        <p:spPr>
          <a:xfrm>
            <a:off x="2400184" y="1708131"/>
            <a:ext cx="345600" cy="3456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4" name="Google Shape;14124;g280e44c372a_0_6942"/>
          <p:cNvSpPr/>
          <p:nvPr/>
        </p:nvSpPr>
        <p:spPr>
          <a:xfrm>
            <a:off x="4827050" y="1450225"/>
            <a:ext cx="3487200" cy="29259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Claim request</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 </a:t>
            </a: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253746"/>
                </a:solidFill>
                <a:latin typeface="Inter"/>
                <a:ea typeface="Inter"/>
                <a:cs typeface="Inter"/>
                <a:sym typeface="Inter"/>
              </a:rPr>
              <a:t>Accepted claims sent via free direct deposit or paper check!</a:t>
            </a:r>
            <a:endParaRPr sz="12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253746"/>
              </a:solidFill>
              <a:latin typeface="Inter"/>
              <a:ea typeface="Inter"/>
              <a:cs typeface="Inter"/>
              <a:sym typeface="Inter"/>
            </a:endParaRPr>
          </a:p>
        </p:txBody>
      </p:sp>
      <p:sp>
        <p:nvSpPr>
          <p:cNvPr id="14125" name="Google Shape;14125;g280e44c372a_0_6942"/>
          <p:cNvSpPr/>
          <p:nvPr/>
        </p:nvSpPr>
        <p:spPr>
          <a:xfrm>
            <a:off x="6360345" y="1670831"/>
            <a:ext cx="420600" cy="4206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6" name="Google Shape;14126;g280e44c372a_0_6942"/>
          <p:cNvSpPr/>
          <p:nvPr/>
        </p:nvSpPr>
        <p:spPr>
          <a:xfrm>
            <a:off x="6396919" y="1697764"/>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7" name="Google Shape;14127;g280e44c372a_0_6942"/>
          <p:cNvSpPr txBox="1"/>
          <p:nvPr/>
        </p:nvSpPr>
        <p:spPr>
          <a:xfrm>
            <a:off x="1247700" y="890705"/>
            <a:ext cx="6648600" cy="307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400" b="0" i="0" u="none" strike="noStrike" cap="none">
                <a:solidFill>
                  <a:schemeClr val="lt1"/>
                </a:solidFill>
                <a:latin typeface="Inter"/>
                <a:ea typeface="Inter"/>
                <a:cs typeface="Inter"/>
                <a:sym typeface="Inter"/>
              </a:rPr>
              <a:t>Submit a claim request online at any time</a:t>
            </a:r>
            <a:endParaRPr sz="1400" b="0" i="0" u="none" strike="noStrike" cap="none">
              <a:solidFill>
                <a:schemeClr val="lt1"/>
              </a:solidFill>
              <a:latin typeface="Inter"/>
              <a:ea typeface="Inter"/>
              <a:cs typeface="Inter"/>
              <a:sym typeface="Inter"/>
            </a:endParaRPr>
          </a:p>
        </p:txBody>
      </p:sp>
      <p:sp>
        <p:nvSpPr>
          <p:cNvPr id="14128" name="Google Shape;14128;g280e44c372a_0_6942"/>
          <p:cNvSpPr/>
          <p:nvPr/>
        </p:nvSpPr>
        <p:spPr>
          <a:xfrm>
            <a:off x="6489815" y="1712923"/>
            <a:ext cx="161747" cy="106424"/>
          </a:xfrm>
          <a:custGeom>
            <a:avLst/>
            <a:gdLst/>
            <a:ahLst/>
            <a:cxnLst/>
            <a:rect l="l" t="t" r="r" b="b"/>
            <a:pathLst>
              <a:path w="2044" h="1291" extrusionOk="0">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29" name="Google Shape;14129;g280e44c372a_0_6942"/>
          <p:cNvSpPr/>
          <p:nvPr/>
        </p:nvSpPr>
        <p:spPr>
          <a:xfrm>
            <a:off x="6438063" y="1794451"/>
            <a:ext cx="265173" cy="249943"/>
          </a:xfrm>
          <a:custGeom>
            <a:avLst/>
            <a:gdLst/>
            <a:ahLst/>
            <a:cxnLst/>
            <a:rect l="l" t="t" r="r" b="b"/>
            <a:pathLst>
              <a:path w="3351" h="3032" extrusionOk="0">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30" name="Google Shape;14130;g280e44c372a_0_6942"/>
          <p:cNvSpPr/>
          <p:nvPr/>
        </p:nvSpPr>
        <p:spPr>
          <a:xfrm>
            <a:off x="6438063" y="1794451"/>
            <a:ext cx="265173" cy="249943"/>
          </a:xfrm>
          <a:custGeom>
            <a:avLst/>
            <a:gdLst/>
            <a:ahLst/>
            <a:cxnLst/>
            <a:rect l="l" t="t" r="r" b="b"/>
            <a:pathLst>
              <a:path w="3351" h="3032" extrusionOk="0">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31" name="Google Shape;14131;g280e44c372a_0_6942"/>
          <p:cNvSpPr/>
          <p:nvPr/>
        </p:nvSpPr>
        <p:spPr>
          <a:xfrm>
            <a:off x="6516325" y="1794451"/>
            <a:ext cx="108728" cy="24895"/>
          </a:xfrm>
          <a:custGeom>
            <a:avLst/>
            <a:gdLst/>
            <a:ahLst/>
            <a:cxnLst/>
            <a:rect l="l" t="t" r="r" b="b"/>
            <a:pathLst>
              <a:path w="1374" h="302" extrusionOk="0">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32" name="Google Shape;14132;g280e44c372a_0_6942"/>
          <p:cNvSpPr/>
          <p:nvPr/>
        </p:nvSpPr>
        <p:spPr>
          <a:xfrm>
            <a:off x="6489815" y="1712923"/>
            <a:ext cx="161747" cy="98180"/>
          </a:xfrm>
          <a:custGeom>
            <a:avLst/>
            <a:gdLst/>
            <a:ahLst/>
            <a:cxnLst/>
            <a:rect l="l" t="t" r="r" b="b"/>
            <a:pathLst>
              <a:path w="2044" h="1191" extrusionOk="0">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33" name="Google Shape;14133;g280e44c372a_0_6942"/>
          <p:cNvSpPr/>
          <p:nvPr/>
        </p:nvSpPr>
        <p:spPr>
          <a:xfrm>
            <a:off x="6496383" y="1794451"/>
            <a:ext cx="35926" cy="24895"/>
          </a:xfrm>
          <a:custGeom>
            <a:avLst/>
            <a:gdLst/>
            <a:ahLst/>
            <a:cxnLst/>
            <a:rect l="l" t="t" r="r" b="b"/>
            <a:pathLst>
              <a:path w="454" h="302" extrusionOk="0">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34" name="Google Shape;14134;g280e44c372a_0_6942"/>
          <p:cNvSpPr/>
          <p:nvPr/>
        </p:nvSpPr>
        <p:spPr>
          <a:xfrm>
            <a:off x="6438063" y="1766835"/>
            <a:ext cx="94247" cy="58034"/>
          </a:xfrm>
          <a:custGeom>
            <a:avLst/>
            <a:gdLst/>
            <a:ahLst/>
            <a:cxnLst/>
            <a:rect l="l" t="t" r="r" b="b"/>
            <a:pathLst>
              <a:path w="1191" h="704" extrusionOk="0">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35" name="Google Shape;14135;g280e44c372a_0_6942"/>
          <p:cNvSpPr/>
          <p:nvPr/>
        </p:nvSpPr>
        <p:spPr>
          <a:xfrm>
            <a:off x="6438063" y="1802694"/>
            <a:ext cx="74305" cy="63640"/>
          </a:xfrm>
          <a:custGeom>
            <a:avLst/>
            <a:gdLst/>
            <a:ahLst/>
            <a:cxnLst/>
            <a:rect l="l" t="t" r="r" b="b"/>
            <a:pathLst>
              <a:path w="939" h="772" extrusionOk="0">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36" name="Google Shape;14136;g280e44c372a_0_6942"/>
          <p:cNvSpPr/>
          <p:nvPr/>
        </p:nvSpPr>
        <p:spPr>
          <a:xfrm>
            <a:off x="6579947" y="1762631"/>
            <a:ext cx="23898" cy="55314"/>
          </a:xfrm>
          <a:custGeom>
            <a:avLst/>
            <a:gdLst/>
            <a:ahLst/>
            <a:cxnLst/>
            <a:rect l="l" t="t" r="r" b="b"/>
            <a:pathLst>
              <a:path w="302" h="671" extrusionOk="0">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37" name="Google Shape;14137;g280e44c372a_0_6942"/>
          <p:cNvSpPr/>
          <p:nvPr/>
        </p:nvSpPr>
        <p:spPr>
          <a:xfrm>
            <a:off x="6537532" y="1762631"/>
            <a:ext cx="23898" cy="55314"/>
          </a:xfrm>
          <a:custGeom>
            <a:avLst/>
            <a:gdLst/>
            <a:ahLst/>
            <a:cxnLst/>
            <a:rect l="l" t="t" r="r" b="b"/>
            <a:pathLst>
              <a:path w="302" h="671" extrusionOk="0">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38" name="Google Shape;14138;g280e44c372a_0_6942"/>
          <p:cNvSpPr/>
          <p:nvPr/>
        </p:nvSpPr>
        <p:spPr>
          <a:xfrm>
            <a:off x="6562696" y="1874495"/>
            <a:ext cx="30545" cy="23576"/>
          </a:xfrm>
          <a:custGeom>
            <a:avLst/>
            <a:gdLst/>
            <a:ahLst/>
            <a:cxnLst/>
            <a:rect l="l" t="t" r="r" b="b"/>
            <a:pathLst>
              <a:path w="386" h="286" extrusionOk="0">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39" name="Google Shape;14139;g280e44c372a_0_6942"/>
          <p:cNvSpPr/>
          <p:nvPr/>
        </p:nvSpPr>
        <p:spPr>
          <a:xfrm>
            <a:off x="6545445" y="1953221"/>
            <a:ext cx="31890" cy="22175"/>
          </a:xfrm>
          <a:custGeom>
            <a:avLst/>
            <a:gdLst/>
            <a:ahLst/>
            <a:cxnLst/>
            <a:rect l="l" t="t" r="r" b="b"/>
            <a:pathLst>
              <a:path w="403" h="269" extrusionOk="0">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40" name="Google Shape;14140;g280e44c372a_0_6942"/>
          <p:cNvSpPr/>
          <p:nvPr/>
        </p:nvSpPr>
        <p:spPr>
          <a:xfrm>
            <a:off x="6542834" y="1874495"/>
            <a:ext cx="35847" cy="59436"/>
          </a:xfrm>
          <a:custGeom>
            <a:avLst/>
            <a:gdLst/>
            <a:ahLst/>
            <a:cxnLst/>
            <a:rect l="l" t="t" r="r" b="b"/>
            <a:pathLst>
              <a:path w="453" h="721" extrusionOk="0">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41" name="Google Shape;14141;g280e44c372a_0_6942"/>
          <p:cNvSpPr/>
          <p:nvPr/>
        </p:nvSpPr>
        <p:spPr>
          <a:xfrm>
            <a:off x="6562696" y="1917279"/>
            <a:ext cx="35847" cy="58117"/>
          </a:xfrm>
          <a:custGeom>
            <a:avLst/>
            <a:gdLst/>
            <a:ahLst/>
            <a:cxnLst/>
            <a:rect l="l" t="t" r="r" b="b"/>
            <a:pathLst>
              <a:path w="453" h="705" extrusionOk="0">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42" name="Google Shape;14142;g280e44c372a_0_6942"/>
          <p:cNvSpPr/>
          <p:nvPr/>
        </p:nvSpPr>
        <p:spPr>
          <a:xfrm>
            <a:off x="6561351" y="1958744"/>
            <a:ext cx="15985" cy="27698"/>
          </a:xfrm>
          <a:custGeom>
            <a:avLst/>
            <a:gdLst/>
            <a:ahLst/>
            <a:cxnLst/>
            <a:rect l="l" t="t" r="r" b="b"/>
            <a:pathLst>
              <a:path w="202" h="336" extrusionOk="0">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43" name="Google Shape;14143;g280e44c372a_0_6942"/>
          <p:cNvSpPr/>
          <p:nvPr/>
        </p:nvSpPr>
        <p:spPr>
          <a:xfrm>
            <a:off x="6561351" y="1863449"/>
            <a:ext cx="15985" cy="27698"/>
          </a:xfrm>
          <a:custGeom>
            <a:avLst/>
            <a:gdLst/>
            <a:ahLst/>
            <a:cxnLst/>
            <a:rect l="l" t="t" r="r" b="b"/>
            <a:pathLst>
              <a:path w="202" h="336" extrusionOk="0">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144" name="Google Shape;14144;g280e44c372a_0_6942"/>
          <p:cNvSpPr/>
          <p:nvPr/>
        </p:nvSpPr>
        <p:spPr>
          <a:xfrm>
            <a:off x="2363045" y="16708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145" name="Google Shape;14145;g280e44c372a_0_6942"/>
          <p:cNvGrpSpPr/>
          <p:nvPr/>
        </p:nvGrpSpPr>
        <p:grpSpPr>
          <a:xfrm>
            <a:off x="2400184" y="1708131"/>
            <a:ext cx="345667" cy="345667"/>
            <a:chOff x="1996583" y="1327992"/>
            <a:chExt cx="512100" cy="512100"/>
          </a:xfrm>
        </p:grpSpPr>
        <p:sp>
          <p:nvSpPr>
            <p:cNvPr id="14146" name="Google Shape;14146;g280e44c372a_0_6942"/>
            <p:cNvSpPr/>
            <p:nvPr/>
          </p:nvSpPr>
          <p:spPr>
            <a:xfrm>
              <a:off x="1996583" y="1327992"/>
              <a:ext cx="512100" cy="5121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7" name="Google Shape;14147;g280e44c372a_0_6942"/>
            <p:cNvSpPr/>
            <p:nvPr/>
          </p:nvSpPr>
          <p:spPr>
            <a:xfrm>
              <a:off x="2076100" y="1406237"/>
              <a:ext cx="307150" cy="354825"/>
            </a:xfrm>
            <a:custGeom>
              <a:avLst/>
              <a:gdLst/>
              <a:ahLst/>
              <a:cxnLst/>
              <a:rect l="l" t="t" r="r" b="b"/>
              <a:pathLst>
                <a:path w="12286" h="14193" extrusionOk="0">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8" name="Google Shape;14148;g280e44c372a_0_6942"/>
            <p:cNvSpPr/>
            <p:nvPr/>
          </p:nvSpPr>
          <p:spPr>
            <a:xfrm>
              <a:off x="2262225" y="1487662"/>
              <a:ext cx="50050" cy="133800"/>
            </a:xfrm>
            <a:custGeom>
              <a:avLst/>
              <a:gdLst/>
              <a:ahLst/>
              <a:cxnLst/>
              <a:rect l="l" t="t" r="r" b="b"/>
              <a:pathLst>
                <a:path w="2002" h="5352" extrusionOk="0">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4152"/>
        <p:cNvGrpSpPr/>
        <p:nvPr/>
      </p:nvGrpSpPr>
      <p:grpSpPr>
        <a:xfrm>
          <a:off x="0" y="0"/>
          <a:ext cx="0" cy="0"/>
          <a:chOff x="0" y="0"/>
          <a:chExt cx="0" cy="0"/>
        </a:xfrm>
      </p:grpSpPr>
      <p:sp>
        <p:nvSpPr>
          <p:cNvPr id="14153" name="Google Shape;14153;g2615d7e4917_0_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4154" name="Google Shape;14154;g2615d7e4917_0_0"/>
          <p:cNvGrpSpPr/>
          <p:nvPr/>
        </p:nvGrpSpPr>
        <p:grpSpPr>
          <a:xfrm>
            <a:off x="829750" y="1021000"/>
            <a:ext cx="3487200" cy="3467700"/>
            <a:chOff x="829750" y="1021000"/>
            <a:chExt cx="3487200" cy="3467700"/>
          </a:xfrm>
        </p:grpSpPr>
        <p:sp>
          <p:nvSpPr>
            <p:cNvPr id="14155" name="Google Shape;14155;g2615d7e4917_0_0"/>
            <p:cNvSpPr/>
            <p:nvPr/>
          </p:nvSpPr>
          <p:spPr>
            <a:xfrm>
              <a:off x="8297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882"/>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Online account</a:t>
              </a:r>
              <a:endParaRPr sz="1400" b="0" i="0" u="none" strike="noStrike" cap="none">
                <a:solidFill>
                  <a:srgbClr val="000000"/>
                </a:solidFill>
                <a:latin typeface="Arial"/>
                <a:ea typeface="Arial"/>
                <a:cs typeface="Arial"/>
                <a:sym typeface="Arial"/>
              </a:endParaRPr>
            </a:p>
          </p:txBody>
        </p:sp>
        <p:pic>
          <p:nvPicPr>
            <p:cNvPr id="14156" name="Google Shape;14156;g2615d7e4917_0_0"/>
            <p:cNvPicPr preferRelativeResize="0"/>
            <p:nvPr/>
          </p:nvPicPr>
          <p:blipFill rotWithShape="1">
            <a:blip r:embed="rId3">
              <a:alphaModFix/>
            </a:blip>
            <a:srcRect b="16922"/>
            <a:stretch/>
          </p:blipFill>
          <p:spPr>
            <a:xfrm>
              <a:off x="829750" y="1021001"/>
              <a:ext cx="3487200" cy="1665600"/>
            </a:xfrm>
            <a:prstGeom prst="round2SameRect">
              <a:avLst>
                <a:gd name="adj1" fmla="val 9948"/>
                <a:gd name="adj2" fmla="val 0"/>
              </a:avLst>
            </a:prstGeom>
            <a:noFill/>
            <a:ln>
              <a:noFill/>
            </a:ln>
          </p:spPr>
        </p:pic>
      </p:grpSp>
      <p:grpSp>
        <p:nvGrpSpPr>
          <p:cNvPr id="14157" name="Google Shape;14157;g2615d7e4917_0_0"/>
          <p:cNvGrpSpPr/>
          <p:nvPr/>
        </p:nvGrpSpPr>
        <p:grpSpPr>
          <a:xfrm>
            <a:off x="4827050" y="1021000"/>
            <a:ext cx="3487200" cy="3467700"/>
            <a:chOff x="4827050" y="1021000"/>
            <a:chExt cx="3487200" cy="3467700"/>
          </a:xfrm>
        </p:grpSpPr>
        <p:sp>
          <p:nvSpPr>
            <p:cNvPr id="14158" name="Google Shape;14158;g2615d7e4917_0_0"/>
            <p:cNvSpPr/>
            <p:nvPr/>
          </p:nvSpPr>
          <p:spPr>
            <a:xfrm>
              <a:off x="48270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882"/>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Mobile app</a:t>
              </a:r>
              <a:endParaRPr sz="1400" b="0" i="0" u="none" strike="noStrike" cap="none">
                <a:solidFill>
                  <a:schemeClr val="dk1"/>
                </a:solidFill>
                <a:latin typeface="Inter ExtraBold"/>
                <a:ea typeface="Inter ExtraBold"/>
                <a:cs typeface="Inter ExtraBold"/>
                <a:sym typeface="Inter ExtraBold"/>
              </a:endParaRPr>
            </a:p>
          </p:txBody>
        </p:sp>
        <p:pic>
          <p:nvPicPr>
            <p:cNvPr id="14159" name="Google Shape;14159;g2615d7e4917_0_0"/>
            <p:cNvPicPr preferRelativeResize="0"/>
            <p:nvPr/>
          </p:nvPicPr>
          <p:blipFill rotWithShape="1">
            <a:blip r:embed="rId4">
              <a:alphaModFix/>
            </a:blip>
            <a:srcRect l="1980" t="13886" b="15874"/>
            <a:stretch/>
          </p:blipFill>
          <p:spPr>
            <a:xfrm>
              <a:off x="4827050" y="1021000"/>
              <a:ext cx="3487200" cy="1665600"/>
            </a:xfrm>
            <a:prstGeom prst="round2SameRect">
              <a:avLst>
                <a:gd name="adj1" fmla="val 9948"/>
                <a:gd name="adj2" fmla="val 0"/>
              </a:avLst>
            </a:prstGeom>
            <a:noFill/>
            <a:ln>
              <a:noFill/>
            </a:ln>
          </p:spPr>
        </p:pic>
      </p:grpSp>
      <p:grpSp>
        <p:nvGrpSpPr>
          <p:cNvPr id="14160" name="Google Shape;14160;g2615d7e4917_0_0"/>
          <p:cNvGrpSpPr/>
          <p:nvPr/>
        </p:nvGrpSpPr>
        <p:grpSpPr>
          <a:xfrm>
            <a:off x="1086462" y="3253122"/>
            <a:ext cx="472027" cy="384166"/>
            <a:chOff x="1198350" y="1044000"/>
            <a:chExt cx="116850" cy="95100"/>
          </a:xfrm>
        </p:grpSpPr>
        <p:sp>
          <p:nvSpPr>
            <p:cNvPr id="14161" name="Google Shape;14161;g2615d7e4917_0_0"/>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2" name="Google Shape;14162;g2615d7e4917_0_0"/>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3" name="Google Shape;14163;g2615d7e4917_0_0"/>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4" name="Google Shape;14164;g2615d7e4917_0_0"/>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5" name="Google Shape;14165;g2615d7e4917_0_0"/>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6" name="Google Shape;14166;g2615d7e4917_0_0"/>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7" name="Google Shape;14167;g2615d7e4917_0_0"/>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8" name="Google Shape;14168;g2615d7e4917_0_0"/>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9" name="Google Shape;14169;g2615d7e4917_0_0"/>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70" name="Google Shape;14170;g2615d7e4917_0_0"/>
          <p:cNvGrpSpPr/>
          <p:nvPr/>
        </p:nvGrpSpPr>
        <p:grpSpPr>
          <a:xfrm>
            <a:off x="5074053" y="3288768"/>
            <a:ext cx="304687" cy="395881"/>
            <a:chOff x="648075" y="1240000"/>
            <a:chExt cx="75425" cy="98000"/>
          </a:xfrm>
        </p:grpSpPr>
        <p:sp>
          <p:nvSpPr>
            <p:cNvPr id="14171" name="Google Shape;14171;g2615d7e4917_0_0"/>
            <p:cNvSpPr/>
            <p:nvPr/>
          </p:nvSpPr>
          <p:spPr>
            <a:xfrm>
              <a:off x="657300" y="1240000"/>
              <a:ext cx="55725" cy="98000"/>
            </a:xfrm>
            <a:custGeom>
              <a:avLst/>
              <a:gdLst/>
              <a:ahLst/>
              <a:cxnLst/>
              <a:rect l="l" t="t" r="r" b="b"/>
              <a:pathLst>
                <a:path w="2229" h="3920" extrusionOk="0">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2" name="Google Shape;14172;g2615d7e4917_0_0"/>
            <p:cNvSpPr/>
            <p:nvPr/>
          </p:nvSpPr>
          <p:spPr>
            <a:xfrm>
              <a:off x="675725" y="1323750"/>
              <a:ext cx="19700" cy="5050"/>
            </a:xfrm>
            <a:custGeom>
              <a:avLst/>
              <a:gdLst/>
              <a:ahLst/>
              <a:cxnLst/>
              <a:rect l="l" t="t" r="r" b="b"/>
              <a:pathLst>
                <a:path w="788" h="202" extrusionOk="0">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3" name="Google Shape;14173;g2615d7e4917_0_0"/>
            <p:cNvSpPr/>
            <p:nvPr/>
          </p:nvSpPr>
          <p:spPr>
            <a:xfrm>
              <a:off x="669025" y="1240000"/>
              <a:ext cx="32700" cy="13425"/>
            </a:xfrm>
            <a:custGeom>
              <a:avLst/>
              <a:gdLst/>
              <a:ahLst/>
              <a:cxnLst/>
              <a:rect l="l" t="t" r="r" b="b"/>
              <a:pathLst>
                <a:path w="1308" h="537" extrusionOk="0">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4" name="Google Shape;14174;g2615d7e4917_0_0"/>
            <p:cNvSpPr/>
            <p:nvPr/>
          </p:nvSpPr>
          <p:spPr>
            <a:xfrm>
              <a:off x="669025" y="1275175"/>
              <a:ext cx="5050" cy="23475"/>
            </a:xfrm>
            <a:custGeom>
              <a:avLst/>
              <a:gdLst/>
              <a:ahLst/>
              <a:cxnLst/>
              <a:rect l="l" t="t" r="r" b="b"/>
              <a:pathLst>
                <a:path w="202" h="939" extrusionOk="0">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5" name="Google Shape;14175;g2615d7e4917_0_0"/>
            <p:cNvSpPr/>
            <p:nvPr/>
          </p:nvSpPr>
          <p:spPr>
            <a:xfrm>
              <a:off x="678225" y="1275175"/>
              <a:ext cx="5050" cy="23475"/>
            </a:xfrm>
            <a:custGeom>
              <a:avLst/>
              <a:gdLst/>
              <a:ahLst/>
              <a:cxnLst/>
              <a:rect l="l" t="t" r="r" b="b"/>
              <a:pathLst>
                <a:path w="202" h="939" extrusionOk="0">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6" name="Google Shape;14176;g2615d7e4917_0_0"/>
            <p:cNvSpPr/>
            <p:nvPr/>
          </p:nvSpPr>
          <p:spPr>
            <a:xfrm>
              <a:off x="697500" y="1275175"/>
              <a:ext cx="5050" cy="23475"/>
            </a:xfrm>
            <a:custGeom>
              <a:avLst/>
              <a:gdLst/>
              <a:ahLst/>
              <a:cxnLst/>
              <a:rect l="l" t="t" r="r" b="b"/>
              <a:pathLst>
                <a:path w="202" h="939" extrusionOk="0">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7" name="Google Shape;14177;g2615d7e4917_0_0"/>
            <p:cNvSpPr/>
            <p:nvPr/>
          </p:nvSpPr>
          <p:spPr>
            <a:xfrm>
              <a:off x="687875" y="1275175"/>
              <a:ext cx="5050" cy="23475"/>
            </a:xfrm>
            <a:custGeom>
              <a:avLst/>
              <a:gdLst/>
              <a:ahLst/>
              <a:cxnLst/>
              <a:rect l="l" t="t" r="r" b="b"/>
              <a:pathLst>
                <a:path w="202" h="939" extrusionOk="0">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8" name="Google Shape;14178;g2615d7e4917_0_0"/>
            <p:cNvSpPr/>
            <p:nvPr/>
          </p:nvSpPr>
          <p:spPr>
            <a:xfrm>
              <a:off x="648075" y="1261350"/>
              <a:ext cx="23475" cy="18875"/>
            </a:xfrm>
            <a:custGeom>
              <a:avLst/>
              <a:gdLst/>
              <a:ahLst/>
              <a:cxnLst/>
              <a:rect l="l" t="t" r="r" b="b"/>
              <a:pathLst>
                <a:path w="939" h="755" extrusionOk="0">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9" name="Google Shape;14179;g2615d7e4917_0_0"/>
            <p:cNvSpPr/>
            <p:nvPr/>
          </p:nvSpPr>
          <p:spPr>
            <a:xfrm>
              <a:off x="700025" y="1261350"/>
              <a:ext cx="23475" cy="18875"/>
            </a:xfrm>
            <a:custGeom>
              <a:avLst/>
              <a:gdLst/>
              <a:ahLst/>
              <a:cxnLst/>
              <a:rect l="l" t="t" r="r" b="b"/>
              <a:pathLst>
                <a:path w="939" h="755" extrusionOk="0">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0" name="Google Shape;14180;g2615d7e4917_0_0"/>
            <p:cNvSpPr/>
            <p:nvPr/>
          </p:nvSpPr>
          <p:spPr>
            <a:xfrm>
              <a:off x="700025" y="1298200"/>
              <a:ext cx="23475" cy="16350"/>
            </a:xfrm>
            <a:custGeom>
              <a:avLst/>
              <a:gdLst/>
              <a:ahLst/>
              <a:cxnLst/>
              <a:rect l="l" t="t" r="r" b="b"/>
              <a:pathLst>
                <a:path w="939" h="654" extrusionOk="0">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1" name="Google Shape;14181;g2615d7e4917_0_0"/>
            <p:cNvSpPr/>
            <p:nvPr/>
          </p:nvSpPr>
          <p:spPr>
            <a:xfrm>
              <a:off x="648075" y="1298200"/>
              <a:ext cx="23475" cy="16350"/>
            </a:xfrm>
            <a:custGeom>
              <a:avLst/>
              <a:gdLst/>
              <a:ahLst/>
              <a:cxnLst/>
              <a:rect l="l" t="t" r="r" b="b"/>
              <a:pathLst>
                <a:path w="939" h="654" extrusionOk="0">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item1.xml><?xml version="1.0" encoding="utf-8"?>
<VariableListDefinition name="AD_HOC" displayName="AD_HOC" id="2738a2cc-afaa-4446-83cc-812f71ac15e1" isdomainofvalue="False" dataSourceId="22e6f24b-b4a7-425d-85cf-83f150a5868f"/>
</file>

<file path=customXml/item2.xml><?xml version="1.0" encoding="utf-8"?>
<VariableList UniqueId="2738a2cc-afaa-4446-83cc-812f71ac15e1" Name="AD_HOC" ContentType="XML" MajorVersion="0" MinorVersion="1" isLocalCopy="False" IsBaseObject="False" DataSourceId="22e6f24b-b4a7-425d-85cf-83f150a5868f" DataSourceMajorVersion="0" DataSourceMinorVersion="1"/>
</file>

<file path=customXml/item3.xml><?xml version="1.0" encoding="utf-8"?>
<VariableListDefinition name="Computed" displayName="Computed" id="fb38f9c7-2f6f-4af0-acb3-0a1f397f96cb" isdomainofvalue="False" dataSourceId="9d2319b3-ba87-48dd-93bd-cecd85cd2fc5"/>
</file>

<file path=customXml/item4.xml><?xml version="1.0" encoding="utf-8"?>
<VariableList UniqueId="fb38f9c7-2f6f-4af0-acb3-0a1f397f96cb" Name="Computed" ContentType="XML" MajorVersion="0" MinorVersion="1" isLocalCopy="False" IsBaseObject="False" DataSourceId="9d2319b3-ba87-48dd-93bd-cecd85cd2fc5" DataSourceMajorVersion="0" DataSourceMinorVersion="1"/>
</file>

<file path=customXml/item5.xml><?xml version="1.0" encoding="utf-8"?>
<VariableListDefinition name="System" displayName="System" id="7c4cb812-8ebd-4754-ad67-2c4fdb77b67e" isdomainofvalue="False" dataSourceId="d5e5359d-8429-4653-bf8d-fa00ce72a16d"/>
</file>

<file path=customXml/item6.xml><?xml version="1.0" encoding="utf-8"?>
<VariableList UniqueId="7c4cb812-8ebd-4754-ad67-2c4fdb77b67e" Name="System" ContentType="XML" MajorVersion="0" MinorVersion="1" isLocalCopy="False" IsBaseObject="False" DataSourceId="d5e5359d-8429-4653-bf8d-fa00ce72a16d" DataSourceMajorVersion="0" DataSourceMinorVersion="1"/>
</file>

<file path=customXml/item7.xml><?xml version="1.0" encoding="utf-8"?>
<AllExternalAdhocVariableMappings/>
</file>

<file path=customXml/itemProps1.xml><?xml version="1.0" encoding="utf-8"?>
<ds:datastoreItem xmlns:ds="http://schemas.openxmlformats.org/officeDocument/2006/customXml" ds:itemID="{26E96F9C-F05D-42BF-BD8D-032A1351D13F}">
  <ds:schemaRefs/>
</ds:datastoreItem>
</file>

<file path=customXml/itemProps2.xml><?xml version="1.0" encoding="utf-8"?>
<ds:datastoreItem xmlns:ds="http://schemas.openxmlformats.org/officeDocument/2006/customXml" ds:itemID="{1285E599-F8AA-4FC9-97CF-49A0C7CA475E}">
  <ds:schemaRefs/>
</ds:datastoreItem>
</file>

<file path=customXml/itemProps3.xml><?xml version="1.0" encoding="utf-8"?>
<ds:datastoreItem xmlns:ds="http://schemas.openxmlformats.org/officeDocument/2006/customXml" ds:itemID="{7846FA1A-7DE1-43D3-AD6D-EC8FFF14960D}">
  <ds:schemaRefs/>
</ds:datastoreItem>
</file>

<file path=customXml/itemProps4.xml><?xml version="1.0" encoding="utf-8"?>
<ds:datastoreItem xmlns:ds="http://schemas.openxmlformats.org/officeDocument/2006/customXml" ds:itemID="{B7C5CAC1-9B2C-4C78-B7CD-335BA2763D8D}">
  <ds:schemaRefs/>
</ds:datastoreItem>
</file>

<file path=customXml/itemProps5.xml><?xml version="1.0" encoding="utf-8"?>
<ds:datastoreItem xmlns:ds="http://schemas.openxmlformats.org/officeDocument/2006/customXml" ds:itemID="{F22E1756-5EA3-4E1A-946A-6207B0D339DB}">
  <ds:schemaRefs/>
</ds:datastoreItem>
</file>

<file path=customXml/itemProps6.xml><?xml version="1.0" encoding="utf-8"?>
<ds:datastoreItem xmlns:ds="http://schemas.openxmlformats.org/officeDocument/2006/customXml" ds:itemID="{8949AA0C-0A5D-4985-8288-CA409FC6A348}">
  <ds:schemaRefs/>
</ds:datastoreItem>
</file>

<file path=customXml/itemProps7.xml><?xml version="1.0" encoding="utf-8"?>
<ds:datastoreItem xmlns:ds="http://schemas.openxmlformats.org/officeDocument/2006/customXml" ds:itemID="{19307BAB-342E-435F-8847-7F99EE8F6715}">
  <ds:schemaRefs/>
</ds:datastoreItem>
</file>

<file path=docProps/app.xml><?xml version="1.0" encoding="utf-8"?>
<Properties xmlns="http://schemas.openxmlformats.org/officeDocument/2006/extended-properties" xmlns:vt="http://schemas.openxmlformats.org/officeDocument/2006/docPropsVTypes">
  <TotalTime>0</TotalTime>
  <Words>1518</Words>
  <Application>Microsoft Office PowerPoint</Application>
  <PresentationFormat>On-screen Show (16:9)</PresentationFormat>
  <Paragraphs>149</Paragraphs>
  <Slides>13</Slides>
  <Notes>13</Notes>
  <HiddenSlides>0</HiddenSlides>
  <MMClips>0</MMClips>
  <ScaleCrop>false</ScaleCrop>
  <HeadingPairs>
    <vt:vector size="6" baseType="variant">
      <vt:variant>
        <vt:lpstr>Fonts Used</vt:lpstr>
      </vt:variant>
      <vt:variant>
        <vt:i4>10</vt:i4>
      </vt:variant>
      <vt:variant>
        <vt:lpstr>Theme</vt:lpstr>
      </vt:variant>
      <vt:variant>
        <vt:i4>8</vt:i4>
      </vt:variant>
      <vt:variant>
        <vt:lpstr>Slide Titles</vt:lpstr>
      </vt:variant>
      <vt:variant>
        <vt:i4>13</vt:i4>
      </vt:variant>
    </vt:vector>
  </HeadingPairs>
  <TitlesOfParts>
    <vt:vector size="31" baseType="lpstr">
      <vt:lpstr>Arial</vt:lpstr>
      <vt:lpstr>Roboto Condensed</vt:lpstr>
      <vt:lpstr>Times New Roman</vt:lpstr>
      <vt:lpstr>Inter Medium</vt:lpstr>
      <vt:lpstr>Inter</vt:lpstr>
      <vt:lpstr>Quattrocento Sans</vt:lpstr>
      <vt:lpstr>Inter ExtraBold</vt:lpstr>
      <vt:lpstr>Calibri</vt:lpstr>
      <vt:lpstr>Inter Black</vt:lpstr>
      <vt:lpstr>Open Sans</vt:lpstr>
      <vt:lpstr>WEX Theme 2022</vt:lpstr>
      <vt:lpstr>WEX Theme 2022</vt:lpstr>
      <vt:lpstr>WEX Theme 2022</vt:lpstr>
      <vt:lpstr>WEX Theme 2022</vt:lpstr>
      <vt:lpstr>WEX Corp PPT Template 2019</vt:lpstr>
      <vt:lpstr>3_WEX Theme 2022</vt:lpstr>
      <vt:lpstr>Office Theme</vt:lpstr>
      <vt:lpstr>3_WEX Theme 2022</vt:lpstr>
      <vt:lpstr>Client Name</vt:lpstr>
      <vt:lpstr>Lifestyle spending account</vt:lpstr>
      <vt:lpstr>What is a lifestyle spending account?</vt:lpstr>
      <vt:lpstr>Eligibility </vt:lpstr>
      <vt:lpstr>What does an LSA cover?  </vt:lpstr>
      <vt:lpstr>PowerPoint Presentation</vt:lpstr>
      <vt:lpstr>Claim filing</vt:lpstr>
      <vt:lpstr>Accessing your LSA funds</vt:lpstr>
      <vt:lpstr>Account Access</vt:lpstr>
      <vt:lpstr>PowerPoint Presentation</vt:lpstr>
      <vt:lpstr>Contact Participant Services Our Participant Services team is available Monday through Friday, from 6 a.m. to 9 p.m. CT, except holidays.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Client Name</dc:title>
  <dc:creator>Natalie Devick</dc:creator>
  <cp:lastModifiedBy>Lily Bruce-Ritchie</cp:lastModifiedBy>
  <cp:revision>2</cp:revision>
  <dcterms:modified xsi:type="dcterms:W3CDTF">2025-12-12T14:28:48Z</dcterms:modified>
</cp:coreProperties>
</file>