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861" r:id="rId8"/>
    <p:sldMasterId id="2147483862" r:id="rId9"/>
    <p:sldMasterId id="2147483863" r:id="rId10"/>
  </p:sldMasterIdLst>
  <p:notesMasterIdLst>
    <p:notesMasterId r:id="rId20"/>
  </p:notesMasterIdLst>
  <p:sldIdLst>
    <p:sldId id="256" r:id="rId11"/>
    <p:sldId id="257" r:id="rId12"/>
    <p:sldId id="258" r:id="rId13"/>
    <p:sldId id="259" r:id="rId14"/>
    <p:sldId id="260" r:id="rId15"/>
    <p:sldId id="261" r:id="rId16"/>
    <p:sldId id="262" r:id="rId17"/>
    <p:sldId id="263" r:id="rId18"/>
    <p:sldId id="264"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Inter" panose="02000503000000020004" pitchFamily="2" charset="0"/>
      <p:regular r:id="rId25"/>
      <p:bold r:id="rId26"/>
      <p:italic r:id="rId27"/>
      <p:boldItalic r:id="rId28"/>
    </p:embeddedFont>
    <p:embeddedFont>
      <p:font typeface="Manrope SemiBold" panose="020B0604020202020204" charset="0"/>
      <p:regular r:id="rId29"/>
      <p:bold r:id="rId30"/>
    </p:embeddedFont>
    <p:embeddedFont>
      <p:font typeface="Poppins" panose="00000500000000000000" pitchFamily="2" charset="0"/>
      <p:regular r:id="rId31"/>
      <p:bold r:id="rId32"/>
      <p:italic r:id="rId33"/>
      <p:boldItalic r:id="rId34"/>
    </p:embeddedFont>
    <p:embeddedFont>
      <p:font typeface="Poppins ExtraBold" panose="00000900000000000000" pitchFamily="2" charset="0"/>
      <p:bold r:id="rId35"/>
      <p:boldItalic r:id="rId36"/>
    </p:embeddedFont>
    <p:embeddedFont>
      <p:font typeface="Poppins Medium" panose="00000600000000000000" pitchFamily="2" charset="0"/>
      <p:regular r:id="rId37"/>
      <p:bold r:id="rId38"/>
      <p:italic r:id="rId39"/>
      <p:boldItalic r:id="rId40"/>
    </p:embeddedFont>
    <p:embeddedFont>
      <p:font typeface="Poppins SemiBold" panose="00000700000000000000" pitchFamily="2" charset="0"/>
      <p:regular r:id="rId41"/>
      <p:bold r:id="rId42"/>
      <p:italic r:id="rId43"/>
      <p:boldItalic r:id="rId44"/>
    </p:embeddedFont>
  </p:embeddedFontLst>
  <p:custDataLst>
    <p:custData r:id="rId5"/>
    <p:custData r:id="rId4"/>
    <p:custData r:id="rId2"/>
    <p:custData r:id="rId3"/>
    <p:custData r:id="rId1"/>
    <p:custData r:id="rId7"/>
    <p:custData r:id="rId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D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187" autoAdjust="0"/>
  </p:normalViewPr>
  <p:slideViewPr>
    <p:cSldViewPr snapToGrid="0">
      <p:cViewPr varScale="1">
        <p:scale>
          <a:sx n="122" d="100"/>
          <a:sy n="122" d="100"/>
        </p:scale>
        <p:origin x="1284"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1.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Master" Target="slideMasters/slideMaster3.xml"/><Relationship Id="rId19" Type="http://schemas.openxmlformats.org/officeDocument/2006/relationships/slide" Target="slides/slide9.xml"/><Relationship Id="rId31" Type="http://schemas.openxmlformats.org/officeDocument/2006/relationships/font" Target="fonts/font11.fntdata"/><Relationship Id="rId44" Type="http://schemas.openxmlformats.org/officeDocument/2006/relationships/font" Target="fonts/font24.fntdata"/><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4.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tableStyles" Target="tableStyles.xml"/><Relationship Id="rId8" Type="http://schemas.openxmlformats.org/officeDocument/2006/relationships/slideMaster" Target="slideMasters/slideMaster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viewProps" Target="viewProps.xml"/><Relationship Id="rId20" Type="http://schemas.openxmlformats.org/officeDocument/2006/relationships/notesMaster" Target="notesMasters/notesMaster1.xml"/><Relationship Id="rId41"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wexinc.com"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exhealthinc.my.site.com/WEXbenefitscontactus/s/" TargetMode="External"/><Relationship Id="rId4" Type="http://schemas.openxmlformats.org/officeDocument/2006/relationships/hyperlink" Target="https://url.us.m.mimecastprotect.com/s/8bJ3CKrkXQSDvmLZPcMf0C54Bab?domain=wexhealthinc.my.site.co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7"/>
        <p:cNvGrpSpPr/>
        <p:nvPr/>
      </p:nvGrpSpPr>
      <p:grpSpPr>
        <a:xfrm>
          <a:off x="0" y="0"/>
          <a:ext cx="0" cy="0"/>
          <a:chOff x="0" y="0"/>
          <a:chExt cx="0" cy="0"/>
        </a:xfrm>
      </p:grpSpPr>
      <p:sp>
        <p:nvSpPr>
          <p:cNvPr id="3098" name="Google Shape;3098;g3d44413d25b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Thank you for joining us as we cover your company’s Adoption Assistance Flexible Spending Account. </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This presentation is being presented by WEX. My name is ____________ and I am happy to be here with you today! </a:t>
            </a:r>
            <a:endParaRPr>
              <a:solidFill>
                <a:schemeClr val="dk1"/>
              </a:solidFill>
              <a:latin typeface="Inter"/>
              <a:ea typeface="Inter"/>
              <a:cs typeface="Inter"/>
              <a:sym typeface="Inter"/>
            </a:endParaRPr>
          </a:p>
        </p:txBody>
      </p:sp>
      <p:sp>
        <p:nvSpPr>
          <p:cNvPr id="3099" name="Google Shape;3099;g3d44413d25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6"/>
        <p:cNvGrpSpPr/>
        <p:nvPr/>
      </p:nvGrpSpPr>
      <p:grpSpPr>
        <a:xfrm>
          <a:off x="0" y="0"/>
          <a:ext cx="0" cy="0"/>
          <a:chOff x="0" y="0"/>
          <a:chExt cx="0" cy="0"/>
        </a:xfrm>
      </p:grpSpPr>
      <p:sp>
        <p:nvSpPr>
          <p:cNvPr id="3107" name="Google Shape;3107;g3d44413d25b_1_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Thank you for joining us as we cover your company’s Adoption Assistance Flexible Spending Account. </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This presentation is being presented by WEX. My name is ____________ and I am happy to be here with you today! </a:t>
            </a:r>
            <a:endParaRPr>
              <a:solidFill>
                <a:schemeClr val="dk1"/>
              </a:solidFill>
              <a:latin typeface="Inter"/>
              <a:ea typeface="Inter"/>
              <a:cs typeface="Inter"/>
              <a:sym typeface="Inter"/>
            </a:endParaRPr>
          </a:p>
        </p:txBody>
      </p:sp>
      <p:sp>
        <p:nvSpPr>
          <p:cNvPr id="3108" name="Google Shape;3108;g3d44413d25b_1_8: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2"/>
        <p:cNvGrpSpPr/>
        <p:nvPr/>
      </p:nvGrpSpPr>
      <p:grpSpPr>
        <a:xfrm>
          <a:off x="0" y="0"/>
          <a:ext cx="0" cy="0"/>
          <a:chOff x="0" y="0"/>
          <a:chExt cx="0" cy="0"/>
        </a:xfrm>
      </p:grpSpPr>
      <p:sp>
        <p:nvSpPr>
          <p:cNvPr id="3113" name="Google Shape;3113;g3d44413d25b_1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Now let us start out by covering adoption assistance, what it is, and how you can leverage this benefit.</a:t>
            </a:r>
            <a:endParaRPr>
              <a:solidFill>
                <a:schemeClr val="dk1"/>
              </a:solidFill>
              <a:latin typeface="Inter"/>
              <a:ea typeface="Inter"/>
              <a:cs typeface="Inter"/>
              <a:sym typeface="Inter"/>
            </a:endParaRPr>
          </a:p>
        </p:txBody>
      </p:sp>
      <p:sp>
        <p:nvSpPr>
          <p:cNvPr id="3114" name="Google Shape;3114;g3d44413d25b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9"/>
        <p:cNvGrpSpPr/>
        <p:nvPr/>
      </p:nvGrpSpPr>
      <p:grpSpPr>
        <a:xfrm>
          <a:off x="0" y="0"/>
          <a:ext cx="0" cy="0"/>
          <a:chOff x="0" y="0"/>
          <a:chExt cx="0" cy="0"/>
        </a:xfrm>
      </p:grpSpPr>
      <p:sp>
        <p:nvSpPr>
          <p:cNvPr id="3120" name="Google Shape;3120;g3d44413d25b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1" name="Google Shape;3121;g3d44413d25b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Adoption assistance flexible spending accounts (adoption assistance FSAs) are plans established and maintained by employers to provide adoption assistance to their employees. This saves you money by reducing your taxable income, and reimbursing you for eligible expenses related to adoption.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Planning ahead for your adoption related expenses by taking advantage of an adoption assistance FSA is a great way to prepare for adding a new member to your family.</a:t>
            </a:r>
            <a:endParaRPr>
              <a:solidFill>
                <a:schemeClr val="dk1"/>
              </a:solidFill>
              <a:latin typeface="Inter"/>
              <a:ea typeface="Inter"/>
              <a:cs typeface="Inter"/>
              <a:sym typeface="Inte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0"/>
        <p:cNvGrpSpPr/>
        <p:nvPr/>
      </p:nvGrpSpPr>
      <p:grpSpPr>
        <a:xfrm>
          <a:off x="0" y="0"/>
          <a:ext cx="0" cy="0"/>
          <a:chOff x="0" y="0"/>
          <a:chExt cx="0" cy="0"/>
        </a:xfrm>
      </p:grpSpPr>
      <p:sp>
        <p:nvSpPr>
          <p:cNvPr id="3151" name="Google Shape;3151;g3d47c396bdb_0_1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2" name="Google Shape;3152;g3d47c396bdb_0_1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The IRS sets the maximum dollar amount you can elect and contribute to an adoption assistance FSA. This amount can change and is typically communicated by the IRS prior to the start of the new tax year.</a:t>
            </a:r>
            <a:endParaRPr sz="1200">
              <a:solidFill>
                <a:schemeClr val="dk1"/>
              </a:solidFill>
              <a:latin typeface="Inter"/>
              <a:ea typeface="Inter"/>
              <a:cs typeface="Inter"/>
              <a:sym typeface="Inter"/>
            </a:endParaRPr>
          </a:p>
          <a:p>
            <a:pPr marL="15875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The </a:t>
            </a:r>
            <a:r>
              <a:rPr lang="en" sz="1200" b="1">
                <a:solidFill>
                  <a:schemeClr val="dk1"/>
                </a:solidFill>
                <a:latin typeface="Inter"/>
                <a:ea typeface="Inter"/>
                <a:cs typeface="Inter"/>
                <a:sym typeface="Inter"/>
              </a:rPr>
              <a:t>2026 </a:t>
            </a:r>
            <a:r>
              <a:rPr lang="en" sz="1200">
                <a:solidFill>
                  <a:schemeClr val="dk1"/>
                </a:solidFill>
                <a:latin typeface="Inter"/>
                <a:ea typeface="Inter"/>
                <a:cs typeface="Inter"/>
                <a:sym typeface="Inter"/>
              </a:rPr>
              <a:t>adoption assistance FSA annual contribution limit is: </a:t>
            </a:r>
            <a:r>
              <a:rPr lang="en" sz="1200" b="1">
                <a:solidFill>
                  <a:schemeClr val="dk1"/>
                </a:solidFill>
                <a:latin typeface="Inter"/>
                <a:ea typeface="Inter"/>
                <a:cs typeface="Inter"/>
                <a:sym typeface="Inter"/>
              </a:rPr>
              <a:t>$17,670</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marL="15875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Once you elect an adoption assistance FSA, your funds are available as you contribute them. </a:t>
            </a:r>
            <a:endParaRPr>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1"/>
        <p:cNvGrpSpPr/>
        <p:nvPr/>
      </p:nvGrpSpPr>
      <p:grpSpPr>
        <a:xfrm>
          <a:off x="0" y="0"/>
          <a:ext cx="0" cy="0"/>
          <a:chOff x="0" y="0"/>
          <a:chExt cx="0" cy="0"/>
        </a:xfrm>
      </p:grpSpPr>
      <p:sp>
        <p:nvSpPr>
          <p:cNvPr id="3162" name="Google Shape;3162;g3d47c396bdb_0_47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3" name="Google Shape;3163;g3d47c396bdb_0_4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When expenses become eligible for reimbursement depends on whether the adoption is domestic, meaning that the child is a citizen or resident of the United States, or foreign, meaning that the child is not a citizen or resident of the United States.</a:t>
            </a:r>
            <a:endParaRPr sz="1200">
              <a:solidFill>
                <a:schemeClr val="dk1"/>
              </a:solidFill>
              <a:latin typeface="Inter"/>
              <a:ea typeface="Inter"/>
              <a:cs typeface="Inter"/>
              <a:sym typeface="Inter"/>
            </a:endParaRPr>
          </a:p>
          <a:p>
            <a:pPr marL="15875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For domestic adoptions, expenses are eligible for reimbursement before the adoption has been finalized. For foreign adoptions, the adoption does need to be finalized before eligible expenses can be reimbursed. </a:t>
            </a:r>
            <a:endParaRPr sz="1200">
              <a:solidFill>
                <a:schemeClr val="dk1"/>
              </a:solidFill>
              <a:latin typeface="Inter"/>
              <a:ea typeface="Inter"/>
              <a:cs typeface="Inter"/>
              <a:sym typeface="Inter"/>
            </a:endParaRPr>
          </a:p>
          <a:p>
            <a:pPr marL="15875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The IRS determines eligible expenses for adoption assistance FSAs. These expenses include adoption fees, court costs, attorney fees, travel expenses, and other expenses related to legal adoption.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9"/>
        <p:cNvGrpSpPr/>
        <p:nvPr/>
      </p:nvGrpSpPr>
      <p:grpSpPr>
        <a:xfrm>
          <a:off x="0" y="0"/>
          <a:ext cx="0" cy="0"/>
          <a:chOff x="0" y="0"/>
          <a:chExt cx="0" cy="0"/>
        </a:xfrm>
      </p:grpSpPr>
      <p:sp>
        <p:nvSpPr>
          <p:cNvPr id="3180" name="Google Shape;3180;g3d44413d25b_1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1" name="Google Shape;3181;g3d44413d25b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Inter"/>
                <a:ea typeface="Inter"/>
                <a:cs typeface="Inter"/>
                <a:sym typeface="Inter"/>
              </a:rPr>
              <a:t>Let us talk a bit about documentation! </a:t>
            </a:r>
            <a:r>
              <a:rPr lang="en" sz="1200" i="1">
                <a:solidFill>
                  <a:schemeClr val="dk1"/>
                </a:solidFill>
                <a:latin typeface="Inter"/>
                <a:ea typeface="Inter"/>
                <a:cs typeface="Inter"/>
                <a:sym typeface="Inter"/>
              </a:rPr>
              <a:t>(say jokingly) </a:t>
            </a:r>
            <a:r>
              <a:rPr lang="en" sz="1200">
                <a:solidFill>
                  <a:schemeClr val="dk1"/>
                </a:solidFill>
                <a:latin typeface="Inter"/>
                <a:ea typeface="Inter"/>
                <a:cs typeface="Inter"/>
                <a:sym typeface="Inter"/>
              </a:rPr>
              <a:t>Everyone loves providing documentation, right? </a:t>
            </a:r>
            <a:endParaRPr sz="1200">
              <a:solidFill>
                <a:schemeClr val="dk1"/>
              </a:solidFill>
              <a:latin typeface="Inter"/>
              <a:ea typeface="Inter"/>
              <a:cs typeface="Inter"/>
              <a:sym typeface="Inter"/>
            </a:endParaRPr>
          </a:p>
          <a:p>
            <a:pPr marL="0" lvl="0" indent="0" algn="l" rtl="0">
              <a:spcBef>
                <a:spcPts val="0"/>
              </a:spcBef>
              <a:spcAft>
                <a:spcPts val="0"/>
              </a:spcAft>
              <a:buNone/>
            </a:pPr>
            <a:endParaRPr sz="1200">
              <a:solidFill>
                <a:schemeClr val="dk1"/>
              </a:solidFill>
              <a:latin typeface="Inter"/>
              <a:ea typeface="Inter"/>
              <a:cs typeface="Inter"/>
              <a:sym typeface="Inter"/>
            </a:endParaRPr>
          </a:p>
          <a:p>
            <a:pPr marL="0" lvl="0" indent="0" algn="l" rtl="0">
              <a:spcBef>
                <a:spcPts val="0"/>
              </a:spcBef>
              <a:spcAft>
                <a:spcPts val="0"/>
              </a:spcAft>
              <a:buNone/>
            </a:pPr>
            <a:r>
              <a:rPr lang="en" sz="1200">
                <a:solidFill>
                  <a:schemeClr val="dk1"/>
                </a:solidFill>
                <a:latin typeface="Inter"/>
                <a:ea typeface="Inter"/>
                <a:cs typeface="Inter"/>
                <a:sym typeface="Inter"/>
              </a:rPr>
              <a:t>Any documentation provided must contain the following information:</a:t>
            </a:r>
            <a:endParaRPr sz="1200">
              <a:solidFill>
                <a:schemeClr val="dk1"/>
              </a:solidFill>
              <a:latin typeface="Inter"/>
              <a:ea typeface="Inter"/>
              <a:cs typeface="Inter"/>
              <a:sym typeface="Inter"/>
            </a:endParaRPr>
          </a:p>
          <a:p>
            <a:pPr marL="800100" lvl="1" indent="-304800" algn="l" rtl="0">
              <a:lnSpc>
                <a:spcPct val="150000"/>
              </a:lnSpc>
              <a:spcBef>
                <a:spcPts val="500"/>
              </a:spcBef>
              <a:spcAft>
                <a:spcPts val="0"/>
              </a:spcAft>
              <a:buClr>
                <a:schemeClr val="dk1"/>
              </a:buClr>
              <a:buSzPts val="1200"/>
              <a:buFont typeface="Inter"/>
              <a:buChar char="•"/>
            </a:pPr>
            <a:r>
              <a:rPr lang="en" sz="1200">
                <a:solidFill>
                  <a:schemeClr val="dk1"/>
                </a:solidFill>
                <a:latin typeface="Inter"/>
                <a:ea typeface="Inter"/>
                <a:cs typeface="Inter"/>
                <a:sym typeface="Inter"/>
              </a:rPr>
              <a:t>When the expense was incurred</a:t>
            </a:r>
            <a:endParaRPr sz="1200">
              <a:solidFill>
                <a:schemeClr val="dk1"/>
              </a:solidFill>
              <a:latin typeface="Inter"/>
              <a:ea typeface="Inter"/>
              <a:cs typeface="Inter"/>
              <a:sym typeface="Inter"/>
            </a:endParaRPr>
          </a:p>
          <a:p>
            <a:pPr marL="800100" lvl="1" indent="-304800" algn="l" rtl="0">
              <a:lnSpc>
                <a:spcPct val="150000"/>
              </a:lnSpc>
              <a:spcBef>
                <a:spcPts val="500"/>
              </a:spcBef>
              <a:spcAft>
                <a:spcPts val="0"/>
              </a:spcAft>
              <a:buClr>
                <a:schemeClr val="dk1"/>
              </a:buClr>
              <a:buSzPts val="1200"/>
              <a:buFont typeface="Inter"/>
              <a:buChar char="•"/>
            </a:pPr>
            <a:r>
              <a:rPr lang="en" sz="1200">
                <a:solidFill>
                  <a:schemeClr val="dk1"/>
                </a:solidFill>
                <a:latin typeface="Inter"/>
                <a:ea typeface="Inter"/>
                <a:cs typeface="Inter"/>
                <a:sym typeface="Inter"/>
              </a:rPr>
              <a:t>Where the expense was incurred</a:t>
            </a:r>
            <a:endParaRPr sz="1200">
              <a:solidFill>
                <a:schemeClr val="dk1"/>
              </a:solidFill>
              <a:latin typeface="Inter"/>
              <a:ea typeface="Inter"/>
              <a:cs typeface="Inter"/>
              <a:sym typeface="Inter"/>
            </a:endParaRPr>
          </a:p>
          <a:p>
            <a:pPr marL="800100" lvl="1" indent="-304800" algn="l" rtl="0">
              <a:lnSpc>
                <a:spcPct val="150000"/>
              </a:lnSpc>
              <a:spcBef>
                <a:spcPts val="500"/>
              </a:spcBef>
              <a:spcAft>
                <a:spcPts val="0"/>
              </a:spcAft>
              <a:buClr>
                <a:schemeClr val="dk1"/>
              </a:buClr>
              <a:buSzPts val="1200"/>
              <a:buFont typeface="Inter"/>
              <a:buChar char="•"/>
            </a:pPr>
            <a:r>
              <a:rPr lang="en" sz="1200">
                <a:solidFill>
                  <a:schemeClr val="dk1"/>
                </a:solidFill>
                <a:latin typeface="Inter"/>
                <a:ea typeface="Inter"/>
                <a:cs typeface="Inter"/>
                <a:sym typeface="Inter"/>
              </a:rPr>
              <a:t>What the expense was</a:t>
            </a:r>
            <a:endParaRPr sz="1200">
              <a:solidFill>
                <a:schemeClr val="dk1"/>
              </a:solidFill>
              <a:latin typeface="Inter"/>
              <a:ea typeface="Inter"/>
              <a:cs typeface="Inter"/>
              <a:sym typeface="Inter"/>
            </a:endParaRPr>
          </a:p>
          <a:p>
            <a:pPr marL="800100" lvl="1" indent="-304800" algn="l" rtl="0">
              <a:lnSpc>
                <a:spcPct val="150000"/>
              </a:lnSpc>
              <a:spcBef>
                <a:spcPts val="500"/>
              </a:spcBef>
              <a:spcAft>
                <a:spcPts val="0"/>
              </a:spcAft>
              <a:buClr>
                <a:schemeClr val="dk1"/>
              </a:buClr>
              <a:buSzPts val="1200"/>
              <a:buFont typeface="Inter"/>
              <a:buChar char="•"/>
            </a:pPr>
            <a:r>
              <a:rPr lang="en" sz="1200">
                <a:solidFill>
                  <a:schemeClr val="dk1"/>
                </a:solidFill>
                <a:latin typeface="Inter"/>
                <a:ea typeface="Inter"/>
                <a:cs typeface="Inter"/>
                <a:sym typeface="Inter"/>
              </a:rPr>
              <a:t>The amount/cost of the expense incurred</a:t>
            </a:r>
            <a:endParaRPr>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1"/>
        <p:cNvGrpSpPr/>
        <p:nvPr/>
      </p:nvGrpSpPr>
      <p:grpSpPr>
        <a:xfrm>
          <a:off x="0" y="0"/>
          <a:ext cx="0" cy="0"/>
          <a:chOff x="0" y="0"/>
          <a:chExt cx="0" cy="0"/>
        </a:xfrm>
      </p:grpSpPr>
      <p:sp>
        <p:nvSpPr>
          <p:cNvPr id="3192" name="Google Shape;3192;g3d44413d25b_1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3" name="Google Shape;3193;g3d44413d25b_1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For any questions or assistance you may need, our participant services team is available to you Monday through Friday from 6 am to 9 pm Central time.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have a variety of options to contact us.  You can get support on our website at www.wexinc.com or call to speak to a participant services representative.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If participates ask for instructions…</a:t>
            </a: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Support on Website: To access the form, follow the below steps: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Navigate to</a:t>
            </a:r>
            <a:r>
              <a:rPr lang="en" i="1">
                <a:solidFill>
                  <a:schemeClr val="dk1"/>
                </a:solidFill>
                <a:uFill>
                  <a:noFill/>
                </a:uFill>
                <a:latin typeface="Inter"/>
                <a:ea typeface="Inter"/>
                <a:cs typeface="Inter"/>
                <a:sym typeface="Inter"/>
                <a:hlinkClick r:id="rId3">
                  <a:extLst>
                    <a:ext uri="{A12FA001-AC4F-418D-AE19-62706E023703}">
                      <ahyp:hlinkClr xmlns:ahyp="http://schemas.microsoft.com/office/drawing/2018/hyperlinkcolor" val="tx"/>
                    </a:ext>
                  </a:extLst>
                </a:hlinkClick>
              </a:rPr>
              <a:t> </a:t>
            </a:r>
            <a:r>
              <a:rPr lang="en" i="1">
                <a:solidFill>
                  <a:schemeClr val="hlink"/>
                </a:solidFill>
                <a:uFill>
                  <a:noFill/>
                </a:uFill>
                <a:latin typeface="Inter"/>
                <a:ea typeface="Inter"/>
                <a:cs typeface="Inter"/>
                <a:sym typeface="Inter"/>
                <a:hlinkClick r:id="rId3"/>
              </a:rPr>
              <a:t>www.wexinc.com</a:t>
            </a:r>
            <a:r>
              <a:rPr lang="en" i="1">
                <a:solidFill>
                  <a:schemeClr val="dk1"/>
                </a:solidFill>
                <a:latin typeface="Inter"/>
                <a:ea typeface="Inter"/>
                <a:cs typeface="Inter"/>
                <a:sym typeface="Inter"/>
              </a:rPr>
              <a:t> &gt; Support &gt; Contact customer service team &gt; Contact WEX benefits.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Select the following:</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a.            Type of Inquiry: Customer Service</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b.            I am a: Employee/Participant</a:t>
            </a:r>
            <a:endParaRPr i="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Select “</a:t>
            </a:r>
            <a:r>
              <a:rPr lang="en" i="1">
                <a:solidFill>
                  <a:schemeClr val="hlink"/>
                </a:solidFill>
                <a:uFill>
                  <a:noFill/>
                </a:uFill>
                <a:latin typeface="Inter"/>
                <a:ea typeface="Inter"/>
                <a:cs typeface="Inter"/>
                <a:sym typeface="Inter"/>
                <a:hlinkClick r:id="rId4"/>
              </a:rPr>
              <a:t>WEX Benefits Support Center</a:t>
            </a:r>
            <a:r>
              <a:rPr lang="en" i="1">
                <a:solidFill>
                  <a:schemeClr val="dk1"/>
                </a:solidFill>
                <a:latin typeface="Inter"/>
                <a:ea typeface="Inter"/>
                <a:cs typeface="Inter"/>
                <a:sym typeface="Inter"/>
              </a:rPr>
              <a:t>”.</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Complete the form.</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A successful submission message will appear indicating that we'll be in touch.</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The employee/participant will receive an email response with additional details or resolution to their inquiry.</a:t>
            </a:r>
            <a:endParaRPr>
              <a:solidFill>
                <a:schemeClr val="dk1"/>
              </a:solidFill>
              <a:latin typeface="Inter"/>
              <a:ea typeface="Inter"/>
              <a:cs typeface="Inter"/>
              <a:sym typeface="Inter"/>
            </a:endParaRPr>
          </a:p>
          <a:p>
            <a:pPr marL="0" lvl="0" indent="0" algn="l" rtl="0">
              <a:spcBef>
                <a:spcPts val="1200"/>
              </a:spcBef>
              <a:spcAft>
                <a:spcPts val="0"/>
              </a:spcAft>
              <a:buNone/>
            </a:pPr>
            <a:r>
              <a:rPr lang="en" i="1">
                <a:solidFill>
                  <a:schemeClr val="dk1"/>
                </a:solidFill>
                <a:latin typeface="Inter"/>
                <a:ea typeface="Inter"/>
                <a:cs typeface="Inter"/>
                <a:sym typeface="Inter"/>
              </a:rPr>
              <a:t>Form URL: </a:t>
            </a:r>
            <a:r>
              <a:rPr lang="en" i="1" u="sng">
                <a:solidFill>
                  <a:schemeClr val="hlink"/>
                </a:solidFill>
                <a:latin typeface="Inter"/>
                <a:ea typeface="Inter"/>
                <a:cs typeface="Inter"/>
                <a:sym typeface="Inter"/>
                <a:hlinkClick r:id="rId5"/>
              </a:rPr>
              <a:t>https://wexhealthinc.my.site.com/WEXbenefitscontactus/s/</a:t>
            </a:r>
            <a:endParaRPr>
              <a:latin typeface="Inter"/>
              <a:ea typeface="Inter"/>
              <a:cs typeface="Inter"/>
              <a:sym typeface="Inte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7"/>
        <p:cNvGrpSpPr/>
        <p:nvPr/>
      </p:nvGrpSpPr>
      <p:grpSpPr>
        <a:xfrm>
          <a:off x="0" y="0"/>
          <a:ext cx="0" cy="0"/>
          <a:chOff x="0" y="0"/>
          <a:chExt cx="0" cy="0"/>
        </a:xfrm>
      </p:grpSpPr>
      <p:sp>
        <p:nvSpPr>
          <p:cNvPr id="3208" name="Google Shape;3208;g3d44413d25b_1_2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209" name="Google Shape;3209;g3d44413d25b_1_224: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2.jp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20.png"/><Relationship Id="rId16" Type="http://schemas.openxmlformats.org/officeDocument/2006/relationships/image" Target="../media/image55.png"/><Relationship Id="rId1" Type="http://schemas.openxmlformats.org/officeDocument/2006/relationships/slideMaster" Target="../slideMasters/slideMaster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62.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68.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37.png"/><Relationship Id="rId4" Type="http://schemas.openxmlformats.org/officeDocument/2006/relationships/image" Target="../media/image3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20.png"/><Relationship Id="rId16" Type="http://schemas.openxmlformats.org/officeDocument/2006/relationships/image" Target="../media/image55.png"/><Relationship Id="rId1" Type="http://schemas.openxmlformats.org/officeDocument/2006/relationships/slideMaster" Target="../slideMasters/slideMaster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1509"/>
        <p:cNvGrpSpPr/>
        <p:nvPr/>
      </p:nvGrpSpPr>
      <p:grpSpPr>
        <a:xfrm>
          <a:off x="0" y="0"/>
          <a:ext cx="0" cy="0"/>
          <a:chOff x="0" y="0"/>
          <a:chExt cx="0" cy="0"/>
        </a:xfrm>
      </p:grpSpPr>
      <p:sp>
        <p:nvSpPr>
          <p:cNvPr id="1510" name="Google Shape;1510;p102"/>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11" name="Google Shape;1511;p102"/>
          <p:cNvSpPr/>
          <p:nvPr/>
        </p:nvSpPr>
        <p:spPr>
          <a:xfrm>
            <a:off x="322164" y="778669"/>
            <a:ext cx="85419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12" name="Google Shape;1512;p102"/>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13" name="Google Shape;1513;p1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cxnSp>
        <p:nvCxnSpPr>
          <p:cNvPr id="1514" name="Google Shape;1514;p102"/>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5" name="Google Shape;1515;p102"/>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6" name="Google Shape;1516;p102"/>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7" name="Google Shape;1517;p102"/>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8" name="Google Shape;1518;p102"/>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9" name="Google Shape;1519;p102"/>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20" name="Google Shape;1520;p102"/>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21" name="Google Shape;1521;p102"/>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1522"/>
        <p:cNvGrpSpPr/>
        <p:nvPr/>
      </p:nvGrpSpPr>
      <p:grpSpPr>
        <a:xfrm>
          <a:off x="0" y="0"/>
          <a:ext cx="0" cy="0"/>
          <a:chOff x="0" y="0"/>
          <a:chExt cx="0" cy="0"/>
        </a:xfrm>
      </p:grpSpPr>
      <p:sp>
        <p:nvSpPr>
          <p:cNvPr id="1523" name="Google Shape;1523;p103"/>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24" name="Google Shape;1524;p103"/>
          <p:cNvSpPr/>
          <p:nvPr/>
        </p:nvSpPr>
        <p:spPr>
          <a:xfrm>
            <a:off x="3447803" y="676128"/>
            <a:ext cx="5401200" cy="3595800"/>
          </a:xfrm>
          <a:prstGeom prst="roundRect">
            <a:avLst>
              <a:gd name="adj" fmla="val 1667"/>
            </a:avLst>
          </a:prstGeom>
          <a:gradFill>
            <a:gsLst>
              <a:gs pos="0">
                <a:srgbClr val="FFFFFF">
                  <a:alpha val="94901"/>
                </a:srgbClr>
              </a:gs>
              <a:gs pos="23000">
                <a:srgbClr val="FFFFFF">
                  <a:alpha val="94901"/>
                </a:srgbClr>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5" name="Google Shape;1525;p103"/>
          <p:cNvSpPr txBox="1">
            <a:spLocks noGrp="1"/>
          </p:cNvSpPr>
          <p:nvPr>
            <p:ph type="title"/>
          </p:nvPr>
        </p:nvSpPr>
        <p:spPr>
          <a:xfrm>
            <a:off x="3953747" y="1880006"/>
            <a:ext cx="47670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26" name="Google Shape;1526;p1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527" name="Google Shape;1527;p103"/>
          <p:cNvSpPr txBox="1"/>
          <p:nvPr/>
        </p:nvSpPr>
        <p:spPr>
          <a:xfrm>
            <a:off x="3953026" y="1067392"/>
            <a:ext cx="1566000" cy="4233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000" b="1">
                <a:solidFill>
                  <a:schemeClr val="dk1"/>
                </a:solidFill>
                <a:latin typeface="Poppins"/>
                <a:ea typeface="Poppins"/>
                <a:cs typeface="Poppins"/>
                <a:sym typeface="Poppins"/>
              </a:rPr>
              <a:t>PARTNER LOGO HERE</a:t>
            </a:r>
            <a:endParaRPr sz="1000" b="1">
              <a:solidFill>
                <a:schemeClr val="dk1"/>
              </a:solidFill>
              <a:latin typeface="Poppins"/>
              <a:ea typeface="Poppins"/>
              <a:cs typeface="Poppins"/>
              <a:sym typeface="Poppins"/>
            </a:endParaRPr>
          </a:p>
        </p:txBody>
      </p:sp>
      <p:sp>
        <p:nvSpPr>
          <p:cNvPr id="1528" name="Google Shape;1528;p103"/>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9" name="Google Shape;1529;p103"/>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0" name="Google Shape;1530;p103"/>
          <p:cNvSpPr>
            <a:spLocks noGrp="1"/>
          </p:cNvSpPr>
          <p:nvPr>
            <p:ph type="pic" idx="2"/>
          </p:nvPr>
        </p:nvSpPr>
        <p:spPr>
          <a:xfrm>
            <a:off x="1396124" y="302419"/>
            <a:ext cx="765900" cy="765600"/>
          </a:xfrm>
          <a:prstGeom prst="ellipse">
            <a:avLst/>
          </a:prstGeom>
          <a:noFill/>
          <a:ln>
            <a:noFill/>
          </a:ln>
        </p:spPr>
      </p:sp>
      <p:sp>
        <p:nvSpPr>
          <p:cNvPr id="1531" name="Google Shape;1531;p103"/>
          <p:cNvSpPr txBox="1">
            <a:spLocks noGrp="1"/>
          </p:cNvSpPr>
          <p:nvPr>
            <p:ph type="body" idx="1"/>
          </p:nvPr>
        </p:nvSpPr>
        <p:spPr>
          <a:xfrm>
            <a:off x="3931185" y="2937019"/>
            <a:ext cx="47895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532" name="Google Shape;1532;p103"/>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00"/>
          </a:p>
        </p:txBody>
      </p:sp>
      <p:sp>
        <p:nvSpPr>
          <p:cNvPr id="1533" name="Google Shape;1533;p103"/>
          <p:cNvSpPr>
            <a:spLocks noGrp="1"/>
          </p:cNvSpPr>
          <p:nvPr>
            <p:ph type="pic" idx="3"/>
          </p:nvPr>
        </p:nvSpPr>
        <p:spPr>
          <a:xfrm>
            <a:off x="3953026" y="1074729"/>
            <a:ext cx="1566000" cy="429900"/>
          </a:xfrm>
          <a:prstGeom prst="rect">
            <a:avLst/>
          </a:prstGeom>
          <a:solidFill>
            <a:schemeClr val="lt2"/>
          </a:solidFill>
          <a:ln>
            <a:noFill/>
          </a:ln>
        </p:spPr>
      </p:sp>
      <p:sp>
        <p:nvSpPr>
          <p:cNvPr id="1534" name="Google Shape;1534;p103"/>
          <p:cNvSpPr txBox="1">
            <a:spLocks noGrp="1"/>
          </p:cNvSpPr>
          <p:nvPr>
            <p:ph type="subTitle" idx="4"/>
          </p:nvPr>
        </p:nvSpPr>
        <p:spPr>
          <a:xfrm>
            <a:off x="527313" y="1638225"/>
            <a:ext cx="2535600" cy="14337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SzPts val="1700"/>
              <a:buFont typeface="Poppins"/>
              <a:buNone/>
              <a:defRPr sz="1700" b="1">
                <a:latin typeface="Poppins"/>
                <a:ea typeface="Poppins"/>
                <a:cs typeface="Poppins"/>
                <a:sym typeface="Poppins"/>
              </a:defRPr>
            </a:lvl1pPr>
            <a:lvl2pPr lvl="1" algn="ctr">
              <a:lnSpc>
                <a:spcPct val="95000"/>
              </a:lnSpc>
              <a:spcBef>
                <a:spcPts val="0"/>
              </a:spcBef>
              <a:spcAft>
                <a:spcPts val="0"/>
              </a:spcAft>
              <a:buSzPts val="1700"/>
              <a:buFont typeface="Poppins"/>
              <a:buNone/>
              <a:defRPr sz="1700" b="1">
                <a:latin typeface="Poppins"/>
                <a:ea typeface="Poppins"/>
                <a:cs typeface="Poppins"/>
                <a:sym typeface="Poppins"/>
              </a:defRPr>
            </a:lvl2pPr>
            <a:lvl3pPr lvl="2" algn="ctr">
              <a:lnSpc>
                <a:spcPct val="95000"/>
              </a:lnSpc>
              <a:spcBef>
                <a:spcPts val="0"/>
              </a:spcBef>
              <a:spcAft>
                <a:spcPts val="0"/>
              </a:spcAft>
              <a:buSzPts val="1700"/>
              <a:buFont typeface="Poppins"/>
              <a:buNone/>
              <a:defRPr sz="1700" b="1">
                <a:latin typeface="Poppins"/>
                <a:ea typeface="Poppins"/>
                <a:cs typeface="Poppins"/>
                <a:sym typeface="Poppins"/>
              </a:defRPr>
            </a:lvl3pPr>
            <a:lvl4pPr lvl="3" algn="ctr">
              <a:lnSpc>
                <a:spcPct val="95000"/>
              </a:lnSpc>
              <a:spcBef>
                <a:spcPts val="0"/>
              </a:spcBef>
              <a:spcAft>
                <a:spcPts val="0"/>
              </a:spcAft>
              <a:buSzPts val="1700"/>
              <a:buFont typeface="Poppins"/>
              <a:buNone/>
              <a:defRPr sz="1700" b="1">
                <a:latin typeface="Poppins"/>
                <a:ea typeface="Poppins"/>
                <a:cs typeface="Poppins"/>
                <a:sym typeface="Poppins"/>
              </a:defRPr>
            </a:lvl4pPr>
            <a:lvl5pPr lvl="4" algn="ctr">
              <a:lnSpc>
                <a:spcPct val="95000"/>
              </a:lnSpc>
              <a:spcBef>
                <a:spcPts val="0"/>
              </a:spcBef>
              <a:spcAft>
                <a:spcPts val="0"/>
              </a:spcAft>
              <a:buSzPts val="1700"/>
              <a:buFont typeface="Poppins"/>
              <a:buNone/>
              <a:defRPr sz="1700" b="1">
                <a:latin typeface="Poppins"/>
                <a:ea typeface="Poppins"/>
                <a:cs typeface="Poppins"/>
                <a:sym typeface="Poppins"/>
              </a:defRPr>
            </a:lvl5pPr>
            <a:lvl6pPr lvl="5" algn="ctr">
              <a:lnSpc>
                <a:spcPct val="95000"/>
              </a:lnSpc>
              <a:spcBef>
                <a:spcPts val="0"/>
              </a:spcBef>
              <a:spcAft>
                <a:spcPts val="0"/>
              </a:spcAft>
              <a:buSzPts val="1700"/>
              <a:buFont typeface="Poppins"/>
              <a:buNone/>
              <a:defRPr sz="1700" b="1">
                <a:latin typeface="Poppins"/>
                <a:ea typeface="Poppins"/>
                <a:cs typeface="Poppins"/>
                <a:sym typeface="Poppins"/>
              </a:defRPr>
            </a:lvl6pPr>
            <a:lvl7pPr lvl="6" algn="ctr">
              <a:lnSpc>
                <a:spcPct val="95000"/>
              </a:lnSpc>
              <a:spcBef>
                <a:spcPts val="0"/>
              </a:spcBef>
              <a:spcAft>
                <a:spcPts val="0"/>
              </a:spcAft>
              <a:buSzPts val="1700"/>
              <a:buFont typeface="Poppins"/>
              <a:buNone/>
              <a:defRPr sz="1700" b="1">
                <a:latin typeface="Poppins"/>
                <a:ea typeface="Poppins"/>
                <a:cs typeface="Poppins"/>
                <a:sym typeface="Poppins"/>
              </a:defRPr>
            </a:lvl7pPr>
            <a:lvl8pPr lvl="7" algn="ctr">
              <a:lnSpc>
                <a:spcPct val="95000"/>
              </a:lnSpc>
              <a:spcBef>
                <a:spcPts val="0"/>
              </a:spcBef>
              <a:spcAft>
                <a:spcPts val="0"/>
              </a:spcAft>
              <a:buSzPts val="1700"/>
              <a:buFont typeface="Poppins"/>
              <a:buNone/>
              <a:defRPr sz="1700" b="1">
                <a:latin typeface="Poppins"/>
                <a:ea typeface="Poppins"/>
                <a:cs typeface="Poppins"/>
                <a:sym typeface="Poppins"/>
              </a:defRPr>
            </a:lvl8pPr>
            <a:lvl9pPr lvl="8" algn="ctr">
              <a:lnSpc>
                <a:spcPct val="95000"/>
              </a:lnSpc>
              <a:spcBef>
                <a:spcPts val="0"/>
              </a:spcBef>
              <a:spcAft>
                <a:spcPts val="0"/>
              </a:spcAft>
              <a:buSzPts val="1700"/>
              <a:buFont typeface="Poppins"/>
              <a:buNone/>
              <a:defRPr sz="1700" b="1">
                <a:latin typeface="Poppins"/>
                <a:ea typeface="Poppins"/>
                <a:cs typeface="Poppins"/>
                <a:sym typeface="Poppins"/>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1535"/>
        <p:cNvGrpSpPr/>
        <p:nvPr/>
      </p:nvGrpSpPr>
      <p:grpSpPr>
        <a:xfrm>
          <a:off x="0" y="0"/>
          <a:ext cx="0" cy="0"/>
          <a:chOff x="0" y="0"/>
          <a:chExt cx="0" cy="0"/>
        </a:xfrm>
      </p:grpSpPr>
      <p:pic>
        <p:nvPicPr>
          <p:cNvPr id="1536" name="Google Shape;1536;p104"/>
          <p:cNvPicPr preferRelativeResize="0"/>
          <p:nvPr/>
        </p:nvPicPr>
        <p:blipFill rotWithShape="1">
          <a:blip r:embed="rId3">
            <a:alphaModFix/>
          </a:blip>
          <a:srcRect/>
          <a:stretch/>
        </p:blipFill>
        <p:spPr>
          <a:xfrm>
            <a:off x="262582" y="683439"/>
            <a:ext cx="3061306" cy="3595366"/>
          </a:xfrm>
          <a:prstGeom prst="rect">
            <a:avLst/>
          </a:prstGeom>
          <a:noFill/>
          <a:ln>
            <a:noFill/>
          </a:ln>
        </p:spPr>
      </p:pic>
      <p:sp>
        <p:nvSpPr>
          <p:cNvPr id="1537" name="Google Shape;1537;p104"/>
          <p:cNvSpPr/>
          <p:nvPr/>
        </p:nvSpPr>
        <p:spPr>
          <a:xfrm>
            <a:off x="3447803" y="676128"/>
            <a:ext cx="5401200" cy="35958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8" name="Google Shape;1538;p104"/>
          <p:cNvSpPr txBox="1">
            <a:spLocks noGrp="1"/>
          </p:cNvSpPr>
          <p:nvPr>
            <p:ph type="title"/>
          </p:nvPr>
        </p:nvSpPr>
        <p:spPr>
          <a:xfrm>
            <a:off x="3955002" y="1880006"/>
            <a:ext cx="47769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39" name="Google Shape;1539;p1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540" name="Google Shape;1540;p104"/>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1" name="Google Shape;1541;p104"/>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2" name="Google Shape;1542;p104"/>
          <p:cNvSpPr>
            <a:spLocks noGrp="1"/>
          </p:cNvSpPr>
          <p:nvPr>
            <p:ph type="pic" idx="2"/>
          </p:nvPr>
        </p:nvSpPr>
        <p:spPr>
          <a:xfrm>
            <a:off x="1396124" y="302419"/>
            <a:ext cx="765900" cy="765600"/>
          </a:xfrm>
          <a:prstGeom prst="ellipse">
            <a:avLst/>
          </a:prstGeom>
          <a:noFill/>
          <a:ln>
            <a:noFill/>
          </a:ln>
        </p:spPr>
      </p:sp>
      <p:sp>
        <p:nvSpPr>
          <p:cNvPr id="1543" name="Google Shape;1543;p104"/>
          <p:cNvSpPr txBox="1">
            <a:spLocks noGrp="1"/>
          </p:cNvSpPr>
          <p:nvPr>
            <p:ph type="body" idx="1"/>
          </p:nvPr>
        </p:nvSpPr>
        <p:spPr>
          <a:xfrm>
            <a:off x="3931185" y="2937013"/>
            <a:ext cx="47772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544" name="Google Shape;1544;p104"/>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SMALL BUSINESS OWNER</a:t>
            </a:r>
            <a:endParaRPr sz="500"/>
          </a:p>
        </p:txBody>
      </p:sp>
      <p:sp>
        <p:nvSpPr>
          <p:cNvPr id="1545" name="Google Shape;1545;p104"/>
          <p:cNvSpPr>
            <a:spLocks noGrp="1"/>
          </p:cNvSpPr>
          <p:nvPr>
            <p:ph type="pic" idx="3"/>
          </p:nvPr>
        </p:nvSpPr>
        <p:spPr>
          <a:xfrm>
            <a:off x="3953026" y="1074729"/>
            <a:ext cx="1566000" cy="429900"/>
          </a:xfrm>
          <a:prstGeom prst="rect">
            <a:avLst/>
          </a:prstGeom>
          <a:solidFill>
            <a:schemeClr val="lt2"/>
          </a:solidFill>
          <a:ln>
            <a:noFill/>
          </a:ln>
        </p:spPr>
      </p:sp>
      <p:sp>
        <p:nvSpPr>
          <p:cNvPr id="1546" name="Google Shape;1546;p104"/>
          <p:cNvSpPr txBox="1">
            <a:spLocks noGrp="1"/>
          </p:cNvSpPr>
          <p:nvPr>
            <p:ph type="subTitle" idx="4"/>
          </p:nvPr>
        </p:nvSpPr>
        <p:spPr>
          <a:xfrm>
            <a:off x="521145" y="1638225"/>
            <a:ext cx="2547900" cy="13479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2pPr>
            <a:lvl3pPr lvl="2"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3pPr>
            <a:lvl4pPr lvl="3"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4pPr>
            <a:lvl5pPr lvl="4"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5pPr>
            <a:lvl6pPr lvl="5"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6pPr>
            <a:lvl7pPr lvl="6"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7pPr>
            <a:lvl8pPr lvl="7"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8pPr>
            <a:lvl9pPr lvl="8"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1547"/>
        <p:cNvGrpSpPr/>
        <p:nvPr/>
      </p:nvGrpSpPr>
      <p:grpSpPr>
        <a:xfrm>
          <a:off x="0" y="0"/>
          <a:ext cx="0" cy="0"/>
          <a:chOff x="0" y="0"/>
          <a:chExt cx="0" cy="0"/>
        </a:xfrm>
      </p:grpSpPr>
      <p:sp>
        <p:nvSpPr>
          <p:cNvPr id="1548" name="Google Shape;1548;p105"/>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9" name="Google Shape;1549;p105"/>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50" name="Google Shape;1550;p1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551" name="Google Shape;1551;p105"/>
          <p:cNvGrpSpPr/>
          <p:nvPr/>
        </p:nvGrpSpPr>
        <p:grpSpPr>
          <a:xfrm>
            <a:off x="4363971" y="1237055"/>
            <a:ext cx="473625" cy="473625"/>
            <a:chOff x="-5326064" y="9047077"/>
            <a:chExt cx="1263000" cy="1263000"/>
          </a:xfrm>
        </p:grpSpPr>
        <p:sp>
          <p:nvSpPr>
            <p:cNvPr id="1552" name="Google Shape;1552;p105"/>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3" name="Google Shape;1553;p105"/>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54" name="Google Shape;1554;p105"/>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555" name="Google Shape;1555;p105"/>
          <p:cNvGrpSpPr/>
          <p:nvPr/>
        </p:nvGrpSpPr>
        <p:grpSpPr>
          <a:xfrm>
            <a:off x="8381796" y="4822425"/>
            <a:ext cx="537710" cy="158585"/>
            <a:chOff x="22351457" y="12859799"/>
            <a:chExt cx="1433894" cy="422893"/>
          </a:xfrm>
        </p:grpSpPr>
        <p:grpSp>
          <p:nvGrpSpPr>
            <p:cNvPr id="1556" name="Google Shape;1556;p105"/>
            <p:cNvGrpSpPr/>
            <p:nvPr/>
          </p:nvGrpSpPr>
          <p:grpSpPr>
            <a:xfrm>
              <a:off x="22351457" y="12859799"/>
              <a:ext cx="1379787" cy="422893"/>
              <a:chOff x="22351457" y="12859799"/>
              <a:chExt cx="1379787" cy="422893"/>
            </a:xfrm>
          </p:grpSpPr>
          <p:sp>
            <p:nvSpPr>
              <p:cNvPr id="1557" name="Google Shape;1557;p105"/>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8" name="Google Shape;1558;p105"/>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59" name="Google Shape;1559;p105"/>
              <p:cNvGrpSpPr/>
              <p:nvPr/>
            </p:nvGrpSpPr>
            <p:grpSpPr>
              <a:xfrm>
                <a:off x="23288552" y="12859801"/>
                <a:ext cx="442692" cy="422765"/>
                <a:chOff x="23288552" y="12859801"/>
                <a:chExt cx="442692" cy="422765"/>
              </a:xfrm>
            </p:grpSpPr>
            <p:grpSp>
              <p:nvGrpSpPr>
                <p:cNvPr id="1560" name="Google Shape;1560;p105"/>
                <p:cNvGrpSpPr/>
                <p:nvPr/>
              </p:nvGrpSpPr>
              <p:grpSpPr>
                <a:xfrm>
                  <a:off x="23288552" y="12859801"/>
                  <a:ext cx="442692" cy="422765"/>
                  <a:chOff x="23288552" y="12859801"/>
                  <a:chExt cx="442692" cy="422765"/>
                </a:xfrm>
              </p:grpSpPr>
              <p:sp>
                <p:nvSpPr>
                  <p:cNvPr id="1561" name="Google Shape;1561;p105"/>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62" name="Google Shape;1562;p105"/>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63" name="Google Shape;1563;p105"/>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64" name="Google Shape;1564;p105"/>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65" name="Google Shape;1565;p105"/>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66" name="Google Shape;1566;p105"/>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1567"/>
        <p:cNvGrpSpPr/>
        <p:nvPr/>
      </p:nvGrpSpPr>
      <p:grpSpPr>
        <a:xfrm>
          <a:off x="0" y="0"/>
          <a:ext cx="0" cy="0"/>
          <a:chOff x="0" y="0"/>
          <a:chExt cx="0" cy="0"/>
        </a:xfrm>
      </p:grpSpPr>
      <p:pic>
        <p:nvPicPr>
          <p:cNvPr id="1568" name="Google Shape;1568;p106"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569" name="Google Shape;1569;p106"/>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70" name="Google Shape;1570;p106"/>
          <p:cNvGrpSpPr/>
          <p:nvPr/>
        </p:nvGrpSpPr>
        <p:grpSpPr>
          <a:xfrm>
            <a:off x="4363971" y="1237055"/>
            <a:ext cx="473625" cy="473625"/>
            <a:chOff x="-5326064" y="9047077"/>
            <a:chExt cx="1263000" cy="1263000"/>
          </a:xfrm>
        </p:grpSpPr>
        <p:sp>
          <p:nvSpPr>
            <p:cNvPr id="1571" name="Google Shape;1571;p106"/>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2" name="Google Shape;1572;p106"/>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73" name="Google Shape;1573;p1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574" name="Google Shape;1574;p106"/>
          <p:cNvGrpSpPr/>
          <p:nvPr/>
        </p:nvGrpSpPr>
        <p:grpSpPr>
          <a:xfrm>
            <a:off x="8381796" y="4822425"/>
            <a:ext cx="537710" cy="158585"/>
            <a:chOff x="22351457" y="12859799"/>
            <a:chExt cx="1433894" cy="422893"/>
          </a:xfrm>
        </p:grpSpPr>
        <p:grpSp>
          <p:nvGrpSpPr>
            <p:cNvPr id="1575" name="Google Shape;1575;p106"/>
            <p:cNvGrpSpPr/>
            <p:nvPr/>
          </p:nvGrpSpPr>
          <p:grpSpPr>
            <a:xfrm>
              <a:off x="22351457" y="12859799"/>
              <a:ext cx="1379787" cy="422893"/>
              <a:chOff x="22351457" y="12859799"/>
              <a:chExt cx="1379787" cy="422893"/>
            </a:xfrm>
          </p:grpSpPr>
          <p:sp>
            <p:nvSpPr>
              <p:cNvPr id="1576" name="Google Shape;1576;p10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7" name="Google Shape;1577;p10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78" name="Google Shape;1578;p106"/>
              <p:cNvGrpSpPr/>
              <p:nvPr/>
            </p:nvGrpSpPr>
            <p:grpSpPr>
              <a:xfrm>
                <a:off x="23288552" y="12859801"/>
                <a:ext cx="442692" cy="422765"/>
                <a:chOff x="23288552" y="12859801"/>
                <a:chExt cx="442692" cy="422765"/>
              </a:xfrm>
            </p:grpSpPr>
            <p:grpSp>
              <p:nvGrpSpPr>
                <p:cNvPr id="1579" name="Google Shape;1579;p106"/>
                <p:cNvGrpSpPr/>
                <p:nvPr/>
              </p:nvGrpSpPr>
              <p:grpSpPr>
                <a:xfrm>
                  <a:off x="23288552" y="12859801"/>
                  <a:ext cx="442692" cy="422765"/>
                  <a:chOff x="23288552" y="12859801"/>
                  <a:chExt cx="442692" cy="422765"/>
                </a:xfrm>
              </p:grpSpPr>
              <p:sp>
                <p:nvSpPr>
                  <p:cNvPr id="1580" name="Google Shape;1580;p10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81" name="Google Shape;1581;p10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82" name="Google Shape;1582;p10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83" name="Google Shape;1583;p10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84" name="Google Shape;1584;p10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85" name="Google Shape;1585;p106"/>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586" name="Google Shape;1586;p106"/>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87" name="Google Shape;1587;p106"/>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1588"/>
        <p:cNvGrpSpPr/>
        <p:nvPr/>
      </p:nvGrpSpPr>
      <p:grpSpPr>
        <a:xfrm>
          <a:off x="0" y="0"/>
          <a:ext cx="0" cy="0"/>
          <a:chOff x="0" y="0"/>
          <a:chExt cx="0" cy="0"/>
        </a:xfrm>
      </p:grpSpPr>
      <p:pic>
        <p:nvPicPr>
          <p:cNvPr id="1589" name="Google Shape;1589;p107"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590" name="Google Shape;1590;p107"/>
          <p:cNvSpPr>
            <a:spLocks noGrp="1"/>
          </p:cNvSpPr>
          <p:nvPr>
            <p:ph type="pic" idx="2"/>
          </p:nvPr>
        </p:nvSpPr>
        <p:spPr>
          <a:xfrm>
            <a:off x="809642" y="727999"/>
            <a:ext cx="3804900" cy="3702600"/>
          </a:xfrm>
          <a:prstGeom prst="roundRect">
            <a:avLst>
              <a:gd name="adj" fmla="val 3253"/>
            </a:avLst>
          </a:prstGeom>
          <a:noFill/>
          <a:ln>
            <a:noFill/>
          </a:ln>
        </p:spPr>
      </p:sp>
      <p:sp>
        <p:nvSpPr>
          <p:cNvPr id="1591" name="Google Shape;1591;p1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592" name="Google Shape;1592;p107"/>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93" name="Google Shape;1593;p107"/>
          <p:cNvSpPr txBox="1">
            <a:spLocks noGrp="1"/>
          </p:cNvSpPr>
          <p:nvPr>
            <p:ph type="subTitle" idx="1"/>
          </p:nvPr>
        </p:nvSpPr>
        <p:spPr>
          <a:xfrm>
            <a:off x="4761880" y="3186236"/>
            <a:ext cx="29082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lt2"/>
              </a:buClr>
              <a:buSzPts val="800"/>
              <a:buNone/>
              <a:defRPr sz="900">
                <a:solidFill>
                  <a:schemeClr val="lt2"/>
                </a:solidFill>
                <a:latin typeface="Poppins Medium"/>
                <a:ea typeface="Poppins Medium"/>
                <a:cs typeface="Poppins Medium"/>
                <a:sym typeface="Poppins Medium"/>
              </a:defRPr>
            </a:lvl1pPr>
            <a:lvl2pPr lvl="1" algn="ctr">
              <a:lnSpc>
                <a:spcPct val="95000"/>
              </a:lnSpc>
              <a:spcBef>
                <a:spcPts val="1300"/>
              </a:spcBef>
              <a:spcAft>
                <a:spcPts val="0"/>
              </a:spcAft>
              <a:buClr>
                <a:schemeClr val="lt2"/>
              </a:buClr>
              <a:buSzPts val="700"/>
              <a:buNone/>
              <a:defRPr sz="700">
                <a:solidFill>
                  <a:schemeClr val="lt2"/>
                </a:solidFill>
              </a:defRPr>
            </a:lvl2pPr>
            <a:lvl3pPr lvl="2" algn="ctr">
              <a:lnSpc>
                <a:spcPct val="95000"/>
              </a:lnSpc>
              <a:spcBef>
                <a:spcPts val="1300"/>
              </a:spcBef>
              <a:spcAft>
                <a:spcPts val="0"/>
              </a:spcAft>
              <a:buClr>
                <a:schemeClr val="lt2"/>
              </a:buClr>
              <a:buSzPts val="600"/>
              <a:buNone/>
              <a:defRPr sz="700">
                <a:solidFill>
                  <a:schemeClr val="lt2"/>
                </a:solidFill>
              </a:defRPr>
            </a:lvl3pPr>
            <a:lvl4pPr lvl="3" algn="ctr">
              <a:lnSpc>
                <a:spcPct val="95000"/>
              </a:lnSpc>
              <a:spcBef>
                <a:spcPts val="1300"/>
              </a:spcBef>
              <a:spcAft>
                <a:spcPts val="0"/>
              </a:spcAft>
              <a:buClr>
                <a:schemeClr val="lt2"/>
              </a:buClr>
              <a:buSzPts val="500"/>
              <a:buNone/>
              <a:defRPr sz="600">
                <a:solidFill>
                  <a:schemeClr val="lt2"/>
                </a:solidFill>
              </a:defRPr>
            </a:lvl4pPr>
            <a:lvl5pPr lvl="4" algn="ctr">
              <a:lnSpc>
                <a:spcPct val="95000"/>
              </a:lnSpc>
              <a:spcBef>
                <a:spcPts val="1300"/>
              </a:spcBef>
              <a:spcAft>
                <a:spcPts val="0"/>
              </a:spcAft>
              <a:buClr>
                <a:schemeClr val="lt2"/>
              </a:buClr>
              <a:buSzPts val="500"/>
              <a:buNone/>
              <a:defRPr sz="600">
                <a:solidFill>
                  <a:schemeClr val="lt2"/>
                </a:solidFill>
              </a:defRPr>
            </a:lvl5pPr>
            <a:lvl6pPr lvl="5" algn="ctr">
              <a:lnSpc>
                <a:spcPct val="90000"/>
              </a:lnSpc>
              <a:spcBef>
                <a:spcPts val="400"/>
              </a:spcBef>
              <a:spcAft>
                <a:spcPts val="0"/>
              </a:spcAft>
              <a:buClr>
                <a:schemeClr val="lt2"/>
              </a:buClr>
              <a:buSzPts val="600"/>
              <a:buNone/>
              <a:defRPr sz="600">
                <a:solidFill>
                  <a:schemeClr val="lt2"/>
                </a:solidFill>
              </a:defRPr>
            </a:lvl6pPr>
            <a:lvl7pPr lvl="6" algn="ctr">
              <a:lnSpc>
                <a:spcPct val="90000"/>
              </a:lnSpc>
              <a:spcBef>
                <a:spcPts val="400"/>
              </a:spcBef>
              <a:spcAft>
                <a:spcPts val="0"/>
              </a:spcAft>
              <a:buClr>
                <a:schemeClr val="lt2"/>
              </a:buClr>
              <a:buSzPts val="600"/>
              <a:buNone/>
              <a:defRPr sz="600">
                <a:solidFill>
                  <a:schemeClr val="lt2"/>
                </a:solidFill>
              </a:defRPr>
            </a:lvl7pPr>
            <a:lvl8pPr lvl="7" algn="ctr">
              <a:lnSpc>
                <a:spcPct val="90000"/>
              </a:lnSpc>
              <a:spcBef>
                <a:spcPts val="400"/>
              </a:spcBef>
              <a:spcAft>
                <a:spcPts val="0"/>
              </a:spcAft>
              <a:buClr>
                <a:schemeClr val="lt2"/>
              </a:buClr>
              <a:buSzPts val="600"/>
              <a:buNone/>
              <a:defRPr sz="600">
                <a:solidFill>
                  <a:schemeClr val="lt2"/>
                </a:solidFill>
              </a:defRPr>
            </a:lvl8pPr>
            <a:lvl9pPr lvl="8" algn="ctr">
              <a:lnSpc>
                <a:spcPct val="90000"/>
              </a:lnSpc>
              <a:spcBef>
                <a:spcPts val="400"/>
              </a:spcBef>
              <a:spcAft>
                <a:spcPts val="0"/>
              </a:spcAft>
              <a:buClr>
                <a:schemeClr val="lt2"/>
              </a:buClr>
              <a:buSzPts val="600"/>
              <a:buNone/>
              <a:defRPr sz="600">
                <a:solidFill>
                  <a:schemeClr val="lt2"/>
                </a:solidFill>
              </a:defRPr>
            </a:lvl9pPr>
          </a:lstStyle>
          <a:p>
            <a:endParaRPr/>
          </a:p>
        </p:txBody>
      </p:sp>
      <p:grpSp>
        <p:nvGrpSpPr>
          <p:cNvPr id="1594" name="Google Shape;1594;p107"/>
          <p:cNvGrpSpPr/>
          <p:nvPr/>
        </p:nvGrpSpPr>
        <p:grpSpPr>
          <a:xfrm>
            <a:off x="8381796" y="4822425"/>
            <a:ext cx="537710" cy="158585"/>
            <a:chOff x="22351457" y="12859799"/>
            <a:chExt cx="1433894" cy="422893"/>
          </a:xfrm>
        </p:grpSpPr>
        <p:grpSp>
          <p:nvGrpSpPr>
            <p:cNvPr id="1595" name="Google Shape;1595;p107"/>
            <p:cNvGrpSpPr/>
            <p:nvPr/>
          </p:nvGrpSpPr>
          <p:grpSpPr>
            <a:xfrm>
              <a:off x="22351457" y="12859799"/>
              <a:ext cx="1379787" cy="422893"/>
              <a:chOff x="22351457" y="12859799"/>
              <a:chExt cx="1379787" cy="422893"/>
            </a:xfrm>
          </p:grpSpPr>
          <p:sp>
            <p:nvSpPr>
              <p:cNvPr id="1596" name="Google Shape;1596;p10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7" name="Google Shape;1597;p10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98" name="Google Shape;1598;p107"/>
              <p:cNvGrpSpPr/>
              <p:nvPr/>
            </p:nvGrpSpPr>
            <p:grpSpPr>
              <a:xfrm>
                <a:off x="23288552" y="12859801"/>
                <a:ext cx="442692" cy="422765"/>
                <a:chOff x="23288552" y="12859801"/>
                <a:chExt cx="442692" cy="422765"/>
              </a:xfrm>
            </p:grpSpPr>
            <p:grpSp>
              <p:nvGrpSpPr>
                <p:cNvPr id="1599" name="Google Shape;1599;p107"/>
                <p:cNvGrpSpPr/>
                <p:nvPr/>
              </p:nvGrpSpPr>
              <p:grpSpPr>
                <a:xfrm>
                  <a:off x="23288552" y="12859801"/>
                  <a:ext cx="442692" cy="422765"/>
                  <a:chOff x="23288552" y="12859801"/>
                  <a:chExt cx="442692" cy="422765"/>
                </a:xfrm>
              </p:grpSpPr>
              <p:sp>
                <p:nvSpPr>
                  <p:cNvPr id="1600" name="Google Shape;1600;p10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1" name="Google Shape;1601;p10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02" name="Google Shape;1602;p10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03" name="Google Shape;1603;p10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04" name="Google Shape;1604;p10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605" name="Google Shape;1605;p107"/>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1606"/>
        <p:cNvGrpSpPr/>
        <p:nvPr/>
      </p:nvGrpSpPr>
      <p:grpSpPr>
        <a:xfrm>
          <a:off x="0" y="0"/>
          <a:ext cx="0" cy="0"/>
          <a:chOff x="0" y="0"/>
          <a:chExt cx="0" cy="0"/>
        </a:xfrm>
      </p:grpSpPr>
      <p:sp>
        <p:nvSpPr>
          <p:cNvPr id="1607" name="Google Shape;1607;p1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608" name="Google Shape;1608;p108"/>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9" name="Google Shape;1609;p108"/>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grpSp>
        <p:nvGrpSpPr>
          <p:cNvPr id="1610" name="Google Shape;1610;p108"/>
          <p:cNvGrpSpPr/>
          <p:nvPr/>
        </p:nvGrpSpPr>
        <p:grpSpPr>
          <a:xfrm>
            <a:off x="4356948" y="1194032"/>
            <a:ext cx="428662" cy="428662"/>
            <a:chOff x="-5326064" y="9047077"/>
            <a:chExt cx="1263000" cy="1263000"/>
          </a:xfrm>
        </p:grpSpPr>
        <p:sp>
          <p:nvSpPr>
            <p:cNvPr id="1611" name="Google Shape;1611;p108"/>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2" name="Google Shape;1612;p108"/>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13" name="Google Shape;1613;p108"/>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14" name="Google Shape;1614;p108"/>
          <p:cNvGrpSpPr/>
          <p:nvPr/>
        </p:nvGrpSpPr>
        <p:grpSpPr>
          <a:xfrm>
            <a:off x="8381796" y="4822425"/>
            <a:ext cx="537710" cy="158585"/>
            <a:chOff x="22351457" y="12859799"/>
            <a:chExt cx="1433894" cy="422893"/>
          </a:xfrm>
        </p:grpSpPr>
        <p:grpSp>
          <p:nvGrpSpPr>
            <p:cNvPr id="1615" name="Google Shape;1615;p108"/>
            <p:cNvGrpSpPr/>
            <p:nvPr/>
          </p:nvGrpSpPr>
          <p:grpSpPr>
            <a:xfrm>
              <a:off x="22351457" y="12859799"/>
              <a:ext cx="1379787" cy="422893"/>
              <a:chOff x="22351457" y="12859799"/>
              <a:chExt cx="1379787" cy="422893"/>
            </a:xfrm>
          </p:grpSpPr>
          <p:sp>
            <p:nvSpPr>
              <p:cNvPr id="1616" name="Google Shape;1616;p10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7" name="Google Shape;1617;p10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18" name="Google Shape;1618;p108"/>
              <p:cNvGrpSpPr/>
              <p:nvPr/>
            </p:nvGrpSpPr>
            <p:grpSpPr>
              <a:xfrm>
                <a:off x="23288552" y="12859801"/>
                <a:ext cx="442692" cy="422765"/>
                <a:chOff x="23288552" y="12859801"/>
                <a:chExt cx="442692" cy="422765"/>
              </a:xfrm>
            </p:grpSpPr>
            <p:grpSp>
              <p:nvGrpSpPr>
                <p:cNvPr id="1619" name="Google Shape;1619;p108"/>
                <p:cNvGrpSpPr/>
                <p:nvPr/>
              </p:nvGrpSpPr>
              <p:grpSpPr>
                <a:xfrm>
                  <a:off x="23288552" y="12859801"/>
                  <a:ext cx="442692" cy="422765"/>
                  <a:chOff x="23288552" y="12859801"/>
                  <a:chExt cx="442692" cy="422765"/>
                </a:xfrm>
              </p:grpSpPr>
              <p:sp>
                <p:nvSpPr>
                  <p:cNvPr id="1620" name="Google Shape;1620;p10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21" name="Google Shape;1621;p10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22" name="Google Shape;1622;p10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23" name="Google Shape;1623;p10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24" name="Google Shape;1624;p1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625" name="Google Shape;1625;p10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1626"/>
        <p:cNvGrpSpPr/>
        <p:nvPr/>
      </p:nvGrpSpPr>
      <p:grpSpPr>
        <a:xfrm>
          <a:off x="0" y="0"/>
          <a:ext cx="0" cy="0"/>
          <a:chOff x="0" y="0"/>
          <a:chExt cx="0" cy="0"/>
        </a:xfrm>
      </p:grpSpPr>
      <p:sp>
        <p:nvSpPr>
          <p:cNvPr id="1627" name="Google Shape;1627;p1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628" name="Google Shape;1628;p1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629" name="Google Shape;1629;p109"/>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lt1"/>
              </a:buClr>
              <a:buSzPts val="1600"/>
              <a:buChar char="●"/>
              <a:defRPr sz="1700">
                <a:solidFill>
                  <a:schemeClr val="lt1"/>
                </a:solidFill>
              </a:defRPr>
            </a:lvl1pPr>
            <a:lvl2pPr marL="914400" lvl="1" indent="-330200" algn="l">
              <a:lnSpc>
                <a:spcPct val="100000"/>
              </a:lnSpc>
              <a:spcBef>
                <a:spcPts val="0"/>
              </a:spcBef>
              <a:spcAft>
                <a:spcPts val="0"/>
              </a:spcAft>
              <a:buClr>
                <a:schemeClr val="lt1"/>
              </a:buClr>
              <a:buSzPts val="1600"/>
              <a:buChar char="●"/>
              <a:defRPr sz="1700">
                <a:solidFill>
                  <a:schemeClr val="lt1"/>
                </a:solidFill>
              </a:defRPr>
            </a:lvl2pPr>
            <a:lvl3pPr marL="1371600" lvl="2" indent="-311150" algn="l">
              <a:lnSpc>
                <a:spcPct val="100000"/>
              </a:lnSpc>
              <a:spcBef>
                <a:spcPts val="0"/>
              </a:spcBef>
              <a:spcAft>
                <a:spcPts val="0"/>
              </a:spcAft>
              <a:buClr>
                <a:schemeClr val="lt1"/>
              </a:buClr>
              <a:buSzPts val="1300"/>
              <a:buChar char="●"/>
              <a:defRPr sz="1500">
                <a:solidFill>
                  <a:schemeClr val="lt1"/>
                </a:solidFill>
              </a:defRPr>
            </a:lvl3pPr>
            <a:lvl4pPr marL="1828800" lvl="3" indent="-298450" algn="l">
              <a:lnSpc>
                <a:spcPct val="100000"/>
              </a:lnSpc>
              <a:spcBef>
                <a:spcPts val="0"/>
              </a:spcBef>
              <a:spcAft>
                <a:spcPts val="0"/>
              </a:spcAft>
              <a:buClr>
                <a:schemeClr val="lt1"/>
              </a:buClr>
              <a:buSzPts val="1100"/>
              <a:buChar char="●"/>
              <a:defRPr sz="1200">
                <a:solidFill>
                  <a:schemeClr val="lt1"/>
                </a:solidFill>
              </a:defRPr>
            </a:lvl4pPr>
            <a:lvl5pPr marL="2286000" lvl="4" indent="-279400" algn="l">
              <a:lnSpc>
                <a:spcPct val="100000"/>
              </a:lnSpc>
              <a:spcBef>
                <a:spcPts val="0"/>
              </a:spcBef>
              <a:spcAft>
                <a:spcPts val="0"/>
              </a:spcAft>
              <a:buClr>
                <a:schemeClr val="lt1"/>
              </a:buClr>
              <a:buSzPts val="800"/>
              <a:buChar char="●"/>
              <a:defRPr sz="900">
                <a:solidFill>
                  <a:schemeClr val="lt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grpSp>
        <p:nvGrpSpPr>
          <p:cNvPr id="1630" name="Google Shape;1630;p109"/>
          <p:cNvGrpSpPr/>
          <p:nvPr/>
        </p:nvGrpSpPr>
        <p:grpSpPr>
          <a:xfrm>
            <a:off x="7848585" y="4616745"/>
            <a:ext cx="948486" cy="279733"/>
            <a:chOff x="20929561" y="12311319"/>
            <a:chExt cx="2529297" cy="745954"/>
          </a:xfrm>
        </p:grpSpPr>
        <p:grpSp>
          <p:nvGrpSpPr>
            <p:cNvPr id="1631" name="Google Shape;1631;p109"/>
            <p:cNvGrpSpPr/>
            <p:nvPr/>
          </p:nvGrpSpPr>
          <p:grpSpPr>
            <a:xfrm>
              <a:off x="20929561" y="12311319"/>
              <a:ext cx="2433857" cy="745954"/>
              <a:chOff x="20929561" y="12311319"/>
              <a:chExt cx="2433857" cy="745954"/>
            </a:xfrm>
          </p:grpSpPr>
          <p:sp>
            <p:nvSpPr>
              <p:cNvPr id="1632" name="Google Shape;1632;p10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3" name="Google Shape;1633;p10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34" name="Google Shape;1634;p109"/>
              <p:cNvGrpSpPr/>
              <p:nvPr/>
            </p:nvGrpSpPr>
            <p:grpSpPr>
              <a:xfrm>
                <a:off x="22582537" y="12311321"/>
                <a:ext cx="780881" cy="745730"/>
                <a:chOff x="22582537" y="12311321"/>
                <a:chExt cx="780881" cy="745730"/>
              </a:xfrm>
            </p:grpSpPr>
            <p:grpSp>
              <p:nvGrpSpPr>
                <p:cNvPr id="1635" name="Google Shape;1635;p109"/>
                <p:cNvGrpSpPr/>
                <p:nvPr/>
              </p:nvGrpSpPr>
              <p:grpSpPr>
                <a:xfrm>
                  <a:off x="22582537" y="12311321"/>
                  <a:ext cx="780881" cy="745730"/>
                  <a:chOff x="22582537" y="12311321"/>
                  <a:chExt cx="780881" cy="745730"/>
                </a:xfrm>
              </p:grpSpPr>
              <p:sp>
                <p:nvSpPr>
                  <p:cNvPr id="1636" name="Google Shape;1636;p10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7" name="Google Shape;1637;p10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38" name="Google Shape;1638;p10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39" name="Google Shape;1639;p10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1640"/>
        <p:cNvGrpSpPr/>
        <p:nvPr/>
      </p:nvGrpSpPr>
      <p:grpSpPr>
        <a:xfrm>
          <a:off x="0" y="0"/>
          <a:ext cx="0" cy="0"/>
          <a:chOff x="0" y="0"/>
          <a:chExt cx="0" cy="0"/>
        </a:xfrm>
      </p:grpSpPr>
      <p:sp>
        <p:nvSpPr>
          <p:cNvPr id="1641" name="Google Shape;1641;p110"/>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42" name="Google Shape;1642;p1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33_Custom Layout 1">
  <p:cSld name="33_Custom Layout_1">
    <p:bg>
      <p:bgPr>
        <a:gradFill>
          <a:gsLst>
            <a:gs pos="0">
              <a:srgbClr val="FF001A"/>
            </a:gs>
            <a:gs pos="70000">
              <a:srgbClr val="290051"/>
            </a:gs>
            <a:gs pos="100000">
              <a:srgbClr val="0C0024"/>
            </a:gs>
          </a:gsLst>
          <a:lin ang="13500032" scaled="0"/>
        </a:gradFill>
        <a:effectLst/>
      </p:bgPr>
    </p:bg>
    <p:spTree>
      <p:nvGrpSpPr>
        <p:cNvPr id="1" name="Shape 1643"/>
        <p:cNvGrpSpPr/>
        <p:nvPr/>
      </p:nvGrpSpPr>
      <p:grpSpPr>
        <a:xfrm>
          <a:off x="0" y="0"/>
          <a:ext cx="0" cy="0"/>
          <a:chOff x="0" y="0"/>
          <a:chExt cx="0" cy="0"/>
        </a:xfrm>
      </p:grpSpPr>
      <p:pic>
        <p:nvPicPr>
          <p:cNvPr id="1644" name="Google Shape;1644;p111"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645" name="Google Shape;1645;p1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646" name="Google Shape;1646;p111"/>
          <p:cNvGrpSpPr/>
          <p:nvPr/>
        </p:nvGrpSpPr>
        <p:grpSpPr>
          <a:xfrm>
            <a:off x="8381796" y="4822425"/>
            <a:ext cx="537710" cy="158585"/>
            <a:chOff x="22351457" y="12859799"/>
            <a:chExt cx="1433894" cy="422893"/>
          </a:xfrm>
        </p:grpSpPr>
        <p:grpSp>
          <p:nvGrpSpPr>
            <p:cNvPr id="1647" name="Google Shape;1647;p111"/>
            <p:cNvGrpSpPr/>
            <p:nvPr/>
          </p:nvGrpSpPr>
          <p:grpSpPr>
            <a:xfrm>
              <a:off x="22351457" y="12859799"/>
              <a:ext cx="1379787" cy="422893"/>
              <a:chOff x="22351457" y="12859799"/>
              <a:chExt cx="1379787" cy="422893"/>
            </a:xfrm>
          </p:grpSpPr>
          <p:sp>
            <p:nvSpPr>
              <p:cNvPr id="1648" name="Google Shape;1648;p11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49" name="Google Shape;1649;p11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50" name="Google Shape;1650;p111"/>
              <p:cNvGrpSpPr/>
              <p:nvPr/>
            </p:nvGrpSpPr>
            <p:grpSpPr>
              <a:xfrm>
                <a:off x="23288552" y="12859801"/>
                <a:ext cx="442692" cy="422765"/>
                <a:chOff x="23288552" y="12859801"/>
                <a:chExt cx="442692" cy="422765"/>
              </a:xfrm>
            </p:grpSpPr>
            <p:grpSp>
              <p:nvGrpSpPr>
                <p:cNvPr id="1651" name="Google Shape;1651;p111"/>
                <p:cNvGrpSpPr/>
                <p:nvPr/>
              </p:nvGrpSpPr>
              <p:grpSpPr>
                <a:xfrm>
                  <a:off x="23288552" y="12859801"/>
                  <a:ext cx="442692" cy="422765"/>
                  <a:chOff x="23288552" y="12859801"/>
                  <a:chExt cx="442692" cy="422765"/>
                </a:xfrm>
              </p:grpSpPr>
              <p:sp>
                <p:nvSpPr>
                  <p:cNvPr id="1652" name="Google Shape;1652;p11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53" name="Google Shape;1653;p11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54" name="Google Shape;1654;p11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55" name="Google Shape;1655;p11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56" name="Google Shape;1656;p11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6_Custom Layout 1">
  <p:cSld name="16_Custom Layout_1">
    <p:bg>
      <p:bgPr>
        <a:blipFill>
          <a:blip r:embed="rId2">
            <a:alphaModFix/>
          </a:blip>
          <a:stretch>
            <a:fillRect/>
          </a:stretch>
        </a:blipFill>
        <a:effectLst/>
      </p:bgPr>
    </p:bg>
    <p:spTree>
      <p:nvGrpSpPr>
        <p:cNvPr id="1" name="Shape 1657"/>
        <p:cNvGrpSpPr/>
        <p:nvPr/>
      </p:nvGrpSpPr>
      <p:grpSpPr>
        <a:xfrm>
          <a:off x="0" y="0"/>
          <a:ext cx="0" cy="0"/>
          <a:chOff x="0" y="0"/>
          <a:chExt cx="0" cy="0"/>
        </a:xfrm>
      </p:grpSpPr>
      <p:sp>
        <p:nvSpPr>
          <p:cNvPr id="1658" name="Google Shape;1658;p1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29_Custom Layout 1">
  <p:cSld name="29_Custom Layout_1">
    <p:bg>
      <p:bgPr>
        <a:blipFill>
          <a:blip r:embed="rId2">
            <a:alphaModFix/>
          </a:blip>
          <a:stretch>
            <a:fillRect/>
          </a:stretch>
        </a:blipFill>
        <a:effectLst/>
      </p:bgPr>
    </p:bg>
    <p:spTree>
      <p:nvGrpSpPr>
        <p:cNvPr id="1" name="Shape 1659"/>
        <p:cNvGrpSpPr/>
        <p:nvPr/>
      </p:nvGrpSpPr>
      <p:grpSpPr>
        <a:xfrm>
          <a:off x="0" y="0"/>
          <a:ext cx="0" cy="0"/>
          <a:chOff x="0" y="0"/>
          <a:chExt cx="0" cy="0"/>
        </a:xfrm>
      </p:grpSpPr>
      <p:sp>
        <p:nvSpPr>
          <p:cNvPr id="1660" name="Google Shape;1660;p113"/>
          <p:cNvSpPr/>
          <p:nvPr/>
        </p:nvSpPr>
        <p:spPr>
          <a:xfrm>
            <a:off x="639994"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1" name="Google Shape;1661;p113"/>
          <p:cNvSpPr/>
          <p:nvPr/>
        </p:nvSpPr>
        <p:spPr>
          <a:xfrm>
            <a:off x="639994"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2" name="Google Shape;1662;p113"/>
          <p:cNvSpPr/>
          <p:nvPr/>
        </p:nvSpPr>
        <p:spPr>
          <a:xfrm>
            <a:off x="639994"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3" name="Google Shape;1663;p113"/>
          <p:cNvSpPr/>
          <p:nvPr/>
        </p:nvSpPr>
        <p:spPr>
          <a:xfrm>
            <a:off x="639994"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4" name="Google Shape;1664;p113"/>
          <p:cNvSpPr/>
          <p:nvPr/>
        </p:nvSpPr>
        <p:spPr>
          <a:xfrm rot="-5400000">
            <a:off x="292444"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5" name="Google Shape;1665;p113"/>
          <p:cNvSpPr txBox="1">
            <a:spLocks noGrp="1"/>
          </p:cNvSpPr>
          <p:nvPr>
            <p:ph type="title"/>
          </p:nvPr>
        </p:nvSpPr>
        <p:spPr>
          <a:xfrm>
            <a:off x="4879198"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66" name="Google Shape;1666;p1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667" name="Google Shape;1667;p113"/>
          <p:cNvSpPr/>
          <p:nvPr/>
        </p:nvSpPr>
        <p:spPr>
          <a:xfrm rot="-5400000">
            <a:off x="292444"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8" name="Google Shape;1668;p113"/>
          <p:cNvSpPr/>
          <p:nvPr/>
        </p:nvSpPr>
        <p:spPr>
          <a:xfrm rot="-5400000">
            <a:off x="292444"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9" name="Google Shape;1669;p113"/>
          <p:cNvSpPr/>
          <p:nvPr/>
        </p:nvSpPr>
        <p:spPr>
          <a:xfrm rot="-5400000">
            <a:off x="292444"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70" name="Google Shape;1670;p113"/>
          <p:cNvSpPr txBox="1">
            <a:spLocks noGrp="1"/>
          </p:cNvSpPr>
          <p:nvPr>
            <p:ph type="subTitle" idx="1"/>
          </p:nvPr>
        </p:nvSpPr>
        <p:spPr>
          <a:xfrm>
            <a:off x="1038746"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1" name="Google Shape;1671;p113"/>
          <p:cNvSpPr txBox="1">
            <a:spLocks noGrp="1"/>
          </p:cNvSpPr>
          <p:nvPr>
            <p:ph type="subTitle" idx="2"/>
          </p:nvPr>
        </p:nvSpPr>
        <p:spPr>
          <a:xfrm>
            <a:off x="1038746"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1672" name="Google Shape;1672;p113"/>
          <p:cNvSpPr txBox="1">
            <a:spLocks noGrp="1"/>
          </p:cNvSpPr>
          <p:nvPr>
            <p:ph type="subTitle" idx="3"/>
          </p:nvPr>
        </p:nvSpPr>
        <p:spPr>
          <a:xfrm>
            <a:off x="1038746"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3" name="Google Shape;1673;p113"/>
          <p:cNvSpPr txBox="1">
            <a:spLocks noGrp="1"/>
          </p:cNvSpPr>
          <p:nvPr>
            <p:ph type="subTitle" idx="4"/>
          </p:nvPr>
        </p:nvSpPr>
        <p:spPr>
          <a:xfrm>
            <a:off x="1038746"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1674" name="Google Shape;1674;p113"/>
          <p:cNvSpPr txBox="1">
            <a:spLocks noGrp="1"/>
          </p:cNvSpPr>
          <p:nvPr>
            <p:ph type="subTitle" idx="5"/>
          </p:nvPr>
        </p:nvSpPr>
        <p:spPr>
          <a:xfrm>
            <a:off x="1038746"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5" name="Google Shape;1675;p113"/>
          <p:cNvSpPr txBox="1">
            <a:spLocks noGrp="1"/>
          </p:cNvSpPr>
          <p:nvPr>
            <p:ph type="subTitle" idx="6"/>
          </p:nvPr>
        </p:nvSpPr>
        <p:spPr>
          <a:xfrm>
            <a:off x="1038746"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1676" name="Google Shape;1676;p113"/>
          <p:cNvSpPr txBox="1">
            <a:spLocks noGrp="1"/>
          </p:cNvSpPr>
          <p:nvPr>
            <p:ph type="subTitle" idx="7"/>
          </p:nvPr>
        </p:nvSpPr>
        <p:spPr>
          <a:xfrm>
            <a:off x="1038746"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7" name="Google Shape;1677;p113"/>
          <p:cNvSpPr txBox="1">
            <a:spLocks noGrp="1"/>
          </p:cNvSpPr>
          <p:nvPr>
            <p:ph type="subTitle" idx="8"/>
          </p:nvPr>
        </p:nvSpPr>
        <p:spPr>
          <a:xfrm>
            <a:off x="1038746"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
  <p:cSld name="70_Custom Layout_1">
    <p:bg>
      <p:bgPr>
        <a:blipFill>
          <a:blip r:embed="rId2">
            <a:alphaModFix/>
          </a:blip>
          <a:stretch>
            <a:fillRect/>
          </a:stretch>
        </a:blipFill>
        <a:effectLst/>
      </p:bgPr>
    </p:bg>
    <p:spTree>
      <p:nvGrpSpPr>
        <p:cNvPr id="1" name="Shape 1678"/>
        <p:cNvGrpSpPr/>
        <p:nvPr/>
      </p:nvGrpSpPr>
      <p:grpSpPr>
        <a:xfrm>
          <a:off x="0" y="0"/>
          <a:ext cx="0" cy="0"/>
          <a:chOff x="0" y="0"/>
          <a:chExt cx="0" cy="0"/>
        </a:xfrm>
      </p:grpSpPr>
      <p:sp>
        <p:nvSpPr>
          <p:cNvPr id="1679" name="Google Shape;1679;p114"/>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80" name="Google Shape;1680;p1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Product Description-2">
  <p:cSld name="70_Custom Layout_1_3">
    <p:bg>
      <p:bgPr>
        <a:blipFill>
          <a:blip r:embed="rId2">
            <a:alphaModFix/>
          </a:blip>
          <a:stretch>
            <a:fillRect/>
          </a:stretch>
        </a:blipFill>
        <a:effectLst/>
      </p:bgPr>
    </p:bg>
    <p:spTree>
      <p:nvGrpSpPr>
        <p:cNvPr id="1" name="Shape 1681"/>
        <p:cNvGrpSpPr/>
        <p:nvPr/>
      </p:nvGrpSpPr>
      <p:grpSpPr>
        <a:xfrm>
          <a:off x="0" y="0"/>
          <a:ext cx="0" cy="0"/>
          <a:chOff x="0" y="0"/>
          <a:chExt cx="0" cy="0"/>
        </a:xfrm>
      </p:grpSpPr>
      <p:sp>
        <p:nvSpPr>
          <p:cNvPr id="1682" name="Google Shape;1682;p115"/>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83" name="Google Shape;1683;p1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84" name="Google Shape;1684;p115"/>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1685" name="Google Shape;1685;p115"/>
          <p:cNvSpPr txBox="1">
            <a:spLocks noGrp="1"/>
          </p:cNvSpPr>
          <p:nvPr>
            <p:ph type="subTitle" idx="1"/>
          </p:nvPr>
        </p:nvSpPr>
        <p:spPr>
          <a:xfrm>
            <a:off x="714057" y="1699650"/>
            <a:ext cx="3633300" cy="6183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686" name="Google Shape;1686;p115"/>
          <p:cNvSpPr txBox="1">
            <a:spLocks noGrp="1"/>
          </p:cNvSpPr>
          <p:nvPr>
            <p:ph type="body" idx="2"/>
          </p:nvPr>
        </p:nvSpPr>
        <p:spPr>
          <a:xfrm>
            <a:off x="697859" y="2625750"/>
            <a:ext cx="3489000" cy="13590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
        <p:nvSpPr>
          <p:cNvPr id="1687" name="Google Shape;1687;p115"/>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Product Description-1">
  <p:cSld name="70_Custom Layout_1_2">
    <p:bg>
      <p:bgPr>
        <a:blipFill>
          <a:blip r:embed="rId2">
            <a:alphaModFix/>
          </a:blip>
          <a:stretch>
            <a:fillRect/>
          </a:stretch>
        </a:blipFill>
        <a:effectLst/>
      </p:bgPr>
    </p:bg>
    <p:spTree>
      <p:nvGrpSpPr>
        <p:cNvPr id="1" name="Shape 1688"/>
        <p:cNvGrpSpPr/>
        <p:nvPr/>
      </p:nvGrpSpPr>
      <p:grpSpPr>
        <a:xfrm>
          <a:off x="0" y="0"/>
          <a:ext cx="0" cy="0"/>
          <a:chOff x="0" y="0"/>
          <a:chExt cx="0" cy="0"/>
        </a:xfrm>
      </p:grpSpPr>
      <p:sp>
        <p:nvSpPr>
          <p:cNvPr id="1689" name="Google Shape;1689;p116"/>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90" name="Google Shape;1690;p11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91" name="Google Shape;1691;p116"/>
          <p:cNvPicPr preferRelativeResize="0"/>
          <p:nvPr/>
        </p:nvPicPr>
        <p:blipFill>
          <a:blip r:embed="rId3">
            <a:alphaModFix/>
          </a:blip>
          <a:stretch>
            <a:fillRect/>
          </a:stretch>
        </p:blipFill>
        <p:spPr>
          <a:xfrm>
            <a:off x="354170" y="980939"/>
            <a:ext cx="7127139" cy="3571055"/>
          </a:xfrm>
          <a:prstGeom prst="rect">
            <a:avLst/>
          </a:prstGeom>
          <a:noFill/>
          <a:ln>
            <a:noFill/>
          </a:ln>
        </p:spPr>
      </p:pic>
      <p:sp>
        <p:nvSpPr>
          <p:cNvPr id="1692" name="Google Shape;1692;p116"/>
          <p:cNvSpPr txBox="1">
            <a:spLocks noGrp="1"/>
          </p:cNvSpPr>
          <p:nvPr>
            <p:ph type="subTitle" idx="1"/>
          </p:nvPr>
        </p:nvSpPr>
        <p:spPr>
          <a:xfrm>
            <a:off x="714282" y="1298700"/>
            <a:ext cx="4145400" cy="824100"/>
          </a:xfrm>
          <a:prstGeom prst="rect">
            <a:avLst/>
          </a:prstGeom>
        </p:spPr>
        <p:txBody>
          <a:bodyPr spcFirstLastPara="1" wrap="square" lIns="0" tIns="0" rIns="0" bIns="0" anchor="t" anchorCtr="0">
            <a:noAutofit/>
          </a:bodyPr>
          <a:lstStyle>
            <a:lvl1pPr marL="0" marR="0" lvl="0" indent="0" algn="l">
              <a:lnSpc>
                <a:spcPct val="100000"/>
              </a:lnSpc>
              <a:spcBef>
                <a:spcPts val="130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693" name="Google Shape;1693;p116"/>
          <p:cNvSpPr txBox="1">
            <a:spLocks noGrp="1"/>
          </p:cNvSpPr>
          <p:nvPr>
            <p:ph type="body" idx="2"/>
          </p:nvPr>
        </p:nvSpPr>
        <p:spPr>
          <a:xfrm>
            <a:off x="696509" y="2234250"/>
            <a:ext cx="3798000" cy="2205000"/>
          </a:xfrm>
          <a:prstGeom prst="rect">
            <a:avLst/>
          </a:prstGeom>
        </p:spPr>
        <p:txBody>
          <a:bodyPr spcFirstLastPara="1" wrap="square" lIns="0" tIns="0" rIns="0" bIns="0" anchor="t" anchorCtr="0">
            <a:noAutofit/>
          </a:bodyPr>
          <a:lstStyle>
            <a:lvl1pPr marL="457200" lvl="0" indent="-285750">
              <a:lnSpc>
                <a:spcPct val="105000"/>
              </a:lnSpc>
              <a:spcBef>
                <a:spcPts val="1300"/>
              </a:spcBef>
              <a:spcAft>
                <a:spcPts val="0"/>
              </a:spcAft>
              <a:buClr>
                <a:schemeClr val="dk2"/>
              </a:buClr>
              <a:buSzPts val="900"/>
              <a:buChar char="●"/>
              <a:defRPr sz="900"/>
            </a:lvl1pPr>
            <a:lvl2pPr marL="914400" lvl="1" indent="-285750">
              <a:lnSpc>
                <a:spcPct val="105000"/>
              </a:lnSpc>
              <a:spcBef>
                <a:spcPts val="1300"/>
              </a:spcBef>
              <a:spcAft>
                <a:spcPts val="0"/>
              </a:spcAft>
              <a:buClr>
                <a:schemeClr val="dk2"/>
              </a:buClr>
              <a:buSzPts val="900"/>
              <a:buChar char="●"/>
              <a:defRPr sz="900"/>
            </a:lvl2pPr>
            <a:lvl3pPr marL="1371600" lvl="2" indent="-285750">
              <a:lnSpc>
                <a:spcPct val="105000"/>
              </a:lnSpc>
              <a:spcBef>
                <a:spcPts val="1300"/>
              </a:spcBef>
              <a:spcAft>
                <a:spcPts val="0"/>
              </a:spcAft>
              <a:buClr>
                <a:schemeClr val="dk2"/>
              </a:buClr>
              <a:buSzPts val="900"/>
              <a:buChar char="●"/>
              <a:defRPr sz="900"/>
            </a:lvl3pPr>
            <a:lvl4pPr marL="1828800" lvl="3" indent="-285750">
              <a:lnSpc>
                <a:spcPct val="105000"/>
              </a:lnSpc>
              <a:spcBef>
                <a:spcPts val="1300"/>
              </a:spcBef>
              <a:spcAft>
                <a:spcPts val="0"/>
              </a:spcAft>
              <a:buClr>
                <a:schemeClr val="dk2"/>
              </a:buClr>
              <a:buSzPts val="900"/>
              <a:buChar char="●"/>
              <a:defRPr sz="900"/>
            </a:lvl4pPr>
            <a:lvl5pPr marL="2286000" lvl="4" indent="-285750">
              <a:lnSpc>
                <a:spcPct val="105000"/>
              </a:lnSpc>
              <a:spcBef>
                <a:spcPts val="1300"/>
              </a:spcBef>
              <a:spcAft>
                <a:spcPts val="0"/>
              </a:spcAft>
              <a:buClr>
                <a:schemeClr val="dk2"/>
              </a:buClr>
              <a:buSzPts val="900"/>
              <a:buChar char="●"/>
              <a:defRPr sz="900"/>
            </a:lvl5pPr>
            <a:lvl6pPr marL="2743200" lvl="5" indent="-228600">
              <a:lnSpc>
                <a:spcPct val="105000"/>
              </a:lnSpc>
              <a:spcBef>
                <a:spcPts val="1300"/>
              </a:spcBef>
              <a:spcAft>
                <a:spcPts val="0"/>
              </a:spcAft>
              <a:buNone/>
              <a:defRPr sz="100"/>
            </a:lvl6pPr>
            <a:lvl7pPr marL="3200400" lvl="6" indent="-228600">
              <a:lnSpc>
                <a:spcPct val="105000"/>
              </a:lnSpc>
              <a:spcBef>
                <a:spcPts val="1300"/>
              </a:spcBef>
              <a:spcAft>
                <a:spcPts val="0"/>
              </a:spcAft>
              <a:buNone/>
              <a:defRPr sz="100"/>
            </a:lvl7pPr>
            <a:lvl8pPr marL="3657600" lvl="7" indent="-228600">
              <a:lnSpc>
                <a:spcPct val="105000"/>
              </a:lnSpc>
              <a:spcBef>
                <a:spcPts val="1300"/>
              </a:spcBef>
              <a:spcAft>
                <a:spcPts val="0"/>
              </a:spcAft>
              <a:buNone/>
              <a:defRPr sz="100"/>
            </a:lvl8pPr>
            <a:lvl9pPr marL="4114800" lvl="8" indent="-228600">
              <a:lnSpc>
                <a:spcPct val="105000"/>
              </a:lnSpc>
              <a:spcBef>
                <a:spcPts val="1300"/>
              </a:spcBef>
              <a:spcAft>
                <a:spcPts val="0"/>
              </a:spcAft>
              <a:buNone/>
              <a:defRPr sz="100"/>
            </a:lvl9pPr>
          </a:lstStyle>
          <a:p>
            <a:endParaRPr/>
          </a:p>
        </p:txBody>
      </p:sp>
      <p:sp>
        <p:nvSpPr>
          <p:cNvPr id="1694" name="Google Shape;1694;p116"/>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Product Feature">
  <p:cSld name="70_Custom Layout_1_1">
    <p:bg>
      <p:bgPr>
        <a:blipFill>
          <a:blip r:embed="rId2">
            <a:alphaModFix/>
          </a:blip>
          <a:stretch>
            <a:fillRect/>
          </a:stretch>
        </a:blipFill>
        <a:effectLst/>
      </p:bgPr>
    </p:bg>
    <p:spTree>
      <p:nvGrpSpPr>
        <p:cNvPr id="1" name="Shape 1695"/>
        <p:cNvGrpSpPr/>
        <p:nvPr/>
      </p:nvGrpSpPr>
      <p:grpSpPr>
        <a:xfrm>
          <a:off x="0" y="0"/>
          <a:ext cx="0" cy="0"/>
          <a:chOff x="0" y="0"/>
          <a:chExt cx="0" cy="0"/>
        </a:xfrm>
      </p:grpSpPr>
      <p:sp>
        <p:nvSpPr>
          <p:cNvPr id="1696" name="Google Shape;1696;p117"/>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97" name="Google Shape;1697;p11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98" name="Google Shape;1698;p117"/>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1699" name="Google Shape;1699;p117"/>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00">
                <a:solidFill>
                  <a:srgbClr val="25146F"/>
                </a:solidFill>
                <a:latin typeface="Poppins Medium"/>
                <a:ea typeface="Poppins Medium"/>
                <a:cs typeface="Poppins Medium"/>
                <a:sym typeface="Poppins Medium"/>
              </a:rPr>
              <a:t>Page </a:t>
            </a:r>
            <a:fld id="{00000000-1234-1234-1234-123412341234}" type="slidenum">
              <a:rPr lang="en" sz="500">
                <a:solidFill>
                  <a:srgbClr val="25146F"/>
                </a:solidFill>
                <a:latin typeface="Poppins Medium"/>
                <a:ea typeface="Poppins Medium"/>
                <a:cs typeface="Poppins Medium"/>
                <a:sym typeface="Poppins Medium"/>
              </a:rPr>
              <a:t>‹#›</a:t>
            </a:fld>
            <a:endParaRPr sz="500">
              <a:solidFill>
                <a:srgbClr val="25146F"/>
              </a:solidFill>
              <a:latin typeface="Poppins Medium"/>
              <a:ea typeface="Poppins Medium"/>
              <a:cs typeface="Poppins Medium"/>
              <a:sym typeface="Poppins Medium"/>
            </a:endParaRPr>
          </a:p>
        </p:txBody>
      </p:sp>
      <p:sp>
        <p:nvSpPr>
          <p:cNvPr id="1700" name="Google Shape;1700;p117"/>
          <p:cNvSpPr txBox="1">
            <a:spLocks noGrp="1"/>
          </p:cNvSpPr>
          <p:nvPr>
            <p:ph type="subTitle" idx="1"/>
          </p:nvPr>
        </p:nvSpPr>
        <p:spPr>
          <a:xfrm>
            <a:off x="714057" y="1699650"/>
            <a:ext cx="3648300" cy="615000"/>
          </a:xfrm>
          <a:prstGeom prst="rect">
            <a:avLst/>
          </a:prstGeom>
        </p:spPr>
        <p:txBody>
          <a:bodyPr spcFirstLastPara="1" wrap="square" lIns="0" tIns="0" rIns="0" bIns="0" anchor="t" anchorCtr="0">
            <a:noAutofit/>
          </a:bodyPr>
          <a:lstStyle>
            <a:lvl1pPr marL="0" marR="0" lvl="0" indent="0" algn="l">
              <a:lnSpc>
                <a:spcPct val="95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701" name="Google Shape;1701;p117"/>
          <p:cNvSpPr>
            <a:spLocks noGrp="1"/>
          </p:cNvSpPr>
          <p:nvPr>
            <p:ph type="pic" idx="2"/>
          </p:nvPr>
        </p:nvSpPr>
        <p:spPr>
          <a:xfrm>
            <a:off x="4658506" y="1828744"/>
            <a:ext cx="3806400" cy="2423400"/>
          </a:xfrm>
          <a:prstGeom prst="rect">
            <a:avLst/>
          </a:prstGeom>
          <a:noFill/>
          <a:ln>
            <a:noFill/>
          </a:ln>
        </p:spPr>
      </p:sp>
      <p:sp>
        <p:nvSpPr>
          <p:cNvPr id="1702" name="Google Shape;1702;p117"/>
          <p:cNvSpPr txBox="1">
            <a:spLocks noGrp="1"/>
          </p:cNvSpPr>
          <p:nvPr>
            <p:ph type="body" idx="3"/>
          </p:nvPr>
        </p:nvSpPr>
        <p:spPr>
          <a:xfrm>
            <a:off x="697859" y="2617650"/>
            <a:ext cx="3490200" cy="14472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1710"/>
        <p:cNvGrpSpPr/>
        <p:nvPr/>
      </p:nvGrpSpPr>
      <p:grpSpPr>
        <a:xfrm>
          <a:off x="0" y="0"/>
          <a:ext cx="0" cy="0"/>
          <a:chOff x="0" y="0"/>
          <a:chExt cx="0" cy="0"/>
        </a:xfrm>
      </p:grpSpPr>
      <p:sp>
        <p:nvSpPr>
          <p:cNvPr id="1711" name="Google Shape;1711;p119"/>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b="1">
                <a:solidFill>
                  <a:schemeClr val="lt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12" name="Google Shape;1712;p119"/>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13" name="Google Shape;1713;p119"/>
          <p:cNvGrpSpPr/>
          <p:nvPr/>
        </p:nvGrpSpPr>
        <p:grpSpPr>
          <a:xfrm>
            <a:off x="7848585" y="4616745"/>
            <a:ext cx="948486" cy="279733"/>
            <a:chOff x="20929561" y="12311319"/>
            <a:chExt cx="2529297" cy="745954"/>
          </a:xfrm>
        </p:grpSpPr>
        <p:grpSp>
          <p:nvGrpSpPr>
            <p:cNvPr id="1714" name="Google Shape;1714;p119"/>
            <p:cNvGrpSpPr/>
            <p:nvPr/>
          </p:nvGrpSpPr>
          <p:grpSpPr>
            <a:xfrm>
              <a:off x="20929561" y="12311319"/>
              <a:ext cx="2433857" cy="745954"/>
              <a:chOff x="20929561" y="12311319"/>
              <a:chExt cx="2433857" cy="745954"/>
            </a:xfrm>
          </p:grpSpPr>
          <p:sp>
            <p:nvSpPr>
              <p:cNvPr id="1715" name="Google Shape;1715;p11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16" name="Google Shape;1716;p11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17" name="Google Shape;1717;p119"/>
              <p:cNvGrpSpPr/>
              <p:nvPr/>
            </p:nvGrpSpPr>
            <p:grpSpPr>
              <a:xfrm>
                <a:off x="22582537" y="12311321"/>
                <a:ext cx="780881" cy="745730"/>
                <a:chOff x="22582537" y="12311321"/>
                <a:chExt cx="780881" cy="745730"/>
              </a:xfrm>
            </p:grpSpPr>
            <p:grpSp>
              <p:nvGrpSpPr>
                <p:cNvPr id="1718" name="Google Shape;1718;p119"/>
                <p:cNvGrpSpPr/>
                <p:nvPr/>
              </p:nvGrpSpPr>
              <p:grpSpPr>
                <a:xfrm>
                  <a:off x="22582537" y="12311321"/>
                  <a:ext cx="780881" cy="745730"/>
                  <a:chOff x="22582537" y="12311321"/>
                  <a:chExt cx="780881" cy="745730"/>
                </a:xfrm>
              </p:grpSpPr>
              <p:sp>
                <p:nvSpPr>
                  <p:cNvPr id="1719" name="Google Shape;1719;p11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20" name="Google Shape;1720;p11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21" name="Google Shape;1721;p11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22" name="Google Shape;1722;p11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1723"/>
        <p:cNvGrpSpPr/>
        <p:nvPr/>
      </p:nvGrpSpPr>
      <p:grpSpPr>
        <a:xfrm>
          <a:off x="0" y="0"/>
          <a:ext cx="0" cy="0"/>
          <a:chOff x="0" y="0"/>
          <a:chExt cx="0" cy="0"/>
        </a:xfrm>
      </p:grpSpPr>
      <p:sp>
        <p:nvSpPr>
          <p:cNvPr id="1724" name="Google Shape;1724;p120"/>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25" name="Google Shape;1725;p120"/>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26" name="Google Shape;1726;p120"/>
          <p:cNvGrpSpPr/>
          <p:nvPr/>
        </p:nvGrpSpPr>
        <p:grpSpPr>
          <a:xfrm>
            <a:off x="7848585" y="4616745"/>
            <a:ext cx="948486" cy="279733"/>
            <a:chOff x="20929561" y="12311319"/>
            <a:chExt cx="2529297" cy="745954"/>
          </a:xfrm>
        </p:grpSpPr>
        <p:grpSp>
          <p:nvGrpSpPr>
            <p:cNvPr id="1727" name="Google Shape;1727;p120"/>
            <p:cNvGrpSpPr/>
            <p:nvPr/>
          </p:nvGrpSpPr>
          <p:grpSpPr>
            <a:xfrm>
              <a:off x="20929561" y="12311319"/>
              <a:ext cx="2433857" cy="745954"/>
              <a:chOff x="20929561" y="12311319"/>
              <a:chExt cx="2433857" cy="745954"/>
            </a:xfrm>
          </p:grpSpPr>
          <p:sp>
            <p:nvSpPr>
              <p:cNvPr id="1728" name="Google Shape;1728;p12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29" name="Google Shape;1729;p12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30" name="Google Shape;1730;p120"/>
              <p:cNvGrpSpPr/>
              <p:nvPr/>
            </p:nvGrpSpPr>
            <p:grpSpPr>
              <a:xfrm>
                <a:off x="22582537" y="12311321"/>
                <a:ext cx="780881" cy="745730"/>
                <a:chOff x="22582537" y="12311321"/>
                <a:chExt cx="780881" cy="745730"/>
              </a:xfrm>
            </p:grpSpPr>
            <p:grpSp>
              <p:nvGrpSpPr>
                <p:cNvPr id="1731" name="Google Shape;1731;p120"/>
                <p:cNvGrpSpPr/>
                <p:nvPr/>
              </p:nvGrpSpPr>
              <p:grpSpPr>
                <a:xfrm>
                  <a:off x="22582537" y="12311321"/>
                  <a:ext cx="780881" cy="745730"/>
                  <a:chOff x="22582537" y="12311321"/>
                  <a:chExt cx="780881" cy="745730"/>
                </a:xfrm>
              </p:grpSpPr>
              <p:sp>
                <p:nvSpPr>
                  <p:cNvPr id="1732" name="Google Shape;1732;p12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33" name="Google Shape;1733;p12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34" name="Google Shape;1734;p12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35" name="Google Shape;1735;p12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1736"/>
        <p:cNvGrpSpPr/>
        <p:nvPr/>
      </p:nvGrpSpPr>
      <p:grpSpPr>
        <a:xfrm>
          <a:off x="0" y="0"/>
          <a:ext cx="0" cy="0"/>
          <a:chOff x="0" y="0"/>
          <a:chExt cx="0" cy="0"/>
        </a:xfrm>
      </p:grpSpPr>
      <p:sp>
        <p:nvSpPr>
          <p:cNvPr id="1737" name="Google Shape;1737;p121"/>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50"/>
              <a:buFont typeface="Poppins"/>
              <a:buNone/>
              <a:defRPr sz="46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38" name="Google Shape;1738;p121"/>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39" name="Google Shape;1739;p121"/>
          <p:cNvGrpSpPr/>
          <p:nvPr/>
        </p:nvGrpSpPr>
        <p:grpSpPr>
          <a:xfrm>
            <a:off x="7848585" y="4616745"/>
            <a:ext cx="948486" cy="279733"/>
            <a:chOff x="20929561" y="12311319"/>
            <a:chExt cx="2529297" cy="745954"/>
          </a:xfrm>
        </p:grpSpPr>
        <p:grpSp>
          <p:nvGrpSpPr>
            <p:cNvPr id="1740" name="Google Shape;1740;p121"/>
            <p:cNvGrpSpPr/>
            <p:nvPr/>
          </p:nvGrpSpPr>
          <p:grpSpPr>
            <a:xfrm>
              <a:off x="20929561" y="12311319"/>
              <a:ext cx="2433857" cy="745954"/>
              <a:chOff x="20929561" y="12311319"/>
              <a:chExt cx="2433857" cy="745954"/>
            </a:xfrm>
          </p:grpSpPr>
          <p:sp>
            <p:nvSpPr>
              <p:cNvPr id="1741" name="Google Shape;1741;p1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42" name="Google Shape;1742;p1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43" name="Google Shape;1743;p121"/>
              <p:cNvGrpSpPr/>
              <p:nvPr/>
            </p:nvGrpSpPr>
            <p:grpSpPr>
              <a:xfrm>
                <a:off x="22582537" y="12311321"/>
                <a:ext cx="780881" cy="745730"/>
                <a:chOff x="22582537" y="12311321"/>
                <a:chExt cx="780881" cy="745730"/>
              </a:xfrm>
            </p:grpSpPr>
            <p:grpSp>
              <p:nvGrpSpPr>
                <p:cNvPr id="1744" name="Google Shape;1744;p121"/>
                <p:cNvGrpSpPr/>
                <p:nvPr/>
              </p:nvGrpSpPr>
              <p:grpSpPr>
                <a:xfrm>
                  <a:off x="22582537" y="12311321"/>
                  <a:ext cx="780881" cy="745730"/>
                  <a:chOff x="22582537" y="12311321"/>
                  <a:chExt cx="780881" cy="745730"/>
                </a:xfrm>
              </p:grpSpPr>
              <p:sp>
                <p:nvSpPr>
                  <p:cNvPr id="1745" name="Google Shape;1745;p1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46" name="Google Shape;1746;p1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47" name="Google Shape;1747;p1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48" name="Google Shape;1748;p1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1749"/>
        <p:cNvGrpSpPr/>
        <p:nvPr/>
      </p:nvGrpSpPr>
      <p:grpSpPr>
        <a:xfrm>
          <a:off x="0" y="0"/>
          <a:ext cx="0" cy="0"/>
          <a:chOff x="0" y="0"/>
          <a:chExt cx="0" cy="0"/>
        </a:xfrm>
      </p:grpSpPr>
      <p:sp>
        <p:nvSpPr>
          <p:cNvPr id="1750" name="Google Shape;1750;p122"/>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51" name="Google Shape;1751;p122"/>
          <p:cNvSpPr>
            <a:spLocks noGrp="1"/>
          </p:cNvSpPr>
          <p:nvPr>
            <p:ph type="pic" idx="2"/>
          </p:nvPr>
        </p:nvSpPr>
        <p:spPr>
          <a:xfrm>
            <a:off x="4899403" y="439313"/>
            <a:ext cx="3857100" cy="4264800"/>
          </a:xfrm>
          <a:prstGeom prst="roundRect">
            <a:avLst>
              <a:gd name="adj" fmla="val 3145"/>
            </a:avLst>
          </a:prstGeom>
          <a:noFill/>
          <a:ln>
            <a:noFill/>
          </a:ln>
        </p:spPr>
      </p:sp>
      <p:sp>
        <p:nvSpPr>
          <p:cNvPr id="1752" name="Google Shape;1752;p122"/>
          <p:cNvSpPr>
            <a:spLocks noGrp="1"/>
          </p:cNvSpPr>
          <p:nvPr>
            <p:ph type="pic" idx="3"/>
          </p:nvPr>
        </p:nvSpPr>
        <p:spPr>
          <a:xfrm>
            <a:off x="1991065" y="636560"/>
            <a:ext cx="1566000" cy="339600"/>
          </a:xfrm>
          <a:prstGeom prst="rect">
            <a:avLst/>
          </a:prstGeom>
          <a:solidFill>
            <a:schemeClr val="lt1"/>
          </a:solidFill>
          <a:ln>
            <a:noFill/>
          </a:ln>
        </p:spPr>
      </p:sp>
      <p:sp>
        <p:nvSpPr>
          <p:cNvPr id="1753" name="Google Shape;1753;p122"/>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54" name="Google Shape;1754;p122"/>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55" name="Google Shape;1755;p122"/>
          <p:cNvGrpSpPr/>
          <p:nvPr/>
        </p:nvGrpSpPr>
        <p:grpSpPr>
          <a:xfrm>
            <a:off x="645294" y="661955"/>
            <a:ext cx="1204506" cy="283739"/>
            <a:chOff x="1720785" y="1765213"/>
            <a:chExt cx="3212015" cy="756636"/>
          </a:xfrm>
        </p:grpSpPr>
        <p:grpSp>
          <p:nvGrpSpPr>
            <p:cNvPr id="1756" name="Google Shape;1756;p122"/>
            <p:cNvGrpSpPr/>
            <p:nvPr/>
          </p:nvGrpSpPr>
          <p:grpSpPr>
            <a:xfrm>
              <a:off x="1720785" y="1765213"/>
              <a:ext cx="2468571" cy="756636"/>
              <a:chOff x="1720785" y="1765213"/>
              <a:chExt cx="2468571" cy="756636"/>
            </a:xfrm>
          </p:grpSpPr>
          <p:sp>
            <p:nvSpPr>
              <p:cNvPr id="1757" name="Google Shape;1757;p122"/>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58" name="Google Shape;1758;p122"/>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59" name="Google Shape;1759;p122"/>
              <p:cNvGrpSpPr/>
              <p:nvPr/>
            </p:nvGrpSpPr>
            <p:grpSpPr>
              <a:xfrm>
                <a:off x="3397356" y="1765216"/>
                <a:ext cx="792000" cy="756633"/>
                <a:chOff x="3397356" y="1765216"/>
                <a:chExt cx="792000" cy="756633"/>
              </a:xfrm>
            </p:grpSpPr>
            <p:grpSp>
              <p:nvGrpSpPr>
                <p:cNvPr id="1760" name="Google Shape;1760;p122"/>
                <p:cNvGrpSpPr/>
                <p:nvPr/>
              </p:nvGrpSpPr>
              <p:grpSpPr>
                <a:xfrm>
                  <a:off x="3397356" y="1765216"/>
                  <a:ext cx="792000" cy="756633"/>
                  <a:chOff x="3397356" y="1765216"/>
                  <a:chExt cx="792000" cy="756633"/>
                </a:xfrm>
              </p:grpSpPr>
              <p:sp>
                <p:nvSpPr>
                  <p:cNvPr id="1761" name="Google Shape;1761;p122"/>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62" name="Google Shape;1762;p122"/>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63" name="Google Shape;1763;p122"/>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64" name="Google Shape;1764;p122"/>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65" name="Google Shape;1765;p122"/>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b="1">
                <a:solidFill>
                  <a:schemeClr val="lt1"/>
                </a:solidFill>
                <a:latin typeface="Poppins SemiBold"/>
                <a:ea typeface="Poppins SemiBold"/>
                <a:cs typeface="Poppins SemiBold"/>
                <a:sym typeface="Poppins SemiBold"/>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9" name="Google Shape;59;p14"/>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60" name="Google Shape;60;p14"/>
          <p:cNvGrpSpPr/>
          <p:nvPr/>
        </p:nvGrpSpPr>
        <p:grpSpPr>
          <a:xfrm>
            <a:off x="7848585" y="4616745"/>
            <a:ext cx="948486" cy="279733"/>
            <a:chOff x="20929561" y="12311319"/>
            <a:chExt cx="2529297" cy="745954"/>
          </a:xfrm>
        </p:grpSpPr>
        <p:grpSp>
          <p:nvGrpSpPr>
            <p:cNvPr id="61" name="Google Shape;61;p14"/>
            <p:cNvGrpSpPr/>
            <p:nvPr/>
          </p:nvGrpSpPr>
          <p:grpSpPr>
            <a:xfrm>
              <a:off x="20929561" y="12311319"/>
              <a:ext cx="2433857" cy="745954"/>
              <a:chOff x="20929561" y="12311319"/>
              <a:chExt cx="2433857" cy="745954"/>
            </a:xfrm>
          </p:grpSpPr>
          <p:sp>
            <p:nvSpPr>
              <p:cNvPr id="62" name="Google Shape;62;p1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3" name="Google Shape;63;p1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64" name="Google Shape;64;p14"/>
              <p:cNvGrpSpPr/>
              <p:nvPr/>
            </p:nvGrpSpPr>
            <p:grpSpPr>
              <a:xfrm>
                <a:off x="22582537" y="12311321"/>
                <a:ext cx="780881" cy="745730"/>
                <a:chOff x="22582537" y="12311321"/>
                <a:chExt cx="780881" cy="745730"/>
              </a:xfrm>
            </p:grpSpPr>
            <p:grpSp>
              <p:nvGrpSpPr>
                <p:cNvPr id="65" name="Google Shape;65;p14"/>
                <p:cNvGrpSpPr/>
                <p:nvPr/>
              </p:nvGrpSpPr>
              <p:grpSpPr>
                <a:xfrm>
                  <a:off x="22582537" y="12311321"/>
                  <a:ext cx="780881" cy="745730"/>
                  <a:chOff x="22582537" y="12311321"/>
                  <a:chExt cx="780881" cy="745730"/>
                </a:xfrm>
              </p:grpSpPr>
              <p:sp>
                <p:nvSpPr>
                  <p:cNvPr id="66" name="Google Shape;66;p1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7" name="Google Shape;67;p1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68" name="Google Shape;68;p1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69" name="Google Shape;69;p1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766"/>
        <p:cNvGrpSpPr/>
        <p:nvPr/>
      </p:nvGrpSpPr>
      <p:grpSpPr>
        <a:xfrm>
          <a:off x="0" y="0"/>
          <a:ext cx="0" cy="0"/>
          <a:chOff x="0" y="0"/>
          <a:chExt cx="0" cy="0"/>
        </a:xfrm>
      </p:grpSpPr>
      <p:grpSp>
        <p:nvGrpSpPr>
          <p:cNvPr id="1767" name="Google Shape;1767;p123"/>
          <p:cNvGrpSpPr/>
          <p:nvPr/>
        </p:nvGrpSpPr>
        <p:grpSpPr>
          <a:xfrm>
            <a:off x="645294" y="661955"/>
            <a:ext cx="962007" cy="283739"/>
            <a:chOff x="1720785" y="1765213"/>
            <a:chExt cx="2565353" cy="756636"/>
          </a:xfrm>
        </p:grpSpPr>
        <p:grpSp>
          <p:nvGrpSpPr>
            <p:cNvPr id="1768" name="Google Shape;1768;p123"/>
            <p:cNvGrpSpPr/>
            <p:nvPr/>
          </p:nvGrpSpPr>
          <p:grpSpPr>
            <a:xfrm>
              <a:off x="1720785" y="1765213"/>
              <a:ext cx="2468571" cy="756636"/>
              <a:chOff x="1720785" y="1765213"/>
              <a:chExt cx="2468571" cy="756636"/>
            </a:xfrm>
          </p:grpSpPr>
          <p:sp>
            <p:nvSpPr>
              <p:cNvPr id="1769" name="Google Shape;1769;p123"/>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70" name="Google Shape;1770;p123"/>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71" name="Google Shape;1771;p123"/>
              <p:cNvGrpSpPr/>
              <p:nvPr/>
            </p:nvGrpSpPr>
            <p:grpSpPr>
              <a:xfrm>
                <a:off x="3397356" y="1765216"/>
                <a:ext cx="792000" cy="756633"/>
                <a:chOff x="3397356" y="1765216"/>
                <a:chExt cx="792000" cy="756633"/>
              </a:xfrm>
            </p:grpSpPr>
            <p:grpSp>
              <p:nvGrpSpPr>
                <p:cNvPr id="1772" name="Google Shape;1772;p123"/>
                <p:cNvGrpSpPr/>
                <p:nvPr/>
              </p:nvGrpSpPr>
              <p:grpSpPr>
                <a:xfrm>
                  <a:off x="3397356" y="1765216"/>
                  <a:ext cx="792000" cy="756633"/>
                  <a:chOff x="3397356" y="1765216"/>
                  <a:chExt cx="792000" cy="756633"/>
                </a:xfrm>
              </p:grpSpPr>
              <p:sp>
                <p:nvSpPr>
                  <p:cNvPr id="1773" name="Google Shape;1773;p123"/>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74" name="Google Shape;1774;p123"/>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75" name="Google Shape;1775;p123"/>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76" name="Google Shape;1776;p123"/>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77" name="Google Shape;1777;p123"/>
          <p:cNvSpPr/>
          <p:nvPr/>
        </p:nvSpPr>
        <p:spPr>
          <a:xfrm>
            <a:off x="1761902" y="72453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78" name="Google Shape;1778;p123"/>
          <p:cNvSpPr/>
          <p:nvPr/>
        </p:nvSpPr>
        <p:spPr>
          <a:xfrm rot="5400000">
            <a:off x="1761959" y="72445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79" name="Google Shape;1779;p123"/>
          <p:cNvGrpSpPr/>
          <p:nvPr/>
        </p:nvGrpSpPr>
        <p:grpSpPr>
          <a:xfrm>
            <a:off x="645294" y="661955"/>
            <a:ext cx="1204506" cy="283739"/>
            <a:chOff x="1720785" y="1765213"/>
            <a:chExt cx="3212015" cy="756636"/>
          </a:xfrm>
        </p:grpSpPr>
        <p:grpSp>
          <p:nvGrpSpPr>
            <p:cNvPr id="1780" name="Google Shape;1780;p123"/>
            <p:cNvGrpSpPr/>
            <p:nvPr/>
          </p:nvGrpSpPr>
          <p:grpSpPr>
            <a:xfrm>
              <a:off x="1720785" y="1765213"/>
              <a:ext cx="2468571" cy="756636"/>
              <a:chOff x="1720785" y="1765213"/>
              <a:chExt cx="2468571" cy="756636"/>
            </a:xfrm>
          </p:grpSpPr>
          <p:sp>
            <p:nvSpPr>
              <p:cNvPr id="1781" name="Google Shape;1781;p123"/>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82" name="Google Shape;1782;p123"/>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83" name="Google Shape;1783;p123"/>
              <p:cNvGrpSpPr/>
              <p:nvPr/>
            </p:nvGrpSpPr>
            <p:grpSpPr>
              <a:xfrm>
                <a:off x="3397356" y="1765216"/>
                <a:ext cx="792000" cy="756633"/>
                <a:chOff x="3397356" y="1765216"/>
                <a:chExt cx="792000" cy="756633"/>
              </a:xfrm>
            </p:grpSpPr>
            <p:grpSp>
              <p:nvGrpSpPr>
                <p:cNvPr id="1784" name="Google Shape;1784;p123"/>
                <p:cNvGrpSpPr/>
                <p:nvPr/>
              </p:nvGrpSpPr>
              <p:grpSpPr>
                <a:xfrm>
                  <a:off x="3397356" y="1765216"/>
                  <a:ext cx="792000" cy="756633"/>
                  <a:chOff x="3397356" y="1765216"/>
                  <a:chExt cx="792000" cy="756633"/>
                </a:xfrm>
              </p:grpSpPr>
              <p:sp>
                <p:nvSpPr>
                  <p:cNvPr id="1785" name="Google Shape;1785;p123"/>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86" name="Google Shape;1786;p123"/>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87" name="Google Shape;1787;p123"/>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88" name="Google Shape;1788;p123"/>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89" name="Google Shape;1789;p123"/>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90" name="Google Shape;1790;p123"/>
          <p:cNvSpPr>
            <a:spLocks noGrp="1"/>
          </p:cNvSpPr>
          <p:nvPr>
            <p:ph type="pic" idx="2"/>
          </p:nvPr>
        </p:nvSpPr>
        <p:spPr>
          <a:xfrm>
            <a:off x="1991065" y="636560"/>
            <a:ext cx="1566000" cy="339600"/>
          </a:xfrm>
          <a:prstGeom prst="rect">
            <a:avLst/>
          </a:prstGeom>
          <a:solidFill>
            <a:schemeClr val="lt1"/>
          </a:solidFill>
          <a:ln>
            <a:noFill/>
          </a:ln>
        </p:spPr>
      </p:sp>
      <p:sp>
        <p:nvSpPr>
          <p:cNvPr id="1791" name="Google Shape;1791;p123"/>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92" name="Google Shape;1792;p123"/>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1793" name="Google Shape;1793;p123"/>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794"/>
        <p:cNvGrpSpPr/>
        <p:nvPr/>
      </p:nvGrpSpPr>
      <p:grpSpPr>
        <a:xfrm>
          <a:off x="0" y="0"/>
          <a:ext cx="0" cy="0"/>
          <a:chOff x="0" y="0"/>
          <a:chExt cx="0" cy="0"/>
        </a:xfrm>
      </p:grpSpPr>
      <p:sp>
        <p:nvSpPr>
          <p:cNvPr id="1795" name="Google Shape;1795;p124"/>
          <p:cNvSpPr/>
          <p:nvPr/>
        </p:nvSpPr>
        <p:spPr>
          <a:xfrm>
            <a:off x="1761902" y="72453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96" name="Google Shape;1796;p124"/>
          <p:cNvSpPr/>
          <p:nvPr/>
        </p:nvSpPr>
        <p:spPr>
          <a:xfrm rot="5400000">
            <a:off x="1761959" y="72445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97" name="Google Shape;1797;p124"/>
          <p:cNvSpPr>
            <a:spLocks noGrp="1"/>
          </p:cNvSpPr>
          <p:nvPr>
            <p:ph type="pic" idx="2"/>
          </p:nvPr>
        </p:nvSpPr>
        <p:spPr>
          <a:xfrm>
            <a:off x="1991065" y="636560"/>
            <a:ext cx="1566000" cy="339600"/>
          </a:xfrm>
          <a:prstGeom prst="rect">
            <a:avLst/>
          </a:prstGeom>
          <a:solidFill>
            <a:schemeClr val="lt2"/>
          </a:solidFill>
          <a:ln>
            <a:noFill/>
          </a:ln>
        </p:spPr>
      </p:sp>
      <p:sp>
        <p:nvSpPr>
          <p:cNvPr id="1798" name="Google Shape;1798;p124"/>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1799" name="Google Shape;1799;p124"/>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1800" name="Google Shape;1800;p124"/>
          <p:cNvSpPr>
            <a:spLocks noGrp="1"/>
          </p:cNvSpPr>
          <p:nvPr>
            <p:ph type="pic" idx="3"/>
          </p:nvPr>
        </p:nvSpPr>
        <p:spPr>
          <a:xfrm>
            <a:off x="4899403" y="439313"/>
            <a:ext cx="3857100" cy="4264800"/>
          </a:xfrm>
          <a:prstGeom prst="roundRect">
            <a:avLst>
              <a:gd name="adj" fmla="val 3145"/>
            </a:avLst>
          </a:prstGeom>
          <a:noFill/>
          <a:ln>
            <a:noFill/>
          </a:ln>
        </p:spPr>
      </p:sp>
      <p:pic>
        <p:nvPicPr>
          <p:cNvPr id="1801" name="Google Shape;1801;p124"/>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802"/>
        <p:cNvGrpSpPr/>
        <p:nvPr/>
      </p:nvGrpSpPr>
      <p:grpSpPr>
        <a:xfrm>
          <a:off x="0" y="0"/>
          <a:ext cx="0" cy="0"/>
          <a:chOff x="0" y="0"/>
          <a:chExt cx="0" cy="0"/>
        </a:xfrm>
      </p:grpSpPr>
      <p:sp>
        <p:nvSpPr>
          <p:cNvPr id="1803" name="Google Shape;1803;p125"/>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04" name="Google Shape;1804;p125"/>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05" name="Google Shape;1805;p125"/>
          <p:cNvSpPr>
            <a:spLocks noGrp="1"/>
          </p:cNvSpPr>
          <p:nvPr>
            <p:ph type="pic" idx="2"/>
          </p:nvPr>
        </p:nvSpPr>
        <p:spPr>
          <a:xfrm>
            <a:off x="1991065" y="636560"/>
            <a:ext cx="1566000" cy="339600"/>
          </a:xfrm>
          <a:prstGeom prst="rect">
            <a:avLst/>
          </a:prstGeom>
          <a:solidFill>
            <a:schemeClr val="lt2"/>
          </a:solidFill>
          <a:ln>
            <a:noFill/>
          </a:ln>
        </p:spPr>
      </p:sp>
      <p:sp>
        <p:nvSpPr>
          <p:cNvPr id="1806" name="Google Shape;1806;p125"/>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1807" name="Google Shape;1807;p125"/>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1808" name="Google Shape;1808;p125"/>
          <p:cNvSpPr>
            <a:spLocks noGrp="1"/>
          </p:cNvSpPr>
          <p:nvPr>
            <p:ph type="pic" idx="3"/>
          </p:nvPr>
        </p:nvSpPr>
        <p:spPr>
          <a:xfrm>
            <a:off x="4899403" y="439313"/>
            <a:ext cx="3857100" cy="4264800"/>
          </a:xfrm>
          <a:prstGeom prst="roundRect">
            <a:avLst>
              <a:gd name="adj" fmla="val 3145"/>
            </a:avLst>
          </a:prstGeom>
          <a:noFill/>
          <a:ln>
            <a:noFill/>
          </a:ln>
        </p:spPr>
      </p:sp>
      <p:pic>
        <p:nvPicPr>
          <p:cNvPr id="1809" name="Google Shape;1809;p125"/>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810"/>
        <p:cNvGrpSpPr/>
        <p:nvPr/>
      </p:nvGrpSpPr>
      <p:grpSpPr>
        <a:xfrm>
          <a:off x="0" y="0"/>
          <a:ext cx="0" cy="0"/>
          <a:chOff x="0" y="0"/>
          <a:chExt cx="0" cy="0"/>
        </a:xfrm>
      </p:grpSpPr>
      <p:pic>
        <p:nvPicPr>
          <p:cNvPr id="1811" name="Google Shape;1811;p126"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12" name="Google Shape;1812;p126"/>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13" name="Google Shape;1813;p126"/>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14" name="Google Shape;1814;p126"/>
          <p:cNvGrpSpPr/>
          <p:nvPr/>
        </p:nvGrpSpPr>
        <p:grpSpPr>
          <a:xfrm>
            <a:off x="7564573" y="4241698"/>
            <a:ext cx="948486" cy="279733"/>
            <a:chOff x="20929561" y="12311319"/>
            <a:chExt cx="2529297" cy="745954"/>
          </a:xfrm>
        </p:grpSpPr>
        <p:grpSp>
          <p:nvGrpSpPr>
            <p:cNvPr id="1815" name="Google Shape;1815;p126"/>
            <p:cNvGrpSpPr/>
            <p:nvPr/>
          </p:nvGrpSpPr>
          <p:grpSpPr>
            <a:xfrm>
              <a:off x="20929561" y="12311319"/>
              <a:ext cx="2433857" cy="745954"/>
              <a:chOff x="20929561" y="12311319"/>
              <a:chExt cx="2433857" cy="745954"/>
            </a:xfrm>
          </p:grpSpPr>
          <p:sp>
            <p:nvSpPr>
              <p:cNvPr id="1816" name="Google Shape;1816;p1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17" name="Google Shape;1817;p1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18" name="Google Shape;1818;p126"/>
              <p:cNvGrpSpPr/>
              <p:nvPr/>
            </p:nvGrpSpPr>
            <p:grpSpPr>
              <a:xfrm>
                <a:off x="22582537" y="12311321"/>
                <a:ext cx="780881" cy="745730"/>
                <a:chOff x="22582537" y="12311321"/>
                <a:chExt cx="780881" cy="745730"/>
              </a:xfrm>
            </p:grpSpPr>
            <p:grpSp>
              <p:nvGrpSpPr>
                <p:cNvPr id="1819" name="Google Shape;1819;p126"/>
                <p:cNvGrpSpPr/>
                <p:nvPr/>
              </p:nvGrpSpPr>
              <p:grpSpPr>
                <a:xfrm>
                  <a:off x="22582537" y="12311321"/>
                  <a:ext cx="780881" cy="745730"/>
                  <a:chOff x="22582537" y="12311321"/>
                  <a:chExt cx="780881" cy="745730"/>
                </a:xfrm>
              </p:grpSpPr>
              <p:sp>
                <p:nvSpPr>
                  <p:cNvPr id="1820" name="Google Shape;1820;p1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21" name="Google Shape;1821;p1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22" name="Google Shape;1822;p1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23" name="Google Shape;1823;p1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824"/>
        <p:cNvGrpSpPr/>
        <p:nvPr/>
      </p:nvGrpSpPr>
      <p:grpSpPr>
        <a:xfrm>
          <a:off x="0" y="0"/>
          <a:ext cx="0" cy="0"/>
          <a:chOff x="0" y="0"/>
          <a:chExt cx="0" cy="0"/>
        </a:xfrm>
      </p:grpSpPr>
      <p:pic>
        <p:nvPicPr>
          <p:cNvPr id="1825" name="Google Shape;1825;p127"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26" name="Google Shape;1826;p127"/>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27" name="Google Shape;1827;p127"/>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28" name="Google Shape;1828;p127"/>
          <p:cNvGrpSpPr/>
          <p:nvPr/>
        </p:nvGrpSpPr>
        <p:grpSpPr>
          <a:xfrm>
            <a:off x="7564573" y="4241698"/>
            <a:ext cx="948486" cy="279733"/>
            <a:chOff x="20929561" y="12311319"/>
            <a:chExt cx="2529297" cy="745954"/>
          </a:xfrm>
        </p:grpSpPr>
        <p:grpSp>
          <p:nvGrpSpPr>
            <p:cNvPr id="1829" name="Google Shape;1829;p127"/>
            <p:cNvGrpSpPr/>
            <p:nvPr/>
          </p:nvGrpSpPr>
          <p:grpSpPr>
            <a:xfrm>
              <a:off x="20929561" y="12311319"/>
              <a:ext cx="2433857" cy="745954"/>
              <a:chOff x="20929561" y="12311319"/>
              <a:chExt cx="2433857" cy="745954"/>
            </a:xfrm>
          </p:grpSpPr>
          <p:sp>
            <p:nvSpPr>
              <p:cNvPr id="1830" name="Google Shape;1830;p12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31" name="Google Shape;1831;p12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32" name="Google Shape;1832;p127"/>
              <p:cNvGrpSpPr/>
              <p:nvPr/>
            </p:nvGrpSpPr>
            <p:grpSpPr>
              <a:xfrm>
                <a:off x="22582537" y="12311321"/>
                <a:ext cx="780881" cy="745730"/>
                <a:chOff x="22582537" y="12311321"/>
                <a:chExt cx="780881" cy="745730"/>
              </a:xfrm>
            </p:grpSpPr>
            <p:grpSp>
              <p:nvGrpSpPr>
                <p:cNvPr id="1833" name="Google Shape;1833;p127"/>
                <p:cNvGrpSpPr/>
                <p:nvPr/>
              </p:nvGrpSpPr>
              <p:grpSpPr>
                <a:xfrm>
                  <a:off x="22582537" y="12311321"/>
                  <a:ext cx="780881" cy="745730"/>
                  <a:chOff x="22582537" y="12311321"/>
                  <a:chExt cx="780881" cy="745730"/>
                </a:xfrm>
              </p:grpSpPr>
              <p:sp>
                <p:nvSpPr>
                  <p:cNvPr id="1834" name="Google Shape;1834;p12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35" name="Google Shape;1835;p12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36" name="Google Shape;1836;p12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37" name="Google Shape;1837;p12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1838"/>
        <p:cNvGrpSpPr/>
        <p:nvPr/>
      </p:nvGrpSpPr>
      <p:grpSpPr>
        <a:xfrm>
          <a:off x="0" y="0"/>
          <a:ext cx="0" cy="0"/>
          <a:chOff x="0" y="0"/>
          <a:chExt cx="0" cy="0"/>
        </a:xfrm>
      </p:grpSpPr>
      <p:pic>
        <p:nvPicPr>
          <p:cNvPr id="1839" name="Google Shape;1839;p128"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40" name="Google Shape;1840;p128"/>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41" name="Google Shape;1841;p128"/>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42" name="Google Shape;1842;p128"/>
          <p:cNvGrpSpPr/>
          <p:nvPr/>
        </p:nvGrpSpPr>
        <p:grpSpPr>
          <a:xfrm>
            <a:off x="7564573" y="4241698"/>
            <a:ext cx="948486" cy="279733"/>
            <a:chOff x="20929561" y="12311319"/>
            <a:chExt cx="2529297" cy="745954"/>
          </a:xfrm>
        </p:grpSpPr>
        <p:grpSp>
          <p:nvGrpSpPr>
            <p:cNvPr id="1843" name="Google Shape;1843;p128"/>
            <p:cNvGrpSpPr/>
            <p:nvPr/>
          </p:nvGrpSpPr>
          <p:grpSpPr>
            <a:xfrm>
              <a:off x="20929561" y="12311319"/>
              <a:ext cx="2433857" cy="745954"/>
              <a:chOff x="20929561" y="12311319"/>
              <a:chExt cx="2433857" cy="745954"/>
            </a:xfrm>
          </p:grpSpPr>
          <p:sp>
            <p:nvSpPr>
              <p:cNvPr id="1844" name="Google Shape;1844;p128"/>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45" name="Google Shape;1845;p128"/>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46" name="Google Shape;1846;p128"/>
              <p:cNvGrpSpPr/>
              <p:nvPr/>
            </p:nvGrpSpPr>
            <p:grpSpPr>
              <a:xfrm>
                <a:off x="22582537" y="12311321"/>
                <a:ext cx="780881" cy="745730"/>
                <a:chOff x="22582537" y="12311321"/>
                <a:chExt cx="780881" cy="745730"/>
              </a:xfrm>
            </p:grpSpPr>
            <p:grpSp>
              <p:nvGrpSpPr>
                <p:cNvPr id="1847" name="Google Shape;1847;p128"/>
                <p:cNvGrpSpPr/>
                <p:nvPr/>
              </p:nvGrpSpPr>
              <p:grpSpPr>
                <a:xfrm>
                  <a:off x="22582537" y="12311321"/>
                  <a:ext cx="780881" cy="745730"/>
                  <a:chOff x="22582537" y="12311321"/>
                  <a:chExt cx="780881" cy="745730"/>
                </a:xfrm>
              </p:grpSpPr>
              <p:sp>
                <p:nvSpPr>
                  <p:cNvPr id="1848" name="Google Shape;1848;p128"/>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49" name="Google Shape;1849;p128"/>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50" name="Google Shape;1850;p128"/>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51" name="Google Shape;1851;p128"/>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1852"/>
        <p:cNvGrpSpPr/>
        <p:nvPr/>
      </p:nvGrpSpPr>
      <p:grpSpPr>
        <a:xfrm>
          <a:off x="0" y="0"/>
          <a:ext cx="0" cy="0"/>
          <a:chOff x="0" y="0"/>
          <a:chExt cx="0" cy="0"/>
        </a:xfrm>
      </p:grpSpPr>
      <p:pic>
        <p:nvPicPr>
          <p:cNvPr id="1853" name="Google Shape;1853;p129"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54" name="Google Shape;1854;p129"/>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55" name="Google Shape;1855;p129"/>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56" name="Google Shape;1856;p129"/>
          <p:cNvGrpSpPr/>
          <p:nvPr/>
        </p:nvGrpSpPr>
        <p:grpSpPr>
          <a:xfrm>
            <a:off x="7564573" y="4241698"/>
            <a:ext cx="948486" cy="279733"/>
            <a:chOff x="20929561" y="12311319"/>
            <a:chExt cx="2529297" cy="745954"/>
          </a:xfrm>
        </p:grpSpPr>
        <p:grpSp>
          <p:nvGrpSpPr>
            <p:cNvPr id="1857" name="Google Shape;1857;p129"/>
            <p:cNvGrpSpPr/>
            <p:nvPr/>
          </p:nvGrpSpPr>
          <p:grpSpPr>
            <a:xfrm>
              <a:off x="20929561" y="12311319"/>
              <a:ext cx="2433857" cy="745954"/>
              <a:chOff x="20929561" y="12311319"/>
              <a:chExt cx="2433857" cy="745954"/>
            </a:xfrm>
          </p:grpSpPr>
          <p:sp>
            <p:nvSpPr>
              <p:cNvPr id="1858" name="Google Shape;1858;p12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59" name="Google Shape;1859;p12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60" name="Google Shape;1860;p129"/>
              <p:cNvGrpSpPr/>
              <p:nvPr/>
            </p:nvGrpSpPr>
            <p:grpSpPr>
              <a:xfrm>
                <a:off x="22582537" y="12311321"/>
                <a:ext cx="780881" cy="745730"/>
                <a:chOff x="22582537" y="12311321"/>
                <a:chExt cx="780881" cy="745730"/>
              </a:xfrm>
            </p:grpSpPr>
            <p:grpSp>
              <p:nvGrpSpPr>
                <p:cNvPr id="1861" name="Google Shape;1861;p129"/>
                <p:cNvGrpSpPr/>
                <p:nvPr/>
              </p:nvGrpSpPr>
              <p:grpSpPr>
                <a:xfrm>
                  <a:off x="22582537" y="12311321"/>
                  <a:ext cx="780881" cy="745730"/>
                  <a:chOff x="22582537" y="12311321"/>
                  <a:chExt cx="780881" cy="745730"/>
                </a:xfrm>
              </p:grpSpPr>
              <p:sp>
                <p:nvSpPr>
                  <p:cNvPr id="1862" name="Google Shape;1862;p12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63" name="Google Shape;1863;p12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64" name="Google Shape;1864;p12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65" name="Google Shape;1865;p12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1866"/>
        <p:cNvGrpSpPr/>
        <p:nvPr/>
      </p:nvGrpSpPr>
      <p:grpSpPr>
        <a:xfrm>
          <a:off x="0" y="0"/>
          <a:ext cx="0" cy="0"/>
          <a:chOff x="0" y="0"/>
          <a:chExt cx="0" cy="0"/>
        </a:xfrm>
      </p:grpSpPr>
      <p:pic>
        <p:nvPicPr>
          <p:cNvPr id="1867" name="Google Shape;1867;p130"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68" name="Google Shape;1868;p130"/>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69" name="Google Shape;1869;p130"/>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70" name="Google Shape;1870;p130"/>
          <p:cNvGrpSpPr/>
          <p:nvPr/>
        </p:nvGrpSpPr>
        <p:grpSpPr>
          <a:xfrm>
            <a:off x="7564573" y="4241698"/>
            <a:ext cx="948486" cy="279733"/>
            <a:chOff x="20929561" y="12311319"/>
            <a:chExt cx="2529297" cy="745954"/>
          </a:xfrm>
        </p:grpSpPr>
        <p:grpSp>
          <p:nvGrpSpPr>
            <p:cNvPr id="1871" name="Google Shape;1871;p130"/>
            <p:cNvGrpSpPr/>
            <p:nvPr/>
          </p:nvGrpSpPr>
          <p:grpSpPr>
            <a:xfrm>
              <a:off x="20929561" y="12311319"/>
              <a:ext cx="2433857" cy="745954"/>
              <a:chOff x="20929561" y="12311319"/>
              <a:chExt cx="2433857" cy="745954"/>
            </a:xfrm>
          </p:grpSpPr>
          <p:sp>
            <p:nvSpPr>
              <p:cNvPr id="1872" name="Google Shape;1872;p13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73" name="Google Shape;1873;p13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74" name="Google Shape;1874;p130"/>
              <p:cNvGrpSpPr/>
              <p:nvPr/>
            </p:nvGrpSpPr>
            <p:grpSpPr>
              <a:xfrm>
                <a:off x="22582537" y="12311321"/>
                <a:ext cx="780881" cy="745730"/>
                <a:chOff x="22582537" y="12311321"/>
                <a:chExt cx="780881" cy="745730"/>
              </a:xfrm>
            </p:grpSpPr>
            <p:grpSp>
              <p:nvGrpSpPr>
                <p:cNvPr id="1875" name="Google Shape;1875;p130"/>
                <p:cNvGrpSpPr/>
                <p:nvPr/>
              </p:nvGrpSpPr>
              <p:grpSpPr>
                <a:xfrm>
                  <a:off x="22582537" y="12311321"/>
                  <a:ext cx="780881" cy="745730"/>
                  <a:chOff x="22582537" y="12311321"/>
                  <a:chExt cx="780881" cy="745730"/>
                </a:xfrm>
              </p:grpSpPr>
              <p:sp>
                <p:nvSpPr>
                  <p:cNvPr id="1876" name="Google Shape;1876;p13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77" name="Google Shape;1877;p13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78" name="Google Shape;1878;p13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79" name="Google Shape;1879;p13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1880"/>
        <p:cNvGrpSpPr/>
        <p:nvPr/>
      </p:nvGrpSpPr>
      <p:grpSpPr>
        <a:xfrm>
          <a:off x="0" y="0"/>
          <a:ext cx="0" cy="0"/>
          <a:chOff x="0" y="0"/>
          <a:chExt cx="0" cy="0"/>
        </a:xfrm>
      </p:grpSpPr>
      <p:pic>
        <p:nvPicPr>
          <p:cNvPr id="1881" name="Google Shape;1881;p131"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82" name="Google Shape;1882;p131"/>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83" name="Google Shape;1883;p131"/>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84" name="Google Shape;1884;p131"/>
          <p:cNvGrpSpPr/>
          <p:nvPr/>
        </p:nvGrpSpPr>
        <p:grpSpPr>
          <a:xfrm>
            <a:off x="7564573" y="4241698"/>
            <a:ext cx="948486" cy="279733"/>
            <a:chOff x="20929561" y="12311319"/>
            <a:chExt cx="2529297" cy="745954"/>
          </a:xfrm>
        </p:grpSpPr>
        <p:grpSp>
          <p:nvGrpSpPr>
            <p:cNvPr id="1885" name="Google Shape;1885;p131"/>
            <p:cNvGrpSpPr/>
            <p:nvPr/>
          </p:nvGrpSpPr>
          <p:grpSpPr>
            <a:xfrm>
              <a:off x="20929561" y="12311319"/>
              <a:ext cx="2433857" cy="745954"/>
              <a:chOff x="20929561" y="12311319"/>
              <a:chExt cx="2433857" cy="745954"/>
            </a:xfrm>
          </p:grpSpPr>
          <p:sp>
            <p:nvSpPr>
              <p:cNvPr id="1886" name="Google Shape;1886;p13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87" name="Google Shape;1887;p13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88" name="Google Shape;1888;p131"/>
              <p:cNvGrpSpPr/>
              <p:nvPr/>
            </p:nvGrpSpPr>
            <p:grpSpPr>
              <a:xfrm>
                <a:off x="22582537" y="12311321"/>
                <a:ext cx="780881" cy="745730"/>
                <a:chOff x="22582537" y="12311321"/>
                <a:chExt cx="780881" cy="745730"/>
              </a:xfrm>
            </p:grpSpPr>
            <p:grpSp>
              <p:nvGrpSpPr>
                <p:cNvPr id="1889" name="Google Shape;1889;p131"/>
                <p:cNvGrpSpPr/>
                <p:nvPr/>
              </p:nvGrpSpPr>
              <p:grpSpPr>
                <a:xfrm>
                  <a:off x="22582537" y="12311321"/>
                  <a:ext cx="780881" cy="745730"/>
                  <a:chOff x="22582537" y="12311321"/>
                  <a:chExt cx="780881" cy="745730"/>
                </a:xfrm>
              </p:grpSpPr>
              <p:sp>
                <p:nvSpPr>
                  <p:cNvPr id="1890" name="Google Shape;1890;p13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91" name="Google Shape;1891;p13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92" name="Google Shape;1892;p13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93" name="Google Shape;1893;p13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1894"/>
        <p:cNvGrpSpPr/>
        <p:nvPr/>
      </p:nvGrpSpPr>
      <p:grpSpPr>
        <a:xfrm>
          <a:off x="0" y="0"/>
          <a:ext cx="0" cy="0"/>
          <a:chOff x="0" y="0"/>
          <a:chExt cx="0" cy="0"/>
        </a:xfrm>
      </p:grpSpPr>
      <p:sp>
        <p:nvSpPr>
          <p:cNvPr id="1895" name="Google Shape;1895;p132"/>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896" name="Google Shape;1896;p132"/>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897" name="Google Shape;1897;p1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898" name="Google Shape;1898;p132"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899" name="Google Shape;1899;p132"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900" name="Google Shape;1900;p132"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901" name="Google Shape;1901;p132"/>
          <p:cNvSpPr txBox="1">
            <a:spLocks noGrp="1"/>
          </p:cNvSpPr>
          <p:nvPr>
            <p:ph type="title"/>
          </p:nvPr>
        </p:nvSpPr>
        <p:spPr>
          <a:xfrm>
            <a:off x="4740910" y="616519"/>
            <a:ext cx="3124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2" name="Google Shape;1902;p132"/>
          <p:cNvSpPr txBox="1">
            <a:spLocks noGrp="1"/>
          </p:cNvSpPr>
          <p:nvPr>
            <p:ph type="title" idx="2"/>
          </p:nvPr>
        </p:nvSpPr>
        <p:spPr>
          <a:xfrm>
            <a:off x="4740910" y="857605"/>
            <a:ext cx="3124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3" name="Google Shape;1903;p132"/>
          <p:cNvSpPr txBox="1">
            <a:spLocks noGrp="1"/>
          </p:cNvSpPr>
          <p:nvPr>
            <p:ph type="title" idx="3"/>
          </p:nvPr>
        </p:nvSpPr>
        <p:spPr>
          <a:xfrm>
            <a:off x="4740910" y="1560607"/>
            <a:ext cx="31248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4" name="Google Shape;1904;p132"/>
          <p:cNvSpPr txBox="1">
            <a:spLocks noGrp="1"/>
          </p:cNvSpPr>
          <p:nvPr>
            <p:ph type="title" idx="4"/>
          </p:nvPr>
        </p:nvSpPr>
        <p:spPr>
          <a:xfrm>
            <a:off x="1362120" y="2696381"/>
            <a:ext cx="3202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5" name="Google Shape;1905;p132"/>
          <p:cNvSpPr txBox="1">
            <a:spLocks noGrp="1"/>
          </p:cNvSpPr>
          <p:nvPr>
            <p:ph type="title" idx="5"/>
          </p:nvPr>
        </p:nvSpPr>
        <p:spPr>
          <a:xfrm>
            <a:off x="1353405" y="2980803"/>
            <a:ext cx="3202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6" name="Google Shape;1906;p132"/>
          <p:cNvSpPr txBox="1">
            <a:spLocks noGrp="1"/>
          </p:cNvSpPr>
          <p:nvPr>
            <p:ph type="title" idx="6"/>
          </p:nvPr>
        </p:nvSpPr>
        <p:spPr>
          <a:xfrm>
            <a:off x="1362120" y="3679716"/>
            <a:ext cx="32028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7" name="Google Shape;1907;p132"/>
          <p:cNvSpPr txBox="1">
            <a:spLocks noGrp="1"/>
          </p:cNvSpPr>
          <p:nvPr>
            <p:ph type="title" idx="7"/>
          </p:nvPr>
        </p:nvSpPr>
        <p:spPr>
          <a:xfrm>
            <a:off x="1361813" y="3850500"/>
            <a:ext cx="32028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8" name="Google Shape;1908;p132"/>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9" name="Google Shape;1909;p132"/>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2" name="Google Shape;72;p15"/>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73" name="Google Shape;73;p15"/>
          <p:cNvGrpSpPr/>
          <p:nvPr/>
        </p:nvGrpSpPr>
        <p:grpSpPr>
          <a:xfrm>
            <a:off x="7848585" y="4616745"/>
            <a:ext cx="948486" cy="279733"/>
            <a:chOff x="20929561" y="12311319"/>
            <a:chExt cx="2529297" cy="745954"/>
          </a:xfrm>
        </p:grpSpPr>
        <p:grpSp>
          <p:nvGrpSpPr>
            <p:cNvPr id="74" name="Google Shape;74;p15"/>
            <p:cNvGrpSpPr/>
            <p:nvPr/>
          </p:nvGrpSpPr>
          <p:grpSpPr>
            <a:xfrm>
              <a:off x="20929561" y="12311319"/>
              <a:ext cx="2433857" cy="745954"/>
              <a:chOff x="20929561" y="12311319"/>
              <a:chExt cx="2433857" cy="745954"/>
            </a:xfrm>
          </p:grpSpPr>
          <p:sp>
            <p:nvSpPr>
              <p:cNvPr id="75" name="Google Shape;75;p1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 name="Google Shape;76;p1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77" name="Google Shape;77;p15"/>
              <p:cNvGrpSpPr/>
              <p:nvPr/>
            </p:nvGrpSpPr>
            <p:grpSpPr>
              <a:xfrm>
                <a:off x="22582537" y="12311321"/>
                <a:ext cx="780881" cy="745730"/>
                <a:chOff x="22582537" y="12311321"/>
                <a:chExt cx="780881" cy="745730"/>
              </a:xfrm>
            </p:grpSpPr>
            <p:grpSp>
              <p:nvGrpSpPr>
                <p:cNvPr id="78" name="Google Shape;78;p15"/>
                <p:cNvGrpSpPr/>
                <p:nvPr/>
              </p:nvGrpSpPr>
              <p:grpSpPr>
                <a:xfrm>
                  <a:off x="22582537" y="12311321"/>
                  <a:ext cx="780881" cy="745730"/>
                  <a:chOff x="22582537" y="12311321"/>
                  <a:chExt cx="780881" cy="745730"/>
                </a:xfrm>
              </p:grpSpPr>
              <p:sp>
                <p:nvSpPr>
                  <p:cNvPr id="79" name="Google Shape;79;p1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0" name="Google Shape;80;p1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1" name="Google Shape;81;p1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2" name="Google Shape;82;p1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1910"/>
        <p:cNvGrpSpPr/>
        <p:nvPr/>
      </p:nvGrpSpPr>
      <p:grpSpPr>
        <a:xfrm>
          <a:off x="0" y="0"/>
          <a:ext cx="0" cy="0"/>
          <a:chOff x="0" y="0"/>
          <a:chExt cx="0" cy="0"/>
        </a:xfrm>
      </p:grpSpPr>
      <p:sp>
        <p:nvSpPr>
          <p:cNvPr id="1911" name="Google Shape;1911;p133"/>
          <p:cNvSpPr/>
          <p:nvPr/>
        </p:nvSpPr>
        <p:spPr>
          <a:xfrm>
            <a:off x="1186899" y="334252"/>
            <a:ext cx="6777300" cy="20157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912" name="Google Shape;1912;p133"/>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913" name="Google Shape;1913;p1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914" name="Google Shape;1914;p133"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915" name="Google Shape;1915;p133"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916" name="Google Shape;1916;p133"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917" name="Google Shape;1917;p133"/>
          <p:cNvSpPr txBox="1">
            <a:spLocks noGrp="1"/>
          </p:cNvSpPr>
          <p:nvPr>
            <p:ph type="title"/>
          </p:nvPr>
        </p:nvSpPr>
        <p:spPr>
          <a:xfrm>
            <a:off x="4740910" y="616519"/>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18" name="Google Shape;1918;p133"/>
          <p:cNvSpPr txBox="1">
            <a:spLocks noGrp="1"/>
          </p:cNvSpPr>
          <p:nvPr>
            <p:ph type="title" idx="2"/>
          </p:nvPr>
        </p:nvSpPr>
        <p:spPr>
          <a:xfrm>
            <a:off x="4740910" y="857605"/>
            <a:ext cx="30882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19" name="Google Shape;1919;p133"/>
          <p:cNvSpPr txBox="1">
            <a:spLocks noGrp="1"/>
          </p:cNvSpPr>
          <p:nvPr>
            <p:ph type="title" idx="3"/>
          </p:nvPr>
        </p:nvSpPr>
        <p:spPr>
          <a:xfrm>
            <a:off x="4740910" y="1560607"/>
            <a:ext cx="30882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0" name="Google Shape;1920;p133"/>
          <p:cNvSpPr txBox="1">
            <a:spLocks noGrp="1"/>
          </p:cNvSpPr>
          <p:nvPr>
            <p:ph type="title" idx="4"/>
          </p:nvPr>
        </p:nvSpPr>
        <p:spPr>
          <a:xfrm>
            <a:off x="1362061" y="2696381"/>
            <a:ext cx="31809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1" name="Google Shape;1921;p133"/>
          <p:cNvSpPr txBox="1">
            <a:spLocks noGrp="1"/>
          </p:cNvSpPr>
          <p:nvPr>
            <p:ph type="title" idx="5"/>
          </p:nvPr>
        </p:nvSpPr>
        <p:spPr>
          <a:xfrm>
            <a:off x="1353405" y="2980803"/>
            <a:ext cx="31809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2" name="Google Shape;1922;p133"/>
          <p:cNvSpPr txBox="1">
            <a:spLocks noGrp="1"/>
          </p:cNvSpPr>
          <p:nvPr>
            <p:ph type="title" idx="6"/>
          </p:nvPr>
        </p:nvSpPr>
        <p:spPr>
          <a:xfrm>
            <a:off x="1362061" y="3679716"/>
            <a:ext cx="31809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3" name="Google Shape;1923;p133"/>
          <p:cNvSpPr txBox="1">
            <a:spLocks noGrp="1"/>
          </p:cNvSpPr>
          <p:nvPr>
            <p:ph type="title" idx="7"/>
          </p:nvPr>
        </p:nvSpPr>
        <p:spPr>
          <a:xfrm>
            <a:off x="1362061" y="3850500"/>
            <a:ext cx="31809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4" name="Google Shape;1924;p133"/>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5" name="Google Shape;1925;p133"/>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1926"/>
        <p:cNvGrpSpPr/>
        <p:nvPr/>
      </p:nvGrpSpPr>
      <p:grpSpPr>
        <a:xfrm>
          <a:off x="0" y="0"/>
          <a:ext cx="0" cy="0"/>
          <a:chOff x="0" y="0"/>
          <a:chExt cx="0" cy="0"/>
        </a:xfrm>
      </p:grpSpPr>
      <p:sp>
        <p:nvSpPr>
          <p:cNvPr id="1927" name="Google Shape;1927;p134"/>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28" name="Google Shape;1928;p134"/>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29" name="Google Shape;1929;p134"/>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30" name="Google Shape;1930;p134"/>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1931" name="Google Shape;1931;p134"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sp>
        <p:nvSpPr>
          <p:cNvPr id="1932" name="Google Shape;1932;p134"/>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33" name="Google Shape;1933;p1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934" name="Google Shape;1934;p134"/>
          <p:cNvPicPr preferRelativeResize="0"/>
          <p:nvPr/>
        </p:nvPicPr>
        <p:blipFill rotWithShape="1">
          <a:blip r:embed="rId4">
            <a:alphaModFix/>
          </a:blip>
          <a:srcRect/>
          <a:stretch/>
        </p:blipFill>
        <p:spPr>
          <a:xfrm>
            <a:off x="6118333" y="1428035"/>
            <a:ext cx="2794271" cy="7060"/>
          </a:xfrm>
          <a:prstGeom prst="rect">
            <a:avLst/>
          </a:prstGeom>
          <a:noFill/>
          <a:ln>
            <a:noFill/>
          </a:ln>
        </p:spPr>
      </p:pic>
      <p:pic>
        <p:nvPicPr>
          <p:cNvPr id="1935" name="Google Shape;1935;p134"/>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1936" name="Google Shape;1936;p134"/>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1937" name="Google Shape;1937;p134"/>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50"/>
              </a:spcBef>
              <a:spcAft>
                <a:spcPts val="0"/>
              </a:spcAft>
              <a:buClr>
                <a:schemeClr val="dk1"/>
              </a:buClr>
              <a:buSzPts val="945"/>
              <a:buNone/>
              <a:defRPr sz="1050">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1938" name="Google Shape;1938;p134"/>
          <p:cNvSpPr txBox="1">
            <a:spLocks noGrp="1"/>
          </p:cNvSpPr>
          <p:nvPr>
            <p:ph type="subTitle" idx="2"/>
          </p:nvPr>
        </p:nvSpPr>
        <p:spPr>
          <a:xfrm>
            <a:off x="485346"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39" name="Google Shape;1939;p134"/>
          <p:cNvSpPr txBox="1">
            <a:spLocks noGrp="1"/>
          </p:cNvSpPr>
          <p:nvPr>
            <p:ph type="subTitle" idx="3"/>
          </p:nvPr>
        </p:nvSpPr>
        <p:spPr>
          <a:xfrm>
            <a:off x="479760"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0" name="Google Shape;1940;p134"/>
          <p:cNvSpPr txBox="1">
            <a:spLocks noGrp="1"/>
          </p:cNvSpPr>
          <p:nvPr>
            <p:ph type="subTitle" idx="4"/>
          </p:nvPr>
        </p:nvSpPr>
        <p:spPr>
          <a:xfrm>
            <a:off x="2206575" y="2866706"/>
            <a:ext cx="14913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1941" name="Google Shape;1941;p134"/>
          <p:cNvSpPr txBox="1">
            <a:spLocks noGrp="1"/>
          </p:cNvSpPr>
          <p:nvPr>
            <p:ph type="subTitle" idx="5"/>
          </p:nvPr>
        </p:nvSpPr>
        <p:spPr>
          <a:xfrm>
            <a:off x="2200888" y="3403828"/>
            <a:ext cx="14913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2" name="Google Shape;1942;p134"/>
          <p:cNvSpPr txBox="1">
            <a:spLocks noGrp="1"/>
          </p:cNvSpPr>
          <p:nvPr>
            <p:ph type="subTitle" idx="6"/>
          </p:nvPr>
        </p:nvSpPr>
        <p:spPr>
          <a:xfrm>
            <a:off x="3978185"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1943" name="Google Shape;1943;p134"/>
          <p:cNvSpPr txBox="1">
            <a:spLocks noGrp="1"/>
          </p:cNvSpPr>
          <p:nvPr>
            <p:ph type="subTitle" idx="7"/>
          </p:nvPr>
        </p:nvSpPr>
        <p:spPr>
          <a:xfrm>
            <a:off x="3972598"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4" name="Google Shape;1944;p134"/>
          <p:cNvSpPr txBox="1">
            <a:spLocks noGrp="1"/>
          </p:cNvSpPr>
          <p:nvPr>
            <p:ph type="title" idx="8" hasCustomPrompt="1"/>
          </p:nvPr>
        </p:nvSpPr>
        <p:spPr>
          <a:xfrm>
            <a:off x="6291230" y="643388"/>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45" name="Google Shape;1945;p134"/>
          <p:cNvSpPr txBox="1">
            <a:spLocks noGrp="1"/>
          </p:cNvSpPr>
          <p:nvPr>
            <p:ph type="subTitle" idx="9"/>
          </p:nvPr>
        </p:nvSpPr>
        <p:spPr>
          <a:xfrm>
            <a:off x="6291230" y="114893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6" name="Google Shape;1946;p134"/>
          <p:cNvSpPr txBox="1">
            <a:spLocks noGrp="1"/>
          </p:cNvSpPr>
          <p:nvPr>
            <p:ph type="title" idx="13" hasCustomPrompt="1"/>
          </p:nvPr>
        </p:nvSpPr>
        <p:spPr>
          <a:xfrm>
            <a:off x="6291230" y="1538507"/>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47" name="Google Shape;1947;p134"/>
          <p:cNvSpPr txBox="1">
            <a:spLocks noGrp="1"/>
          </p:cNvSpPr>
          <p:nvPr>
            <p:ph type="subTitle" idx="14"/>
          </p:nvPr>
        </p:nvSpPr>
        <p:spPr>
          <a:xfrm>
            <a:off x="6291230" y="204405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8" name="Google Shape;1948;p134"/>
          <p:cNvSpPr txBox="1">
            <a:spLocks noGrp="1"/>
          </p:cNvSpPr>
          <p:nvPr>
            <p:ph type="title" idx="15" hasCustomPrompt="1"/>
          </p:nvPr>
        </p:nvSpPr>
        <p:spPr>
          <a:xfrm>
            <a:off x="6291230" y="2488300"/>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49" name="Google Shape;1949;p134"/>
          <p:cNvSpPr txBox="1">
            <a:spLocks noGrp="1"/>
          </p:cNvSpPr>
          <p:nvPr>
            <p:ph type="subTitle" idx="16"/>
          </p:nvPr>
        </p:nvSpPr>
        <p:spPr>
          <a:xfrm>
            <a:off x="6291230" y="2993847"/>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50" name="Google Shape;1950;p134"/>
          <p:cNvSpPr txBox="1">
            <a:spLocks noGrp="1"/>
          </p:cNvSpPr>
          <p:nvPr>
            <p:ph type="title" idx="17" hasCustomPrompt="1"/>
          </p:nvPr>
        </p:nvSpPr>
        <p:spPr>
          <a:xfrm>
            <a:off x="6291230" y="3447259"/>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51" name="Google Shape;1951;p134"/>
          <p:cNvSpPr txBox="1">
            <a:spLocks noGrp="1"/>
          </p:cNvSpPr>
          <p:nvPr>
            <p:ph type="subTitle" idx="18"/>
          </p:nvPr>
        </p:nvSpPr>
        <p:spPr>
          <a:xfrm>
            <a:off x="6291230" y="3952805"/>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1952"/>
        <p:cNvGrpSpPr/>
        <p:nvPr/>
      </p:nvGrpSpPr>
      <p:grpSpPr>
        <a:xfrm>
          <a:off x="0" y="0"/>
          <a:ext cx="0" cy="0"/>
          <a:chOff x="0" y="0"/>
          <a:chExt cx="0" cy="0"/>
        </a:xfrm>
      </p:grpSpPr>
      <p:sp>
        <p:nvSpPr>
          <p:cNvPr id="1953" name="Google Shape;1953;p135"/>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54" name="Google Shape;1954;p135"/>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1955" name="Google Shape;1955;p1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956" name="Google Shape;1956;p135"/>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57" name="Google Shape;1957;p135"/>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58" name="Google Shape;1958;p135"/>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1959" name="Google Shape;1959;p135"/>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1960" name="Google Shape;1960;p135"/>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1961" name="Google Shape;1961;p135"/>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1962" name="Google Shape;1962;p135"/>
          <p:cNvSpPr>
            <a:spLocks noGrp="1"/>
          </p:cNvSpPr>
          <p:nvPr>
            <p:ph type="pic" idx="2"/>
          </p:nvPr>
        </p:nvSpPr>
        <p:spPr>
          <a:xfrm>
            <a:off x="315022" y="1317397"/>
            <a:ext cx="2851200" cy="2232600"/>
          </a:xfrm>
          <a:prstGeom prst="roundRect">
            <a:avLst>
              <a:gd name="adj" fmla="val 2191"/>
            </a:avLst>
          </a:prstGeom>
          <a:noFill/>
          <a:ln>
            <a:noFill/>
          </a:ln>
        </p:spPr>
      </p:sp>
      <p:sp>
        <p:nvSpPr>
          <p:cNvPr id="1963" name="Google Shape;1963;p135"/>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1964" name="Google Shape;1964;p135"/>
          <p:cNvSpPr txBox="1"/>
          <p:nvPr/>
        </p:nvSpPr>
        <p:spPr>
          <a:xfrm>
            <a:off x="7330060" y="4653758"/>
            <a:ext cx="1624800" cy="861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1965" name="Google Shape;1965;p135"/>
          <p:cNvSpPr txBox="1">
            <a:spLocks noGrp="1"/>
          </p:cNvSpPr>
          <p:nvPr>
            <p:ph type="subTitle" idx="3"/>
          </p:nvPr>
        </p:nvSpPr>
        <p:spPr>
          <a:xfrm>
            <a:off x="3432603"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1966" name="Google Shape;1966;p135"/>
          <p:cNvSpPr txBox="1">
            <a:spLocks noGrp="1"/>
          </p:cNvSpPr>
          <p:nvPr>
            <p:ph type="subTitle" idx="4"/>
          </p:nvPr>
        </p:nvSpPr>
        <p:spPr>
          <a:xfrm>
            <a:off x="3442052"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1967" name="Google Shape;1967;p135"/>
          <p:cNvSpPr txBox="1">
            <a:spLocks noGrp="1"/>
          </p:cNvSpPr>
          <p:nvPr>
            <p:ph type="subTitle" idx="5"/>
          </p:nvPr>
        </p:nvSpPr>
        <p:spPr>
          <a:xfrm>
            <a:off x="5327756"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1968" name="Google Shape;1968;p135"/>
          <p:cNvSpPr txBox="1">
            <a:spLocks noGrp="1"/>
          </p:cNvSpPr>
          <p:nvPr>
            <p:ph type="subTitle" idx="6"/>
          </p:nvPr>
        </p:nvSpPr>
        <p:spPr>
          <a:xfrm>
            <a:off x="5339905"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1969" name="Google Shape;1969;p135"/>
          <p:cNvSpPr txBox="1">
            <a:spLocks noGrp="1"/>
          </p:cNvSpPr>
          <p:nvPr>
            <p:ph type="subTitle" idx="7"/>
          </p:nvPr>
        </p:nvSpPr>
        <p:spPr>
          <a:xfrm>
            <a:off x="7192342"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1970" name="Google Shape;1970;p135"/>
          <p:cNvSpPr txBox="1">
            <a:spLocks noGrp="1"/>
          </p:cNvSpPr>
          <p:nvPr>
            <p:ph type="subTitle" idx="8"/>
          </p:nvPr>
        </p:nvSpPr>
        <p:spPr>
          <a:xfrm>
            <a:off x="7237758" y="2772900"/>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1971" name="Google Shape;1971;p135"/>
          <p:cNvSpPr txBox="1">
            <a:spLocks noGrp="1"/>
          </p:cNvSpPr>
          <p:nvPr>
            <p:ph type="title" idx="9" hasCustomPrompt="1"/>
          </p:nvPr>
        </p:nvSpPr>
        <p:spPr>
          <a:xfrm>
            <a:off x="432994"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2" name="Google Shape;1972;p135"/>
          <p:cNvSpPr txBox="1">
            <a:spLocks noGrp="1"/>
          </p:cNvSpPr>
          <p:nvPr>
            <p:ph type="subTitle" idx="13"/>
          </p:nvPr>
        </p:nvSpPr>
        <p:spPr>
          <a:xfrm>
            <a:off x="432994"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73" name="Google Shape;1973;p135"/>
          <p:cNvSpPr txBox="1">
            <a:spLocks noGrp="1"/>
          </p:cNvSpPr>
          <p:nvPr>
            <p:ph type="title" idx="14" hasCustomPrompt="1"/>
          </p:nvPr>
        </p:nvSpPr>
        <p:spPr>
          <a:xfrm>
            <a:off x="2612697" y="3797456"/>
            <a:ext cx="17400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4" name="Google Shape;1974;p135"/>
          <p:cNvSpPr txBox="1">
            <a:spLocks noGrp="1"/>
          </p:cNvSpPr>
          <p:nvPr>
            <p:ph type="subTitle" idx="15"/>
          </p:nvPr>
        </p:nvSpPr>
        <p:spPr>
          <a:xfrm>
            <a:off x="2612697" y="4152525"/>
            <a:ext cx="17400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75" name="Google Shape;1975;p135"/>
          <p:cNvSpPr txBox="1">
            <a:spLocks noGrp="1"/>
          </p:cNvSpPr>
          <p:nvPr>
            <p:ph type="title" idx="16" hasCustomPrompt="1"/>
          </p:nvPr>
        </p:nvSpPr>
        <p:spPr>
          <a:xfrm>
            <a:off x="4788398"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6" name="Google Shape;1976;p135"/>
          <p:cNvSpPr txBox="1">
            <a:spLocks noGrp="1"/>
          </p:cNvSpPr>
          <p:nvPr>
            <p:ph type="subTitle" idx="17"/>
          </p:nvPr>
        </p:nvSpPr>
        <p:spPr>
          <a:xfrm>
            <a:off x="4788398"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77" name="Google Shape;1977;p135"/>
          <p:cNvSpPr txBox="1">
            <a:spLocks noGrp="1"/>
          </p:cNvSpPr>
          <p:nvPr>
            <p:ph type="title" idx="18" hasCustomPrompt="1"/>
          </p:nvPr>
        </p:nvSpPr>
        <p:spPr>
          <a:xfrm>
            <a:off x="6964099"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8" name="Google Shape;1978;p135"/>
          <p:cNvSpPr txBox="1">
            <a:spLocks noGrp="1"/>
          </p:cNvSpPr>
          <p:nvPr>
            <p:ph type="subTitle" idx="19"/>
          </p:nvPr>
        </p:nvSpPr>
        <p:spPr>
          <a:xfrm>
            <a:off x="6964099"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1979"/>
        <p:cNvGrpSpPr/>
        <p:nvPr/>
      </p:nvGrpSpPr>
      <p:grpSpPr>
        <a:xfrm>
          <a:off x="0" y="0"/>
          <a:ext cx="0" cy="0"/>
          <a:chOff x="0" y="0"/>
          <a:chExt cx="0" cy="0"/>
        </a:xfrm>
      </p:grpSpPr>
      <p:sp>
        <p:nvSpPr>
          <p:cNvPr id="1980" name="Google Shape;1980;p136"/>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81" name="Google Shape;1981;p136"/>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1982" name="Google Shape;1982;p1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983" name="Google Shape;1983;p136"/>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84" name="Google Shape;1984;p136"/>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85" name="Google Shape;1985;p136"/>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1986" name="Google Shape;1986;p136"/>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1987" name="Google Shape;1987;p136"/>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1988" name="Google Shape;1988;p136"/>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1989" name="Google Shape;1989;p136"/>
          <p:cNvSpPr>
            <a:spLocks noGrp="1"/>
          </p:cNvSpPr>
          <p:nvPr>
            <p:ph type="pic" idx="2"/>
          </p:nvPr>
        </p:nvSpPr>
        <p:spPr>
          <a:xfrm>
            <a:off x="315022" y="1317397"/>
            <a:ext cx="2851200" cy="2232600"/>
          </a:xfrm>
          <a:prstGeom prst="roundRect">
            <a:avLst>
              <a:gd name="adj" fmla="val 2191"/>
            </a:avLst>
          </a:prstGeom>
          <a:noFill/>
          <a:ln>
            <a:noFill/>
          </a:ln>
        </p:spPr>
      </p:sp>
      <p:sp>
        <p:nvSpPr>
          <p:cNvPr id="1990" name="Google Shape;1990;p136"/>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1991" name="Google Shape;1991;p136"/>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1992" name="Google Shape;1992;p136"/>
          <p:cNvSpPr txBox="1">
            <a:spLocks noGrp="1"/>
          </p:cNvSpPr>
          <p:nvPr>
            <p:ph type="title" idx="3" hasCustomPrompt="1"/>
          </p:nvPr>
        </p:nvSpPr>
        <p:spPr>
          <a:xfrm>
            <a:off x="432994" y="3797456"/>
            <a:ext cx="18141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3" name="Google Shape;1993;p136"/>
          <p:cNvSpPr txBox="1">
            <a:spLocks noGrp="1"/>
          </p:cNvSpPr>
          <p:nvPr>
            <p:ph type="subTitle" idx="4"/>
          </p:nvPr>
        </p:nvSpPr>
        <p:spPr>
          <a:xfrm>
            <a:off x="432994"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94" name="Google Shape;1994;p136"/>
          <p:cNvSpPr txBox="1">
            <a:spLocks noGrp="1"/>
          </p:cNvSpPr>
          <p:nvPr>
            <p:ph type="title" idx="5" hasCustomPrompt="1"/>
          </p:nvPr>
        </p:nvSpPr>
        <p:spPr>
          <a:xfrm>
            <a:off x="2612697" y="3797456"/>
            <a:ext cx="184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5" name="Google Shape;1995;p136"/>
          <p:cNvSpPr txBox="1">
            <a:spLocks noGrp="1"/>
          </p:cNvSpPr>
          <p:nvPr>
            <p:ph type="subTitle" idx="6"/>
          </p:nvPr>
        </p:nvSpPr>
        <p:spPr>
          <a:xfrm>
            <a:off x="2612697"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96" name="Google Shape;1996;p136"/>
          <p:cNvSpPr txBox="1">
            <a:spLocks noGrp="1"/>
          </p:cNvSpPr>
          <p:nvPr>
            <p:ph type="title" idx="7" hasCustomPrompt="1"/>
          </p:nvPr>
        </p:nvSpPr>
        <p:spPr>
          <a:xfrm>
            <a:off x="4788398" y="3797456"/>
            <a:ext cx="17886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7" name="Google Shape;1997;p136"/>
          <p:cNvSpPr txBox="1">
            <a:spLocks noGrp="1"/>
          </p:cNvSpPr>
          <p:nvPr>
            <p:ph type="subTitle" idx="8"/>
          </p:nvPr>
        </p:nvSpPr>
        <p:spPr>
          <a:xfrm>
            <a:off x="4788398" y="4152525"/>
            <a:ext cx="17856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98" name="Google Shape;1998;p136"/>
          <p:cNvSpPr txBox="1">
            <a:spLocks noGrp="1"/>
          </p:cNvSpPr>
          <p:nvPr>
            <p:ph type="title" idx="9" hasCustomPrompt="1"/>
          </p:nvPr>
        </p:nvSpPr>
        <p:spPr>
          <a:xfrm>
            <a:off x="6964099" y="3797456"/>
            <a:ext cx="172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9" name="Google Shape;1999;p136"/>
          <p:cNvSpPr txBox="1">
            <a:spLocks noGrp="1"/>
          </p:cNvSpPr>
          <p:nvPr>
            <p:ph type="subTitle" idx="13"/>
          </p:nvPr>
        </p:nvSpPr>
        <p:spPr>
          <a:xfrm>
            <a:off x="6964099" y="4152525"/>
            <a:ext cx="17205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2000" name="Google Shape;2000;p136"/>
          <p:cNvSpPr txBox="1">
            <a:spLocks noGrp="1"/>
          </p:cNvSpPr>
          <p:nvPr>
            <p:ph type="subTitle" idx="14"/>
          </p:nvPr>
        </p:nvSpPr>
        <p:spPr>
          <a:xfrm>
            <a:off x="343260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2001" name="Google Shape;2001;p136"/>
          <p:cNvSpPr txBox="1">
            <a:spLocks noGrp="1"/>
          </p:cNvSpPr>
          <p:nvPr>
            <p:ph type="subTitle" idx="15"/>
          </p:nvPr>
        </p:nvSpPr>
        <p:spPr>
          <a:xfrm>
            <a:off x="3442052"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2002" name="Google Shape;2002;p136"/>
          <p:cNvSpPr txBox="1">
            <a:spLocks noGrp="1"/>
          </p:cNvSpPr>
          <p:nvPr>
            <p:ph type="subTitle" idx="16"/>
          </p:nvPr>
        </p:nvSpPr>
        <p:spPr>
          <a:xfrm>
            <a:off x="5327756"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2003" name="Google Shape;2003;p136"/>
          <p:cNvSpPr txBox="1">
            <a:spLocks noGrp="1"/>
          </p:cNvSpPr>
          <p:nvPr>
            <p:ph type="subTitle" idx="17"/>
          </p:nvPr>
        </p:nvSpPr>
        <p:spPr>
          <a:xfrm>
            <a:off x="5339905"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2004" name="Google Shape;2004;p136"/>
          <p:cNvSpPr txBox="1">
            <a:spLocks noGrp="1"/>
          </p:cNvSpPr>
          <p:nvPr>
            <p:ph type="subTitle" idx="18"/>
          </p:nvPr>
        </p:nvSpPr>
        <p:spPr>
          <a:xfrm>
            <a:off x="719234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2005" name="Google Shape;2005;p136"/>
          <p:cNvSpPr txBox="1">
            <a:spLocks noGrp="1"/>
          </p:cNvSpPr>
          <p:nvPr>
            <p:ph type="subTitle" idx="19"/>
          </p:nvPr>
        </p:nvSpPr>
        <p:spPr>
          <a:xfrm>
            <a:off x="7237758" y="2772900"/>
            <a:ext cx="1420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grpSp>
        <p:nvGrpSpPr>
          <p:cNvPr id="2006" name="Google Shape;2006;p136"/>
          <p:cNvGrpSpPr/>
          <p:nvPr/>
        </p:nvGrpSpPr>
        <p:grpSpPr>
          <a:xfrm>
            <a:off x="3447260" y="1484016"/>
            <a:ext cx="321804" cy="398833"/>
            <a:chOff x="457125" y="2391600"/>
            <a:chExt cx="78750" cy="97600"/>
          </a:xfrm>
        </p:grpSpPr>
        <p:sp>
          <p:nvSpPr>
            <p:cNvPr id="2007" name="Google Shape;2007;p136"/>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08" name="Google Shape;2008;p136"/>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09" name="Google Shape;2009;p136"/>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0" name="Google Shape;2010;p136"/>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1" name="Google Shape;2011;p136"/>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2" name="Google Shape;2012;p136"/>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3" name="Google Shape;2013;p136"/>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2014" name="Google Shape;2014;p136"/>
          <p:cNvGrpSpPr/>
          <p:nvPr/>
        </p:nvGrpSpPr>
        <p:grpSpPr>
          <a:xfrm>
            <a:off x="5338898" y="1484016"/>
            <a:ext cx="321804" cy="398833"/>
            <a:chOff x="457125" y="2391600"/>
            <a:chExt cx="78750" cy="97600"/>
          </a:xfrm>
        </p:grpSpPr>
        <p:sp>
          <p:nvSpPr>
            <p:cNvPr id="2015" name="Google Shape;2015;p136"/>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6" name="Google Shape;2016;p136"/>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7" name="Google Shape;2017;p136"/>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8" name="Google Shape;2018;p136"/>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9" name="Google Shape;2019;p136"/>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0" name="Google Shape;2020;p136"/>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1" name="Google Shape;2021;p136"/>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2022" name="Google Shape;2022;p136"/>
          <p:cNvGrpSpPr/>
          <p:nvPr/>
        </p:nvGrpSpPr>
        <p:grpSpPr>
          <a:xfrm>
            <a:off x="7230537" y="1484016"/>
            <a:ext cx="321804" cy="398833"/>
            <a:chOff x="457125" y="2391600"/>
            <a:chExt cx="78750" cy="97600"/>
          </a:xfrm>
        </p:grpSpPr>
        <p:sp>
          <p:nvSpPr>
            <p:cNvPr id="2023" name="Google Shape;2023;p136"/>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4" name="Google Shape;2024;p136"/>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5" name="Google Shape;2025;p136"/>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6" name="Google Shape;2026;p136"/>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7" name="Google Shape;2027;p136"/>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8" name="Google Shape;2028;p136"/>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9" name="Google Shape;2029;p136"/>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2030"/>
        <p:cNvGrpSpPr/>
        <p:nvPr/>
      </p:nvGrpSpPr>
      <p:grpSpPr>
        <a:xfrm>
          <a:off x="0" y="0"/>
          <a:ext cx="0" cy="0"/>
          <a:chOff x="0" y="0"/>
          <a:chExt cx="0" cy="0"/>
        </a:xfrm>
      </p:grpSpPr>
      <p:sp>
        <p:nvSpPr>
          <p:cNvPr id="2031" name="Google Shape;2031;p137"/>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32" name="Google Shape;2032;p137"/>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33" name="Google Shape;2033;p1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034" name="Google Shape;2034;p137"/>
          <p:cNvSpPr>
            <a:spLocks noGrp="1"/>
          </p:cNvSpPr>
          <p:nvPr>
            <p:ph type="pic" idx="2"/>
          </p:nvPr>
        </p:nvSpPr>
        <p:spPr>
          <a:xfrm>
            <a:off x="5239004" y="1039761"/>
            <a:ext cx="3596700" cy="3518100"/>
          </a:xfrm>
          <a:prstGeom prst="roundRect">
            <a:avLst>
              <a:gd name="adj" fmla="val 2719"/>
            </a:avLst>
          </a:prstGeom>
          <a:noFill/>
          <a:ln>
            <a:noFill/>
          </a:ln>
        </p:spPr>
      </p:sp>
      <p:sp>
        <p:nvSpPr>
          <p:cNvPr id="2035" name="Google Shape;2035;p137"/>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2036"/>
        <p:cNvGrpSpPr/>
        <p:nvPr/>
      </p:nvGrpSpPr>
      <p:grpSpPr>
        <a:xfrm>
          <a:off x="0" y="0"/>
          <a:ext cx="0" cy="0"/>
          <a:chOff x="0" y="0"/>
          <a:chExt cx="0" cy="0"/>
        </a:xfrm>
      </p:grpSpPr>
      <p:sp>
        <p:nvSpPr>
          <p:cNvPr id="2037" name="Google Shape;2037;p138"/>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38" name="Google Shape;2038;p138"/>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39" name="Google Shape;2039;p1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040" name="Google Shape;2040;p138"/>
          <p:cNvSpPr>
            <a:spLocks noGrp="1"/>
          </p:cNvSpPr>
          <p:nvPr>
            <p:ph type="pic" idx="2"/>
          </p:nvPr>
        </p:nvSpPr>
        <p:spPr>
          <a:xfrm>
            <a:off x="5239004" y="1039761"/>
            <a:ext cx="3596700" cy="3518100"/>
          </a:xfrm>
          <a:prstGeom prst="roundRect">
            <a:avLst>
              <a:gd name="adj" fmla="val 2719"/>
            </a:avLst>
          </a:prstGeom>
          <a:noFill/>
          <a:ln>
            <a:noFill/>
          </a:ln>
        </p:spPr>
      </p:sp>
      <p:sp>
        <p:nvSpPr>
          <p:cNvPr id="2041" name="Google Shape;2041;p138"/>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2042"/>
        <p:cNvGrpSpPr/>
        <p:nvPr/>
      </p:nvGrpSpPr>
      <p:grpSpPr>
        <a:xfrm>
          <a:off x="0" y="0"/>
          <a:ext cx="0" cy="0"/>
          <a:chOff x="0" y="0"/>
          <a:chExt cx="0" cy="0"/>
        </a:xfrm>
      </p:grpSpPr>
      <p:sp>
        <p:nvSpPr>
          <p:cNvPr id="2043" name="Google Shape;2043;p139"/>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44" name="Google Shape;2044;p139"/>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45" name="Google Shape;2045;p1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46" name="Google Shape;2046;p139"/>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2047" name="Google Shape;2047;p139"/>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2048" name="Google Shape;2048;p139"/>
          <p:cNvSpPr txBox="1">
            <a:spLocks noGrp="1"/>
          </p:cNvSpPr>
          <p:nvPr>
            <p:ph type="subTitle" idx="1"/>
          </p:nvPr>
        </p:nvSpPr>
        <p:spPr>
          <a:xfrm>
            <a:off x="512821"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49" name="Google Shape;2049;p139"/>
          <p:cNvSpPr txBox="1">
            <a:spLocks noGrp="1"/>
          </p:cNvSpPr>
          <p:nvPr>
            <p:ph type="subTitle" idx="2"/>
          </p:nvPr>
        </p:nvSpPr>
        <p:spPr>
          <a:xfrm>
            <a:off x="512821"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0" name="Google Shape;2050;p139"/>
          <p:cNvSpPr txBox="1">
            <a:spLocks noGrp="1"/>
          </p:cNvSpPr>
          <p:nvPr>
            <p:ph type="subTitle" idx="3"/>
          </p:nvPr>
        </p:nvSpPr>
        <p:spPr>
          <a:xfrm>
            <a:off x="512821"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1" name="Google Shape;2051;p139"/>
          <p:cNvSpPr txBox="1">
            <a:spLocks noGrp="1"/>
          </p:cNvSpPr>
          <p:nvPr>
            <p:ph type="subTitle" idx="4"/>
          </p:nvPr>
        </p:nvSpPr>
        <p:spPr>
          <a:xfrm>
            <a:off x="4483465"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2" name="Google Shape;2052;p139"/>
          <p:cNvSpPr txBox="1">
            <a:spLocks noGrp="1"/>
          </p:cNvSpPr>
          <p:nvPr>
            <p:ph type="subTitle" idx="5"/>
          </p:nvPr>
        </p:nvSpPr>
        <p:spPr>
          <a:xfrm>
            <a:off x="4483465"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3" name="Google Shape;2053;p139"/>
          <p:cNvSpPr txBox="1">
            <a:spLocks noGrp="1"/>
          </p:cNvSpPr>
          <p:nvPr>
            <p:ph type="subTitle" idx="6"/>
          </p:nvPr>
        </p:nvSpPr>
        <p:spPr>
          <a:xfrm>
            <a:off x="4483465"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2054"/>
        <p:cNvGrpSpPr/>
        <p:nvPr/>
      </p:nvGrpSpPr>
      <p:grpSpPr>
        <a:xfrm>
          <a:off x="0" y="0"/>
          <a:ext cx="0" cy="0"/>
          <a:chOff x="0" y="0"/>
          <a:chExt cx="0" cy="0"/>
        </a:xfrm>
      </p:grpSpPr>
      <p:sp>
        <p:nvSpPr>
          <p:cNvPr id="2055" name="Google Shape;2055;p140"/>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56" name="Google Shape;2056;p140"/>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57" name="Google Shape;2057;p1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58" name="Google Shape;2058;p140"/>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2059" name="Google Shape;2059;p140"/>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2060" name="Google Shape;2060;p140"/>
          <p:cNvSpPr txBox="1">
            <a:spLocks noGrp="1"/>
          </p:cNvSpPr>
          <p:nvPr>
            <p:ph type="subTitle" idx="1"/>
          </p:nvPr>
        </p:nvSpPr>
        <p:spPr>
          <a:xfrm>
            <a:off x="1000257"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1" name="Google Shape;2061;p140"/>
          <p:cNvSpPr txBox="1">
            <a:spLocks noGrp="1"/>
          </p:cNvSpPr>
          <p:nvPr>
            <p:ph type="subTitle" idx="2"/>
          </p:nvPr>
        </p:nvSpPr>
        <p:spPr>
          <a:xfrm>
            <a:off x="1000257"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2" name="Google Shape;2062;p140"/>
          <p:cNvSpPr txBox="1">
            <a:spLocks noGrp="1"/>
          </p:cNvSpPr>
          <p:nvPr>
            <p:ph type="subTitle" idx="3"/>
          </p:nvPr>
        </p:nvSpPr>
        <p:spPr>
          <a:xfrm>
            <a:off x="1000257"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3" name="Google Shape;2063;p140"/>
          <p:cNvSpPr txBox="1">
            <a:spLocks noGrp="1"/>
          </p:cNvSpPr>
          <p:nvPr>
            <p:ph type="subTitle" idx="4"/>
          </p:nvPr>
        </p:nvSpPr>
        <p:spPr>
          <a:xfrm>
            <a:off x="4978030"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4" name="Google Shape;2064;p140"/>
          <p:cNvSpPr txBox="1">
            <a:spLocks noGrp="1"/>
          </p:cNvSpPr>
          <p:nvPr>
            <p:ph type="subTitle" idx="5"/>
          </p:nvPr>
        </p:nvSpPr>
        <p:spPr>
          <a:xfrm>
            <a:off x="4978030"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5" name="Google Shape;2065;p140"/>
          <p:cNvSpPr txBox="1">
            <a:spLocks noGrp="1"/>
          </p:cNvSpPr>
          <p:nvPr>
            <p:ph type="subTitle" idx="6"/>
          </p:nvPr>
        </p:nvSpPr>
        <p:spPr>
          <a:xfrm>
            <a:off x="4978030"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6" name="Google Shape;2066;p140"/>
          <p:cNvSpPr txBox="1">
            <a:spLocks noGrp="1"/>
          </p:cNvSpPr>
          <p:nvPr>
            <p:ph type="title" idx="7" hasCustomPrompt="1"/>
          </p:nvPr>
        </p:nvSpPr>
        <p:spPr>
          <a:xfrm>
            <a:off x="372046" y="2123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7" name="Google Shape;2067;p140"/>
          <p:cNvSpPr txBox="1">
            <a:spLocks noGrp="1"/>
          </p:cNvSpPr>
          <p:nvPr>
            <p:ph type="title" idx="8" hasCustomPrompt="1"/>
          </p:nvPr>
        </p:nvSpPr>
        <p:spPr>
          <a:xfrm>
            <a:off x="372046" y="298912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8" name="Google Shape;2068;p140"/>
          <p:cNvSpPr txBox="1">
            <a:spLocks noGrp="1"/>
          </p:cNvSpPr>
          <p:nvPr>
            <p:ph type="title" idx="9" hasCustomPrompt="1"/>
          </p:nvPr>
        </p:nvSpPr>
        <p:spPr>
          <a:xfrm>
            <a:off x="372046" y="388813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9" name="Google Shape;2069;p140"/>
          <p:cNvSpPr txBox="1">
            <a:spLocks noGrp="1"/>
          </p:cNvSpPr>
          <p:nvPr>
            <p:ph type="title" idx="13" hasCustomPrompt="1"/>
          </p:nvPr>
        </p:nvSpPr>
        <p:spPr>
          <a:xfrm>
            <a:off x="4387041" y="214227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70" name="Google Shape;2070;p140"/>
          <p:cNvSpPr txBox="1">
            <a:spLocks noGrp="1"/>
          </p:cNvSpPr>
          <p:nvPr>
            <p:ph type="title" idx="14" hasCustomPrompt="1"/>
          </p:nvPr>
        </p:nvSpPr>
        <p:spPr>
          <a:xfrm>
            <a:off x="4387041" y="300744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71" name="Google Shape;2071;p140"/>
          <p:cNvSpPr txBox="1">
            <a:spLocks noGrp="1"/>
          </p:cNvSpPr>
          <p:nvPr>
            <p:ph type="title" idx="15" hasCustomPrompt="1"/>
          </p:nvPr>
        </p:nvSpPr>
        <p:spPr>
          <a:xfrm>
            <a:off x="4387041" y="390645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2072"/>
        <p:cNvGrpSpPr/>
        <p:nvPr/>
      </p:nvGrpSpPr>
      <p:grpSpPr>
        <a:xfrm>
          <a:off x="0" y="0"/>
          <a:ext cx="0" cy="0"/>
          <a:chOff x="0" y="0"/>
          <a:chExt cx="0" cy="0"/>
        </a:xfrm>
      </p:grpSpPr>
      <p:sp>
        <p:nvSpPr>
          <p:cNvPr id="2073" name="Google Shape;2073;p141"/>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74" name="Google Shape;2074;p141"/>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75" name="Google Shape;2075;p1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76" name="Google Shape;2076;p141"/>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2077" name="Google Shape;2077;p141"/>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2078" name="Google Shape;2078;p141"/>
          <p:cNvSpPr txBox="1">
            <a:spLocks noGrp="1"/>
          </p:cNvSpPr>
          <p:nvPr>
            <p:ph type="title" idx="2" hasCustomPrompt="1"/>
          </p:nvPr>
        </p:nvSpPr>
        <p:spPr>
          <a:xfrm>
            <a:off x="390361"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79" name="Google Shape;2079;p141"/>
          <p:cNvSpPr txBox="1">
            <a:spLocks noGrp="1"/>
          </p:cNvSpPr>
          <p:nvPr>
            <p:ph type="title" idx="3" hasCustomPrompt="1"/>
          </p:nvPr>
        </p:nvSpPr>
        <p:spPr>
          <a:xfrm>
            <a:off x="4405357"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0" name="Google Shape;2080;p141"/>
          <p:cNvSpPr txBox="1">
            <a:spLocks noGrp="1"/>
          </p:cNvSpPr>
          <p:nvPr>
            <p:ph type="title" idx="4" hasCustomPrompt="1"/>
          </p:nvPr>
        </p:nvSpPr>
        <p:spPr>
          <a:xfrm>
            <a:off x="381204"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1" name="Google Shape;2081;p141"/>
          <p:cNvSpPr txBox="1">
            <a:spLocks noGrp="1"/>
          </p:cNvSpPr>
          <p:nvPr>
            <p:ph type="title" idx="5" hasCustomPrompt="1"/>
          </p:nvPr>
        </p:nvSpPr>
        <p:spPr>
          <a:xfrm>
            <a:off x="390361"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2" name="Google Shape;2082;p141"/>
          <p:cNvSpPr txBox="1">
            <a:spLocks noGrp="1"/>
          </p:cNvSpPr>
          <p:nvPr>
            <p:ph type="title" idx="6" hasCustomPrompt="1"/>
          </p:nvPr>
        </p:nvSpPr>
        <p:spPr>
          <a:xfrm>
            <a:off x="4396199"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3" name="Google Shape;2083;p141"/>
          <p:cNvSpPr txBox="1">
            <a:spLocks noGrp="1"/>
          </p:cNvSpPr>
          <p:nvPr>
            <p:ph type="title" idx="7" hasCustomPrompt="1"/>
          </p:nvPr>
        </p:nvSpPr>
        <p:spPr>
          <a:xfrm>
            <a:off x="4405357"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4" name="Google Shape;2084;p141"/>
          <p:cNvSpPr txBox="1">
            <a:spLocks noGrp="1"/>
          </p:cNvSpPr>
          <p:nvPr>
            <p:ph type="subTitle" idx="1"/>
          </p:nvPr>
        </p:nvSpPr>
        <p:spPr>
          <a:xfrm>
            <a:off x="982822" y="2076019"/>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5" name="Google Shape;2085;p141"/>
          <p:cNvSpPr txBox="1">
            <a:spLocks noGrp="1"/>
          </p:cNvSpPr>
          <p:nvPr>
            <p:ph type="subTitle" idx="8"/>
          </p:nvPr>
        </p:nvSpPr>
        <p:spPr>
          <a:xfrm>
            <a:off x="982822" y="3090131"/>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6" name="Google Shape;2086;p141"/>
          <p:cNvSpPr txBox="1">
            <a:spLocks noGrp="1"/>
          </p:cNvSpPr>
          <p:nvPr>
            <p:ph type="subTitle" idx="9"/>
          </p:nvPr>
        </p:nvSpPr>
        <p:spPr>
          <a:xfrm>
            <a:off x="982822" y="4109738"/>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7" name="Google Shape;2087;p141"/>
          <p:cNvSpPr txBox="1">
            <a:spLocks noGrp="1"/>
          </p:cNvSpPr>
          <p:nvPr>
            <p:ph type="subTitle" idx="13"/>
          </p:nvPr>
        </p:nvSpPr>
        <p:spPr>
          <a:xfrm>
            <a:off x="4959161" y="2076019"/>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8" name="Google Shape;2088;p141"/>
          <p:cNvSpPr txBox="1">
            <a:spLocks noGrp="1"/>
          </p:cNvSpPr>
          <p:nvPr>
            <p:ph type="subTitle" idx="14"/>
          </p:nvPr>
        </p:nvSpPr>
        <p:spPr>
          <a:xfrm>
            <a:off x="4959161" y="3090131"/>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9" name="Google Shape;2089;p141"/>
          <p:cNvSpPr txBox="1">
            <a:spLocks noGrp="1"/>
          </p:cNvSpPr>
          <p:nvPr>
            <p:ph type="subTitle" idx="15"/>
          </p:nvPr>
        </p:nvSpPr>
        <p:spPr>
          <a:xfrm>
            <a:off x="4959161" y="4109738"/>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90" name="Google Shape;2090;p141"/>
          <p:cNvSpPr txBox="1">
            <a:spLocks noGrp="1"/>
          </p:cNvSpPr>
          <p:nvPr>
            <p:ph type="subTitle" idx="16"/>
          </p:nvPr>
        </p:nvSpPr>
        <p:spPr>
          <a:xfrm>
            <a:off x="953997" y="371896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1" name="Google Shape;2091;p141"/>
          <p:cNvSpPr txBox="1">
            <a:spLocks noGrp="1"/>
          </p:cNvSpPr>
          <p:nvPr>
            <p:ph type="subTitle" idx="17"/>
          </p:nvPr>
        </p:nvSpPr>
        <p:spPr>
          <a:xfrm>
            <a:off x="953997" y="171885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2" name="Google Shape;2092;p141"/>
          <p:cNvSpPr txBox="1">
            <a:spLocks noGrp="1"/>
          </p:cNvSpPr>
          <p:nvPr>
            <p:ph type="subTitle" idx="18"/>
          </p:nvPr>
        </p:nvSpPr>
        <p:spPr>
          <a:xfrm>
            <a:off x="953997" y="2723332"/>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3" name="Google Shape;2093;p141"/>
          <p:cNvSpPr txBox="1">
            <a:spLocks noGrp="1"/>
          </p:cNvSpPr>
          <p:nvPr>
            <p:ph type="subTitle" idx="19"/>
          </p:nvPr>
        </p:nvSpPr>
        <p:spPr>
          <a:xfrm>
            <a:off x="4947992" y="1718845"/>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4" name="Google Shape;2094;p141"/>
          <p:cNvSpPr txBox="1">
            <a:spLocks noGrp="1"/>
          </p:cNvSpPr>
          <p:nvPr>
            <p:ph type="subTitle" idx="20"/>
          </p:nvPr>
        </p:nvSpPr>
        <p:spPr>
          <a:xfrm>
            <a:off x="4947992" y="2723330"/>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5" name="Google Shape;2095;p141"/>
          <p:cNvSpPr txBox="1">
            <a:spLocks noGrp="1"/>
          </p:cNvSpPr>
          <p:nvPr>
            <p:ph type="subTitle" idx="21"/>
          </p:nvPr>
        </p:nvSpPr>
        <p:spPr>
          <a:xfrm>
            <a:off x="4947992" y="3718959"/>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2096"/>
        <p:cNvGrpSpPr/>
        <p:nvPr/>
      </p:nvGrpSpPr>
      <p:grpSpPr>
        <a:xfrm>
          <a:off x="0" y="0"/>
          <a:ext cx="0" cy="0"/>
          <a:chOff x="0" y="0"/>
          <a:chExt cx="0" cy="0"/>
        </a:xfrm>
      </p:grpSpPr>
      <p:sp>
        <p:nvSpPr>
          <p:cNvPr id="2097" name="Google Shape;2097;p142"/>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98" name="Google Shape;2098;p1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99" name="Google Shape;2099;p142"/>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2100" name="Google Shape;2100;p142"/>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2101" name="Google Shape;2101;p142"/>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2102" name="Google Shape;2102;p142"/>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2103" name="Google Shape;2103;p142"/>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2104" name="Google Shape;2104;p142"/>
          <p:cNvSpPr txBox="1">
            <a:spLocks noGrp="1"/>
          </p:cNvSpPr>
          <p:nvPr>
            <p:ph type="title" idx="2"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5" name="Google Shape;2105;p142"/>
          <p:cNvSpPr txBox="1">
            <a:spLocks noGrp="1"/>
          </p:cNvSpPr>
          <p:nvPr>
            <p:ph type="title" idx="3"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6" name="Google Shape;2106;p142"/>
          <p:cNvSpPr txBox="1">
            <a:spLocks noGrp="1"/>
          </p:cNvSpPr>
          <p:nvPr>
            <p:ph type="title" idx="4"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7" name="Google Shape;2107;p142"/>
          <p:cNvSpPr txBox="1">
            <a:spLocks noGrp="1"/>
          </p:cNvSpPr>
          <p:nvPr>
            <p:ph type="title" idx="5"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8" name="Google Shape;2108;p142"/>
          <p:cNvSpPr txBox="1">
            <a:spLocks noGrp="1"/>
          </p:cNvSpPr>
          <p:nvPr>
            <p:ph type="title" idx="6"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9" name="Google Shape;2109;p142"/>
          <p:cNvSpPr txBox="1">
            <a:spLocks noGrp="1"/>
          </p:cNvSpPr>
          <p:nvPr>
            <p:ph type="subTitle" idx="1"/>
          </p:nvPr>
        </p:nvSpPr>
        <p:spPr>
          <a:xfrm>
            <a:off x="727790" y="1279931"/>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0" name="Google Shape;2110;p142"/>
          <p:cNvSpPr txBox="1">
            <a:spLocks noGrp="1"/>
          </p:cNvSpPr>
          <p:nvPr>
            <p:ph type="subTitle" idx="7"/>
          </p:nvPr>
        </p:nvSpPr>
        <p:spPr>
          <a:xfrm>
            <a:off x="727790" y="1852994"/>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1" name="Google Shape;2111;p142"/>
          <p:cNvSpPr txBox="1">
            <a:spLocks noGrp="1"/>
          </p:cNvSpPr>
          <p:nvPr>
            <p:ph type="subTitle" idx="8"/>
          </p:nvPr>
        </p:nvSpPr>
        <p:spPr>
          <a:xfrm>
            <a:off x="727790" y="2431159"/>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2" name="Google Shape;2112;p142"/>
          <p:cNvSpPr txBox="1">
            <a:spLocks noGrp="1"/>
          </p:cNvSpPr>
          <p:nvPr>
            <p:ph type="subTitle" idx="9"/>
          </p:nvPr>
        </p:nvSpPr>
        <p:spPr>
          <a:xfrm>
            <a:off x="727790" y="3023378"/>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3" name="Google Shape;2113;p142"/>
          <p:cNvSpPr txBox="1">
            <a:spLocks noGrp="1"/>
          </p:cNvSpPr>
          <p:nvPr>
            <p:ph type="subTitle" idx="13"/>
          </p:nvPr>
        </p:nvSpPr>
        <p:spPr>
          <a:xfrm>
            <a:off x="727790" y="3619172"/>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00"/>
              <a:buFont typeface="Poppins"/>
              <a:buNone/>
              <a:defRPr sz="46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5" name="Google Shape;85;p16"/>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86" name="Google Shape;86;p16"/>
          <p:cNvGrpSpPr/>
          <p:nvPr/>
        </p:nvGrpSpPr>
        <p:grpSpPr>
          <a:xfrm>
            <a:off x="7848585" y="4616745"/>
            <a:ext cx="948486" cy="279733"/>
            <a:chOff x="20929561" y="12311319"/>
            <a:chExt cx="2529297" cy="745954"/>
          </a:xfrm>
        </p:grpSpPr>
        <p:grpSp>
          <p:nvGrpSpPr>
            <p:cNvPr id="87" name="Google Shape;87;p16"/>
            <p:cNvGrpSpPr/>
            <p:nvPr/>
          </p:nvGrpSpPr>
          <p:grpSpPr>
            <a:xfrm>
              <a:off x="20929561" y="12311319"/>
              <a:ext cx="2433857" cy="745954"/>
              <a:chOff x="20929561" y="12311319"/>
              <a:chExt cx="2433857" cy="745954"/>
            </a:xfrm>
          </p:grpSpPr>
          <p:sp>
            <p:nvSpPr>
              <p:cNvPr id="88" name="Google Shape;88;p1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9" name="Google Shape;89;p1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90" name="Google Shape;90;p16"/>
              <p:cNvGrpSpPr/>
              <p:nvPr/>
            </p:nvGrpSpPr>
            <p:grpSpPr>
              <a:xfrm>
                <a:off x="22582537" y="12311321"/>
                <a:ext cx="780881" cy="745730"/>
                <a:chOff x="22582537" y="12311321"/>
                <a:chExt cx="780881" cy="745730"/>
              </a:xfrm>
            </p:grpSpPr>
            <p:grpSp>
              <p:nvGrpSpPr>
                <p:cNvPr id="91" name="Google Shape;91;p16"/>
                <p:cNvGrpSpPr/>
                <p:nvPr/>
              </p:nvGrpSpPr>
              <p:grpSpPr>
                <a:xfrm>
                  <a:off x="22582537" y="12311321"/>
                  <a:ext cx="780881" cy="745730"/>
                  <a:chOff x="22582537" y="12311321"/>
                  <a:chExt cx="780881" cy="745730"/>
                </a:xfrm>
              </p:grpSpPr>
              <p:sp>
                <p:nvSpPr>
                  <p:cNvPr id="92" name="Google Shape;92;p1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93" name="Google Shape;93;p1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94" name="Google Shape;94;p1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95" name="Google Shape;95;p1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2114"/>
        <p:cNvGrpSpPr/>
        <p:nvPr/>
      </p:nvGrpSpPr>
      <p:grpSpPr>
        <a:xfrm>
          <a:off x="0" y="0"/>
          <a:ext cx="0" cy="0"/>
          <a:chOff x="0" y="0"/>
          <a:chExt cx="0" cy="0"/>
        </a:xfrm>
      </p:grpSpPr>
      <p:sp>
        <p:nvSpPr>
          <p:cNvPr id="2115" name="Google Shape;2115;p143"/>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16" name="Google Shape;2116;p1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117" name="Google Shape;2117;p143"/>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2118" name="Google Shape;2118;p143"/>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2119" name="Google Shape;2119;p143"/>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2120" name="Google Shape;2120;p143"/>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2121" name="Google Shape;2121;p143"/>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2122" name="Google Shape;2122;p143"/>
          <p:cNvSpPr txBox="1">
            <a:spLocks noGrp="1"/>
          </p:cNvSpPr>
          <p:nvPr>
            <p:ph type="title" idx="2" hasCustomPrompt="1"/>
          </p:nvPr>
        </p:nvSpPr>
        <p:spPr>
          <a:xfrm>
            <a:off x="4735895" y="115221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3" name="Google Shape;2123;p143"/>
          <p:cNvSpPr txBox="1">
            <a:spLocks noGrp="1"/>
          </p:cNvSpPr>
          <p:nvPr>
            <p:ph type="title" idx="3" hasCustomPrompt="1"/>
          </p:nvPr>
        </p:nvSpPr>
        <p:spPr>
          <a:xfrm>
            <a:off x="4735895" y="1734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4" name="Google Shape;2124;p143"/>
          <p:cNvSpPr txBox="1">
            <a:spLocks noGrp="1"/>
          </p:cNvSpPr>
          <p:nvPr>
            <p:ph type="title" idx="4" hasCustomPrompt="1"/>
          </p:nvPr>
        </p:nvSpPr>
        <p:spPr>
          <a:xfrm>
            <a:off x="4735895" y="231799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5" name="Google Shape;2125;p143"/>
          <p:cNvSpPr txBox="1">
            <a:spLocks noGrp="1"/>
          </p:cNvSpPr>
          <p:nvPr>
            <p:ph type="title" idx="5" hasCustomPrompt="1"/>
          </p:nvPr>
        </p:nvSpPr>
        <p:spPr>
          <a:xfrm>
            <a:off x="4730864"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6" name="Google Shape;2126;p143"/>
          <p:cNvSpPr txBox="1">
            <a:spLocks noGrp="1"/>
          </p:cNvSpPr>
          <p:nvPr>
            <p:ph type="title" idx="6" hasCustomPrompt="1"/>
          </p:nvPr>
        </p:nvSpPr>
        <p:spPr>
          <a:xfrm>
            <a:off x="4735895" y="3493496"/>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7" name="Google Shape;2127;p143"/>
          <p:cNvSpPr txBox="1">
            <a:spLocks noGrp="1"/>
          </p:cNvSpPr>
          <p:nvPr>
            <p:ph type="subTitle" idx="1"/>
          </p:nvPr>
        </p:nvSpPr>
        <p:spPr>
          <a:xfrm>
            <a:off x="727790" y="1279931"/>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28" name="Google Shape;2128;p143"/>
          <p:cNvSpPr txBox="1">
            <a:spLocks noGrp="1"/>
          </p:cNvSpPr>
          <p:nvPr>
            <p:ph type="subTitle" idx="7"/>
          </p:nvPr>
        </p:nvSpPr>
        <p:spPr>
          <a:xfrm>
            <a:off x="727790" y="1852994"/>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29" name="Google Shape;2129;p143"/>
          <p:cNvSpPr txBox="1">
            <a:spLocks noGrp="1"/>
          </p:cNvSpPr>
          <p:nvPr>
            <p:ph type="subTitle" idx="8"/>
          </p:nvPr>
        </p:nvSpPr>
        <p:spPr>
          <a:xfrm>
            <a:off x="727790" y="2431159"/>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0" name="Google Shape;2130;p143"/>
          <p:cNvSpPr txBox="1">
            <a:spLocks noGrp="1"/>
          </p:cNvSpPr>
          <p:nvPr>
            <p:ph type="subTitle" idx="9"/>
          </p:nvPr>
        </p:nvSpPr>
        <p:spPr>
          <a:xfrm>
            <a:off x="727790" y="3023378"/>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1" name="Google Shape;2131;p143"/>
          <p:cNvSpPr txBox="1">
            <a:spLocks noGrp="1"/>
          </p:cNvSpPr>
          <p:nvPr>
            <p:ph type="subTitle" idx="13"/>
          </p:nvPr>
        </p:nvSpPr>
        <p:spPr>
          <a:xfrm>
            <a:off x="727790" y="3619172"/>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2" name="Google Shape;2132;p143"/>
          <p:cNvSpPr txBox="1">
            <a:spLocks noGrp="1"/>
          </p:cNvSpPr>
          <p:nvPr>
            <p:ph type="subTitle" idx="14"/>
          </p:nvPr>
        </p:nvSpPr>
        <p:spPr>
          <a:xfrm>
            <a:off x="5309168" y="1279931"/>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3" name="Google Shape;2133;p143"/>
          <p:cNvSpPr txBox="1">
            <a:spLocks noGrp="1"/>
          </p:cNvSpPr>
          <p:nvPr>
            <p:ph type="subTitle" idx="15"/>
          </p:nvPr>
        </p:nvSpPr>
        <p:spPr>
          <a:xfrm>
            <a:off x="5309168" y="1852994"/>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4" name="Google Shape;2134;p143"/>
          <p:cNvSpPr txBox="1">
            <a:spLocks noGrp="1"/>
          </p:cNvSpPr>
          <p:nvPr>
            <p:ph type="subTitle" idx="16"/>
          </p:nvPr>
        </p:nvSpPr>
        <p:spPr>
          <a:xfrm>
            <a:off x="5309168" y="2431159"/>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5" name="Google Shape;2135;p143"/>
          <p:cNvSpPr txBox="1">
            <a:spLocks noGrp="1"/>
          </p:cNvSpPr>
          <p:nvPr>
            <p:ph type="subTitle" idx="17"/>
          </p:nvPr>
        </p:nvSpPr>
        <p:spPr>
          <a:xfrm>
            <a:off x="5309168" y="3023378"/>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6" name="Google Shape;2136;p143"/>
          <p:cNvSpPr txBox="1">
            <a:spLocks noGrp="1"/>
          </p:cNvSpPr>
          <p:nvPr>
            <p:ph type="subTitle" idx="18"/>
          </p:nvPr>
        </p:nvSpPr>
        <p:spPr>
          <a:xfrm>
            <a:off x="5309168" y="3619172"/>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7" name="Google Shape;2137;p143"/>
          <p:cNvSpPr txBox="1">
            <a:spLocks noGrp="1"/>
          </p:cNvSpPr>
          <p:nvPr>
            <p:ph type="title" idx="19"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38" name="Google Shape;2138;p143"/>
          <p:cNvSpPr txBox="1">
            <a:spLocks noGrp="1"/>
          </p:cNvSpPr>
          <p:nvPr>
            <p:ph type="title" idx="20"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39" name="Google Shape;2139;p143"/>
          <p:cNvSpPr txBox="1">
            <a:spLocks noGrp="1"/>
          </p:cNvSpPr>
          <p:nvPr>
            <p:ph type="title" idx="21"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40" name="Google Shape;2140;p143"/>
          <p:cNvSpPr txBox="1">
            <a:spLocks noGrp="1"/>
          </p:cNvSpPr>
          <p:nvPr>
            <p:ph type="title" idx="22"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41" name="Google Shape;2141;p143"/>
          <p:cNvSpPr txBox="1">
            <a:spLocks noGrp="1"/>
          </p:cNvSpPr>
          <p:nvPr>
            <p:ph type="title" idx="23"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2142"/>
        <p:cNvGrpSpPr/>
        <p:nvPr/>
      </p:nvGrpSpPr>
      <p:grpSpPr>
        <a:xfrm>
          <a:off x="0" y="0"/>
          <a:ext cx="0" cy="0"/>
          <a:chOff x="0" y="0"/>
          <a:chExt cx="0" cy="0"/>
        </a:xfrm>
      </p:grpSpPr>
      <p:sp>
        <p:nvSpPr>
          <p:cNvPr id="2143" name="Google Shape;2143;p144"/>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44" name="Google Shape;2144;p1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45" name="Google Shape;2145;p144"/>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8602" algn="l">
              <a:lnSpc>
                <a:spcPct val="87000"/>
              </a:lnSpc>
              <a:spcBef>
                <a:spcPts val="1350"/>
              </a:spcBef>
              <a:spcAft>
                <a:spcPts val="0"/>
              </a:spcAft>
              <a:buClr>
                <a:schemeClr val="accent1"/>
              </a:buClr>
              <a:buSzPts val="945"/>
              <a:buChar char="●"/>
              <a:defRPr sz="1050"/>
            </a:lvl1pPr>
            <a:lvl2pPr marL="914400" lvl="1" indent="-280031" algn="l">
              <a:lnSpc>
                <a:spcPct val="87000"/>
              </a:lnSpc>
              <a:spcBef>
                <a:spcPts val="1350"/>
              </a:spcBef>
              <a:spcAft>
                <a:spcPts val="0"/>
              </a:spcAft>
              <a:buClr>
                <a:schemeClr val="accent1"/>
              </a:buClr>
              <a:buSzPts val="810"/>
              <a:buChar char="●"/>
              <a:defRPr sz="900"/>
            </a:lvl2pPr>
            <a:lvl3pPr marL="1371600" lvl="2" indent="-271459" algn="l">
              <a:lnSpc>
                <a:spcPct val="87000"/>
              </a:lnSpc>
              <a:spcBef>
                <a:spcPts val="1350"/>
              </a:spcBef>
              <a:spcAft>
                <a:spcPts val="0"/>
              </a:spcAft>
              <a:buClr>
                <a:schemeClr val="accent1"/>
              </a:buClr>
              <a:buSzPts val="675"/>
              <a:buChar char="●"/>
              <a:defRPr sz="750"/>
            </a:lvl3pPr>
            <a:lvl4pPr marL="1828800" lvl="3" indent="-262887" algn="l">
              <a:lnSpc>
                <a:spcPct val="87000"/>
              </a:lnSpc>
              <a:spcBef>
                <a:spcPts val="1350"/>
              </a:spcBef>
              <a:spcAft>
                <a:spcPts val="0"/>
              </a:spcAft>
              <a:buClr>
                <a:schemeClr val="accent1"/>
              </a:buClr>
              <a:buSzPts val="540"/>
              <a:buChar char="●"/>
              <a:defRPr sz="600"/>
            </a:lvl4pPr>
            <a:lvl5pPr marL="2286000" lvl="4" indent="-254315" algn="l">
              <a:lnSpc>
                <a:spcPct val="87000"/>
              </a:lnSpc>
              <a:spcBef>
                <a:spcPts val="1350"/>
              </a:spcBef>
              <a:spcAft>
                <a:spcPts val="0"/>
              </a:spcAft>
              <a:buClr>
                <a:schemeClr val="accent1"/>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2146"/>
        <p:cNvGrpSpPr/>
        <p:nvPr/>
      </p:nvGrpSpPr>
      <p:grpSpPr>
        <a:xfrm>
          <a:off x="0" y="0"/>
          <a:ext cx="0" cy="0"/>
          <a:chOff x="0" y="0"/>
          <a:chExt cx="0" cy="0"/>
        </a:xfrm>
      </p:grpSpPr>
      <p:sp>
        <p:nvSpPr>
          <p:cNvPr id="2147" name="Google Shape;2147;p145"/>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48" name="Google Shape;2148;p1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49" name="Google Shape;2149;p145"/>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300507" algn="l">
              <a:lnSpc>
                <a:spcPct val="94000"/>
              </a:lnSpc>
              <a:spcBef>
                <a:spcPts val="1350"/>
              </a:spcBef>
              <a:spcAft>
                <a:spcPts val="0"/>
              </a:spcAft>
              <a:buClr>
                <a:schemeClr val="accent1"/>
              </a:buClr>
              <a:buSzPts val="1132"/>
              <a:buChar char="●"/>
              <a:defRPr sz="1237"/>
            </a:lvl1pPr>
            <a:lvl2pPr marL="914400" lvl="1" indent="-291936" algn="l">
              <a:lnSpc>
                <a:spcPct val="94000"/>
              </a:lnSpc>
              <a:spcBef>
                <a:spcPts val="1350"/>
              </a:spcBef>
              <a:spcAft>
                <a:spcPts val="0"/>
              </a:spcAft>
              <a:buClr>
                <a:schemeClr val="accent1"/>
              </a:buClr>
              <a:buSzPts val="997"/>
              <a:buChar char="●"/>
              <a:defRPr sz="1087"/>
            </a:lvl2pPr>
            <a:lvl3pPr marL="1371600" lvl="2" indent="-283364" algn="l">
              <a:lnSpc>
                <a:spcPct val="94000"/>
              </a:lnSpc>
              <a:spcBef>
                <a:spcPts val="1350"/>
              </a:spcBef>
              <a:spcAft>
                <a:spcPts val="0"/>
              </a:spcAft>
              <a:buClr>
                <a:schemeClr val="accent1"/>
              </a:buClr>
              <a:buSzPts val="862"/>
              <a:buChar char="●"/>
              <a:defRPr sz="937"/>
            </a:lvl3pPr>
            <a:lvl4pPr marL="1828800" lvl="3" indent="-274792" algn="l">
              <a:lnSpc>
                <a:spcPct val="94000"/>
              </a:lnSpc>
              <a:spcBef>
                <a:spcPts val="1350"/>
              </a:spcBef>
              <a:spcAft>
                <a:spcPts val="0"/>
              </a:spcAft>
              <a:buClr>
                <a:schemeClr val="accent1"/>
              </a:buClr>
              <a:buSzPts val="727"/>
              <a:buChar char="●"/>
              <a:defRPr sz="787"/>
            </a:lvl4pPr>
            <a:lvl5pPr marL="2286000" lvl="4" indent="-266221" algn="l">
              <a:lnSpc>
                <a:spcPct val="94000"/>
              </a:lnSpc>
              <a:spcBef>
                <a:spcPts val="1350"/>
              </a:spcBef>
              <a:spcAft>
                <a:spcPts val="0"/>
              </a:spcAft>
              <a:buClr>
                <a:schemeClr val="accent1"/>
              </a:buClr>
              <a:buSzPts val="592"/>
              <a:buChar char="●"/>
              <a:defRPr sz="637"/>
            </a:lvl5pPr>
            <a:lvl6pPr marL="2743200" lvl="5" indent="-283364" algn="l">
              <a:lnSpc>
                <a:spcPct val="90000"/>
              </a:lnSpc>
              <a:spcBef>
                <a:spcPts val="375"/>
              </a:spcBef>
              <a:spcAft>
                <a:spcPts val="0"/>
              </a:spcAft>
              <a:buClr>
                <a:schemeClr val="dk1"/>
              </a:buClr>
              <a:buSzPts val="862"/>
              <a:buChar char="•"/>
              <a:defRPr sz="375"/>
            </a:lvl6pPr>
            <a:lvl7pPr marL="3200400" lvl="6" indent="-283364" algn="l">
              <a:lnSpc>
                <a:spcPct val="90000"/>
              </a:lnSpc>
              <a:spcBef>
                <a:spcPts val="375"/>
              </a:spcBef>
              <a:spcAft>
                <a:spcPts val="0"/>
              </a:spcAft>
              <a:buClr>
                <a:schemeClr val="dk1"/>
              </a:buClr>
              <a:buSzPts val="862"/>
              <a:buChar char="•"/>
              <a:defRPr sz="375"/>
            </a:lvl7pPr>
            <a:lvl8pPr marL="3657600" lvl="7" indent="-283364" algn="l">
              <a:lnSpc>
                <a:spcPct val="90000"/>
              </a:lnSpc>
              <a:spcBef>
                <a:spcPts val="375"/>
              </a:spcBef>
              <a:spcAft>
                <a:spcPts val="0"/>
              </a:spcAft>
              <a:buClr>
                <a:schemeClr val="dk1"/>
              </a:buClr>
              <a:buSzPts val="862"/>
              <a:buChar char="•"/>
              <a:defRPr sz="375"/>
            </a:lvl8pPr>
            <a:lvl9pPr marL="4114800" lvl="8" indent="-283364" algn="l">
              <a:lnSpc>
                <a:spcPct val="90000"/>
              </a:lnSpc>
              <a:spcBef>
                <a:spcPts val="375"/>
              </a:spcBef>
              <a:spcAft>
                <a:spcPts val="0"/>
              </a:spcAft>
              <a:buClr>
                <a:schemeClr val="dk1"/>
              </a:buClr>
              <a:buSzPts val="862"/>
              <a:buChar char="•"/>
              <a:defRPr sz="375"/>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150"/>
        <p:cNvGrpSpPr/>
        <p:nvPr/>
      </p:nvGrpSpPr>
      <p:grpSpPr>
        <a:xfrm>
          <a:off x="0" y="0"/>
          <a:ext cx="0" cy="0"/>
          <a:chOff x="0" y="0"/>
          <a:chExt cx="0" cy="0"/>
        </a:xfrm>
      </p:grpSpPr>
      <p:sp>
        <p:nvSpPr>
          <p:cNvPr id="2151" name="Google Shape;2151;p146"/>
          <p:cNvSpPr txBox="1">
            <a:spLocks noGrp="1"/>
          </p:cNvSpPr>
          <p:nvPr>
            <p:ph type="title"/>
          </p:nvPr>
        </p:nvSpPr>
        <p:spPr>
          <a:xfrm>
            <a:off x="316371" y="1332213"/>
            <a:ext cx="3300300" cy="20793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52" name="Google Shape;2152;p1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53" name="Google Shape;2153;p146"/>
          <p:cNvSpPr txBox="1">
            <a:spLocks noGrp="1"/>
          </p:cNvSpPr>
          <p:nvPr>
            <p:ph type="body" idx="1"/>
          </p:nvPr>
        </p:nvSpPr>
        <p:spPr>
          <a:xfrm>
            <a:off x="4487977" y="1762506"/>
            <a:ext cx="4107000" cy="16323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chemeClr val="accent4"/>
              </a:buClr>
              <a:buSzPts val="945"/>
              <a:buChar char="●"/>
              <a:defRPr sz="1050">
                <a:solidFill>
                  <a:schemeClr val="accent4"/>
                </a:solidFill>
              </a:defRPr>
            </a:lvl1pPr>
            <a:lvl2pPr marL="914400" lvl="1" indent="-280031" algn="l">
              <a:lnSpc>
                <a:spcPct val="95000"/>
              </a:lnSpc>
              <a:spcBef>
                <a:spcPts val="1350"/>
              </a:spcBef>
              <a:spcAft>
                <a:spcPts val="0"/>
              </a:spcAft>
              <a:buClr>
                <a:schemeClr val="accent4"/>
              </a:buClr>
              <a:buSzPts val="810"/>
              <a:buChar char="●"/>
              <a:defRPr sz="900">
                <a:solidFill>
                  <a:schemeClr val="accent4"/>
                </a:solidFill>
              </a:defRPr>
            </a:lvl2pPr>
            <a:lvl3pPr marL="1371600" lvl="2" indent="-271459" algn="l">
              <a:lnSpc>
                <a:spcPct val="95000"/>
              </a:lnSpc>
              <a:spcBef>
                <a:spcPts val="1350"/>
              </a:spcBef>
              <a:spcAft>
                <a:spcPts val="0"/>
              </a:spcAft>
              <a:buClr>
                <a:schemeClr val="accent4"/>
              </a:buClr>
              <a:buSzPts val="675"/>
              <a:buChar char="●"/>
              <a:defRPr sz="750">
                <a:solidFill>
                  <a:schemeClr val="accent4"/>
                </a:solidFill>
              </a:defRPr>
            </a:lvl3pPr>
            <a:lvl4pPr marL="1828800" lvl="3" indent="-262887" algn="l">
              <a:lnSpc>
                <a:spcPct val="95000"/>
              </a:lnSpc>
              <a:spcBef>
                <a:spcPts val="1350"/>
              </a:spcBef>
              <a:spcAft>
                <a:spcPts val="0"/>
              </a:spcAft>
              <a:buClr>
                <a:schemeClr val="accent4"/>
              </a:buClr>
              <a:buSzPts val="540"/>
              <a:buChar char="●"/>
              <a:defRPr sz="600">
                <a:solidFill>
                  <a:schemeClr val="accent4"/>
                </a:solidFill>
              </a:defRPr>
            </a:lvl4pPr>
            <a:lvl5pPr marL="2286000" lvl="4" indent="-254315" algn="l">
              <a:lnSpc>
                <a:spcPct val="95000"/>
              </a:lnSpc>
              <a:spcBef>
                <a:spcPts val="1350"/>
              </a:spcBef>
              <a:spcAft>
                <a:spcPts val="0"/>
              </a:spcAft>
              <a:buClr>
                <a:schemeClr val="accent4"/>
              </a:buClr>
              <a:buSzPts val="405"/>
              <a:buChar char="●"/>
              <a:defRPr sz="450">
                <a:solidFill>
                  <a:schemeClr val="accent4"/>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54" name="Google Shape;2154;p146"/>
          <p:cNvSpPr txBox="1">
            <a:spLocks noGrp="1"/>
          </p:cNvSpPr>
          <p:nvPr>
            <p:ph type="subTitle" idx="2"/>
          </p:nvPr>
        </p:nvSpPr>
        <p:spPr>
          <a:xfrm>
            <a:off x="4487977" y="1359427"/>
            <a:ext cx="41070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2155"/>
        <p:cNvGrpSpPr/>
        <p:nvPr/>
      </p:nvGrpSpPr>
      <p:grpSpPr>
        <a:xfrm>
          <a:off x="0" y="0"/>
          <a:ext cx="0" cy="0"/>
          <a:chOff x="0" y="0"/>
          <a:chExt cx="0" cy="0"/>
        </a:xfrm>
      </p:grpSpPr>
      <p:pic>
        <p:nvPicPr>
          <p:cNvPr id="2156" name="Google Shape;2156;p147"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2157" name="Google Shape;2157;p147"/>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58" name="Google Shape;2158;p1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159" name="Google Shape;2159;p147"/>
          <p:cNvGrpSpPr/>
          <p:nvPr/>
        </p:nvGrpSpPr>
        <p:grpSpPr>
          <a:xfrm>
            <a:off x="8381796" y="4822425"/>
            <a:ext cx="537710" cy="158585"/>
            <a:chOff x="22351457" y="12859799"/>
            <a:chExt cx="1433894" cy="422893"/>
          </a:xfrm>
        </p:grpSpPr>
        <p:grpSp>
          <p:nvGrpSpPr>
            <p:cNvPr id="2160" name="Google Shape;2160;p147"/>
            <p:cNvGrpSpPr/>
            <p:nvPr/>
          </p:nvGrpSpPr>
          <p:grpSpPr>
            <a:xfrm>
              <a:off x="22351457" y="12859799"/>
              <a:ext cx="1379787" cy="422893"/>
              <a:chOff x="22351457" y="12859799"/>
              <a:chExt cx="1379787" cy="422893"/>
            </a:xfrm>
          </p:grpSpPr>
          <p:sp>
            <p:nvSpPr>
              <p:cNvPr id="2161" name="Google Shape;2161;p14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162" name="Google Shape;2162;p14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163" name="Google Shape;2163;p147"/>
              <p:cNvGrpSpPr/>
              <p:nvPr/>
            </p:nvGrpSpPr>
            <p:grpSpPr>
              <a:xfrm>
                <a:off x="23288552" y="12859801"/>
                <a:ext cx="442692" cy="422765"/>
                <a:chOff x="23288552" y="12859801"/>
                <a:chExt cx="442692" cy="422765"/>
              </a:xfrm>
            </p:grpSpPr>
            <p:grpSp>
              <p:nvGrpSpPr>
                <p:cNvPr id="2164" name="Google Shape;2164;p147"/>
                <p:cNvGrpSpPr/>
                <p:nvPr/>
              </p:nvGrpSpPr>
              <p:grpSpPr>
                <a:xfrm>
                  <a:off x="23288552" y="12859801"/>
                  <a:ext cx="442692" cy="422765"/>
                  <a:chOff x="23288552" y="12859801"/>
                  <a:chExt cx="442692" cy="422765"/>
                </a:xfrm>
              </p:grpSpPr>
              <p:sp>
                <p:nvSpPr>
                  <p:cNvPr id="2165" name="Google Shape;2165;p14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166" name="Google Shape;2166;p14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167" name="Google Shape;2167;p14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168" name="Google Shape;2168;p14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169" name="Google Shape;2169;p14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170" name="Google Shape;2170;p147"/>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95746" algn="l">
              <a:lnSpc>
                <a:spcPct val="89000"/>
              </a:lnSpc>
              <a:spcBef>
                <a:spcPts val="1350"/>
              </a:spcBef>
              <a:spcAft>
                <a:spcPts val="0"/>
              </a:spcAft>
              <a:buClr>
                <a:schemeClr val="accent1"/>
              </a:buClr>
              <a:buSzPts val="1057"/>
              <a:buChar char="●"/>
              <a:defRPr sz="1162"/>
            </a:lvl1pPr>
            <a:lvl2pPr marL="914400" lvl="1" indent="-287174" algn="l">
              <a:lnSpc>
                <a:spcPct val="89000"/>
              </a:lnSpc>
              <a:spcBef>
                <a:spcPts val="1350"/>
              </a:spcBef>
              <a:spcAft>
                <a:spcPts val="0"/>
              </a:spcAft>
              <a:buClr>
                <a:schemeClr val="accent1"/>
              </a:buClr>
              <a:buSzPts val="922"/>
              <a:buChar char="●"/>
              <a:defRPr sz="1012"/>
            </a:lvl2pPr>
            <a:lvl3pPr marL="1371600" lvl="2" indent="-278602" algn="l">
              <a:lnSpc>
                <a:spcPct val="89000"/>
              </a:lnSpc>
              <a:spcBef>
                <a:spcPts val="1350"/>
              </a:spcBef>
              <a:spcAft>
                <a:spcPts val="0"/>
              </a:spcAft>
              <a:buClr>
                <a:schemeClr val="accent1"/>
              </a:buClr>
              <a:buSzPts val="787"/>
              <a:buChar char="●"/>
              <a:defRPr sz="862"/>
            </a:lvl3pPr>
            <a:lvl4pPr marL="1828800" lvl="3" indent="-270030" algn="l">
              <a:lnSpc>
                <a:spcPct val="89000"/>
              </a:lnSpc>
              <a:spcBef>
                <a:spcPts val="1350"/>
              </a:spcBef>
              <a:spcAft>
                <a:spcPts val="0"/>
              </a:spcAft>
              <a:buClr>
                <a:schemeClr val="accent1"/>
              </a:buClr>
              <a:buSzPts val="652"/>
              <a:buChar char="●"/>
              <a:defRPr sz="712"/>
            </a:lvl4pPr>
            <a:lvl5pPr marL="2286000" lvl="4" indent="-261459" algn="l">
              <a:lnSpc>
                <a:spcPct val="89000"/>
              </a:lnSpc>
              <a:spcBef>
                <a:spcPts val="1350"/>
              </a:spcBef>
              <a:spcAft>
                <a:spcPts val="0"/>
              </a:spcAft>
              <a:buClr>
                <a:schemeClr val="accent1"/>
              </a:buClr>
              <a:buSzPts val="517"/>
              <a:buChar char="●"/>
              <a:defRPr sz="562"/>
            </a:lvl5pPr>
            <a:lvl6pPr marL="2743200" lvl="5" indent="-278602" algn="l">
              <a:lnSpc>
                <a:spcPct val="90000"/>
              </a:lnSpc>
              <a:spcBef>
                <a:spcPts val="375"/>
              </a:spcBef>
              <a:spcAft>
                <a:spcPts val="0"/>
              </a:spcAft>
              <a:buClr>
                <a:schemeClr val="dk1"/>
              </a:buClr>
              <a:buSzPts val="787"/>
              <a:buChar char="•"/>
              <a:defRPr sz="300"/>
            </a:lvl6pPr>
            <a:lvl7pPr marL="3200400" lvl="6" indent="-278602" algn="l">
              <a:lnSpc>
                <a:spcPct val="90000"/>
              </a:lnSpc>
              <a:spcBef>
                <a:spcPts val="375"/>
              </a:spcBef>
              <a:spcAft>
                <a:spcPts val="0"/>
              </a:spcAft>
              <a:buClr>
                <a:schemeClr val="dk1"/>
              </a:buClr>
              <a:buSzPts val="787"/>
              <a:buChar char="•"/>
              <a:defRPr sz="300"/>
            </a:lvl7pPr>
            <a:lvl8pPr marL="3657600" lvl="7" indent="-278602" algn="l">
              <a:lnSpc>
                <a:spcPct val="90000"/>
              </a:lnSpc>
              <a:spcBef>
                <a:spcPts val="375"/>
              </a:spcBef>
              <a:spcAft>
                <a:spcPts val="0"/>
              </a:spcAft>
              <a:buClr>
                <a:schemeClr val="dk1"/>
              </a:buClr>
              <a:buSzPts val="787"/>
              <a:buChar char="•"/>
              <a:defRPr sz="300"/>
            </a:lvl8pPr>
            <a:lvl9pPr marL="4114800" lvl="8" indent="-278602" algn="l">
              <a:lnSpc>
                <a:spcPct val="90000"/>
              </a:lnSpc>
              <a:spcBef>
                <a:spcPts val="375"/>
              </a:spcBef>
              <a:spcAft>
                <a:spcPts val="0"/>
              </a:spcAft>
              <a:buClr>
                <a:schemeClr val="dk1"/>
              </a:buClr>
              <a:buSzPts val="787"/>
              <a:buChar char="•"/>
              <a:defRPr sz="300"/>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2171"/>
        <p:cNvGrpSpPr/>
        <p:nvPr/>
      </p:nvGrpSpPr>
      <p:grpSpPr>
        <a:xfrm>
          <a:off x="0" y="0"/>
          <a:ext cx="0" cy="0"/>
          <a:chOff x="0" y="0"/>
          <a:chExt cx="0" cy="0"/>
        </a:xfrm>
      </p:grpSpPr>
      <p:sp>
        <p:nvSpPr>
          <p:cNvPr id="2172" name="Google Shape;2172;p148"/>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73" name="Google Shape;2173;p1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74" name="Google Shape;2174;p148"/>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75" name="Google Shape;2175;p148"/>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2176"/>
        <p:cNvGrpSpPr/>
        <p:nvPr/>
      </p:nvGrpSpPr>
      <p:grpSpPr>
        <a:xfrm>
          <a:off x="0" y="0"/>
          <a:ext cx="0" cy="0"/>
          <a:chOff x="0" y="0"/>
          <a:chExt cx="0" cy="0"/>
        </a:xfrm>
      </p:grpSpPr>
      <p:sp>
        <p:nvSpPr>
          <p:cNvPr id="2177" name="Google Shape;2177;p149"/>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178" name="Google Shape;2178;p149"/>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79" name="Google Shape;2179;p1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180" name="Google Shape;2180;p149"/>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2181" name="Google Shape;2181;p149"/>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2182" name="Google Shape;2182;p149"/>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2183" name="Google Shape;2183;p149"/>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84" name="Google Shape;2184;p149"/>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185" name="Google Shape;2185;p149"/>
          <p:cNvSpPr txBox="1">
            <a:spLocks noGrp="1"/>
          </p:cNvSpPr>
          <p:nvPr>
            <p:ph type="title" idx="3" hasCustomPrompt="1"/>
          </p:nvPr>
        </p:nvSpPr>
        <p:spPr>
          <a:xfrm>
            <a:off x="442153"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6" name="Google Shape;2186;p149"/>
          <p:cNvSpPr txBox="1">
            <a:spLocks noGrp="1"/>
          </p:cNvSpPr>
          <p:nvPr>
            <p:ph type="title" idx="4" hasCustomPrompt="1"/>
          </p:nvPr>
        </p:nvSpPr>
        <p:spPr>
          <a:xfrm>
            <a:off x="262633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7" name="Google Shape;2187;p149"/>
          <p:cNvSpPr txBox="1">
            <a:spLocks noGrp="1"/>
          </p:cNvSpPr>
          <p:nvPr>
            <p:ph type="title" idx="5" hasCustomPrompt="1"/>
          </p:nvPr>
        </p:nvSpPr>
        <p:spPr>
          <a:xfrm>
            <a:off x="4810505"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8" name="Google Shape;2188;p149"/>
          <p:cNvSpPr txBox="1">
            <a:spLocks noGrp="1"/>
          </p:cNvSpPr>
          <p:nvPr>
            <p:ph type="title" idx="6" hasCustomPrompt="1"/>
          </p:nvPr>
        </p:nvSpPr>
        <p:spPr>
          <a:xfrm>
            <a:off x="695798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9" name="Google Shape;2189;p149"/>
          <p:cNvSpPr txBox="1">
            <a:spLocks noGrp="1"/>
          </p:cNvSpPr>
          <p:nvPr>
            <p:ph type="subTitle" idx="7"/>
          </p:nvPr>
        </p:nvSpPr>
        <p:spPr>
          <a:xfrm>
            <a:off x="44601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190" name="Google Shape;2190;p149"/>
          <p:cNvSpPr txBox="1">
            <a:spLocks noGrp="1"/>
          </p:cNvSpPr>
          <p:nvPr>
            <p:ph type="subTitle" idx="8"/>
          </p:nvPr>
        </p:nvSpPr>
        <p:spPr>
          <a:xfrm>
            <a:off x="2619211"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191" name="Google Shape;2191;p149"/>
          <p:cNvSpPr txBox="1">
            <a:spLocks noGrp="1"/>
          </p:cNvSpPr>
          <p:nvPr>
            <p:ph type="subTitle" idx="9"/>
          </p:nvPr>
        </p:nvSpPr>
        <p:spPr>
          <a:xfrm>
            <a:off x="4791659"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192" name="Google Shape;2192;p149"/>
          <p:cNvSpPr txBox="1">
            <a:spLocks noGrp="1"/>
          </p:cNvSpPr>
          <p:nvPr>
            <p:ph type="subTitle" idx="13"/>
          </p:nvPr>
        </p:nvSpPr>
        <p:spPr>
          <a:xfrm>
            <a:off x="696410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2193"/>
        <p:cNvGrpSpPr/>
        <p:nvPr/>
      </p:nvGrpSpPr>
      <p:grpSpPr>
        <a:xfrm>
          <a:off x="0" y="0"/>
          <a:ext cx="0" cy="0"/>
          <a:chOff x="0" y="0"/>
          <a:chExt cx="0" cy="0"/>
        </a:xfrm>
      </p:grpSpPr>
      <p:sp>
        <p:nvSpPr>
          <p:cNvPr id="2194" name="Google Shape;2194;p1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95" name="Google Shape;2195;p150"/>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96" name="Google Shape;2196;p150"/>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197" name="Google Shape;2197;p150"/>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2198"/>
        <p:cNvGrpSpPr/>
        <p:nvPr/>
      </p:nvGrpSpPr>
      <p:grpSpPr>
        <a:xfrm>
          <a:off x="0" y="0"/>
          <a:ext cx="0" cy="0"/>
          <a:chOff x="0" y="0"/>
          <a:chExt cx="0" cy="0"/>
        </a:xfrm>
      </p:grpSpPr>
      <p:sp>
        <p:nvSpPr>
          <p:cNvPr id="2199" name="Google Shape;2199;p151"/>
          <p:cNvSpPr/>
          <p:nvPr/>
        </p:nvSpPr>
        <p:spPr>
          <a:xfrm rot="10800000">
            <a:off x="315014"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00" name="Google Shape;2200;p151"/>
          <p:cNvSpPr/>
          <p:nvPr/>
        </p:nvSpPr>
        <p:spPr>
          <a:xfrm rot="10800000">
            <a:off x="4785797"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01" name="Google Shape;2201;p1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02" name="Google Shape;2202;p151"/>
          <p:cNvSpPr txBox="1">
            <a:spLocks noGrp="1"/>
          </p:cNvSpPr>
          <p:nvPr>
            <p:ph type="body" idx="1"/>
          </p:nvPr>
        </p:nvSpPr>
        <p:spPr>
          <a:xfrm>
            <a:off x="514225" y="1610300"/>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03" name="Google Shape;2203;p151"/>
          <p:cNvSpPr txBox="1">
            <a:spLocks noGrp="1"/>
          </p:cNvSpPr>
          <p:nvPr>
            <p:ph type="subTitle" idx="2"/>
          </p:nvPr>
        </p:nvSpPr>
        <p:spPr>
          <a:xfrm>
            <a:off x="514224"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204" name="Google Shape;2204;p151"/>
          <p:cNvSpPr txBox="1">
            <a:spLocks noGrp="1"/>
          </p:cNvSpPr>
          <p:nvPr>
            <p:ph type="body" idx="3"/>
          </p:nvPr>
        </p:nvSpPr>
        <p:spPr>
          <a:xfrm>
            <a:off x="5077025" y="1610302"/>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05" name="Google Shape;2205;p151"/>
          <p:cNvSpPr txBox="1">
            <a:spLocks noGrp="1"/>
          </p:cNvSpPr>
          <p:nvPr>
            <p:ph type="subTitle" idx="4"/>
          </p:nvPr>
        </p:nvSpPr>
        <p:spPr>
          <a:xfrm>
            <a:off x="5077025"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206" name="Google Shape;2206;p151"/>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2207"/>
        <p:cNvGrpSpPr/>
        <p:nvPr/>
      </p:nvGrpSpPr>
      <p:grpSpPr>
        <a:xfrm>
          <a:off x="0" y="0"/>
          <a:ext cx="0" cy="0"/>
          <a:chOff x="0" y="0"/>
          <a:chExt cx="0" cy="0"/>
        </a:xfrm>
      </p:grpSpPr>
      <p:sp>
        <p:nvSpPr>
          <p:cNvPr id="2208" name="Google Shape;2208;p152"/>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09" name="Google Shape;2209;p152"/>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10" name="Google Shape;2210;p152"/>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11" name="Google Shape;2211;p1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12" name="Google Shape;2212;p152"/>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2213" name="Google Shape;2213;p152"/>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2214" name="Google Shape;2214;p152"/>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2215" name="Google Shape;2215;p152"/>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2216" name="Google Shape;2216;p152"/>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17" name="Google Shape;2217;p152"/>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18" name="Google Shape;2218;p152"/>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19" name="Google Shape;2219;p152"/>
          <p:cNvSpPr txBox="1">
            <a:spLocks noGrp="1"/>
          </p:cNvSpPr>
          <p:nvPr>
            <p:ph type="title" idx="4"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20" name="Google Shape;2220;p152"/>
          <p:cNvSpPr txBox="1">
            <a:spLocks noGrp="1"/>
          </p:cNvSpPr>
          <p:nvPr>
            <p:ph type="title" idx="5" hasCustomPrompt="1"/>
          </p:nvPr>
        </p:nvSpPr>
        <p:spPr>
          <a:xfrm>
            <a:off x="3363137"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21" name="Google Shape;2221;p152"/>
          <p:cNvSpPr txBox="1">
            <a:spLocks noGrp="1"/>
          </p:cNvSpPr>
          <p:nvPr>
            <p:ph type="title" idx="6" hasCustomPrompt="1"/>
          </p:nvPr>
        </p:nvSpPr>
        <p:spPr>
          <a:xfrm>
            <a:off x="6210991"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17"/>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98" name="Google Shape;98;p17"/>
          <p:cNvGrpSpPr/>
          <p:nvPr/>
        </p:nvGrpSpPr>
        <p:grpSpPr>
          <a:xfrm>
            <a:off x="645294" y="661955"/>
            <a:ext cx="1204506" cy="283739"/>
            <a:chOff x="1720785" y="1765213"/>
            <a:chExt cx="3212015" cy="756636"/>
          </a:xfrm>
        </p:grpSpPr>
        <p:grpSp>
          <p:nvGrpSpPr>
            <p:cNvPr id="99" name="Google Shape;99;p17"/>
            <p:cNvGrpSpPr/>
            <p:nvPr/>
          </p:nvGrpSpPr>
          <p:grpSpPr>
            <a:xfrm>
              <a:off x="1720785" y="1765213"/>
              <a:ext cx="2468571" cy="756636"/>
              <a:chOff x="1720785" y="1765213"/>
              <a:chExt cx="2468571" cy="756636"/>
            </a:xfrm>
          </p:grpSpPr>
          <p:sp>
            <p:nvSpPr>
              <p:cNvPr id="100" name="Google Shape;100;p17"/>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1" name="Google Shape;101;p17"/>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02" name="Google Shape;102;p17"/>
              <p:cNvGrpSpPr/>
              <p:nvPr/>
            </p:nvGrpSpPr>
            <p:grpSpPr>
              <a:xfrm>
                <a:off x="3397356" y="1765216"/>
                <a:ext cx="792000" cy="756633"/>
                <a:chOff x="3397356" y="1765216"/>
                <a:chExt cx="792000" cy="756633"/>
              </a:xfrm>
            </p:grpSpPr>
            <p:grpSp>
              <p:nvGrpSpPr>
                <p:cNvPr id="103" name="Google Shape;103;p17"/>
                <p:cNvGrpSpPr/>
                <p:nvPr/>
              </p:nvGrpSpPr>
              <p:grpSpPr>
                <a:xfrm>
                  <a:off x="3397356" y="1765216"/>
                  <a:ext cx="792000" cy="756633"/>
                  <a:chOff x="3397356" y="1765216"/>
                  <a:chExt cx="792000" cy="756633"/>
                </a:xfrm>
              </p:grpSpPr>
              <p:sp>
                <p:nvSpPr>
                  <p:cNvPr id="104" name="Google Shape;104;p17"/>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5" name="Google Shape;105;p17"/>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6" name="Google Shape;106;p17"/>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07" name="Google Shape;107;p17"/>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8" name="Google Shape;108;p17"/>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9" name="Google Shape;109;p17"/>
          <p:cNvSpPr>
            <a:spLocks noGrp="1"/>
          </p:cNvSpPr>
          <p:nvPr>
            <p:ph type="pic" idx="2"/>
          </p:nvPr>
        </p:nvSpPr>
        <p:spPr>
          <a:xfrm>
            <a:off x="4899403" y="439313"/>
            <a:ext cx="3857100" cy="4264800"/>
          </a:xfrm>
          <a:prstGeom prst="roundRect">
            <a:avLst>
              <a:gd name="adj" fmla="val 3145"/>
            </a:avLst>
          </a:prstGeom>
          <a:noFill/>
          <a:ln>
            <a:noFill/>
          </a:ln>
        </p:spPr>
      </p:sp>
      <p:sp>
        <p:nvSpPr>
          <p:cNvPr id="110" name="Google Shape;110;p17"/>
          <p:cNvSpPr>
            <a:spLocks noGrp="1"/>
          </p:cNvSpPr>
          <p:nvPr>
            <p:ph type="pic" idx="3"/>
          </p:nvPr>
        </p:nvSpPr>
        <p:spPr>
          <a:xfrm>
            <a:off x="1991065" y="636560"/>
            <a:ext cx="1566000" cy="339600"/>
          </a:xfrm>
          <a:prstGeom prst="rect">
            <a:avLst/>
          </a:prstGeom>
          <a:solidFill>
            <a:schemeClr val="lt1"/>
          </a:solidFill>
          <a:ln>
            <a:noFill/>
          </a:ln>
        </p:spPr>
      </p:sp>
      <p:sp>
        <p:nvSpPr>
          <p:cNvPr id="111" name="Google Shape;111;p17"/>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2" name="Google Shape;112;p17"/>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2222"/>
        <p:cNvGrpSpPr/>
        <p:nvPr/>
      </p:nvGrpSpPr>
      <p:grpSpPr>
        <a:xfrm>
          <a:off x="0" y="0"/>
          <a:ext cx="0" cy="0"/>
          <a:chOff x="0" y="0"/>
          <a:chExt cx="0" cy="0"/>
        </a:xfrm>
      </p:grpSpPr>
      <p:sp>
        <p:nvSpPr>
          <p:cNvPr id="2223" name="Google Shape;2223;p153"/>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4" name="Google Shape;2224;p153"/>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5" name="Google Shape;2225;p153"/>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6" name="Google Shape;2226;p153"/>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7" name="Google Shape;2227;p1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28" name="Google Shape;2228;p153"/>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2229" name="Google Shape;2229;p153"/>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2230" name="Google Shape;2230;p153"/>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1" name="Google Shape;2231;p153"/>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2" name="Google Shape;2232;p153"/>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3" name="Google Shape;2233;p153"/>
          <p:cNvSpPr txBox="1">
            <a:spLocks noGrp="1"/>
          </p:cNvSpPr>
          <p:nvPr>
            <p:ph type="title" idx="4" hasCustomPrompt="1"/>
          </p:nvPr>
        </p:nvSpPr>
        <p:spPr>
          <a:xfrm>
            <a:off x="2651462"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34" name="Google Shape;2234;p153"/>
          <p:cNvSpPr txBox="1">
            <a:spLocks noGrp="1"/>
          </p:cNvSpPr>
          <p:nvPr>
            <p:ph type="title" idx="5" hasCustomPrompt="1"/>
          </p:nvPr>
        </p:nvSpPr>
        <p:spPr>
          <a:xfrm>
            <a:off x="4796546"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35" name="Google Shape;2235;p153"/>
          <p:cNvSpPr txBox="1">
            <a:spLocks noGrp="1"/>
          </p:cNvSpPr>
          <p:nvPr>
            <p:ph type="title" idx="6" hasCustomPrompt="1"/>
          </p:nvPr>
        </p:nvSpPr>
        <p:spPr>
          <a:xfrm>
            <a:off x="6942821"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36" name="Google Shape;2236;p153"/>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7" name="Google Shape;2237;p153"/>
          <p:cNvSpPr txBox="1">
            <a:spLocks noGrp="1"/>
          </p:cNvSpPr>
          <p:nvPr>
            <p:ph type="title" idx="8"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pic>
        <p:nvPicPr>
          <p:cNvPr id="2238" name="Google Shape;2238;p153"/>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2239" name="Google Shape;2239;p153"/>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2240" name="Google Shape;2240;p153"/>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2241"/>
        <p:cNvGrpSpPr/>
        <p:nvPr/>
      </p:nvGrpSpPr>
      <p:grpSpPr>
        <a:xfrm>
          <a:off x="0" y="0"/>
          <a:ext cx="0" cy="0"/>
          <a:chOff x="0" y="0"/>
          <a:chExt cx="0" cy="0"/>
        </a:xfrm>
      </p:grpSpPr>
      <p:sp>
        <p:nvSpPr>
          <p:cNvPr id="2242" name="Google Shape;2242;p154"/>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43" name="Google Shape;2243;p154"/>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44" name="Google Shape;2244;p154"/>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45" name="Google Shape;2245;p1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46" name="Google Shape;2246;p154"/>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47" name="Google Shape;2247;p154"/>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2248" name="Google Shape;2248;p154"/>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2249" name="Google Shape;2249;p154"/>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2250" name="Google Shape;2250;p154"/>
          <p:cNvSpPr txBox="1">
            <a:spLocks noGrp="1"/>
          </p:cNvSpPr>
          <p:nvPr>
            <p:ph type="subTitle" idx="1"/>
          </p:nvPr>
        </p:nvSpPr>
        <p:spPr>
          <a:xfrm>
            <a:off x="502453" y="3033019"/>
            <a:ext cx="24441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1" name="Google Shape;2251;p154"/>
          <p:cNvSpPr txBox="1">
            <a:spLocks noGrp="1"/>
          </p:cNvSpPr>
          <p:nvPr>
            <p:ph type="subTitle" idx="5"/>
          </p:nvPr>
        </p:nvSpPr>
        <p:spPr>
          <a:xfrm>
            <a:off x="3402434"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2" name="Google Shape;2252;p154"/>
          <p:cNvSpPr txBox="1">
            <a:spLocks noGrp="1"/>
          </p:cNvSpPr>
          <p:nvPr>
            <p:ph type="subTitle" idx="6"/>
          </p:nvPr>
        </p:nvSpPr>
        <p:spPr>
          <a:xfrm>
            <a:off x="6302409"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3" name="Google Shape;2253;p154"/>
          <p:cNvSpPr txBox="1">
            <a:spLocks noGrp="1"/>
          </p:cNvSpPr>
          <p:nvPr>
            <p:ph type="subTitle" idx="7"/>
          </p:nvPr>
        </p:nvSpPr>
        <p:spPr>
          <a:xfrm>
            <a:off x="3404271"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4" name="Google Shape;2254;p154"/>
          <p:cNvSpPr txBox="1">
            <a:spLocks noGrp="1"/>
          </p:cNvSpPr>
          <p:nvPr>
            <p:ph type="subTitle" idx="8"/>
          </p:nvPr>
        </p:nvSpPr>
        <p:spPr>
          <a:xfrm>
            <a:off x="6279734"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5" name="Google Shape;2255;p154"/>
          <p:cNvSpPr txBox="1">
            <a:spLocks noGrp="1"/>
          </p:cNvSpPr>
          <p:nvPr>
            <p:ph type="subTitle" idx="9"/>
          </p:nvPr>
        </p:nvSpPr>
        <p:spPr>
          <a:xfrm>
            <a:off x="511560"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2256"/>
        <p:cNvGrpSpPr/>
        <p:nvPr/>
      </p:nvGrpSpPr>
      <p:grpSpPr>
        <a:xfrm>
          <a:off x="0" y="0"/>
          <a:ext cx="0" cy="0"/>
          <a:chOff x="0" y="0"/>
          <a:chExt cx="0" cy="0"/>
        </a:xfrm>
      </p:grpSpPr>
      <p:sp>
        <p:nvSpPr>
          <p:cNvPr id="2257" name="Google Shape;2257;p155"/>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58" name="Google Shape;2258;p155"/>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59" name="Google Shape;2259;p1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60" name="Google Shape;2260;p155"/>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61" name="Google Shape;2261;p155"/>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2262" name="Google Shape;2262;p155"/>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2263" name="Google Shape;2263;p155"/>
          <p:cNvSpPr txBox="1">
            <a:spLocks noGrp="1"/>
          </p:cNvSpPr>
          <p:nvPr>
            <p:ph type="subTitle" idx="1"/>
          </p:nvPr>
        </p:nvSpPr>
        <p:spPr>
          <a:xfrm>
            <a:off x="1583035" y="3035175"/>
            <a:ext cx="2732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64" name="Google Shape;2264;p155"/>
          <p:cNvSpPr txBox="1">
            <a:spLocks noGrp="1"/>
          </p:cNvSpPr>
          <p:nvPr>
            <p:ph type="subTitle" idx="4"/>
          </p:nvPr>
        </p:nvSpPr>
        <p:spPr>
          <a:xfrm>
            <a:off x="1593216" y="3671766"/>
            <a:ext cx="27324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65" name="Google Shape;2265;p155"/>
          <p:cNvSpPr txBox="1">
            <a:spLocks noGrp="1"/>
          </p:cNvSpPr>
          <p:nvPr>
            <p:ph type="subTitle" idx="5"/>
          </p:nvPr>
        </p:nvSpPr>
        <p:spPr>
          <a:xfrm>
            <a:off x="4768489" y="3035175"/>
            <a:ext cx="27222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66" name="Google Shape;2266;p155"/>
          <p:cNvSpPr txBox="1">
            <a:spLocks noGrp="1"/>
          </p:cNvSpPr>
          <p:nvPr>
            <p:ph type="subTitle" idx="6"/>
          </p:nvPr>
        </p:nvSpPr>
        <p:spPr>
          <a:xfrm>
            <a:off x="4778632" y="3671766"/>
            <a:ext cx="27222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2267"/>
        <p:cNvGrpSpPr/>
        <p:nvPr/>
      </p:nvGrpSpPr>
      <p:grpSpPr>
        <a:xfrm>
          <a:off x="0" y="0"/>
          <a:ext cx="0" cy="0"/>
          <a:chOff x="0" y="0"/>
          <a:chExt cx="0" cy="0"/>
        </a:xfrm>
      </p:grpSpPr>
      <p:sp>
        <p:nvSpPr>
          <p:cNvPr id="2268" name="Google Shape;2268;p156"/>
          <p:cNvSpPr/>
          <p:nvPr/>
        </p:nvSpPr>
        <p:spPr>
          <a:xfrm>
            <a:off x="1396604"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69" name="Google Shape;2269;p156"/>
          <p:cNvSpPr/>
          <p:nvPr/>
        </p:nvSpPr>
        <p:spPr>
          <a:xfrm>
            <a:off x="4613071"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70" name="Google Shape;2270;p156"/>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71" name="Google Shape;2271;p156"/>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72" name="Google Shape;2272;p1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73" name="Google Shape;2273;p156"/>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74" name="Google Shape;2274;p156"/>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75" name="Google Shape;2275;p156"/>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76" name="Google Shape;2276;p156"/>
          <p:cNvSpPr txBox="1">
            <a:spLocks noGrp="1"/>
          </p:cNvSpPr>
          <p:nvPr>
            <p:ph type="subTitle" idx="3"/>
          </p:nvPr>
        </p:nvSpPr>
        <p:spPr>
          <a:xfrm>
            <a:off x="1711718"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277" name="Google Shape;2277;p156"/>
          <p:cNvSpPr txBox="1">
            <a:spLocks noGrp="1"/>
          </p:cNvSpPr>
          <p:nvPr>
            <p:ph type="subTitle" idx="4"/>
          </p:nvPr>
        </p:nvSpPr>
        <p:spPr>
          <a:xfrm>
            <a:off x="4882652"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2278"/>
        <p:cNvGrpSpPr/>
        <p:nvPr/>
      </p:nvGrpSpPr>
      <p:grpSpPr>
        <a:xfrm>
          <a:off x="0" y="0"/>
          <a:ext cx="0" cy="0"/>
          <a:chOff x="0" y="0"/>
          <a:chExt cx="0" cy="0"/>
        </a:xfrm>
      </p:grpSpPr>
      <p:sp>
        <p:nvSpPr>
          <p:cNvPr id="2279" name="Google Shape;2279;p157"/>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0" name="Google Shape;2280;p157"/>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1" name="Google Shape;2281;p157"/>
          <p:cNvSpPr/>
          <p:nvPr/>
        </p:nvSpPr>
        <p:spPr>
          <a:xfrm rot="10800000">
            <a:off x="1396584"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2" name="Google Shape;2282;p157"/>
          <p:cNvSpPr/>
          <p:nvPr/>
        </p:nvSpPr>
        <p:spPr>
          <a:xfrm rot="10800000">
            <a:off x="4613052"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3" name="Google Shape;2283;p1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84" name="Google Shape;2284;p157"/>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85" name="Google Shape;2285;p157"/>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286" name="Google Shape;2286;p157"/>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287" name="Google Shape;2287;p157"/>
          <p:cNvSpPr txBox="1">
            <a:spLocks noGrp="1"/>
          </p:cNvSpPr>
          <p:nvPr>
            <p:ph type="subTitle" idx="3"/>
          </p:nvPr>
        </p:nvSpPr>
        <p:spPr>
          <a:xfrm>
            <a:off x="1711704"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288" name="Google Shape;2288;p157"/>
          <p:cNvSpPr txBox="1">
            <a:spLocks noGrp="1"/>
          </p:cNvSpPr>
          <p:nvPr>
            <p:ph type="subTitle" idx="4"/>
          </p:nvPr>
        </p:nvSpPr>
        <p:spPr>
          <a:xfrm>
            <a:off x="4882652"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2289"/>
        <p:cNvGrpSpPr/>
        <p:nvPr/>
      </p:nvGrpSpPr>
      <p:grpSpPr>
        <a:xfrm>
          <a:off x="0" y="0"/>
          <a:ext cx="0" cy="0"/>
          <a:chOff x="0" y="0"/>
          <a:chExt cx="0" cy="0"/>
        </a:xfrm>
      </p:grpSpPr>
      <p:sp>
        <p:nvSpPr>
          <p:cNvPr id="2290" name="Google Shape;2290;p158"/>
          <p:cNvSpPr/>
          <p:nvPr/>
        </p:nvSpPr>
        <p:spPr>
          <a:xfrm>
            <a:off x="3222813"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1" name="Google Shape;2291;p158"/>
          <p:cNvSpPr/>
          <p:nvPr/>
        </p:nvSpPr>
        <p:spPr>
          <a:xfrm>
            <a:off x="6107166"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2" name="Google Shape;2292;p158"/>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3" name="Google Shape;2293;p158"/>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4" name="Google Shape;2294;p158"/>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5" name="Google Shape;2295;p158"/>
          <p:cNvSpPr/>
          <p:nvPr/>
        </p:nvSpPr>
        <p:spPr>
          <a:xfrm>
            <a:off x="338461"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6" name="Google Shape;2296;p1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97" name="Google Shape;2297;p158"/>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98" name="Google Shape;2298;p158"/>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299" name="Google Shape;2299;p158"/>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300" name="Google Shape;2300;p158"/>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301" name="Google Shape;2301;p158"/>
          <p:cNvSpPr txBox="1">
            <a:spLocks noGrp="1"/>
          </p:cNvSpPr>
          <p:nvPr>
            <p:ph type="subTitle" idx="4"/>
          </p:nvPr>
        </p:nvSpPr>
        <p:spPr>
          <a:xfrm>
            <a:off x="456767"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02" name="Google Shape;2302;p158"/>
          <p:cNvSpPr txBox="1">
            <a:spLocks noGrp="1"/>
          </p:cNvSpPr>
          <p:nvPr>
            <p:ph type="subTitle" idx="5"/>
          </p:nvPr>
        </p:nvSpPr>
        <p:spPr>
          <a:xfrm>
            <a:off x="3346195"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03" name="Google Shape;2303;p158"/>
          <p:cNvSpPr txBox="1">
            <a:spLocks noGrp="1"/>
          </p:cNvSpPr>
          <p:nvPr>
            <p:ph type="subTitle" idx="6"/>
          </p:nvPr>
        </p:nvSpPr>
        <p:spPr>
          <a:xfrm>
            <a:off x="6230569"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2304"/>
        <p:cNvGrpSpPr/>
        <p:nvPr/>
      </p:nvGrpSpPr>
      <p:grpSpPr>
        <a:xfrm>
          <a:off x="0" y="0"/>
          <a:ext cx="0" cy="0"/>
          <a:chOff x="0" y="0"/>
          <a:chExt cx="0" cy="0"/>
        </a:xfrm>
      </p:grpSpPr>
      <p:sp>
        <p:nvSpPr>
          <p:cNvPr id="2305" name="Google Shape;2305;p159"/>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6" name="Google Shape;2306;p159"/>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7" name="Google Shape;2307;p159"/>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8" name="Google Shape;2308;p159"/>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9" name="Google Shape;2309;p159"/>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10" name="Google Shape;2310;p159"/>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11" name="Google Shape;2311;p1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12" name="Google Shape;2312;p159"/>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13" name="Google Shape;2313;p159"/>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314" name="Google Shape;2314;p159"/>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5" name="Google Shape;2315;p159"/>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6" name="Google Shape;2316;p159"/>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7" name="Google Shape;2317;p159"/>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8" name="Google Shape;2318;p159"/>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9" name="Google Shape;2319;p159"/>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20" name="Google Shape;2320;p159"/>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321" name="Google Shape;2321;p159"/>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22" name="Google Shape;2322;p159"/>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323" name="Google Shape;2323;p159"/>
          <p:cNvSpPr txBox="1">
            <a:spLocks noGrp="1"/>
          </p:cNvSpPr>
          <p:nvPr>
            <p:ph type="subTitle" idx="4"/>
          </p:nvPr>
        </p:nvSpPr>
        <p:spPr>
          <a:xfrm>
            <a:off x="456728"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24" name="Google Shape;2324;p159"/>
          <p:cNvSpPr txBox="1">
            <a:spLocks noGrp="1"/>
          </p:cNvSpPr>
          <p:nvPr>
            <p:ph type="subTitle" idx="5"/>
          </p:nvPr>
        </p:nvSpPr>
        <p:spPr>
          <a:xfrm>
            <a:off x="334618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25" name="Google Shape;2325;p159"/>
          <p:cNvSpPr txBox="1">
            <a:spLocks noGrp="1"/>
          </p:cNvSpPr>
          <p:nvPr>
            <p:ph type="subTitle" idx="6"/>
          </p:nvPr>
        </p:nvSpPr>
        <p:spPr>
          <a:xfrm>
            <a:off x="622544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2326"/>
        <p:cNvGrpSpPr/>
        <p:nvPr/>
      </p:nvGrpSpPr>
      <p:grpSpPr>
        <a:xfrm>
          <a:off x="0" y="0"/>
          <a:ext cx="0" cy="0"/>
          <a:chOff x="0" y="0"/>
          <a:chExt cx="0" cy="0"/>
        </a:xfrm>
      </p:grpSpPr>
      <p:sp>
        <p:nvSpPr>
          <p:cNvPr id="2327" name="Google Shape;2327;p160"/>
          <p:cNvSpPr txBox="1">
            <a:spLocks noGrp="1"/>
          </p:cNvSpPr>
          <p:nvPr>
            <p:ph type="subTitle" idx="1"/>
          </p:nvPr>
        </p:nvSpPr>
        <p:spPr>
          <a:xfrm>
            <a:off x="6665788" y="2813841"/>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28" name="Google Shape;2328;p1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29" name="Google Shape;2329;p160"/>
          <p:cNvSpPr txBox="1">
            <a:spLocks noGrp="1"/>
          </p:cNvSpPr>
          <p:nvPr>
            <p:ph type="subTitle" idx="2"/>
          </p:nvPr>
        </p:nvSpPr>
        <p:spPr>
          <a:xfrm>
            <a:off x="1010878" y="1716234"/>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0" name="Google Shape;2330;p160"/>
          <p:cNvSpPr txBox="1">
            <a:spLocks noGrp="1"/>
          </p:cNvSpPr>
          <p:nvPr>
            <p:ph type="subTitle" idx="3"/>
          </p:nvPr>
        </p:nvSpPr>
        <p:spPr>
          <a:xfrm>
            <a:off x="1017224" y="2821022"/>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1" name="Google Shape;2331;p160"/>
          <p:cNvSpPr txBox="1">
            <a:spLocks noGrp="1"/>
          </p:cNvSpPr>
          <p:nvPr>
            <p:ph type="subTitle" idx="4"/>
          </p:nvPr>
        </p:nvSpPr>
        <p:spPr>
          <a:xfrm>
            <a:off x="6676725" y="1735669"/>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2" name="Google Shape;2332;p160"/>
          <p:cNvSpPr txBox="1">
            <a:spLocks noGrp="1"/>
          </p:cNvSpPr>
          <p:nvPr>
            <p:ph type="subTitle" idx="5"/>
          </p:nvPr>
        </p:nvSpPr>
        <p:spPr>
          <a:xfrm>
            <a:off x="3881026" y="846394"/>
            <a:ext cx="1934700" cy="4716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3" name="Google Shape;2333;p160"/>
          <p:cNvSpPr txBox="1">
            <a:spLocks noGrp="1"/>
          </p:cNvSpPr>
          <p:nvPr>
            <p:ph type="subTitle" idx="6"/>
          </p:nvPr>
        </p:nvSpPr>
        <p:spPr>
          <a:xfrm>
            <a:off x="3871871" y="3865513"/>
            <a:ext cx="19347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4" name="Google Shape;2334;p160"/>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2335"/>
        <p:cNvGrpSpPr/>
        <p:nvPr/>
      </p:nvGrpSpPr>
      <p:grpSpPr>
        <a:xfrm>
          <a:off x="0" y="0"/>
          <a:ext cx="0" cy="0"/>
          <a:chOff x="0" y="0"/>
          <a:chExt cx="0" cy="0"/>
        </a:xfrm>
      </p:grpSpPr>
      <p:sp>
        <p:nvSpPr>
          <p:cNvPr id="2336" name="Google Shape;2336;p161"/>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37" name="Google Shape;2337;p161"/>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38" name="Google Shape;2338;p161"/>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39" name="Google Shape;2339;p161"/>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0" name="Google Shape;2340;p161"/>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1" name="Google Shape;2341;p161"/>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42" name="Google Shape;2342;p1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43" name="Google Shape;2343;p161"/>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4" name="Google Shape;2344;p161"/>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5" name="Google Shape;2345;p161"/>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6" name="Google Shape;2346;p161"/>
          <p:cNvSpPr txBox="1">
            <a:spLocks noGrp="1"/>
          </p:cNvSpPr>
          <p:nvPr>
            <p:ph type="subTitle" idx="1"/>
          </p:nvPr>
        </p:nvSpPr>
        <p:spPr>
          <a:xfrm>
            <a:off x="4523730" y="95052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47" name="Google Shape;2347;p161"/>
          <p:cNvSpPr txBox="1">
            <a:spLocks noGrp="1"/>
          </p:cNvSpPr>
          <p:nvPr>
            <p:ph type="subTitle" idx="2"/>
          </p:nvPr>
        </p:nvSpPr>
        <p:spPr>
          <a:xfrm>
            <a:off x="4523730" y="117271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48" name="Google Shape;2348;p161"/>
          <p:cNvSpPr txBox="1">
            <a:spLocks noGrp="1"/>
          </p:cNvSpPr>
          <p:nvPr>
            <p:ph type="subTitle" idx="3"/>
          </p:nvPr>
        </p:nvSpPr>
        <p:spPr>
          <a:xfrm>
            <a:off x="4523730" y="1905606"/>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49" name="Google Shape;2349;p161"/>
          <p:cNvSpPr txBox="1">
            <a:spLocks noGrp="1"/>
          </p:cNvSpPr>
          <p:nvPr>
            <p:ph type="subTitle" idx="4"/>
          </p:nvPr>
        </p:nvSpPr>
        <p:spPr>
          <a:xfrm>
            <a:off x="4523730" y="212779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50" name="Google Shape;2350;p161"/>
          <p:cNvSpPr txBox="1">
            <a:spLocks noGrp="1"/>
          </p:cNvSpPr>
          <p:nvPr>
            <p:ph type="subTitle" idx="5"/>
          </p:nvPr>
        </p:nvSpPr>
        <p:spPr>
          <a:xfrm>
            <a:off x="4523730" y="285968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51" name="Google Shape;2351;p161"/>
          <p:cNvSpPr txBox="1">
            <a:spLocks noGrp="1"/>
          </p:cNvSpPr>
          <p:nvPr>
            <p:ph type="subTitle" idx="6"/>
          </p:nvPr>
        </p:nvSpPr>
        <p:spPr>
          <a:xfrm>
            <a:off x="4523730" y="308187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52" name="Google Shape;2352;p161"/>
          <p:cNvSpPr txBox="1">
            <a:spLocks noGrp="1"/>
          </p:cNvSpPr>
          <p:nvPr>
            <p:ph type="subTitle" idx="7"/>
          </p:nvPr>
        </p:nvSpPr>
        <p:spPr>
          <a:xfrm>
            <a:off x="4523730" y="3808265"/>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53" name="Google Shape;2353;p161"/>
          <p:cNvSpPr txBox="1">
            <a:spLocks noGrp="1"/>
          </p:cNvSpPr>
          <p:nvPr>
            <p:ph type="subTitle" idx="8"/>
          </p:nvPr>
        </p:nvSpPr>
        <p:spPr>
          <a:xfrm>
            <a:off x="4523730" y="403045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2354"/>
        <p:cNvGrpSpPr/>
        <p:nvPr/>
      </p:nvGrpSpPr>
      <p:grpSpPr>
        <a:xfrm>
          <a:off x="0" y="0"/>
          <a:ext cx="0" cy="0"/>
          <a:chOff x="0" y="0"/>
          <a:chExt cx="0" cy="0"/>
        </a:xfrm>
      </p:grpSpPr>
      <p:sp>
        <p:nvSpPr>
          <p:cNvPr id="2355" name="Google Shape;2355;p162"/>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56" name="Google Shape;2356;p1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13"/>
        <p:cNvGrpSpPr/>
        <p:nvPr/>
      </p:nvGrpSpPr>
      <p:grpSpPr>
        <a:xfrm>
          <a:off x="0" y="0"/>
          <a:ext cx="0" cy="0"/>
          <a:chOff x="0" y="0"/>
          <a:chExt cx="0" cy="0"/>
        </a:xfrm>
      </p:grpSpPr>
      <p:grpSp>
        <p:nvGrpSpPr>
          <p:cNvPr id="114" name="Google Shape;114;p18"/>
          <p:cNvGrpSpPr/>
          <p:nvPr/>
        </p:nvGrpSpPr>
        <p:grpSpPr>
          <a:xfrm>
            <a:off x="645294" y="661955"/>
            <a:ext cx="962007" cy="283739"/>
            <a:chOff x="1720785" y="1765213"/>
            <a:chExt cx="2565353" cy="756636"/>
          </a:xfrm>
        </p:grpSpPr>
        <p:grpSp>
          <p:nvGrpSpPr>
            <p:cNvPr id="115" name="Google Shape;115;p18"/>
            <p:cNvGrpSpPr/>
            <p:nvPr/>
          </p:nvGrpSpPr>
          <p:grpSpPr>
            <a:xfrm>
              <a:off x="1720785" y="1765213"/>
              <a:ext cx="2468571" cy="756636"/>
              <a:chOff x="1720785" y="1765213"/>
              <a:chExt cx="2468571" cy="756636"/>
            </a:xfrm>
          </p:grpSpPr>
          <p:sp>
            <p:nvSpPr>
              <p:cNvPr id="116" name="Google Shape;116;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17" name="Google Shape;117;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18" name="Google Shape;118;p18"/>
              <p:cNvGrpSpPr/>
              <p:nvPr/>
            </p:nvGrpSpPr>
            <p:grpSpPr>
              <a:xfrm>
                <a:off x="3397356" y="1765216"/>
                <a:ext cx="792000" cy="756633"/>
                <a:chOff x="3397356" y="1765216"/>
                <a:chExt cx="792000" cy="756633"/>
              </a:xfrm>
            </p:grpSpPr>
            <p:grpSp>
              <p:nvGrpSpPr>
                <p:cNvPr id="119" name="Google Shape;119;p18"/>
                <p:cNvGrpSpPr/>
                <p:nvPr/>
              </p:nvGrpSpPr>
              <p:grpSpPr>
                <a:xfrm>
                  <a:off x="3397356" y="1765216"/>
                  <a:ext cx="792000" cy="756633"/>
                  <a:chOff x="3397356" y="1765216"/>
                  <a:chExt cx="792000" cy="756633"/>
                </a:xfrm>
              </p:grpSpPr>
              <p:sp>
                <p:nvSpPr>
                  <p:cNvPr id="120" name="Google Shape;120;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1" name="Google Shape;121;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2" name="Google Shape;122;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3" name="Google Shape;123;p18"/>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4" name="Google Shape;124;p18"/>
          <p:cNvSpPr/>
          <p:nvPr/>
        </p:nvSpPr>
        <p:spPr>
          <a:xfrm>
            <a:off x="1761902" y="72453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5" name="Google Shape;125;p18"/>
          <p:cNvSpPr/>
          <p:nvPr/>
        </p:nvSpPr>
        <p:spPr>
          <a:xfrm rot="5400000">
            <a:off x="1761809" y="72460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6" name="Google Shape;126;p18"/>
          <p:cNvGrpSpPr/>
          <p:nvPr/>
        </p:nvGrpSpPr>
        <p:grpSpPr>
          <a:xfrm>
            <a:off x="645294" y="661955"/>
            <a:ext cx="1204506" cy="283739"/>
            <a:chOff x="1720785" y="1765213"/>
            <a:chExt cx="3212015" cy="756636"/>
          </a:xfrm>
        </p:grpSpPr>
        <p:grpSp>
          <p:nvGrpSpPr>
            <p:cNvPr id="127" name="Google Shape;127;p18"/>
            <p:cNvGrpSpPr/>
            <p:nvPr/>
          </p:nvGrpSpPr>
          <p:grpSpPr>
            <a:xfrm>
              <a:off x="1720785" y="1765213"/>
              <a:ext cx="2468571" cy="756636"/>
              <a:chOff x="1720785" y="1765213"/>
              <a:chExt cx="2468571" cy="756636"/>
            </a:xfrm>
          </p:grpSpPr>
          <p:sp>
            <p:nvSpPr>
              <p:cNvPr id="128" name="Google Shape;128;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 name="Google Shape;129;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30" name="Google Shape;130;p18"/>
              <p:cNvGrpSpPr/>
              <p:nvPr/>
            </p:nvGrpSpPr>
            <p:grpSpPr>
              <a:xfrm>
                <a:off x="3397356" y="1765216"/>
                <a:ext cx="792000" cy="756633"/>
                <a:chOff x="3397356" y="1765216"/>
                <a:chExt cx="792000" cy="756633"/>
              </a:xfrm>
            </p:grpSpPr>
            <p:grpSp>
              <p:nvGrpSpPr>
                <p:cNvPr id="131" name="Google Shape;131;p18"/>
                <p:cNvGrpSpPr/>
                <p:nvPr/>
              </p:nvGrpSpPr>
              <p:grpSpPr>
                <a:xfrm>
                  <a:off x="3397356" y="1765216"/>
                  <a:ext cx="792000" cy="756633"/>
                  <a:chOff x="3397356" y="1765216"/>
                  <a:chExt cx="792000" cy="756633"/>
                </a:xfrm>
              </p:grpSpPr>
              <p:sp>
                <p:nvSpPr>
                  <p:cNvPr id="132" name="Google Shape;132;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3" name="Google Shape;133;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34" name="Google Shape;134;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35" name="Google Shape;135;p18"/>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6" name="Google Shape;136;p18"/>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37" name="Google Shape;137;p18"/>
          <p:cNvSpPr>
            <a:spLocks noGrp="1"/>
          </p:cNvSpPr>
          <p:nvPr>
            <p:ph type="pic" idx="2"/>
          </p:nvPr>
        </p:nvSpPr>
        <p:spPr>
          <a:xfrm>
            <a:off x="1991065" y="636560"/>
            <a:ext cx="1566000" cy="339600"/>
          </a:xfrm>
          <a:prstGeom prst="rect">
            <a:avLst/>
          </a:prstGeom>
          <a:solidFill>
            <a:schemeClr val="lt1"/>
          </a:solidFill>
          <a:ln>
            <a:noFill/>
          </a:ln>
        </p:spPr>
      </p:sp>
      <p:sp>
        <p:nvSpPr>
          <p:cNvPr id="138" name="Google Shape;138;p18"/>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9" name="Google Shape;139;p18"/>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40" name="Google Shape;140;p18"/>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2357"/>
        <p:cNvGrpSpPr/>
        <p:nvPr/>
      </p:nvGrpSpPr>
      <p:grpSpPr>
        <a:xfrm>
          <a:off x="0" y="0"/>
          <a:ext cx="0" cy="0"/>
          <a:chOff x="0" y="0"/>
          <a:chExt cx="0" cy="0"/>
        </a:xfrm>
      </p:grpSpPr>
      <p:sp>
        <p:nvSpPr>
          <p:cNvPr id="2358" name="Google Shape;2358;p163"/>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59" name="Google Shape;2359;p163"/>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0" name="Google Shape;2360;p163"/>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1" name="Google Shape;2361;p163"/>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2" name="Google Shape;2362;p163"/>
          <p:cNvSpPr/>
          <p:nvPr/>
        </p:nvSpPr>
        <p:spPr>
          <a:xfrm rot="-5400000">
            <a:off x="3777578" y="1064798"/>
            <a:ext cx="862800" cy="1680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63" name="Google Shape;2363;p163"/>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64" name="Google Shape;2364;p1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65" name="Google Shape;2365;p163"/>
          <p:cNvSpPr/>
          <p:nvPr/>
        </p:nvSpPr>
        <p:spPr>
          <a:xfrm rot="-5400000">
            <a:off x="3777578" y="2018250"/>
            <a:ext cx="862800" cy="1680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6" name="Google Shape;2366;p163"/>
          <p:cNvSpPr/>
          <p:nvPr/>
        </p:nvSpPr>
        <p:spPr>
          <a:xfrm rot="-5400000">
            <a:off x="3777578" y="2971703"/>
            <a:ext cx="862800" cy="1680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7" name="Google Shape;2367;p163"/>
          <p:cNvSpPr/>
          <p:nvPr/>
        </p:nvSpPr>
        <p:spPr>
          <a:xfrm rot="-5400000">
            <a:off x="3777578" y="3925155"/>
            <a:ext cx="862800" cy="1680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8" name="Google Shape;2368;p163"/>
          <p:cNvSpPr txBox="1">
            <a:spLocks noGrp="1"/>
          </p:cNvSpPr>
          <p:nvPr>
            <p:ph type="subTitle" idx="1"/>
          </p:nvPr>
        </p:nvSpPr>
        <p:spPr>
          <a:xfrm>
            <a:off x="4523730" y="95052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69" name="Google Shape;2369;p163"/>
          <p:cNvSpPr txBox="1">
            <a:spLocks noGrp="1"/>
          </p:cNvSpPr>
          <p:nvPr>
            <p:ph type="subTitle" idx="2"/>
          </p:nvPr>
        </p:nvSpPr>
        <p:spPr>
          <a:xfrm>
            <a:off x="4523730" y="117271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70" name="Google Shape;2370;p163"/>
          <p:cNvSpPr txBox="1">
            <a:spLocks noGrp="1"/>
          </p:cNvSpPr>
          <p:nvPr>
            <p:ph type="subTitle" idx="3"/>
          </p:nvPr>
        </p:nvSpPr>
        <p:spPr>
          <a:xfrm>
            <a:off x="4523730" y="1905606"/>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71" name="Google Shape;2371;p163"/>
          <p:cNvSpPr txBox="1">
            <a:spLocks noGrp="1"/>
          </p:cNvSpPr>
          <p:nvPr>
            <p:ph type="subTitle" idx="4"/>
          </p:nvPr>
        </p:nvSpPr>
        <p:spPr>
          <a:xfrm>
            <a:off x="4523730" y="212779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72" name="Google Shape;2372;p163"/>
          <p:cNvSpPr txBox="1">
            <a:spLocks noGrp="1"/>
          </p:cNvSpPr>
          <p:nvPr>
            <p:ph type="subTitle" idx="5"/>
          </p:nvPr>
        </p:nvSpPr>
        <p:spPr>
          <a:xfrm>
            <a:off x="4523730" y="285968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73" name="Google Shape;2373;p163"/>
          <p:cNvSpPr txBox="1">
            <a:spLocks noGrp="1"/>
          </p:cNvSpPr>
          <p:nvPr>
            <p:ph type="subTitle" idx="6"/>
          </p:nvPr>
        </p:nvSpPr>
        <p:spPr>
          <a:xfrm>
            <a:off x="4523730" y="308187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74" name="Google Shape;2374;p163"/>
          <p:cNvSpPr txBox="1">
            <a:spLocks noGrp="1"/>
          </p:cNvSpPr>
          <p:nvPr>
            <p:ph type="subTitle" idx="7"/>
          </p:nvPr>
        </p:nvSpPr>
        <p:spPr>
          <a:xfrm>
            <a:off x="4523730" y="3808265"/>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75" name="Google Shape;2375;p163"/>
          <p:cNvSpPr txBox="1">
            <a:spLocks noGrp="1"/>
          </p:cNvSpPr>
          <p:nvPr>
            <p:ph type="subTitle" idx="8"/>
          </p:nvPr>
        </p:nvSpPr>
        <p:spPr>
          <a:xfrm>
            <a:off x="4523730" y="403045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2376"/>
        <p:cNvGrpSpPr/>
        <p:nvPr/>
      </p:nvGrpSpPr>
      <p:grpSpPr>
        <a:xfrm>
          <a:off x="0" y="0"/>
          <a:ext cx="0" cy="0"/>
          <a:chOff x="0" y="0"/>
          <a:chExt cx="0" cy="0"/>
        </a:xfrm>
      </p:grpSpPr>
      <p:pic>
        <p:nvPicPr>
          <p:cNvPr id="2377" name="Google Shape;2377;p164"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378" name="Google Shape;2378;p1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379" name="Google Shape;2379;p164"/>
          <p:cNvGrpSpPr/>
          <p:nvPr/>
        </p:nvGrpSpPr>
        <p:grpSpPr>
          <a:xfrm>
            <a:off x="8381796" y="4822425"/>
            <a:ext cx="537710" cy="158585"/>
            <a:chOff x="22351457" y="12859799"/>
            <a:chExt cx="1433894" cy="422893"/>
          </a:xfrm>
        </p:grpSpPr>
        <p:grpSp>
          <p:nvGrpSpPr>
            <p:cNvPr id="2380" name="Google Shape;2380;p164"/>
            <p:cNvGrpSpPr/>
            <p:nvPr/>
          </p:nvGrpSpPr>
          <p:grpSpPr>
            <a:xfrm>
              <a:off x="22351457" y="12859799"/>
              <a:ext cx="1379787" cy="422893"/>
              <a:chOff x="22351457" y="12859799"/>
              <a:chExt cx="1379787" cy="422893"/>
            </a:xfrm>
          </p:grpSpPr>
          <p:sp>
            <p:nvSpPr>
              <p:cNvPr id="2381" name="Google Shape;2381;p164"/>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82" name="Google Shape;2382;p164"/>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383" name="Google Shape;2383;p164"/>
              <p:cNvGrpSpPr/>
              <p:nvPr/>
            </p:nvGrpSpPr>
            <p:grpSpPr>
              <a:xfrm>
                <a:off x="23288552" y="12859801"/>
                <a:ext cx="442692" cy="422765"/>
                <a:chOff x="23288552" y="12859801"/>
                <a:chExt cx="442692" cy="422765"/>
              </a:xfrm>
            </p:grpSpPr>
            <p:grpSp>
              <p:nvGrpSpPr>
                <p:cNvPr id="2384" name="Google Shape;2384;p164"/>
                <p:cNvGrpSpPr/>
                <p:nvPr/>
              </p:nvGrpSpPr>
              <p:grpSpPr>
                <a:xfrm>
                  <a:off x="23288552" y="12859801"/>
                  <a:ext cx="442692" cy="422765"/>
                  <a:chOff x="23288552" y="12859801"/>
                  <a:chExt cx="442692" cy="422765"/>
                </a:xfrm>
              </p:grpSpPr>
              <p:sp>
                <p:nvSpPr>
                  <p:cNvPr id="2385" name="Google Shape;2385;p164"/>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86" name="Google Shape;2386;p164"/>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387" name="Google Shape;2387;p164"/>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388" name="Google Shape;2388;p164"/>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389" name="Google Shape;2389;p164"/>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390" name="Google Shape;2390;p164"/>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2391"/>
        <p:cNvGrpSpPr/>
        <p:nvPr/>
      </p:nvGrpSpPr>
      <p:grpSpPr>
        <a:xfrm>
          <a:off x="0" y="0"/>
          <a:ext cx="0" cy="0"/>
          <a:chOff x="0" y="0"/>
          <a:chExt cx="0" cy="0"/>
        </a:xfrm>
      </p:grpSpPr>
      <p:sp>
        <p:nvSpPr>
          <p:cNvPr id="2392" name="Google Shape;2392;p165"/>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3" name="Google Shape;2393;p165"/>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4" name="Google Shape;2394;p165"/>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5" name="Google Shape;2395;p165"/>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6" name="Google Shape;2396;p165"/>
          <p:cNvSpPr/>
          <p:nvPr/>
        </p:nvSpPr>
        <p:spPr>
          <a:xfrm rot="5400000">
            <a:off x="7143120" y="1404403"/>
            <a:ext cx="862800" cy="11121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7" name="Google Shape;2397;p165"/>
          <p:cNvSpPr/>
          <p:nvPr/>
        </p:nvSpPr>
        <p:spPr>
          <a:xfrm rot="5400000">
            <a:off x="7143120" y="2360174"/>
            <a:ext cx="862800" cy="11121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8" name="Google Shape;2398;p165"/>
          <p:cNvSpPr/>
          <p:nvPr/>
        </p:nvSpPr>
        <p:spPr>
          <a:xfrm rot="5400000">
            <a:off x="7143120" y="3315945"/>
            <a:ext cx="862800" cy="11121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9" name="Google Shape;2399;p165"/>
          <p:cNvSpPr/>
          <p:nvPr/>
        </p:nvSpPr>
        <p:spPr>
          <a:xfrm rot="5400000">
            <a:off x="7143120" y="448632"/>
            <a:ext cx="862800" cy="11121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00" name="Google Shape;2400;p1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01" name="Google Shape;2401;p165"/>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2" name="Google Shape;2402;p165"/>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S</a:t>
            </a:r>
            <a:endParaRPr sz="525"/>
          </a:p>
        </p:txBody>
      </p:sp>
      <p:sp>
        <p:nvSpPr>
          <p:cNvPr id="2403" name="Google Shape;2403;p165"/>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4" name="Google Shape;2404;p165"/>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W</a:t>
            </a:r>
            <a:endParaRPr sz="525"/>
          </a:p>
        </p:txBody>
      </p:sp>
      <p:sp>
        <p:nvSpPr>
          <p:cNvPr id="2405" name="Google Shape;2405;p165"/>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6" name="Google Shape;2406;p165"/>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O</a:t>
            </a:r>
            <a:endParaRPr sz="525"/>
          </a:p>
        </p:txBody>
      </p:sp>
      <p:sp>
        <p:nvSpPr>
          <p:cNvPr id="2407" name="Google Shape;2407;p165"/>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8" name="Google Shape;2408;p165"/>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T</a:t>
            </a:r>
            <a:endParaRPr sz="525"/>
          </a:p>
        </p:txBody>
      </p:sp>
      <p:pic>
        <p:nvPicPr>
          <p:cNvPr id="2409" name="Google Shape;2409;p165"/>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2410" name="Google Shape;2410;p165"/>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2411" name="Google Shape;2411;p165"/>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2412" name="Google Shape;2412;p165"/>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2413" name="Google Shape;2413;p165"/>
          <p:cNvSpPr txBox="1">
            <a:spLocks noGrp="1"/>
          </p:cNvSpPr>
          <p:nvPr>
            <p:ph type="subTitle" idx="1"/>
          </p:nvPr>
        </p:nvSpPr>
        <p:spPr>
          <a:xfrm>
            <a:off x="2414582" y="80384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14" name="Google Shape;2414;p165"/>
          <p:cNvSpPr txBox="1">
            <a:spLocks noGrp="1"/>
          </p:cNvSpPr>
          <p:nvPr>
            <p:ph type="subTitle" idx="2"/>
          </p:nvPr>
        </p:nvSpPr>
        <p:spPr>
          <a:xfrm>
            <a:off x="2414588" y="1045449"/>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2415" name="Google Shape;2415;p165"/>
          <p:cNvSpPr txBox="1">
            <a:spLocks noGrp="1"/>
          </p:cNvSpPr>
          <p:nvPr>
            <p:ph type="subTitle" idx="3"/>
          </p:nvPr>
        </p:nvSpPr>
        <p:spPr>
          <a:xfrm>
            <a:off x="2414582" y="177078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16" name="Google Shape;2416;p165"/>
          <p:cNvSpPr txBox="1">
            <a:spLocks noGrp="1"/>
          </p:cNvSpPr>
          <p:nvPr>
            <p:ph type="subTitle" idx="4"/>
          </p:nvPr>
        </p:nvSpPr>
        <p:spPr>
          <a:xfrm>
            <a:off x="2414588" y="201239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2417" name="Google Shape;2417;p165"/>
          <p:cNvSpPr txBox="1">
            <a:spLocks noGrp="1"/>
          </p:cNvSpPr>
          <p:nvPr>
            <p:ph type="subTitle" idx="5"/>
          </p:nvPr>
        </p:nvSpPr>
        <p:spPr>
          <a:xfrm>
            <a:off x="2414582" y="2717198"/>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18" name="Google Shape;2418;p165"/>
          <p:cNvSpPr txBox="1">
            <a:spLocks noGrp="1"/>
          </p:cNvSpPr>
          <p:nvPr>
            <p:ph type="subTitle" idx="6"/>
          </p:nvPr>
        </p:nvSpPr>
        <p:spPr>
          <a:xfrm>
            <a:off x="2414588" y="2958806"/>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2419" name="Google Shape;2419;p165"/>
          <p:cNvSpPr txBox="1">
            <a:spLocks noGrp="1"/>
          </p:cNvSpPr>
          <p:nvPr>
            <p:ph type="subTitle" idx="7"/>
          </p:nvPr>
        </p:nvSpPr>
        <p:spPr>
          <a:xfrm>
            <a:off x="2414582" y="3681304"/>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20" name="Google Shape;2420;p165"/>
          <p:cNvSpPr txBox="1">
            <a:spLocks noGrp="1"/>
          </p:cNvSpPr>
          <p:nvPr>
            <p:ph type="subTitle" idx="8"/>
          </p:nvPr>
        </p:nvSpPr>
        <p:spPr>
          <a:xfrm>
            <a:off x="2414588" y="392291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2421"/>
        <p:cNvGrpSpPr/>
        <p:nvPr/>
      </p:nvGrpSpPr>
      <p:grpSpPr>
        <a:xfrm>
          <a:off x="0" y="0"/>
          <a:ext cx="0" cy="0"/>
          <a:chOff x="0" y="0"/>
          <a:chExt cx="0" cy="0"/>
        </a:xfrm>
      </p:grpSpPr>
      <p:sp>
        <p:nvSpPr>
          <p:cNvPr id="2422" name="Google Shape;2422;p166"/>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3" name="Google Shape;2423;p166"/>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4" name="Google Shape;2424;p166"/>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5" name="Google Shape;2425;p166"/>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6" name="Google Shape;2426;p166"/>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7" name="Google Shape;2427;p166"/>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8" name="Google Shape;2428;p166"/>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29" name="Google Shape;2429;p1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30" name="Google Shape;2430;p166"/>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2431" name="Google Shape;2431;p166"/>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2432" name="Google Shape;2432;p166"/>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2433" name="Google Shape;2433;p166"/>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2434" name="Google Shape;2434;p166"/>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2435" name="Google Shape;2435;p166"/>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2436" name="Google Shape;2436;p166"/>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2437" name="Google Shape;2437;p166"/>
          <p:cNvSpPr txBox="1">
            <a:spLocks noGrp="1"/>
          </p:cNvSpPr>
          <p:nvPr>
            <p:ph type="subTitle" idx="2"/>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37"/>
              <a:buFont typeface="Poppins"/>
              <a:buNone/>
              <a:defRPr sz="1537" b="1">
                <a:latin typeface="Poppins"/>
                <a:ea typeface="Poppins"/>
                <a:cs typeface="Poppins"/>
                <a:sym typeface="Poppins"/>
              </a:defRPr>
            </a:lvl1pPr>
            <a:lvl2pPr lvl="1">
              <a:lnSpc>
                <a:spcPct val="95000"/>
              </a:lnSpc>
              <a:spcBef>
                <a:spcPts val="0"/>
              </a:spcBef>
              <a:spcAft>
                <a:spcPts val="0"/>
              </a:spcAft>
              <a:buSzPts val="1537"/>
              <a:buFont typeface="Poppins"/>
              <a:buNone/>
              <a:defRPr sz="1537" b="1">
                <a:latin typeface="Poppins"/>
                <a:ea typeface="Poppins"/>
                <a:cs typeface="Poppins"/>
                <a:sym typeface="Poppins"/>
              </a:defRPr>
            </a:lvl2pPr>
            <a:lvl3pPr lvl="2">
              <a:lnSpc>
                <a:spcPct val="95000"/>
              </a:lnSpc>
              <a:spcBef>
                <a:spcPts val="0"/>
              </a:spcBef>
              <a:spcAft>
                <a:spcPts val="0"/>
              </a:spcAft>
              <a:buSzPts val="1537"/>
              <a:buFont typeface="Poppins"/>
              <a:buNone/>
              <a:defRPr sz="1537" b="1">
                <a:latin typeface="Poppins"/>
                <a:ea typeface="Poppins"/>
                <a:cs typeface="Poppins"/>
                <a:sym typeface="Poppins"/>
              </a:defRPr>
            </a:lvl3pPr>
            <a:lvl4pPr lvl="3">
              <a:lnSpc>
                <a:spcPct val="95000"/>
              </a:lnSpc>
              <a:spcBef>
                <a:spcPts val="0"/>
              </a:spcBef>
              <a:spcAft>
                <a:spcPts val="0"/>
              </a:spcAft>
              <a:buSzPts val="1537"/>
              <a:buFont typeface="Poppins"/>
              <a:buNone/>
              <a:defRPr sz="1537" b="1">
                <a:latin typeface="Poppins"/>
                <a:ea typeface="Poppins"/>
                <a:cs typeface="Poppins"/>
                <a:sym typeface="Poppins"/>
              </a:defRPr>
            </a:lvl4pPr>
            <a:lvl5pPr lvl="4">
              <a:lnSpc>
                <a:spcPct val="95000"/>
              </a:lnSpc>
              <a:spcBef>
                <a:spcPts val="0"/>
              </a:spcBef>
              <a:spcAft>
                <a:spcPts val="0"/>
              </a:spcAft>
              <a:buSzPts val="1537"/>
              <a:buFont typeface="Poppins"/>
              <a:buNone/>
              <a:defRPr sz="1537" b="1">
                <a:latin typeface="Poppins"/>
                <a:ea typeface="Poppins"/>
                <a:cs typeface="Poppins"/>
                <a:sym typeface="Poppins"/>
              </a:defRPr>
            </a:lvl5pPr>
            <a:lvl6pPr lvl="5">
              <a:lnSpc>
                <a:spcPct val="95000"/>
              </a:lnSpc>
              <a:spcBef>
                <a:spcPts val="0"/>
              </a:spcBef>
              <a:spcAft>
                <a:spcPts val="0"/>
              </a:spcAft>
              <a:buSzPts val="1537"/>
              <a:buFont typeface="Poppins"/>
              <a:buNone/>
              <a:defRPr sz="1537" b="1">
                <a:latin typeface="Poppins"/>
                <a:ea typeface="Poppins"/>
                <a:cs typeface="Poppins"/>
                <a:sym typeface="Poppins"/>
              </a:defRPr>
            </a:lvl6pPr>
            <a:lvl7pPr lvl="6">
              <a:lnSpc>
                <a:spcPct val="95000"/>
              </a:lnSpc>
              <a:spcBef>
                <a:spcPts val="0"/>
              </a:spcBef>
              <a:spcAft>
                <a:spcPts val="0"/>
              </a:spcAft>
              <a:buSzPts val="1537"/>
              <a:buFont typeface="Poppins"/>
              <a:buNone/>
              <a:defRPr sz="1537" b="1">
                <a:latin typeface="Poppins"/>
                <a:ea typeface="Poppins"/>
                <a:cs typeface="Poppins"/>
                <a:sym typeface="Poppins"/>
              </a:defRPr>
            </a:lvl7pPr>
            <a:lvl8pPr lvl="7">
              <a:lnSpc>
                <a:spcPct val="95000"/>
              </a:lnSpc>
              <a:spcBef>
                <a:spcPts val="0"/>
              </a:spcBef>
              <a:spcAft>
                <a:spcPts val="0"/>
              </a:spcAft>
              <a:buSzPts val="1537"/>
              <a:buFont typeface="Poppins"/>
              <a:buNone/>
              <a:defRPr sz="1537" b="1">
                <a:latin typeface="Poppins"/>
                <a:ea typeface="Poppins"/>
                <a:cs typeface="Poppins"/>
                <a:sym typeface="Poppins"/>
              </a:defRPr>
            </a:lvl8pPr>
            <a:lvl9pPr lvl="8">
              <a:lnSpc>
                <a:spcPct val="95000"/>
              </a:lnSpc>
              <a:spcBef>
                <a:spcPts val="0"/>
              </a:spcBef>
              <a:spcAft>
                <a:spcPts val="0"/>
              </a:spcAft>
              <a:buSzPts val="1537"/>
              <a:buFont typeface="Poppins"/>
              <a:buNone/>
              <a:defRPr sz="1537" b="1">
                <a:latin typeface="Poppins"/>
                <a:ea typeface="Poppins"/>
                <a:cs typeface="Poppins"/>
                <a:sym typeface="Poppins"/>
              </a:defRPr>
            </a:lvl9pPr>
          </a:lstStyle>
          <a:p>
            <a:endParaRPr/>
          </a:p>
        </p:txBody>
      </p:sp>
      <p:sp>
        <p:nvSpPr>
          <p:cNvPr id="2438" name="Google Shape;2438;p166"/>
          <p:cNvSpPr txBox="1">
            <a:spLocks noGrp="1"/>
          </p:cNvSpPr>
          <p:nvPr>
            <p:ph type="subTitle" idx="3"/>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39" name="Google Shape;2439;p166"/>
          <p:cNvSpPr txBox="1">
            <a:spLocks noGrp="1"/>
          </p:cNvSpPr>
          <p:nvPr>
            <p:ph type="subTitle" idx="4"/>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0" name="Google Shape;2440;p166"/>
          <p:cNvSpPr txBox="1">
            <a:spLocks noGrp="1"/>
          </p:cNvSpPr>
          <p:nvPr>
            <p:ph type="subTitle" idx="5"/>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1" name="Google Shape;2441;p166"/>
          <p:cNvSpPr txBox="1">
            <a:spLocks noGrp="1"/>
          </p:cNvSpPr>
          <p:nvPr>
            <p:ph type="subTitle" idx="6"/>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2" name="Google Shape;2442;p166"/>
          <p:cNvSpPr txBox="1">
            <a:spLocks noGrp="1"/>
          </p:cNvSpPr>
          <p:nvPr>
            <p:ph type="subTitle" idx="7"/>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3" name="Google Shape;2443;p166"/>
          <p:cNvSpPr txBox="1">
            <a:spLocks noGrp="1"/>
          </p:cNvSpPr>
          <p:nvPr>
            <p:ph type="subTitle" idx="8"/>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2444"/>
        <p:cNvGrpSpPr/>
        <p:nvPr/>
      </p:nvGrpSpPr>
      <p:grpSpPr>
        <a:xfrm>
          <a:off x="0" y="0"/>
          <a:ext cx="0" cy="0"/>
          <a:chOff x="0" y="0"/>
          <a:chExt cx="0" cy="0"/>
        </a:xfrm>
      </p:grpSpPr>
      <p:sp>
        <p:nvSpPr>
          <p:cNvPr id="2445" name="Google Shape;2445;p167"/>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46" name="Google Shape;2446;p1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47" name="Google Shape;2447;p167"/>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448" name="Google Shape;2448;p167"/>
          <p:cNvSpPr txBox="1">
            <a:spLocks noGrp="1"/>
          </p:cNvSpPr>
          <p:nvPr>
            <p:ph type="subTitle" idx="2"/>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9" name="Google Shape;2449;p167"/>
          <p:cNvSpPr txBox="1">
            <a:spLocks noGrp="1"/>
          </p:cNvSpPr>
          <p:nvPr>
            <p:ph type="subTitle" idx="3"/>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0" name="Google Shape;2450;p167"/>
          <p:cNvSpPr txBox="1">
            <a:spLocks noGrp="1"/>
          </p:cNvSpPr>
          <p:nvPr>
            <p:ph type="subTitle" idx="4"/>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1" name="Google Shape;2451;p167"/>
          <p:cNvSpPr txBox="1">
            <a:spLocks noGrp="1"/>
          </p:cNvSpPr>
          <p:nvPr>
            <p:ph type="subTitle" idx="5"/>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2" name="Google Shape;2452;p167"/>
          <p:cNvSpPr txBox="1">
            <a:spLocks noGrp="1"/>
          </p:cNvSpPr>
          <p:nvPr>
            <p:ph type="subTitle" idx="6"/>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3" name="Google Shape;2453;p167"/>
          <p:cNvSpPr txBox="1">
            <a:spLocks noGrp="1"/>
          </p:cNvSpPr>
          <p:nvPr>
            <p:ph type="subTitle" idx="7"/>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4" name="Google Shape;2454;p167"/>
          <p:cNvSpPr txBox="1">
            <a:spLocks noGrp="1"/>
          </p:cNvSpPr>
          <p:nvPr>
            <p:ph type="subTitle" idx="8"/>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537"/>
              <a:buFont typeface="Poppins"/>
              <a:buNone/>
              <a:defRPr sz="1537" b="1">
                <a:latin typeface="Poppins"/>
                <a:ea typeface="Poppins"/>
                <a:cs typeface="Poppins"/>
                <a:sym typeface="Poppins"/>
              </a:defRPr>
            </a:lvl1pPr>
            <a:lvl2pPr lvl="1">
              <a:lnSpc>
                <a:spcPct val="95000"/>
              </a:lnSpc>
              <a:spcBef>
                <a:spcPts val="1350"/>
              </a:spcBef>
              <a:spcAft>
                <a:spcPts val="0"/>
              </a:spcAft>
              <a:buSzPts val="1537"/>
              <a:buFont typeface="Poppins"/>
              <a:buNone/>
              <a:defRPr sz="1537" b="1">
                <a:latin typeface="Poppins"/>
                <a:ea typeface="Poppins"/>
                <a:cs typeface="Poppins"/>
                <a:sym typeface="Poppins"/>
              </a:defRPr>
            </a:lvl2pPr>
            <a:lvl3pPr lvl="2">
              <a:lnSpc>
                <a:spcPct val="95000"/>
              </a:lnSpc>
              <a:spcBef>
                <a:spcPts val="1350"/>
              </a:spcBef>
              <a:spcAft>
                <a:spcPts val="0"/>
              </a:spcAft>
              <a:buSzPts val="1537"/>
              <a:buFont typeface="Poppins"/>
              <a:buNone/>
              <a:defRPr sz="1537" b="1">
                <a:latin typeface="Poppins"/>
                <a:ea typeface="Poppins"/>
                <a:cs typeface="Poppins"/>
                <a:sym typeface="Poppins"/>
              </a:defRPr>
            </a:lvl3pPr>
            <a:lvl4pPr lvl="3">
              <a:lnSpc>
                <a:spcPct val="95000"/>
              </a:lnSpc>
              <a:spcBef>
                <a:spcPts val="1350"/>
              </a:spcBef>
              <a:spcAft>
                <a:spcPts val="0"/>
              </a:spcAft>
              <a:buSzPts val="1537"/>
              <a:buFont typeface="Poppins"/>
              <a:buNone/>
              <a:defRPr sz="1537" b="1">
                <a:latin typeface="Poppins"/>
                <a:ea typeface="Poppins"/>
                <a:cs typeface="Poppins"/>
                <a:sym typeface="Poppins"/>
              </a:defRPr>
            </a:lvl4pPr>
            <a:lvl5pPr lvl="4">
              <a:lnSpc>
                <a:spcPct val="95000"/>
              </a:lnSpc>
              <a:spcBef>
                <a:spcPts val="1350"/>
              </a:spcBef>
              <a:spcAft>
                <a:spcPts val="0"/>
              </a:spcAft>
              <a:buSzPts val="1537"/>
              <a:buFont typeface="Poppins"/>
              <a:buNone/>
              <a:defRPr sz="1537" b="1">
                <a:latin typeface="Poppins"/>
                <a:ea typeface="Poppins"/>
                <a:cs typeface="Poppins"/>
                <a:sym typeface="Poppins"/>
              </a:defRPr>
            </a:lvl5pPr>
            <a:lvl6pPr lvl="5">
              <a:lnSpc>
                <a:spcPct val="95000"/>
              </a:lnSpc>
              <a:spcBef>
                <a:spcPts val="1350"/>
              </a:spcBef>
              <a:spcAft>
                <a:spcPts val="0"/>
              </a:spcAft>
              <a:buSzPts val="1537"/>
              <a:buFont typeface="Poppins"/>
              <a:buNone/>
              <a:defRPr sz="1537" b="1">
                <a:latin typeface="Poppins"/>
                <a:ea typeface="Poppins"/>
                <a:cs typeface="Poppins"/>
                <a:sym typeface="Poppins"/>
              </a:defRPr>
            </a:lvl6pPr>
            <a:lvl7pPr lvl="6">
              <a:lnSpc>
                <a:spcPct val="95000"/>
              </a:lnSpc>
              <a:spcBef>
                <a:spcPts val="1350"/>
              </a:spcBef>
              <a:spcAft>
                <a:spcPts val="0"/>
              </a:spcAft>
              <a:buSzPts val="1537"/>
              <a:buFont typeface="Poppins"/>
              <a:buNone/>
              <a:defRPr sz="1537" b="1">
                <a:latin typeface="Poppins"/>
                <a:ea typeface="Poppins"/>
                <a:cs typeface="Poppins"/>
                <a:sym typeface="Poppins"/>
              </a:defRPr>
            </a:lvl7pPr>
            <a:lvl8pPr lvl="7">
              <a:lnSpc>
                <a:spcPct val="95000"/>
              </a:lnSpc>
              <a:spcBef>
                <a:spcPts val="1350"/>
              </a:spcBef>
              <a:spcAft>
                <a:spcPts val="0"/>
              </a:spcAft>
              <a:buSzPts val="1537"/>
              <a:buFont typeface="Poppins"/>
              <a:buNone/>
              <a:defRPr sz="1537" b="1">
                <a:latin typeface="Poppins"/>
                <a:ea typeface="Poppins"/>
                <a:cs typeface="Poppins"/>
                <a:sym typeface="Poppins"/>
              </a:defRPr>
            </a:lvl8pPr>
            <a:lvl9pPr lvl="8">
              <a:lnSpc>
                <a:spcPct val="95000"/>
              </a:lnSpc>
              <a:spcBef>
                <a:spcPts val="1350"/>
              </a:spcBef>
              <a:spcAft>
                <a:spcPts val="0"/>
              </a:spcAft>
              <a:buSzPts val="1537"/>
              <a:buFont typeface="Poppins"/>
              <a:buNone/>
              <a:defRPr sz="1537" b="1">
                <a:latin typeface="Poppins"/>
                <a:ea typeface="Poppins"/>
                <a:cs typeface="Poppins"/>
                <a:sym typeface="Poppins"/>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2455"/>
        <p:cNvGrpSpPr/>
        <p:nvPr/>
      </p:nvGrpSpPr>
      <p:grpSpPr>
        <a:xfrm>
          <a:off x="0" y="0"/>
          <a:ext cx="0" cy="0"/>
          <a:chOff x="0" y="0"/>
          <a:chExt cx="0" cy="0"/>
        </a:xfrm>
      </p:grpSpPr>
      <p:sp>
        <p:nvSpPr>
          <p:cNvPr id="2456" name="Google Shape;2456;p168"/>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57" name="Google Shape;2457;p1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58" name="Google Shape;2458;p168"/>
          <p:cNvSpPr txBox="1">
            <a:spLocks noGrp="1"/>
          </p:cNvSpPr>
          <p:nvPr>
            <p:ph type="subTitle" idx="1"/>
          </p:nvPr>
        </p:nvSpPr>
        <p:spPr>
          <a:xfrm>
            <a:off x="1694133"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59" name="Google Shape;2459;p168"/>
          <p:cNvSpPr txBox="1">
            <a:spLocks noGrp="1"/>
          </p:cNvSpPr>
          <p:nvPr>
            <p:ph type="subTitle" idx="2"/>
          </p:nvPr>
        </p:nvSpPr>
        <p:spPr>
          <a:xfrm>
            <a:off x="1694133"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0" name="Google Shape;2460;p168"/>
          <p:cNvSpPr txBox="1">
            <a:spLocks noGrp="1"/>
          </p:cNvSpPr>
          <p:nvPr>
            <p:ph type="subTitle" idx="3"/>
          </p:nvPr>
        </p:nvSpPr>
        <p:spPr>
          <a:xfrm>
            <a:off x="1694133"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1" name="Google Shape;2461;p168"/>
          <p:cNvSpPr txBox="1">
            <a:spLocks noGrp="1"/>
          </p:cNvSpPr>
          <p:nvPr>
            <p:ph type="subTitle" idx="4"/>
          </p:nvPr>
        </p:nvSpPr>
        <p:spPr>
          <a:xfrm>
            <a:off x="1694133"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2" name="Google Shape;2462;p168"/>
          <p:cNvSpPr txBox="1">
            <a:spLocks noGrp="1"/>
          </p:cNvSpPr>
          <p:nvPr>
            <p:ph type="subTitle" idx="5"/>
          </p:nvPr>
        </p:nvSpPr>
        <p:spPr>
          <a:xfrm>
            <a:off x="1694133"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3" name="Google Shape;2463;p168"/>
          <p:cNvSpPr txBox="1">
            <a:spLocks noGrp="1"/>
          </p:cNvSpPr>
          <p:nvPr>
            <p:ph type="subTitle" idx="6"/>
          </p:nvPr>
        </p:nvSpPr>
        <p:spPr>
          <a:xfrm>
            <a:off x="1694133"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4" name="Google Shape;2464;p168"/>
          <p:cNvSpPr txBox="1">
            <a:spLocks noGrp="1"/>
          </p:cNvSpPr>
          <p:nvPr>
            <p:ph type="subTitle" idx="7"/>
          </p:nvPr>
        </p:nvSpPr>
        <p:spPr>
          <a:xfrm>
            <a:off x="5012144"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5" name="Google Shape;2465;p168"/>
          <p:cNvSpPr txBox="1">
            <a:spLocks noGrp="1"/>
          </p:cNvSpPr>
          <p:nvPr>
            <p:ph type="subTitle" idx="8"/>
          </p:nvPr>
        </p:nvSpPr>
        <p:spPr>
          <a:xfrm>
            <a:off x="5012144"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6" name="Google Shape;2466;p168"/>
          <p:cNvSpPr txBox="1">
            <a:spLocks noGrp="1"/>
          </p:cNvSpPr>
          <p:nvPr>
            <p:ph type="subTitle" idx="9"/>
          </p:nvPr>
        </p:nvSpPr>
        <p:spPr>
          <a:xfrm>
            <a:off x="5012144"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7" name="Google Shape;2467;p168"/>
          <p:cNvSpPr txBox="1">
            <a:spLocks noGrp="1"/>
          </p:cNvSpPr>
          <p:nvPr>
            <p:ph type="subTitle" idx="13"/>
          </p:nvPr>
        </p:nvSpPr>
        <p:spPr>
          <a:xfrm>
            <a:off x="5012144"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8" name="Google Shape;2468;p168"/>
          <p:cNvSpPr txBox="1">
            <a:spLocks noGrp="1"/>
          </p:cNvSpPr>
          <p:nvPr>
            <p:ph type="subTitle" idx="14"/>
          </p:nvPr>
        </p:nvSpPr>
        <p:spPr>
          <a:xfrm>
            <a:off x="5012144"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9" name="Google Shape;2469;p168"/>
          <p:cNvSpPr txBox="1">
            <a:spLocks noGrp="1"/>
          </p:cNvSpPr>
          <p:nvPr>
            <p:ph type="subTitle" idx="15"/>
          </p:nvPr>
        </p:nvSpPr>
        <p:spPr>
          <a:xfrm>
            <a:off x="5012144"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70" name="Google Shape;2470;p168"/>
          <p:cNvSpPr txBox="1">
            <a:spLocks noGrp="1"/>
          </p:cNvSpPr>
          <p:nvPr>
            <p:ph type="subTitle" idx="16"/>
          </p:nvPr>
        </p:nvSpPr>
        <p:spPr>
          <a:xfrm>
            <a:off x="147919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
        <p:nvSpPr>
          <p:cNvPr id="2471" name="Google Shape;2471;p168"/>
          <p:cNvSpPr txBox="1">
            <a:spLocks noGrp="1"/>
          </p:cNvSpPr>
          <p:nvPr>
            <p:ph type="subTitle" idx="17"/>
          </p:nvPr>
        </p:nvSpPr>
        <p:spPr>
          <a:xfrm>
            <a:off x="479734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2472"/>
        <p:cNvGrpSpPr/>
        <p:nvPr/>
      </p:nvGrpSpPr>
      <p:grpSpPr>
        <a:xfrm>
          <a:off x="0" y="0"/>
          <a:ext cx="0" cy="0"/>
          <a:chOff x="0" y="0"/>
          <a:chExt cx="0" cy="0"/>
        </a:xfrm>
      </p:grpSpPr>
      <p:sp>
        <p:nvSpPr>
          <p:cNvPr id="2473" name="Google Shape;2473;p169"/>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74" name="Google Shape;2474;p1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475" name="Google Shape;2475;p169"/>
          <p:cNvGrpSpPr/>
          <p:nvPr/>
        </p:nvGrpSpPr>
        <p:grpSpPr>
          <a:xfrm>
            <a:off x="8381796" y="4822425"/>
            <a:ext cx="537710" cy="158585"/>
            <a:chOff x="22351457" y="12859799"/>
            <a:chExt cx="1433894" cy="422893"/>
          </a:xfrm>
        </p:grpSpPr>
        <p:grpSp>
          <p:nvGrpSpPr>
            <p:cNvPr id="2476" name="Google Shape;2476;p169"/>
            <p:cNvGrpSpPr/>
            <p:nvPr/>
          </p:nvGrpSpPr>
          <p:grpSpPr>
            <a:xfrm>
              <a:off x="22351457" y="12859799"/>
              <a:ext cx="1379787" cy="422893"/>
              <a:chOff x="22351457" y="12859799"/>
              <a:chExt cx="1379787" cy="422893"/>
            </a:xfrm>
          </p:grpSpPr>
          <p:sp>
            <p:nvSpPr>
              <p:cNvPr id="2477" name="Google Shape;2477;p16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478" name="Google Shape;2478;p16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479" name="Google Shape;2479;p169"/>
              <p:cNvGrpSpPr/>
              <p:nvPr/>
            </p:nvGrpSpPr>
            <p:grpSpPr>
              <a:xfrm>
                <a:off x="23288552" y="12859801"/>
                <a:ext cx="442692" cy="422765"/>
                <a:chOff x="23288552" y="12859801"/>
                <a:chExt cx="442692" cy="422765"/>
              </a:xfrm>
            </p:grpSpPr>
            <p:grpSp>
              <p:nvGrpSpPr>
                <p:cNvPr id="2480" name="Google Shape;2480;p169"/>
                <p:cNvGrpSpPr/>
                <p:nvPr/>
              </p:nvGrpSpPr>
              <p:grpSpPr>
                <a:xfrm>
                  <a:off x="23288552" y="12859801"/>
                  <a:ext cx="442692" cy="422765"/>
                  <a:chOff x="23288552" y="12859801"/>
                  <a:chExt cx="442692" cy="422765"/>
                </a:xfrm>
              </p:grpSpPr>
              <p:sp>
                <p:nvSpPr>
                  <p:cNvPr id="2481" name="Google Shape;2481;p16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482" name="Google Shape;2482;p16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483" name="Google Shape;2483;p16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484" name="Google Shape;2484;p16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485" name="Google Shape;2485;p16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486" name="Google Shape;2486;p169"/>
          <p:cNvSpPr txBox="1">
            <a:spLocks noGrp="1"/>
          </p:cNvSpPr>
          <p:nvPr>
            <p:ph type="title" idx="2" hasCustomPrompt="1"/>
          </p:nvPr>
        </p:nvSpPr>
        <p:spPr>
          <a:xfrm>
            <a:off x="0" y="1366166"/>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487" name="Google Shape;2487;p169"/>
          <p:cNvSpPr txBox="1">
            <a:spLocks noGrp="1"/>
          </p:cNvSpPr>
          <p:nvPr>
            <p:ph type="title" idx="3" hasCustomPrompt="1"/>
          </p:nvPr>
        </p:nvSpPr>
        <p:spPr>
          <a:xfrm>
            <a:off x="0" y="23819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488" name="Google Shape;2488;p169"/>
          <p:cNvSpPr txBox="1">
            <a:spLocks noGrp="1"/>
          </p:cNvSpPr>
          <p:nvPr>
            <p:ph type="title" idx="4" hasCustomPrompt="1"/>
          </p:nvPr>
        </p:nvSpPr>
        <p:spPr>
          <a:xfrm>
            <a:off x="0" y="33248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489" name="Google Shape;2489;p169"/>
          <p:cNvSpPr txBox="1">
            <a:spLocks noGrp="1"/>
          </p:cNvSpPr>
          <p:nvPr>
            <p:ph type="subTitle" idx="1"/>
          </p:nvPr>
        </p:nvSpPr>
        <p:spPr>
          <a:xfrm>
            <a:off x="943218" y="1419300"/>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90" name="Google Shape;2490;p169"/>
          <p:cNvSpPr txBox="1">
            <a:spLocks noGrp="1"/>
          </p:cNvSpPr>
          <p:nvPr>
            <p:ph type="subTitle" idx="5"/>
          </p:nvPr>
        </p:nvSpPr>
        <p:spPr>
          <a:xfrm>
            <a:off x="943218" y="2437116"/>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91" name="Google Shape;2491;p169"/>
          <p:cNvSpPr txBox="1">
            <a:spLocks noGrp="1"/>
          </p:cNvSpPr>
          <p:nvPr>
            <p:ph type="subTitle" idx="6"/>
          </p:nvPr>
        </p:nvSpPr>
        <p:spPr>
          <a:xfrm>
            <a:off x="943218" y="3380953"/>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2492"/>
        <p:cNvGrpSpPr/>
        <p:nvPr/>
      </p:nvGrpSpPr>
      <p:grpSpPr>
        <a:xfrm>
          <a:off x="0" y="0"/>
          <a:ext cx="0" cy="0"/>
          <a:chOff x="0" y="0"/>
          <a:chExt cx="0" cy="0"/>
        </a:xfrm>
      </p:grpSpPr>
      <p:sp>
        <p:nvSpPr>
          <p:cNvPr id="2493" name="Google Shape;2493;p170"/>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494" name="Google Shape;2494;p170"/>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95" name="Google Shape;2495;p1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496" name="Google Shape;2496;p170" descr="A white arrow on a black background&#10;&#10;AI-generated content may be incorrect."/>
          <p:cNvPicPr preferRelativeResize="0"/>
          <p:nvPr/>
        </p:nvPicPr>
        <p:blipFill rotWithShape="1">
          <a:blip r:embed="rId3">
            <a:alphaModFix/>
          </a:blip>
          <a:srcRect/>
          <a:stretch/>
        </p:blipFill>
        <p:spPr>
          <a:xfrm>
            <a:off x="396296" y="2486264"/>
            <a:ext cx="82147" cy="132149"/>
          </a:xfrm>
          <a:prstGeom prst="rect">
            <a:avLst/>
          </a:prstGeom>
          <a:noFill/>
          <a:ln>
            <a:noFill/>
          </a:ln>
        </p:spPr>
      </p:pic>
      <p:pic>
        <p:nvPicPr>
          <p:cNvPr id="2497" name="Google Shape;2497;p170" descr="A white arrow on a black background&#10;&#10;AI-generated content may be incorrect."/>
          <p:cNvPicPr preferRelativeResize="0"/>
          <p:nvPr/>
        </p:nvPicPr>
        <p:blipFill rotWithShape="1">
          <a:blip r:embed="rId3">
            <a:alphaModFix/>
          </a:blip>
          <a:srcRect/>
          <a:stretch/>
        </p:blipFill>
        <p:spPr>
          <a:xfrm>
            <a:off x="2637412" y="2486264"/>
            <a:ext cx="82147" cy="132149"/>
          </a:xfrm>
          <a:prstGeom prst="rect">
            <a:avLst/>
          </a:prstGeom>
          <a:noFill/>
          <a:ln>
            <a:noFill/>
          </a:ln>
        </p:spPr>
      </p:pic>
      <p:pic>
        <p:nvPicPr>
          <p:cNvPr id="2498" name="Google Shape;2498;p170" descr="A white arrow on a black background&#10;&#10;AI-generated content may be incorrect."/>
          <p:cNvPicPr preferRelativeResize="0"/>
          <p:nvPr/>
        </p:nvPicPr>
        <p:blipFill rotWithShape="1">
          <a:blip r:embed="rId3">
            <a:alphaModFix/>
          </a:blip>
          <a:srcRect/>
          <a:stretch/>
        </p:blipFill>
        <p:spPr>
          <a:xfrm>
            <a:off x="4879250" y="2486264"/>
            <a:ext cx="82147" cy="132149"/>
          </a:xfrm>
          <a:prstGeom prst="rect">
            <a:avLst/>
          </a:prstGeom>
          <a:noFill/>
          <a:ln>
            <a:noFill/>
          </a:ln>
        </p:spPr>
      </p:pic>
      <p:pic>
        <p:nvPicPr>
          <p:cNvPr id="2499" name="Google Shape;2499;p170" descr="A white arrow on a black background&#10;&#10;AI-generated content may be incorrect."/>
          <p:cNvPicPr preferRelativeResize="0"/>
          <p:nvPr/>
        </p:nvPicPr>
        <p:blipFill rotWithShape="1">
          <a:blip r:embed="rId3">
            <a:alphaModFix/>
          </a:blip>
          <a:srcRect/>
          <a:stretch/>
        </p:blipFill>
        <p:spPr>
          <a:xfrm>
            <a:off x="7121172" y="2486264"/>
            <a:ext cx="82147" cy="132149"/>
          </a:xfrm>
          <a:prstGeom prst="rect">
            <a:avLst/>
          </a:prstGeom>
          <a:noFill/>
          <a:ln>
            <a:noFill/>
          </a:ln>
        </p:spPr>
      </p:pic>
      <p:sp>
        <p:nvSpPr>
          <p:cNvPr id="2500" name="Google Shape;2500;p170"/>
          <p:cNvSpPr txBox="1">
            <a:spLocks noGrp="1"/>
          </p:cNvSpPr>
          <p:nvPr>
            <p:ph type="subTitle" idx="1"/>
          </p:nvPr>
        </p:nvSpPr>
        <p:spPr>
          <a:xfrm>
            <a:off x="7107865" y="1617572"/>
            <a:ext cx="18963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1" name="Google Shape;2501;p170"/>
          <p:cNvSpPr txBox="1">
            <a:spLocks noGrp="1"/>
          </p:cNvSpPr>
          <p:nvPr>
            <p:ph type="subTitle" idx="2"/>
          </p:nvPr>
        </p:nvSpPr>
        <p:spPr>
          <a:xfrm>
            <a:off x="2614825" y="1784784"/>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2" name="Google Shape;2502;p170"/>
          <p:cNvSpPr txBox="1">
            <a:spLocks noGrp="1"/>
          </p:cNvSpPr>
          <p:nvPr>
            <p:ph type="subTitle" idx="3"/>
          </p:nvPr>
        </p:nvSpPr>
        <p:spPr>
          <a:xfrm>
            <a:off x="4847069" y="3486516"/>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3" name="Google Shape;2503;p170"/>
          <p:cNvSpPr txBox="1">
            <a:spLocks noGrp="1"/>
          </p:cNvSpPr>
          <p:nvPr>
            <p:ph type="subTitle" idx="4"/>
          </p:nvPr>
        </p:nvSpPr>
        <p:spPr>
          <a:xfrm>
            <a:off x="2624386" y="1310306"/>
            <a:ext cx="3321600" cy="249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4" name="Google Shape;2504;p170"/>
          <p:cNvSpPr txBox="1">
            <a:spLocks noGrp="1"/>
          </p:cNvSpPr>
          <p:nvPr>
            <p:ph type="subTitle" idx="5"/>
          </p:nvPr>
        </p:nvSpPr>
        <p:spPr>
          <a:xfrm>
            <a:off x="7107865" y="1310306"/>
            <a:ext cx="1896300" cy="372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5" name="Google Shape;2505;p170"/>
          <p:cNvSpPr txBox="1">
            <a:spLocks noGrp="1"/>
          </p:cNvSpPr>
          <p:nvPr>
            <p:ph type="subTitle" idx="6"/>
          </p:nvPr>
        </p:nvSpPr>
        <p:spPr>
          <a:xfrm>
            <a:off x="4847069" y="2986425"/>
            <a:ext cx="3321600" cy="4491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2506"/>
        <p:cNvGrpSpPr/>
        <p:nvPr/>
      </p:nvGrpSpPr>
      <p:grpSpPr>
        <a:xfrm>
          <a:off x="0" y="0"/>
          <a:ext cx="0" cy="0"/>
          <a:chOff x="0" y="0"/>
          <a:chExt cx="0" cy="0"/>
        </a:xfrm>
      </p:grpSpPr>
      <p:sp>
        <p:nvSpPr>
          <p:cNvPr id="2507" name="Google Shape;2507;p171"/>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2508" name="Google Shape;2508;p171"/>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09" name="Google Shape;2509;p1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510" name="Google Shape;2510;p171"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2511" name="Google Shape;2511;p171"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2512" name="Google Shape;2512;p171"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2513" name="Google Shape;2513;p171"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2514" name="Google Shape;2514;p171"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2515" name="Google Shape;2515;p171"/>
          <p:cNvSpPr txBox="1">
            <a:spLocks noGrp="1"/>
          </p:cNvSpPr>
          <p:nvPr>
            <p:ph type="subTitle" idx="1"/>
          </p:nvPr>
        </p:nvSpPr>
        <p:spPr>
          <a:xfrm>
            <a:off x="3755511" y="3614606"/>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16" name="Google Shape;2516;p171"/>
          <p:cNvSpPr txBox="1">
            <a:spLocks noGrp="1"/>
          </p:cNvSpPr>
          <p:nvPr>
            <p:ph type="subTitle" idx="2"/>
          </p:nvPr>
        </p:nvSpPr>
        <p:spPr>
          <a:xfrm>
            <a:off x="315025" y="3614606"/>
            <a:ext cx="33153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lnSpc>
                <a:spcPct val="101000"/>
              </a:lnSpc>
              <a:spcBef>
                <a:spcPts val="0"/>
              </a:spcBef>
              <a:spcAft>
                <a:spcPts val="0"/>
              </a:spcAft>
              <a:buSzPts val="810"/>
              <a:buNone/>
              <a:defRPr sz="900"/>
            </a:lvl2pPr>
            <a:lvl3pPr lvl="2">
              <a:lnSpc>
                <a:spcPct val="101000"/>
              </a:lnSpc>
              <a:spcBef>
                <a:spcPts val="0"/>
              </a:spcBef>
              <a:spcAft>
                <a:spcPts val="0"/>
              </a:spcAft>
              <a:buSzPts val="675"/>
              <a:buNone/>
              <a:defRPr sz="750"/>
            </a:lvl3pPr>
            <a:lvl4pPr lvl="3">
              <a:lnSpc>
                <a:spcPct val="101000"/>
              </a:lnSpc>
              <a:spcBef>
                <a:spcPts val="0"/>
              </a:spcBef>
              <a:spcAft>
                <a:spcPts val="0"/>
              </a:spcAft>
              <a:buSzPts val="540"/>
              <a:buNone/>
              <a:defRPr sz="600"/>
            </a:lvl4pPr>
            <a:lvl5pPr lvl="4">
              <a:lnSpc>
                <a:spcPct val="101000"/>
              </a:lnSpc>
              <a:spcBef>
                <a:spcPts val="0"/>
              </a:spcBef>
              <a:spcAft>
                <a:spcPts val="0"/>
              </a:spcAft>
              <a:buSzPts val="405"/>
              <a:buNone/>
              <a:defRPr sz="450"/>
            </a:lvl5pPr>
            <a:lvl6pPr lvl="5">
              <a:lnSpc>
                <a:spcPct val="101000"/>
              </a:lnSpc>
              <a:spcBef>
                <a:spcPts val="0"/>
              </a:spcBef>
              <a:spcAft>
                <a:spcPts val="0"/>
              </a:spcAft>
              <a:buSzPts val="187"/>
              <a:buNone/>
              <a:defRPr sz="187"/>
            </a:lvl6pPr>
            <a:lvl7pPr lvl="6">
              <a:lnSpc>
                <a:spcPct val="101000"/>
              </a:lnSpc>
              <a:spcBef>
                <a:spcPts val="0"/>
              </a:spcBef>
              <a:spcAft>
                <a:spcPts val="0"/>
              </a:spcAft>
              <a:buSzPts val="187"/>
              <a:buNone/>
              <a:defRPr sz="187"/>
            </a:lvl7pPr>
            <a:lvl8pPr lvl="7">
              <a:lnSpc>
                <a:spcPct val="101000"/>
              </a:lnSpc>
              <a:spcBef>
                <a:spcPts val="0"/>
              </a:spcBef>
              <a:spcAft>
                <a:spcPts val="0"/>
              </a:spcAft>
              <a:buSzPts val="187"/>
              <a:buNone/>
              <a:defRPr sz="187"/>
            </a:lvl8pPr>
            <a:lvl9pPr lvl="8">
              <a:lnSpc>
                <a:spcPct val="101000"/>
              </a:lnSpc>
              <a:spcBef>
                <a:spcPts val="0"/>
              </a:spcBef>
              <a:spcAft>
                <a:spcPts val="0"/>
              </a:spcAft>
              <a:buSzPts val="187"/>
              <a:buNone/>
              <a:defRPr sz="187"/>
            </a:lvl9pPr>
          </a:lstStyle>
          <a:p>
            <a:endParaRPr/>
          </a:p>
        </p:txBody>
      </p:sp>
      <p:sp>
        <p:nvSpPr>
          <p:cNvPr id="2517" name="Google Shape;2517;p171"/>
          <p:cNvSpPr txBox="1">
            <a:spLocks noGrp="1"/>
          </p:cNvSpPr>
          <p:nvPr>
            <p:ph type="subTitle" idx="3"/>
          </p:nvPr>
        </p:nvSpPr>
        <p:spPr>
          <a:xfrm>
            <a:off x="2056560"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18" name="Google Shape;2518;p171"/>
          <p:cNvSpPr txBox="1">
            <a:spLocks noGrp="1"/>
          </p:cNvSpPr>
          <p:nvPr>
            <p:ph type="subTitle" idx="4"/>
          </p:nvPr>
        </p:nvSpPr>
        <p:spPr>
          <a:xfrm>
            <a:off x="5465101"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19" name="Google Shape;2519;p171"/>
          <p:cNvSpPr txBox="1">
            <a:spLocks noGrp="1"/>
          </p:cNvSpPr>
          <p:nvPr>
            <p:ph type="subTitle" idx="5"/>
          </p:nvPr>
        </p:nvSpPr>
        <p:spPr>
          <a:xfrm>
            <a:off x="7172094" y="3614606"/>
            <a:ext cx="18027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20" name="Google Shape;2520;p171"/>
          <p:cNvSpPr txBox="1">
            <a:spLocks noGrp="1"/>
          </p:cNvSpPr>
          <p:nvPr>
            <p:ph type="subTitle" idx="6"/>
          </p:nvPr>
        </p:nvSpPr>
        <p:spPr>
          <a:xfrm>
            <a:off x="2064284"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21" name="Google Shape;2521;p171"/>
          <p:cNvSpPr txBox="1">
            <a:spLocks noGrp="1"/>
          </p:cNvSpPr>
          <p:nvPr>
            <p:ph type="subTitle" idx="7"/>
          </p:nvPr>
        </p:nvSpPr>
        <p:spPr>
          <a:xfrm>
            <a:off x="5467941"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22" name="Google Shape;2522;p171"/>
          <p:cNvSpPr txBox="1">
            <a:spLocks noGrp="1"/>
          </p:cNvSpPr>
          <p:nvPr>
            <p:ph type="subTitle" idx="8"/>
          </p:nvPr>
        </p:nvSpPr>
        <p:spPr>
          <a:xfrm>
            <a:off x="5467941"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3" name="Google Shape;2523;p171"/>
          <p:cNvSpPr txBox="1">
            <a:spLocks noGrp="1"/>
          </p:cNvSpPr>
          <p:nvPr>
            <p:ph type="subTitle" idx="9"/>
          </p:nvPr>
        </p:nvSpPr>
        <p:spPr>
          <a:xfrm>
            <a:off x="312295" y="2830647"/>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4" name="Google Shape;2524;p171"/>
          <p:cNvSpPr txBox="1">
            <a:spLocks noGrp="1"/>
          </p:cNvSpPr>
          <p:nvPr>
            <p:ph type="subTitle" idx="13"/>
          </p:nvPr>
        </p:nvSpPr>
        <p:spPr>
          <a:xfrm>
            <a:off x="3758584" y="2836142"/>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5" name="Google Shape;2525;p171"/>
          <p:cNvSpPr txBox="1">
            <a:spLocks noGrp="1"/>
          </p:cNvSpPr>
          <p:nvPr>
            <p:ph type="subTitle" idx="14"/>
          </p:nvPr>
        </p:nvSpPr>
        <p:spPr>
          <a:xfrm>
            <a:off x="7176645" y="2836144"/>
            <a:ext cx="18027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6" name="Google Shape;2526;p171"/>
          <p:cNvSpPr txBox="1">
            <a:spLocks noGrp="1"/>
          </p:cNvSpPr>
          <p:nvPr>
            <p:ph type="subTitle" idx="15"/>
          </p:nvPr>
        </p:nvSpPr>
        <p:spPr>
          <a:xfrm>
            <a:off x="308979"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7" name="Google Shape;2527;p171"/>
          <p:cNvSpPr txBox="1">
            <a:spLocks noGrp="1"/>
          </p:cNvSpPr>
          <p:nvPr>
            <p:ph type="subTitle" idx="16"/>
          </p:nvPr>
        </p:nvSpPr>
        <p:spPr>
          <a:xfrm>
            <a:off x="3758586"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8" name="Google Shape;2528;p171"/>
          <p:cNvSpPr txBox="1">
            <a:spLocks noGrp="1"/>
          </p:cNvSpPr>
          <p:nvPr>
            <p:ph type="subTitle" idx="17"/>
          </p:nvPr>
        </p:nvSpPr>
        <p:spPr>
          <a:xfrm>
            <a:off x="7174935" y="3090517"/>
            <a:ext cx="18027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9" name="Google Shape;2529;p171"/>
          <p:cNvSpPr txBox="1">
            <a:spLocks noGrp="1"/>
          </p:cNvSpPr>
          <p:nvPr>
            <p:ph type="subTitle" idx="18"/>
          </p:nvPr>
        </p:nvSpPr>
        <p:spPr>
          <a:xfrm>
            <a:off x="2057479"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2530"/>
        <p:cNvGrpSpPr/>
        <p:nvPr/>
      </p:nvGrpSpPr>
      <p:grpSpPr>
        <a:xfrm>
          <a:off x="0" y="0"/>
          <a:ext cx="0" cy="0"/>
          <a:chOff x="0" y="0"/>
          <a:chExt cx="0" cy="0"/>
        </a:xfrm>
      </p:grpSpPr>
      <p:sp>
        <p:nvSpPr>
          <p:cNvPr id="2531" name="Google Shape;2531;p172"/>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2" name="Google Shape;2532;p172"/>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3" name="Google Shape;2533;p172"/>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4" name="Google Shape;2534;p172"/>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5" name="Google Shape;2535;p1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536" name="Google Shape;2536;p172"/>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2537" name="Google Shape;2537;p172"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2538" name="Google Shape;2538;p172"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2539" name="Google Shape;2539;p172"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2540" name="Google Shape;2540;p172"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2541" name="Google Shape;2541;p172"/>
          <p:cNvPicPr preferRelativeResize="0"/>
          <p:nvPr/>
        </p:nvPicPr>
        <p:blipFill rotWithShape="1">
          <a:blip r:embed="rId7">
            <a:alphaModFix/>
          </a:blip>
          <a:srcRect/>
          <a:stretch/>
        </p:blipFill>
        <p:spPr>
          <a:xfrm>
            <a:off x="2890811" y="1421592"/>
            <a:ext cx="355600" cy="63326"/>
          </a:xfrm>
          <a:prstGeom prst="rect">
            <a:avLst/>
          </a:prstGeom>
          <a:noFill/>
          <a:ln>
            <a:noFill/>
          </a:ln>
        </p:spPr>
      </p:pic>
      <p:pic>
        <p:nvPicPr>
          <p:cNvPr id="2542" name="Google Shape;2542;p172" descr="A black and white text&#10;&#10;AI-generated content may be incorrect."/>
          <p:cNvPicPr preferRelativeResize="0"/>
          <p:nvPr/>
        </p:nvPicPr>
        <p:blipFill rotWithShape="1">
          <a:blip r:embed="rId8">
            <a:alphaModFix/>
          </a:blip>
          <a:srcRect/>
          <a:stretch/>
        </p:blipFill>
        <p:spPr>
          <a:xfrm>
            <a:off x="2756692" y="1626452"/>
            <a:ext cx="321863" cy="108107"/>
          </a:xfrm>
          <a:prstGeom prst="rect">
            <a:avLst/>
          </a:prstGeom>
          <a:noFill/>
          <a:ln>
            <a:noFill/>
          </a:ln>
        </p:spPr>
      </p:pic>
      <p:pic>
        <p:nvPicPr>
          <p:cNvPr id="2543" name="Google Shape;2543;p172"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2544" name="Google Shape;2544;p172"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2545" name="Google Shape;2545;p172"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2546" name="Google Shape;2546;p172"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2547" name="Google Shape;2547;p172"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2548" name="Google Shape;2548;p172"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2549" name="Google Shape;2549;p172"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2550" name="Google Shape;2550;p172"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2551" name="Google Shape;2551;p172"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2552" name="Google Shape;2552;p172" descr="A blue line on a black background&#10;&#10;AI-generated content may be incorrect."/>
          <p:cNvPicPr preferRelativeResize="0"/>
          <p:nvPr/>
        </p:nvPicPr>
        <p:blipFill rotWithShape="1">
          <a:blip r:embed="rId18">
            <a:alphaModFix/>
          </a:blip>
          <a:srcRect/>
          <a:stretch/>
        </p:blipFill>
        <p:spPr>
          <a:xfrm>
            <a:off x="3340444" y="909139"/>
            <a:ext cx="305967" cy="172627"/>
          </a:xfrm>
          <a:prstGeom prst="rect">
            <a:avLst/>
          </a:prstGeom>
          <a:noFill/>
          <a:ln>
            <a:noFill/>
          </a:ln>
        </p:spPr>
      </p:pic>
      <p:sp>
        <p:nvSpPr>
          <p:cNvPr id="2553" name="Google Shape;2553;p172"/>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4" name="Google Shape;2554;p172"/>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5" name="Google Shape;2555;p172"/>
          <p:cNvSpPr/>
          <p:nvPr/>
        </p:nvSpPr>
        <p:spPr>
          <a:xfrm rot="-2700000">
            <a:off x="4342212" y="2121922"/>
            <a:ext cx="568090" cy="69155"/>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6" name="Google Shape;2556;p172"/>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7" name="Google Shape;2557;p172"/>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762"/>
              <a:buFont typeface="Poppins"/>
              <a:buNone/>
              <a:defRPr sz="176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58" name="Google Shape;2558;p172"/>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586"/>
              <a:buNone/>
              <a:defRPr sz="176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559" name="Google Shape;2559;p172"/>
          <p:cNvSpPr txBox="1">
            <a:spLocks noGrp="1"/>
          </p:cNvSpPr>
          <p:nvPr>
            <p:ph type="title" idx="2" hasCustomPrompt="1"/>
          </p:nvPr>
        </p:nvSpPr>
        <p:spPr>
          <a:xfrm>
            <a:off x="5196701"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0" name="Google Shape;2560;p172"/>
          <p:cNvSpPr txBox="1">
            <a:spLocks noGrp="1"/>
          </p:cNvSpPr>
          <p:nvPr>
            <p:ph type="title" idx="3" hasCustomPrompt="1"/>
          </p:nvPr>
        </p:nvSpPr>
        <p:spPr>
          <a:xfrm>
            <a:off x="6918862"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1" name="Google Shape;2561;p172"/>
          <p:cNvSpPr txBox="1">
            <a:spLocks noGrp="1"/>
          </p:cNvSpPr>
          <p:nvPr>
            <p:ph type="title" idx="4" hasCustomPrompt="1"/>
          </p:nvPr>
        </p:nvSpPr>
        <p:spPr>
          <a:xfrm>
            <a:off x="5196701"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2" name="Google Shape;2562;p172"/>
          <p:cNvSpPr txBox="1">
            <a:spLocks noGrp="1"/>
          </p:cNvSpPr>
          <p:nvPr>
            <p:ph type="title" idx="5" hasCustomPrompt="1"/>
          </p:nvPr>
        </p:nvSpPr>
        <p:spPr>
          <a:xfrm>
            <a:off x="6918862"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3" name="Google Shape;2563;p172"/>
          <p:cNvSpPr txBox="1">
            <a:spLocks noGrp="1"/>
          </p:cNvSpPr>
          <p:nvPr>
            <p:ph type="subTitle" idx="6"/>
          </p:nvPr>
        </p:nvSpPr>
        <p:spPr>
          <a:xfrm>
            <a:off x="1761999" y="3407648"/>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564" name="Google Shape;2564;p172"/>
          <p:cNvSpPr txBox="1">
            <a:spLocks noGrp="1"/>
          </p:cNvSpPr>
          <p:nvPr>
            <p:ph type="subTitle" idx="7"/>
          </p:nvPr>
        </p:nvSpPr>
        <p:spPr>
          <a:xfrm rot="-5400000">
            <a:off x="562015" y="2257556"/>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pic>
        <p:nvPicPr>
          <p:cNvPr id="2565" name="Google Shape;2565;p172"/>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2566" name="Google Shape;2566;p172"/>
          <p:cNvSpPr txBox="1">
            <a:spLocks noGrp="1"/>
          </p:cNvSpPr>
          <p:nvPr>
            <p:ph type="subTitle" idx="8"/>
          </p:nvPr>
        </p:nvSpPr>
        <p:spPr>
          <a:xfrm>
            <a:off x="2576608" y="4320113"/>
            <a:ext cx="40662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567" name="Google Shape;2567;p172"/>
          <p:cNvSpPr txBox="1">
            <a:spLocks noGrp="1"/>
          </p:cNvSpPr>
          <p:nvPr>
            <p:ph type="subTitle" idx="9"/>
          </p:nvPr>
        </p:nvSpPr>
        <p:spPr>
          <a:xfrm>
            <a:off x="5209497"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68" name="Google Shape;2568;p172"/>
          <p:cNvSpPr txBox="1">
            <a:spLocks noGrp="1"/>
          </p:cNvSpPr>
          <p:nvPr>
            <p:ph type="subTitle" idx="13"/>
          </p:nvPr>
        </p:nvSpPr>
        <p:spPr>
          <a:xfrm>
            <a:off x="6903376"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69" name="Google Shape;2569;p172"/>
          <p:cNvSpPr txBox="1">
            <a:spLocks noGrp="1"/>
          </p:cNvSpPr>
          <p:nvPr>
            <p:ph type="subTitle" idx="14"/>
          </p:nvPr>
        </p:nvSpPr>
        <p:spPr>
          <a:xfrm>
            <a:off x="520609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70" name="Google Shape;2570;p172"/>
          <p:cNvSpPr txBox="1">
            <a:spLocks noGrp="1"/>
          </p:cNvSpPr>
          <p:nvPr>
            <p:ph type="subTitle" idx="15"/>
          </p:nvPr>
        </p:nvSpPr>
        <p:spPr>
          <a:xfrm>
            <a:off x="689997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71" name="Google Shape;2571;p172"/>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2" name="Google Shape;2572;p172"/>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3" name="Google Shape;2573;p172"/>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4" name="Google Shape;2574;p172"/>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5" name="Google Shape;2575;p172"/>
          <p:cNvSpPr txBox="1">
            <a:spLocks noGrp="1"/>
          </p:cNvSpPr>
          <p:nvPr>
            <p:ph type="subTitle" idx="20"/>
          </p:nvPr>
        </p:nvSpPr>
        <p:spPr>
          <a:xfrm>
            <a:off x="363524" y="3513947"/>
            <a:ext cx="819900" cy="3657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6" name="Google Shape;2576;p172"/>
          <p:cNvSpPr txBox="1">
            <a:spLocks noGrp="1"/>
          </p:cNvSpPr>
          <p:nvPr>
            <p:ph type="subTitle" idx="21"/>
          </p:nvPr>
        </p:nvSpPr>
        <p:spPr>
          <a:xfrm>
            <a:off x="3683830" y="733060"/>
            <a:ext cx="819900" cy="5286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7" name="Google Shape;2577;p172"/>
          <p:cNvSpPr txBox="1">
            <a:spLocks noGrp="1"/>
          </p:cNvSpPr>
          <p:nvPr>
            <p:ph type="subTitle" idx="22"/>
          </p:nvPr>
        </p:nvSpPr>
        <p:spPr>
          <a:xfrm>
            <a:off x="5209497" y="1138566"/>
            <a:ext cx="3080400" cy="5286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41"/>
        <p:cNvGrpSpPr/>
        <p:nvPr/>
      </p:nvGrpSpPr>
      <p:grpSpPr>
        <a:xfrm>
          <a:off x="0" y="0"/>
          <a:ext cx="0" cy="0"/>
          <a:chOff x="0" y="0"/>
          <a:chExt cx="0" cy="0"/>
        </a:xfrm>
      </p:grpSpPr>
      <p:grpSp>
        <p:nvGrpSpPr>
          <p:cNvPr id="142" name="Google Shape;142;p19"/>
          <p:cNvGrpSpPr/>
          <p:nvPr/>
        </p:nvGrpSpPr>
        <p:grpSpPr>
          <a:xfrm>
            <a:off x="645294" y="661955"/>
            <a:ext cx="925714" cy="283739"/>
            <a:chOff x="1720785" y="1765213"/>
            <a:chExt cx="2468571" cy="756636"/>
          </a:xfrm>
        </p:grpSpPr>
        <p:sp>
          <p:nvSpPr>
            <p:cNvPr id="143" name="Google Shape;143;p19"/>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 name="Google Shape;144;p19"/>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45" name="Google Shape;145;p19"/>
            <p:cNvGrpSpPr/>
            <p:nvPr/>
          </p:nvGrpSpPr>
          <p:grpSpPr>
            <a:xfrm>
              <a:off x="3397356" y="1765216"/>
              <a:ext cx="792000" cy="756633"/>
              <a:chOff x="3397356" y="1765216"/>
              <a:chExt cx="792000" cy="756633"/>
            </a:xfrm>
          </p:grpSpPr>
          <p:grpSp>
            <p:nvGrpSpPr>
              <p:cNvPr id="146" name="Google Shape;146;p19"/>
              <p:cNvGrpSpPr/>
              <p:nvPr/>
            </p:nvGrpSpPr>
            <p:grpSpPr>
              <a:xfrm>
                <a:off x="3397356" y="1765216"/>
                <a:ext cx="792000" cy="756633"/>
                <a:chOff x="3397356" y="1765216"/>
                <a:chExt cx="792000" cy="756633"/>
              </a:xfrm>
            </p:grpSpPr>
            <p:sp>
              <p:nvSpPr>
                <p:cNvPr id="147" name="Google Shape;147;p19"/>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8" name="Google Shape;148;p19"/>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49" name="Google Shape;149;p19"/>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0" name="Google Shape;150;p19"/>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1" name="Google Shape;151;p19"/>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 name="Google Shape;152;p19"/>
          <p:cNvSpPr>
            <a:spLocks noGrp="1"/>
          </p:cNvSpPr>
          <p:nvPr>
            <p:ph type="pic" idx="2"/>
          </p:nvPr>
        </p:nvSpPr>
        <p:spPr>
          <a:xfrm>
            <a:off x="1991065" y="636560"/>
            <a:ext cx="1566000" cy="339600"/>
          </a:xfrm>
          <a:prstGeom prst="rect">
            <a:avLst/>
          </a:prstGeom>
          <a:solidFill>
            <a:schemeClr val="lt2"/>
          </a:solidFill>
          <a:ln>
            <a:noFill/>
          </a:ln>
        </p:spPr>
      </p:sp>
      <p:sp>
        <p:nvSpPr>
          <p:cNvPr id="153" name="Google Shape;153;p19"/>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54" name="Google Shape;154;p19"/>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55" name="Google Shape;155;p19"/>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2578"/>
        <p:cNvGrpSpPr/>
        <p:nvPr/>
      </p:nvGrpSpPr>
      <p:grpSpPr>
        <a:xfrm>
          <a:off x="0" y="0"/>
          <a:ext cx="0" cy="0"/>
          <a:chOff x="0" y="0"/>
          <a:chExt cx="0" cy="0"/>
        </a:xfrm>
      </p:grpSpPr>
      <p:sp>
        <p:nvSpPr>
          <p:cNvPr id="2579" name="Google Shape;2579;p173"/>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80" name="Google Shape;2580;p173"/>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81" name="Google Shape;2581;p1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582" name="Google Shape;2582;p173"/>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2583" name="Google Shape;2583;p173"/>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2584" name="Google Shape;2584;p173"/>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2585" name="Google Shape;2585;p173"/>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12"/>
              <a:buFont typeface="Poppins"/>
              <a:buNone/>
              <a:defRPr sz="191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86" name="Google Shape;2586;p173"/>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721"/>
              <a:buNone/>
              <a:defRPr sz="191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587" name="Google Shape;2587;p173"/>
          <p:cNvSpPr txBox="1">
            <a:spLocks noGrp="1"/>
          </p:cNvSpPr>
          <p:nvPr>
            <p:ph type="subTitle" idx="2"/>
          </p:nvPr>
        </p:nvSpPr>
        <p:spPr>
          <a:xfrm>
            <a:off x="1912823" y="4176572"/>
            <a:ext cx="55068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588" name="Google Shape;2588;p173"/>
          <p:cNvSpPr txBox="1">
            <a:spLocks noGrp="1"/>
          </p:cNvSpPr>
          <p:nvPr>
            <p:ph type="title" idx="3" hasCustomPrompt="1"/>
          </p:nvPr>
        </p:nvSpPr>
        <p:spPr>
          <a:xfrm>
            <a:off x="4955620" y="1678775"/>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89" name="Google Shape;2589;p173"/>
          <p:cNvSpPr txBox="1">
            <a:spLocks noGrp="1"/>
          </p:cNvSpPr>
          <p:nvPr>
            <p:ph type="title" idx="4" hasCustomPrompt="1"/>
          </p:nvPr>
        </p:nvSpPr>
        <p:spPr>
          <a:xfrm>
            <a:off x="6677806"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0" name="Google Shape;2590;p173"/>
          <p:cNvSpPr txBox="1">
            <a:spLocks noGrp="1"/>
          </p:cNvSpPr>
          <p:nvPr>
            <p:ph type="title" idx="5" hasCustomPrompt="1"/>
          </p:nvPr>
        </p:nvSpPr>
        <p:spPr>
          <a:xfrm>
            <a:off x="4955620"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1" name="Google Shape;2591;p173"/>
          <p:cNvSpPr txBox="1">
            <a:spLocks noGrp="1"/>
          </p:cNvSpPr>
          <p:nvPr>
            <p:ph type="title" idx="6" hasCustomPrompt="1"/>
          </p:nvPr>
        </p:nvSpPr>
        <p:spPr>
          <a:xfrm>
            <a:off x="6677806"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2" name="Google Shape;2592;p173"/>
          <p:cNvSpPr txBox="1">
            <a:spLocks noGrp="1"/>
          </p:cNvSpPr>
          <p:nvPr>
            <p:ph type="subTitle" idx="7"/>
          </p:nvPr>
        </p:nvSpPr>
        <p:spPr>
          <a:xfrm>
            <a:off x="496843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3" name="Google Shape;2593;p173"/>
          <p:cNvSpPr txBox="1">
            <a:spLocks noGrp="1"/>
          </p:cNvSpPr>
          <p:nvPr>
            <p:ph type="subTitle" idx="8"/>
          </p:nvPr>
        </p:nvSpPr>
        <p:spPr>
          <a:xfrm>
            <a:off x="666231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4" name="Google Shape;2594;p173"/>
          <p:cNvSpPr txBox="1">
            <a:spLocks noGrp="1"/>
          </p:cNvSpPr>
          <p:nvPr>
            <p:ph type="subTitle" idx="9"/>
          </p:nvPr>
        </p:nvSpPr>
        <p:spPr>
          <a:xfrm>
            <a:off x="4965029"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5" name="Google Shape;2595;p173"/>
          <p:cNvSpPr txBox="1">
            <a:spLocks noGrp="1"/>
          </p:cNvSpPr>
          <p:nvPr>
            <p:ph type="subTitle" idx="13"/>
          </p:nvPr>
        </p:nvSpPr>
        <p:spPr>
          <a:xfrm>
            <a:off x="6658908"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6" name="Google Shape;2596;p173"/>
          <p:cNvSpPr txBox="1">
            <a:spLocks noGrp="1"/>
          </p:cNvSpPr>
          <p:nvPr>
            <p:ph type="title" idx="14" hasCustomPrompt="1"/>
          </p:nvPr>
        </p:nvSpPr>
        <p:spPr>
          <a:xfrm>
            <a:off x="1025757" y="1678775"/>
            <a:ext cx="12144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7" name="Google Shape;2597;p173"/>
          <p:cNvSpPr txBox="1">
            <a:spLocks noGrp="1"/>
          </p:cNvSpPr>
          <p:nvPr>
            <p:ph type="title" idx="15" hasCustomPrompt="1"/>
          </p:nvPr>
        </p:nvSpPr>
        <p:spPr>
          <a:xfrm>
            <a:off x="2747900"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8" name="Google Shape;2598;p173"/>
          <p:cNvSpPr txBox="1">
            <a:spLocks noGrp="1"/>
          </p:cNvSpPr>
          <p:nvPr>
            <p:ph type="title" idx="16" hasCustomPrompt="1"/>
          </p:nvPr>
        </p:nvSpPr>
        <p:spPr>
          <a:xfrm>
            <a:off x="1025758"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9" name="Google Shape;2599;p173"/>
          <p:cNvSpPr txBox="1">
            <a:spLocks noGrp="1"/>
          </p:cNvSpPr>
          <p:nvPr>
            <p:ph type="title" idx="17" hasCustomPrompt="1"/>
          </p:nvPr>
        </p:nvSpPr>
        <p:spPr>
          <a:xfrm>
            <a:off x="2747900"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600" name="Google Shape;2600;p173"/>
          <p:cNvSpPr txBox="1">
            <a:spLocks noGrp="1"/>
          </p:cNvSpPr>
          <p:nvPr>
            <p:ph type="subTitle" idx="18"/>
          </p:nvPr>
        </p:nvSpPr>
        <p:spPr>
          <a:xfrm>
            <a:off x="1038540"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1" name="Google Shape;2601;p173"/>
          <p:cNvSpPr txBox="1">
            <a:spLocks noGrp="1"/>
          </p:cNvSpPr>
          <p:nvPr>
            <p:ph type="subTitle" idx="19"/>
          </p:nvPr>
        </p:nvSpPr>
        <p:spPr>
          <a:xfrm>
            <a:off x="2732419"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2" name="Google Shape;2602;p173"/>
          <p:cNvSpPr txBox="1">
            <a:spLocks noGrp="1"/>
          </p:cNvSpPr>
          <p:nvPr>
            <p:ph type="subTitle" idx="20"/>
          </p:nvPr>
        </p:nvSpPr>
        <p:spPr>
          <a:xfrm>
            <a:off x="103513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3" name="Google Shape;2603;p173"/>
          <p:cNvSpPr txBox="1">
            <a:spLocks noGrp="1"/>
          </p:cNvSpPr>
          <p:nvPr>
            <p:ph type="subTitle" idx="21"/>
          </p:nvPr>
        </p:nvSpPr>
        <p:spPr>
          <a:xfrm>
            <a:off x="272901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4" name="Google Shape;2604;p173"/>
          <p:cNvSpPr txBox="1">
            <a:spLocks noGrp="1"/>
          </p:cNvSpPr>
          <p:nvPr>
            <p:ph type="subTitle" idx="22"/>
          </p:nvPr>
        </p:nvSpPr>
        <p:spPr>
          <a:xfrm>
            <a:off x="1020683"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
        <p:nvSpPr>
          <p:cNvPr id="2605" name="Google Shape;2605;p173"/>
          <p:cNvSpPr txBox="1">
            <a:spLocks noGrp="1"/>
          </p:cNvSpPr>
          <p:nvPr>
            <p:ph type="subTitle" idx="23"/>
          </p:nvPr>
        </p:nvSpPr>
        <p:spPr>
          <a:xfrm>
            <a:off x="4958678"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2606"/>
        <p:cNvGrpSpPr/>
        <p:nvPr/>
      </p:nvGrpSpPr>
      <p:grpSpPr>
        <a:xfrm>
          <a:off x="0" y="0"/>
          <a:ext cx="0" cy="0"/>
          <a:chOff x="0" y="0"/>
          <a:chExt cx="0" cy="0"/>
        </a:xfrm>
      </p:grpSpPr>
      <p:sp>
        <p:nvSpPr>
          <p:cNvPr id="2607" name="Google Shape;2607;p174"/>
          <p:cNvSpPr/>
          <p:nvPr/>
        </p:nvSpPr>
        <p:spPr>
          <a:xfrm>
            <a:off x="4670344"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08" name="Google Shape;2608;p174"/>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09" name="Google Shape;2609;p174"/>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10" name="Google Shape;2610;p174"/>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11" name="Google Shape;2611;p174"/>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12" name="Google Shape;2612;p1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13" name="Google Shape;2613;p174"/>
          <p:cNvSpPr txBox="1">
            <a:spLocks noGrp="1"/>
          </p:cNvSpPr>
          <p:nvPr>
            <p:ph type="body" idx="1"/>
          </p:nvPr>
        </p:nvSpPr>
        <p:spPr>
          <a:xfrm>
            <a:off x="4782282"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2614" name="Google Shape;2614;p174"/>
          <p:cNvSpPr txBox="1">
            <a:spLocks noGrp="1"/>
          </p:cNvSpPr>
          <p:nvPr>
            <p:ph type="subTitle" idx="2"/>
          </p:nvPr>
        </p:nvSpPr>
        <p:spPr>
          <a:xfrm>
            <a:off x="453925" y="966947"/>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15" name="Google Shape;2615;p174"/>
          <p:cNvSpPr txBox="1">
            <a:spLocks noGrp="1"/>
          </p:cNvSpPr>
          <p:nvPr>
            <p:ph type="subTitle" idx="3"/>
          </p:nvPr>
        </p:nvSpPr>
        <p:spPr>
          <a:xfrm>
            <a:off x="4768400" y="966950"/>
            <a:ext cx="39396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16" name="Google Shape;2616;p174"/>
          <p:cNvSpPr txBox="1">
            <a:spLocks noGrp="1"/>
          </p:cNvSpPr>
          <p:nvPr>
            <p:ph type="subTitle" idx="4"/>
          </p:nvPr>
        </p:nvSpPr>
        <p:spPr>
          <a:xfrm>
            <a:off x="453925" y="2911753"/>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17" name="Google Shape;2617;p174"/>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
        <p:nvSpPr>
          <p:cNvPr id="2618" name="Google Shape;2618;p174"/>
          <p:cNvSpPr txBox="1">
            <a:spLocks noGrp="1"/>
          </p:cNvSpPr>
          <p:nvPr>
            <p:ph type="body" idx="6"/>
          </p:nvPr>
        </p:nvSpPr>
        <p:spPr>
          <a:xfrm>
            <a:off x="485075"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2619" name="Google Shape;2619;p174"/>
          <p:cNvSpPr txBox="1">
            <a:spLocks noGrp="1"/>
          </p:cNvSpPr>
          <p:nvPr>
            <p:ph type="body" idx="7"/>
          </p:nvPr>
        </p:nvSpPr>
        <p:spPr>
          <a:xfrm>
            <a:off x="4782282"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2620" name="Google Shape;2620;p174"/>
          <p:cNvSpPr txBox="1">
            <a:spLocks noGrp="1"/>
          </p:cNvSpPr>
          <p:nvPr>
            <p:ph type="body" idx="8"/>
          </p:nvPr>
        </p:nvSpPr>
        <p:spPr>
          <a:xfrm>
            <a:off x="485075"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2621"/>
        <p:cNvGrpSpPr/>
        <p:nvPr/>
      </p:nvGrpSpPr>
      <p:grpSpPr>
        <a:xfrm>
          <a:off x="0" y="0"/>
          <a:ext cx="0" cy="0"/>
          <a:chOff x="0" y="0"/>
          <a:chExt cx="0" cy="0"/>
        </a:xfrm>
      </p:grpSpPr>
      <p:sp>
        <p:nvSpPr>
          <p:cNvPr id="2622" name="Google Shape;2622;p175"/>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2623" name="Google Shape;2623;p175" descr="A black and blue background&#10;&#10;AI-generated content may be incorrect."/>
          <p:cNvPicPr preferRelativeResize="0"/>
          <p:nvPr/>
        </p:nvPicPr>
        <p:blipFill rotWithShape="1">
          <a:blip r:embed="rId3">
            <a:alphaModFix/>
          </a:blip>
          <a:srcRect/>
          <a:stretch/>
        </p:blipFill>
        <p:spPr>
          <a:xfrm>
            <a:off x="4660257" y="2804991"/>
            <a:ext cx="4245431" cy="1866755"/>
          </a:xfrm>
          <a:prstGeom prst="rect">
            <a:avLst/>
          </a:prstGeom>
          <a:noFill/>
          <a:ln>
            <a:noFill/>
          </a:ln>
        </p:spPr>
      </p:pic>
      <p:sp>
        <p:nvSpPr>
          <p:cNvPr id="2624" name="Google Shape;2624;p175"/>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25" name="Google Shape;2625;p175"/>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26" name="Google Shape;2626;p175"/>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27" name="Google Shape;2627;p175"/>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28" name="Google Shape;2628;p1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29" name="Google Shape;2629;p175"/>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rgbClr val="FFC000"/>
              </a:buClr>
              <a:buSzPts val="945"/>
              <a:buChar char="●"/>
              <a:defRPr sz="1050">
                <a:solidFill>
                  <a:schemeClr val="lt1"/>
                </a:solidFill>
              </a:defRPr>
            </a:lvl1pPr>
            <a:lvl2pPr marL="914400" lvl="1" indent="-280031" algn="l">
              <a:lnSpc>
                <a:spcPct val="95000"/>
              </a:lnSpc>
              <a:spcBef>
                <a:spcPts val="1350"/>
              </a:spcBef>
              <a:spcAft>
                <a:spcPts val="0"/>
              </a:spcAft>
              <a:buClr>
                <a:srgbClr val="FFC000"/>
              </a:buClr>
              <a:buSzPts val="810"/>
              <a:buChar char="●"/>
              <a:defRPr sz="900">
                <a:solidFill>
                  <a:schemeClr val="lt1"/>
                </a:solidFill>
              </a:defRPr>
            </a:lvl2pPr>
            <a:lvl3pPr marL="1371600" lvl="2" indent="-271459" algn="l">
              <a:lnSpc>
                <a:spcPct val="95000"/>
              </a:lnSpc>
              <a:spcBef>
                <a:spcPts val="1350"/>
              </a:spcBef>
              <a:spcAft>
                <a:spcPts val="0"/>
              </a:spcAft>
              <a:buClr>
                <a:srgbClr val="FFC000"/>
              </a:buClr>
              <a:buSzPts val="675"/>
              <a:buChar char="●"/>
              <a:defRPr sz="750">
                <a:solidFill>
                  <a:schemeClr val="lt1"/>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pic>
        <p:nvPicPr>
          <p:cNvPr id="2630" name="Google Shape;2630;p175"/>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2631" name="Google Shape;2631;p175"/>
          <p:cNvSpPr txBox="1">
            <a:spLocks noGrp="1"/>
          </p:cNvSpPr>
          <p:nvPr>
            <p:ph type="subTitle" idx="2"/>
          </p:nvPr>
        </p:nvSpPr>
        <p:spPr>
          <a:xfrm>
            <a:off x="453925" y="966947"/>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32" name="Google Shape;2632;p175"/>
          <p:cNvSpPr txBox="1">
            <a:spLocks noGrp="1"/>
          </p:cNvSpPr>
          <p:nvPr>
            <p:ph type="subTitle" idx="3"/>
          </p:nvPr>
        </p:nvSpPr>
        <p:spPr>
          <a:xfrm>
            <a:off x="4768404" y="966947"/>
            <a:ext cx="1684500" cy="4017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33" name="Google Shape;2633;p175"/>
          <p:cNvSpPr txBox="1">
            <a:spLocks noGrp="1"/>
          </p:cNvSpPr>
          <p:nvPr>
            <p:ph type="subTitle" idx="4"/>
          </p:nvPr>
        </p:nvSpPr>
        <p:spPr>
          <a:xfrm>
            <a:off x="453925" y="2911753"/>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34" name="Google Shape;2634;p175"/>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2635"/>
        <p:cNvGrpSpPr/>
        <p:nvPr/>
      </p:nvGrpSpPr>
      <p:grpSpPr>
        <a:xfrm>
          <a:off x="0" y="0"/>
          <a:ext cx="0" cy="0"/>
          <a:chOff x="0" y="0"/>
          <a:chExt cx="0" cy="0"/>
        </a:xfrm>
      </p:grpSpPr>
      <p:sp>
        <p:nvSpPr>
          <p:cNvPr id="2636" name="Google Shape;2636;p176"/>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37" name="Google Shape;2637;p176"/>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38" name="Google Shape;2638;p176"/>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639" name="Google Shape;2639;p176"/>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40" name="Google Shape;2640;p1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641" name="Google Shape;2641;p176"/>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2642" name="Google Shape;2642;p176"/>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2643" name="Google Shape;2643;p176"/>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2644" name="Google Shape;2644;p176"/>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2645" name="Google Shape;2645;p176"/>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2646" name="Google Shape;2646;p176"/>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2647" name="Google Shape;2647;p176"/>
          <p:cNvSpPr txBox="1">
            <a:spLocks noGrp="1"/>
          </p:cNvSpPr>
          <p:nvPr>
            <p:ph type="subTitle" idx="1"/>
          </p:nvPr>
        </p:nvSpPr>
        <p:spPr>
          <a:xfrm>
            <a:off x="1324159" y="1051439"/>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48" name="Google Shape;2648;p176"/>
          <p:cNvSpPr txBox="1">
            <a:spLocks noGrp="1"/>
          </p:cNvSpPr>
          <p:nvPr>
            <p:ph type="subTitle" idx="2"/>
          </p:nvPr>
        </p:nvSpPr>
        <p:spPr>
          <a:xfrm>
            <a:off x="3347958" y="2274160"/>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49" name="Google Shape;2649;p176"/>
          <p:cNvSpPr txBox="1">
            <a:spLocks noGrp="1"/>
          </p:cNvSpPr>
          <p:nvPr>
            <p:ph type="subTitle" idx="3"/>
          </p:nvPr>
        </p:nvSpPr>
        <p:spPr>
          <a:xfrm>
            <a:off x="5364605" y="3569278"/>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50" name="Google Shape;2650;p176"/>
          <p:cNvSpPr txBox="1">
            <a:spLocks noGrp="1"/>
          </p:cNvSpPr>
          <p:nvPr>
            <p:ph type="subTitle" idx="4"/>
          </p:nvPr>
        </p:nvSpPr>
        <p:spPr>
          <a:xfrm>
            <a:off x="516008" y="1051439"/>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51" name="Google Shape;2651;p176"/>
          <p:cNvSpPr txBox="1">
            <a:spLocks noGrp="1"/>
          </p:cNvSpPr>
          <p:nvPr>
            <p:ph type="subTitle" idx="5"/>
          </p:nvPr>
        </p:nvSpPr>
        <p:spPr>
          <a:xfrm>
            <a:off x="4556444" y="3569278"/>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52" name="Google Shape;2652;p176"/>
          <p:cNvSpPr txBox="1">
            <a:spLocks noGrp="1"/>
          </p:cNvSpPr>
          <p:nvPr>
            <p:ph type="subTitle" idx="6"/>
          </p:nvPr>
        </p:nvSpPr>
        <p:spPr>
          <a:xfrm>
            <a:off x="582665" y="1451503"/>
            <a:ext cx="38352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2653" name="Google Shape;2653;p176"/>
          <p:cNvSpPr txBox="1">
            <a:spLocks noGrp="1"/>
          </p:cNvSpPr>
          <p:nvPr>
            <p:ph type="subTitle" idx="7"/>
          </p:nvPr>
        </p:nvSpPr>
        <p:spPr>
          <a:xfrm>
            <a:off x="2607017" y="2674262"/>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2654" name="Google Shape;2654;p176"/>
          <p:cNvSpPr txBox="1">
            <a:spLocks noGrp="1"/>
          </p:cNvSpPr>
          <p:nvPr>
            <p:ph type="subTitle" idx="8"/>
          </p:nvPr>
        </p:nvSpPr>
        <p:spPr>
          <a:xfrm>
            <a:off x="4624217" y="3968500"/>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2655" name="Google Shape;2655;p176"/>
          <p:cNvSpPr txBox="1">
            <a:spLocks noGrp="1"/>
          </p:cNvSpPr>
          <p:nvPr>
            <p:ph type="subTitle" idx="9"/>
          </p:nvPr>
        </p:nvSpPr>
        <p:spPr>
          <a:xfrm>
            <a:off x="2539807" y="2274159"/>
            <a:ext cx="5187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2656"/>
        <p:cNvGrpSpPr/>
        <p:nvPr/>
      </p:nvGrpSpPr>
      <p:grpSpPr>
        <a:xfrm>
          <a:off x="0" y="0"/>
          <a:ext cx="0" cy="0"/>
          <a:chOff x="0" y="0"/>
          <a:chExt cx="0" cy="0"/>
        </a:xfrm>
      </p:grpSpPr>
      <p:sp>
        <p:nvSpPr>
          <p:cNvPr id="2657" name="Google Shape;2657;p177"/>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58" name="Google Shape;2658;p1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659" name="Google Shape;2659;p177"/>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2660" name="Google Shape;2660;p177"/>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2661" name="Google Shape;2661;p177"/>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2662" name="Google Shape;2662;p177"/>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2663" name="Google Shape;2663;p177"/>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2664" name="Google Shape;2664;p177"/>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2665" name="Google Shape;2665;p177"/>
          <p:cNvSpPr txBox="1">
            <a:spLocks noGrp="1"/>
          </p:cNvSpPr>
          <p:nvPr>
            <p:ph type="subTitle" idx="1"/>
          </p:nvPr>
        </p:nvSpPr>
        <p:spPr>
          <a:xfrm>
            <a:off x="318727" y="12961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66" name="Google Shape;2666;p177"/>
          <p:cNvSpPr txBox="1">
            <a:spLocks noGrp="1"/>
          </p:cNvSpPr>
          <p:nvPr>
            <p:ph type="subTitle" idx="2"/>
          </p:nvPr>
        </p:nvSpPr>
        <p:spPr>
          <a:xfrm>
            <a:off x="314537" y="1549173"/>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67" name="Google Shape;2667;p177"/>
          <p:cNvSpPr txBox="1">
            <a:spLocks noGrp="1"/>
          </p:cNvSpPr>
          <p:nvPr>
            <p:ph type="subTitle" idx="3"/>
          </p:nvPr>
        </p:nvSpPr>
        <p:spPr>
          <a:xfrm>
            <a:off x="3789726" y="12961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68" name="Google Shape;2668;p177"/>
          <p:cNvSpPr txBox="1">
            <a:spLocks noGrp="1"/>
          </p:cNvSpPr>
          <p:nvPr>
            <p:ph type="subTitle" idx="4"/>
          </p:nvPr>
        </p:nvSpPr>
        <p:spPr>
          <a:xfrm>
            <a:off x="318727" y="2468863"/>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69" name="Google Shape;2669;p177"/>
          <p:cNvSpPr txBox="1">
            <a:spLocks noGrp="1"/>
          </p:cNvSpPr>
          <p:nvPr>
            <p:ph type="subTitle" idx="5"/>
          </p:nvPr>
        </p:nvSpPr>
        <p:spPr>
          <a:xfrm>
            <a:off x="314537" y="2677028"/>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70" name="Google Shape;2670;p177"/>
          <p:cNvSpPr txBox="1">
            <a:spLocks noGrp="1"/>
          </p:cNvSpPr>
          <p:nvPr>
            <p:ph type="subTitle" idx="6"/>
          </p:nvPr>
        </p:nvSpPr>
        <p:spPr>
          <a:xfrm>
            <a:off x="3789726" y="2468863"/>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71" name="Google Shape;2671;p177"/>
          <p:cNvSpPr txBox="1">
            <a:spLocks noGrp="1"/>
          </p:cNvSpPr>
          <p:nvPr>
            <p:ph type="subTitle" idx="7"/>
          </p:nvPr>
        </p:nvSpPr>
        <p:spPr>
          <a:xfrm>
            <a:off x="318727" y="36619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72" name="Google Shape;2672;p177"/>
          <p:cNvSpPr txBox="1">
            <a:spLocks noGrp="1"/>
          </p:cNvSpPr>
          <p:nvPr>
            <p:ph type="subTitle" idx="8"/>
          </p:nvPr>
        </p:nvSpPr>
        <p:spPr>
          <a:xfrm>
            <a:off x="314537" y="3871600"/>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73" name="Google Shape;2673;p177"/>
          <p:cNvSpPr txBox="1">
            <a:spLocks noGrp="1"/>
          </p:cNvSpPr>
          <p:nvPr>
            <p:ph type="subTitle" idx="9"/>
          </p:nvPr>
        </p:nvSpPr>
        <p:spPr>
          <a:xfrm>
            <a:off x="3789726" y="36619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74" name="Google Shape;2674;p177"/>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2675"/>
        <p:cNvGrpSpPr/>
        <p:nvPr/>
      </p:nvGrpSpPr>
      <p:grpSpPr>
        <a:xfrm>
          <a:off x="0" y="0"/>
          <a:ext cx="0" cy="0"/>
          <a:chOff x="0" y="0"/>
          <a:chExt cx="0" cy="0"/>
        </a:xfrm>
      </p:grpSpPr>
      <p:sp>
        <p:nvSpPr>
          <p:cNvPr id="2676" name="Google Shape;2676;p178"/>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77" name="Google Shape;2677;p178"/>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78" name="Google Shape;2678;p1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79" name="Google Shape;2679;p178"/>
          <p:cNvSpPr txBox="1">
            <a:spLocks noGrp="1"/>
          </p:cNvSpPr>
          <p:nvPr>
            <p:ph type="body" idx="1"/>
          </p:nvPr>
        </p:nvSpPr>
        <p:spPr>
          <a:xfrm>
            <a:off x="487498" y="1740694"/>
            <a:ext cx="3826800" cy="2610300"/>
          </a:xfrm>
          <a:prstGeom prst="rect">
            <a:avLst/>
          </a:prstGeom>
          <a:noFill/>
          <a:ln>
            <a:noFill/>
          </a:ln>
        </p:spPr>
        <p:txBody>
          <a:bodyPr spcFirstLastPara="1" wrap="square" lIns="0" tIns="0" rIns="0" bIns="0" anchor="t" anchorCtr="0">
            <a:noAutofit/>
          </a:bodyPr>
          <a:lstStyle>
            <a:lvl1pPr marL="457200" lvl="0" indent="-288602" algn="l">
              <a:lnSpc>
                <a:spcPct val="89000"/>
              </a:lnSpc>
              <a:spcBef>
                <a:spcPts val="1350"/>
              </a:spcBef>
              <a:spcAft>
                <a:spcPts val="0"/>
              </a:spcAft>
              <a:buClr>
                <a:srgbClr val="DA0025"/>
              </a:buClr>
              <a:buSzPts val="945"/>
              <a:buChar char="●"/>
              <a:defRPr sz="1050"/>
            </a:lvl1pPr>
            <a:lvl2pPr marL="914400" lvl="1" indent="-280031" algn="l">
              <a:lnSpc>
                <a:spcPct val="89000"/>
              </a:lnSpc>
              <a:spcBef>
                <a:spcPts val="1350"/>
              </a:spcBef>
              <a:spcAft>
                <a:spcPts val="0"/>
              </a:spcAft>
              <a:buClr>
                <a:srgbClr val="DA0025"/>
              </a:buClr>
              <a:buSzPts val="810"/>
              <a:buChar char="●"/>
              <a:defRPr sz="900"/>
            </a:lvl2pPr>
            <a:lvl3pPr marL="1371600" lvl="2" indent="-271459" algn="l">
              <a:lnSpc>
                <a:spcPct val="89000"/>
              </a:lnSpc>
              <a:spcBef>
                <a:spcPts val="1350"/>
              </a:spcBef>
              <a:spcAft>
                <a:spcPts val="0"/>
              </a:spcAft>
              <a:buClr>
                <a:srgbClr val="DA0025"/>
              </a:buClr>
              <a:buSzPts val="675"/>
              <a:buChar char="●"/>
              <a:defRPr sz="750"/>
            </a:lvl3pPr>
            <a:lvl4pPr marL="1828800" lvl="3" indent="-262887" algn="l">
              <a:lnSpc>
                <a:spcPct val="89000"/>
              </a:lnSpc>
              <a:spcBef>
                <a:spcPts val="1350"/>
              </a:spcBef>
              <a:spcAft>
                <a:spcPts val="0"/>
              </a:spcAft>
              <a:buClr>
                <a:srgbClr val="DA0025"/>
              </a:buClr>
              <a:buSzPts val="540"/>
              <a:buChar char="●"/>
              <a:defRPr sz="600"/>
            </a:lvl4pPr>
            <a:lvl5pPr marL="2286000" lvl="4" indent="-254315" algn="l">
              <a:lnSpc>
                <a:spcPct val="89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2680"/>
        <p:cNvGrpSpPr/>
        <p:nvPr/>
      </p:nvGrpSpPr>
      <p:grpSpPr>
        <a:xfrm>
          <a:off x="0" y="0"/>
          <a:ext cx="0" cy="0"/>
          <a:chOff x="0" y="0"/>
          <a:chExt cx="0" cy="0"/>
        </a:xfrm>
      </p:grpSpPr>
      <p:sp>
        <p:nvSpPr>
          <p:cNvPr id="2681" name="Google Shape;2681;p179"/>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82" name="Google Shape;2682;p1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83" name="Google Shape;2683;p179"/>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2684" name="Google Shape;2684;p179"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685" name="Google Shape;2685;p179"/>
          <p:cNvSpPr>
            <a:spLocks noGrp="1"/>
          </p:cNvSpPr>
          <p:nvPr>
            <p:ph type="pic" idx="2"/>
          </p:nvPr>
        </p:nvSpPr>
        <p:spPr>
          <a:xfrm>
            <a:off x="4149978" y="1378744"/>
            <a:ext cx="4497600" cy="2766900"/>
          </a:xfrm>
          <a:prstGeom prst="rect">
            <a:avLst/>
          </a:prstGeom>
          <a:noFill/>
          <a:ln>
            <a:noFill/>
          </a:ln>
        </p:spPr>
      </p:sp>
      <p:sp>
        <p:nvSpPr>
          <p:cNvPr id="2686" name="Google Shape;2686;p179"/>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2687"/>
        <p:cNvGrpSpPr/>
        <p:nvPr/>
      </p:nvGrpSpPr>
      <p:grpSpPr>
        <a:xfrm>
          <a:off x="0" y="0"/>
          <a:ext cx="0" cy="0"/>
          <a:chOff x="0" y="0"/>
          <a:chExt cx="0" cy="0"/>
        </a:xfrm>
      </p:grpSpPr>
      <p:sp>
        <p:nvSpPr>
          <p:cNvPr id="2688" name="Google Shape;2688;p180"/>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89" name="Google Shape;2689;p1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90" name="Google Shape;2690;p180"/>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2691" name="Google Shape;2691;p180"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2692" name="Google Shape;2692;p180" descr="A cell phone with a white screen&#10;&#10;AI-generated content may be incorrect."/>
          <p:cNvPicPr preferRelativeResize="0"/>
          <p:nvPr/>
        </p:nvPicPr>
        <p:blipFill rotWithShape="1">
          <a:blip r:embed="rId4">
            <a:alphaModFix/>
          </a:blip>
          <a:srcRect/>
          <a:stretch/>
        </p:blipFill>
        <p:spPr>
          <a:xfrm>
            <a:off x="4985332" y="508408"/>
            <a:ext cx="3011778" cy="4524809"/>
          </a:xfrm>
          <a:prstGeom prst="rect">
            <a:avLst/>
          </a:prstGeom>
          <a:noFill/>
          <a:ln>
            <a:noFill/>
          </a:ln>
        </p:spPr>
      </p:pic>
      <p:sp>
        <p:nvSpPr>
          <p:cNvPr id="2693" name="Google Shape;2693;p180"/>
          <p:cNvSpPr>
            <a:spLocks noGrp="1"/>
          </p:cNvSpPr>
          <p:nvPr>
            <p:ph type="pic" idx="2"/>
          </p:nvPr>
        </p:nvSpPr>
        <p:spPr>
          <a:xfrm>
            <a:off x="5539980" y="842963"/>
            <a:ext cx="1726500" cy="3743400"/>
          </a:xfrm>
          <a:prstGeom prst="roundRect">
            <a:avLst>
              <a:gd name="adj" fmla="val 10452"/>
            </a:avLst>
          </a:prstGeom>
          <a:noFill/>
          <a:ln>
            <a:noFill/>
          </a:ln>
        </p:spPr>
      </p:sp>
      <p:sp>
        <p:nvSpPr>
          <p:cNvPr id="2694" name="Google Shape;2694;p180"/>
          <p:cNvSpPr txBox="1">
            <a:spLocks noGrp="1"/>
          </p:cNvSpPr>
          <p:nvPr>
            <p:ph type="subTitle" idx="3"/>
          </p:nvPr>
        </p:nvSpPr>
        <p:spPr>
          <a:xfrm>
            <a:off x="314709" y="2388803"/>
            <a:ext cx="2975700" cy="265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2695"/>
        <p:cNvGrpSpPr/>
        <p:nvPr/>
      </p:nvGrpSpPr>
      <p:grpSpPr>
        <a:xfrm>
          <a:off x="0" y="0"/>
          <a:ext cx="0" cy="0"/>
          <a:chOff x="0" y="0"/>
          <a:chExt cx="0" cy="0"/>
        </a:xfrm>
      </p:grpSpPr>
      <p:pic>
        <p:nvPicPr>
          <p:cNvPr id="2696" name="Google Shape;2696;p181"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2697" name="Google Shape;2697;p181"/>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98" name="Google Shape;2698;p1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699" name="Google Shape;2699;p181"/>
          <p:cNvGrpSpPr/>
          <p:nvPr/>
        </p:nvGrpSpPr>
        <p:grpSpPr>
          <a:xfrm>
            <a:off x="8381796" y="4822425"/>
            <a:ext cx="537710" cy="158585"/>
            <a:chOff x="22351457" y="12859799"/>
            <a:chExt cx="1433894" cy="422893"/>
          </a:xfrm>
        </p:grpSpPr>
        <p:grpSp>
          <p:nvGrpSpPr>
            <p:cNvPr id="2700" name="Google Shape;2700;p181"/>
            <p:cNvGrpSpPr/>
            <p:nvPr/>
          </p:nvGrpSpPr>
          <p:grpSpPr>
            <a:xfrm>
              <a:off x="22351457" y="12859799"/>
              <a:ext cx="1379787" cy="422893"/>
              <a:chOff x="22351457" y="12859799"/>
              <a:chExt cx="1379787" cy="422893"/>
            </a:xfrm>
          </p:grpSpPr>
          <p:sp>
            <p:nvSpPr>
              <p:cNvPr id="2701" name="Google Shape;2701;p18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02" name="Google Shape;2702;p18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703" name="Google Shape;2703;p181"/>
              <p:cNvGrpSpPr/>
              <p:nvPr/>
            </p:nvGrpSpPr>
            <p:grpSpPr>
              <a:xfrm>
                <a:off x="23288552" y="12859801"/>
                <a:ext cx="442692" cy="422765"/>
                <a:chOff x="23288552" y="12859801"/>
                <a:chExt cx="442692" cy="422765"/>
              </a:xfrm>
            </p:grpSpPr>
            <p:grpSp>
              <p:nvGrpSpPr>
                <p:cNvPr id="2704" name="Google Shape;2704;p181"/>
                <p:cNvGrpSpPr/>
                <p:nvPr/>
              </p:nvGrpSpPr>
              <p:grpSpPr>
                <a:xfrm>
                  <a:off x="23288552" y="12859801"/>
                  <a:ext cx="442692" cy="422765"/>
                  <a:chOff x="23288552" y="12859801"/>
                  <a:chExt cx="442692" cy="422765"/>
                </a:xfrm>
              </p:grpSpPr>
              <p:sp>
                <p:nvSpPr>
                  <p:cNvPr id="2705" name="Google Shape;2705;p18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06" name="Google Shape;2706;p18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07" name="Google Shape;2707;p18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708" name="Google Shape;2708;p18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09" name="Google Shape;2709;p18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710" name="Google Shape;2710;p181"/>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11" name="Google Shape;2711;p181"/>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2712" name="Google Shape;2712;p181"/>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2713" name="Google Shape;2713;p181"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714" name="Google Shape;2714;p181"/>
          <p:cNvSpPr>
            <a:spLocks noGrp="1"/>
          </p:cNvSpPr>
          <p:nvPr>
            <p:ph type="pic" idx="2"/>
          </p:nvPr>
        </p:nvSpPr>
        <p:spPr>
          <a:xfrm>
            <a:off x="4149978" y="1378744"/>
            <a:ext cx="4497600" cy="2766900"/>
          </a:xfrm>
          <a:prstGeom prst="rect">
            <a:avLst/>
          </a:prstGeom>
          <a:noFill/>
          <a:ln>
            <a:noFill/>
          </a:ln>
        </p:spPr>
      </p:sp>
      <p:sp>
        <p:nvSpPr>
          <p:cNvPr id="2715" name="Google Shape;2715;p181"/>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2716"/>
        <p:cNvGrpSpPr/>
        <p:nvPr/>
      </p:nvGrpSpPr>
      <p:grpSpPr>
        <a:xfrm>
          <a:off x="0" y="0"/>
          <a:ext cx="0" cy="0"/>
          <a:chOff x="0" y="0"/>
          <a:chExt cx="0" cy="0"/>
        </a:xfrm>
      </p:grpSpPr>
      <p:pic>
        <p:nvPicPr>
          <p:cNvPr id="2717" name="Google Shape;2717;p182"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2718" name="Google Shape;2718;p182" descr="A black and blue background&#10;&#10;AI-generated content may be incorrect."/>
          <p:cNvPicPr preferRelativeResize="0"/>
          <p:nvPr/>
        </p:nvPicPr>
        <p:blipFill rotWithShape="1">
          <a:blip r:embed="rId3">
            <a:alphaModFix/>
          </a:blip>
          <a:srcRect t="100" b="100"/>
          <a:stretch/>
        </p:blipFill>
        <p:spPr>
          <a:xfrm>
            <a:off x="0" y="0"/>
            <a:ext cx="9143999" cy="5142828"/>
          </a:xfrm>
          <a:prstGeom prst="rect">
            <a:avLst/>
          </a:prstGeom>
          <a:noFill/>
          <a:ln>
            <a:noFill/>
          </a:ln>
        </p:spPr>
      </p:pic>
      <p:sp>
        <p:nvSpPr>
          <p:cNvPr id="2719" name="Google Shape;2719;p182"/>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20" name="Google Shape;2720;p1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721" name="Google Shape;2721;p182"/>
          <p:cNvGrpSpPr/>
          <p:nvPr/>
        </p:nvGrpSpPr>
        <p:grpSpPr>
          <a:xfrm>
            <a:off x="8381796" y="4822425"/>
            <a:ext cx="537710" cy="158585"/>
            <a:chOff x="22351457" y="12859799"/>
            <a:chExt cx="1433894" cy="422893"/>
          </a:xfrm>
        </p:grpSpPr>
        <p:grpSp>
          <p:nvGrpSpPr>
            <p:cNvPr id="2722" name="Google Shape;2722;p182"/>
            <p:cNvGrpSpPr/>
            <p:nvPr/>
          </p:nvGrpSpPr>
          <p:grpSpPr>
            <a:xfrm>
              <a:off x="22351457" y="12859799"/>
              <a:ext cx="1379787" cy="422893"/>
              <a:chOff x="22351457" y="12859799"/>
              <a:chExt cx="1379787" cy="422893"/>
            </a:xfrm>
          </p:grpSpPr>
          <p:sp>
            <p:nvSpPr>
              <p:cNvPr id="2723" name="Google Shape;2723;p18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24" name="Google Shape;2724;p18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725" name="Google Shape;2725;p182"/>
              <p:cNvGrpSpPr/>
              <p:nvPr/>
            </p:nvGrpSpPr>
            <p:grpSpPr>
              <a:xfrm>
                <a:off x="23288552" y="12859801"/>
                <a:ext cx="442692" cy="422765"/>
                <a:chOff x="23288552" y="12859801"/>
                <a:chExt cx="442692" cy="422765"/>
              </a:xfrm>
            </p:grpSpPr>
            <p:grpSp>
              <p:nvGrpSpPr>
                <p:cNvPr id="2726" name="Google Shape;2726;p182"/>
                <p:cNvGrpSpPr/>
                <p:nvPr/>
              </p:nvGrpSpPr>
              <p:grpSpPr>
                <a:xfrm>
                  <a:off x="23288552" y="12859801"/>
                  <a:ext cx="442692" cy="422765"/>
                  <a:chOff x="23288552" y="12859801"/>
                  <a:chExt cx="442692" cy="422765"/>
                </a:xfrm>
              </p:grpSpPr>
              <p:sp>
                <p:nvSpPr>
                  <p:cNvPr id="2727" name="Google Shape;2727;p18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28" name="Google Shape;2728;p18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29" name="Google Shape;2729;p18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730" name="Google Shape;2730;p18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31" name="Google Shape;2731;p18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732" name="Google Shape;2732;p182"/>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33" name="Google Shape;2733;p182"/>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2734" name="Google Shape;2734;p182"/>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2735" name="Google Shape;2735;p182"/>
          <p:cNvSpPr>
            <a:spLocks noGrp="1"/>
          </p:cNvSpPr>
          <p:nvPr>
            <p:ph type="pic" idx="2"/>
          </p:nvPr>
        </p:nvSpPr>
        <p:spPr>
          <a:xfrm>
            <a:off x="5591478" y="926991"/>
            <a:ext cx="1622400" cy="3592800"/>
          </a:xfrm>
          <a:prstGeom prst="roundRect">
            <a:avLst>
              <a:gd name="adj" fmla="val 10452"/>
            </a:avLst>
          </a:prstGeom>
          <a:noFill/>
          <a:ln>
            <a:noFill/>
          </a:ln>
        </p:spPr>
      </p:sp>
      <p:sp>
        <p:nvSpPr>
          <p:cNvPr id="2736" name="Google Shape;2736;p182"/>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56"/>
        <p:cNvGrpSpPr/>
        <p:nvPr/>
      </p:nvGrpSpPr>
      <p:grpSpPr>
        <a:xfrm>
          <a:off x="0" y="0"/>
          <a:ext cx="0" cy="0"/>
          <a:chOff x="0" y="0"/>
          <a:chExt cx="0" cy="0"/>
        </a:xfrm>
      </p:grpSpPr>
      <p:grpSp>
        <p:nvGrpSpPr>
          <p:cNvPr id="157" name="Google Shape;157;p20"/>
          <p:cNvGrpSpPr/>
          <p:nvPr/>
        </p:nvGrpSpPr>
        <p:grpSpPr>
          <a:xfrm>
            <a:off x="645294" y="661955"/>
            <a:ext cx="925714" cy="283739"/>
            <a:chOff x="1720785" y="1765213"/>
            <a:chExt cx="2468571" cy="756636"/>
          </a:xfrm>
        </p:grpSpPr>
        <p:sp>
          <p:nvSpPr>
            <p:cNvPr id="158" name="Google Shape;158;p20"/>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 name="Google Shape;159;p20"/>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0" name="Google Shape;160;p20"/>
            <p:cNvGrpSpPr/>
            <p:nvPr/>
          </p:nvGrpSpPr>
          <p:grpSpPr>
            <a:xfrm>
              <a:off x="3397356" y="1765216"/>
              <a:ext cx="792000" cy="756633"/>
              <a:chOff x="3397356" y="1765216"/>
              <a:chExt cx="792000" cy="756633"/>
            </a:xfrm>
          </p:grpSpPr>
          <p:grpSp>
            <p:nvGrpSpPr>
              <p:cNvPr id="161" name="Google Shape;161;p20"/>
              <p:cNvGrpSpPr/>
              <p:nvPr/>
            </p:nvGrpSpPr>
            <p:grpSpPr>
              <a:xfrm>
                <a:off x="3397356" y="1765216"/>
                <a:ext cx="792000" cy="756633"/>
                <a:chOff x="3397356" y="1765216"/>
                <a:chExt cx="792000" cy="756633"/>
              </a:xfrm>
            </p:grpSpPr>
            <p:sp>
              <p:nvSpPr>
                <p:cNvPr id="162" name="Google Shape;162;p20"/>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 name="Google Shape;163;p20"/>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4" name="Google Shape;164;p20"/>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5" name="Google Shape;165;p20"/>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6" name="Google Shape;166;p20"/>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7" name="Google Shape;167;p20"/>
          <p:cNvSpPr>
            <a:spLocks noGrp="1"/>
          </p:cNvSpPr>
          <p:nvPr>
            <p:ph type="pic" idx="2"/>
          </p:nvPr>
        </p:nvSpPr>
        <p:spPr>
          <a:xfrm>
            <a:off x="1991065" y="636560"/>
            <a:ext cx="1566000" cy="339600"/>
          </a:xfrm>
          <a:prstGeom prst="rect">
            <a:avLst/>
          </a:prstGeom>
          <a:solidFill>
            <a:schemeClr val="lt2"/>
          </a:solidFill>
          <a:ln>
            <a:noFill/>
          </a:ln>
        </p:spPr>
      </p:sp>
      <p:sp>
        <p:nvSpPr>
          <p:cNvPr id="168" name="Google Shape;168;p20"/>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69" name="Google Shape;169;p20"/>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70" name="Google Shape;170;p20"/>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2737"/>
        <p:cNvGrpSpPr/>
        <p:nvPr/>
      </p:nvGrpSpPr>
      <p:grpSpPr>
        <a:xfrm>
          <a:off x="0" y="0"/>
          <a:ext cx="0" cy="0"/>
          <a:chOff x="0" y="0"/>
          <a:chExt cx="0" cy="0"/>
        </a:xfrm>
      </p:grpSpPr>
      <p:sp>
        <p:nvSpPr>
          <p:cNvPr id="2738" name="Google Shape;2738;p183"/>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39" name="Google Shape;2739;p183"/>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40" name="Google Shape;2740;p1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41" name="Google Shape;2741;p183"/>
          <p:cNvSpPr>
            <a:spLocks noGrp="1"/>
          </p:cNvSpPr>
          <p:nvPr>
            <p:ph type="pic" idx="2"/>
          </p:nvPr>
        </p:nvSpPr>
        <p:spPr>
          <a:xfrm>
            <a:off x="4049979" y="1050131"/>
            <a:ext cx="4778700" cy="3503400"/>
          </a:xfrm>
          <a:prstGeom prst="roundRect">
            <a:avLst>
              <a:gd name="adj" fmla="val 2712"/>
            </a:avLst>
          </a:prstGeom>
          <a:noFill/>
          <a:ln>
            <a:noFill/>
          </a:ln>
        </p:spPr>
      </p:sp>
      <p:sp>
        <p:nvSpPr>
          <p:cNvPr id="2742" name="Google Shape;2742;p183"/>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lt1"/>
                </a:solidFill>
              </a:defRPr>
            </a:lvl1pPr>
            <a:lvl2pPr marL="914400" lvl="1" indent="-280031" algn="l">
              <a:lnSpc>
                <a:spcPct val="105000"/>
              </a:lnSpc>
              <a:spcBef>
                <a:spcPts val="1350"/>
              </a:spcBef>
              <a:spcAft>
                <a:spcPts val="0"/>
              </a:spcAft>
              <a:buClr>
                <a:srgbClr val="DA0025"/>
              </a:buClr>
              <a:buSzPts val="810"/>
              <a:buChar char="●"/>
              <a:defRPr sz="900">
                <a:solidFill>
                  <a:schemeClr val="lt1"/>
                </a:solidFill>
              </a:defRPr>
            </a:lvl2pPr>
            <a:lvl3pPr marL="1371600" lvl="2" indent="-271459" algn="l">
              <a:lnSpc>
                <a:spcPct val="105000"/>
              </a:lnSpc>
              <a:spcBef>
                <a:spcPts val="1350"/>
              </a:spcBef>
              <a:spcAft>
                <a:spcPts val="0"/>
              </a:spcAft>
              <a:buClr>
                <a:srgbClr val="DA0025"/>
              </a:buClr>
              <a:buSzPts val="675"/>
              <a:buChar char="●"/>
              <a:defRPr sz="750">
                <a:solidFill>
                  <a:schemeClr val="lt1"/>
                </a:solidFill>
              </a:defRPr>
            </a:lvl3pPr>
            <a:lvl4pPr marL="1828800" lvl="3" indent="-262887" algn="l">
              <a:lnSpc>
                <a:spcPct val="105000"/>
              </a:lnSpc>
              <a:spcBef>
                <a:spcPts val="1350"/>
              </a:spcBef>
              <a:spcAft>
                <a:spcPts val="0"/>
              </a:spcAft>
              <a:buClr>
                <a:srgbClr val="DA0025"/>
              </a:buClr>
              <a:buSzPts val="540"/>
              <a:buChar char="●"/>
              <a:defRPr sz="600">
                <a:solidFill>
                  <a:schemeClr val="lt1"/>
                </a:solidFill>
              </a:defRPr>
            </a:lvl4pPr>
            <a:lvl5pPr marL="2286000" lvl="4" indent="-230981" algn="l">
              <a:lnSpc>
                <a:spcPct val="105000"/>
              </a:lnSpc>
              <a:spcBef>
                <a:spcPts val="1350"/>
              </a:spcBef>
              <a:spcAft>
                <a:spcPts val="0"/>
              </a:spcAft>
              <a:buClr>
                <a:srgbClr val="DA0025"/>
              </a:buClr>
              <a:buChar char="●"/>
              <a:defRPr sz="100">
                <a:solidFill>
                  <a:schemeClr val="lt1"/>
                </a:solidFill>
              </a:defRPr>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743" name="Google Shape;2743;p183"/>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2329"/>
              <a:buNone/>
              <a:defRPr sz="2587" b="1">
                <a:solidFill>
                  <a:schemeClr val="lt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2744"/>
        <p:cNvGrpSpPr/>
        <p:nvPr/>
      </p:nvGrpSpPr>
      <p:grpSpPr>
        <a:xfrm>
          <a:off x="0" y="0"/>
          <a:ext cx="0" cy="0"/>
          <a:chOff x="0" y="0"/>
          <a:chExt cx="0" cy="0"/>
        </a:xfrm>
      </p:grpSpPr>
      <p:sp>
        <p:nvSpPr>
          <p:cNvPr id="2745" name="Google Shape;2745;p184"/>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46" name="Google Shape;2746;p184"/>
          <p:cNvSpPr>
            <a:spLocks noGrp="1"/>
          </p:cNvSpPr>
          <p:nvPr>
            <p:ph type="pic" idx="2"/>
          </p:nvPr>
        </p:nvSpPr>
        <p:spPr>
          <a:xfrm>
            <a:off x="348885" y="1050131"/>
            <a:ext cx="3610500" cy="3503400"/>
          </a:xfrm>
          <a:prstGeom prst="roundRect">
            <a:avLst>
              <a:gd name="adj" fmla="val 2189"/>
            </a:avLst>
          </a:prstGeom>
          <a:noFill/>
          <a:ln>
            <a:noFill/>
          </a:ln>
        </p:spPr>
      </p:sp>
      <p:sp>
        <p:nvSpPr>
          <p:cNvPr id="2747" name="Google Shape;2747;p184"/>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48" name="Google Shape;2748;p18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49" name="Google Shape;2749;p184"/>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40505" algn="l">
              <a:lnSpc>
                <a:spcPct val="90000"/>
              </a:lnSpc>
              <a:spcBef>
                <a:spcPts val="375"/>
              </a:spcBef>
              <a:spcAft>
                <a:spcPts val="0"/>
              </a:spcAft>
              <a:buClr>
                <a:schemeClr val="dk1"/>
              </a:buClr>
              <a:buSzPts val="187"/>
              <a:buChar char="•"/>
              <a:defRPr sz="100"/>
            </a:lvl7pPr>
            <a:lvl8pPr marL="3657600" lvl="7" indent="-240505" algn="l">
              <a:lnSpc>
                <a:spcPct val="90000"/>
              </a:lnSpc>
              <a:spcBef>
                <a:spcPts val="375"/>
              </a:spcBef>
              <a:spcAft>
                <a:spcPts val="0"/>
              </a:spcAft>
              <a:buClr>
                <a:schemeClr val="dk1"/>
              </a:buClr>
              <a:buSzPts val="187"/>
              <a:buChar char="•"/>
              <a:defRPr sz="100"/>
            </a:lvl8pPr>
            <a:lvl9pPr marL="4114800" lvl="8" indent="-240505" algn="l">
              <a:lnSpc>
                <a:spcPct val="90000"/>
              </a:lnSpc>
              <a:spcBef>
                <a:spcPts val="375"/>
              </a:spcBef>
              <a:spcAft>
                <a:spcPts val="0"/>
              </a:spcAft>
              <a:buClr>
                <a:schemeClr val="dk1"/>
              </a:buClr>
              <a:buSzPts val="187"/>
              <a:buChar char="•"/>
              <a:defRPr sz="100"/>
            </a:lvl9pPr>
          </a:lstStyle>
          <a:p>
            <a:endParaRPr/>
          </a:p>
        </p:txBody>
      </p:sp>
      <p:sp>
        <p:nvSpPr>
          <p:cNvPr id="2750" name="Google Shape;2750;p184"/>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2751"/>
        <p:cNvGrpSpPr/>
        <p:nvPr/>
      </p:nvGrpSpPr>
      <p:grpSpPr>
        <a:xfrm>
          <a:off x="0" y="0"/>
          <a:ext cx="0" cy="0"/>
          <a:chOff x="0" y="0"/>
          <a:chExt cx="0" cy="0"/>
        </a:xfrm>
      </p:grpSpPr>
      <p:sp>
        <p:nvSpPr>
          <p:cNvPr id="2752" name="Google Shape;2752;p185"/>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53" name="Google Shape;2753;p185"/>
          <p:cNvSpPr>
            <a:spLocks noGrp="1"/>
          </p:cNvSpPr>
          <p:nvPr>
            <p:ph type="pic" idx="2"/>
          </p:nvPr>
        </p:nvSpPr>
        <p:spPr>
          <a:xfrm>
            <a:off x="348885" y="1050131"/>
            <a:ext cx="3610500" cy="3503400"/>
          </a:xfrm>
          <a:prstGeom prst="roundRect">
            <a:avLst>
              <a:gd name="adj" fmla="val 4573"/>
            </a:avLst>
          </a:prstGeom>
          <a:noFill/>
          <a:ln>
            <a:noFill/>
          </a:ln>
        </p:spPr>
      </p:sp>
      <p:sp>
        <p:nvSpPr>
          <p:cNvPr id="2754" name="Google Shape;2754;p185"/>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55" name="Google Shape;2755;p18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56" name="Google Shape;2756;p185"/>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8602" algn="l">
              <a:lnSpc>
                <a:spcPct val="100000"/>
              </a:lnSpc>
              <a:spcBef>
                <a:spcPts val="0"/>
              </a:spcBef>
              <a:spcAft>
                <a:spcPts val="0"/>
              </a:spcAft>
              <a:buClr>
                <a:srgbClr val="DA0025"/>
              </a:buClr>
              <a:buSzPts val="945"/>
              <a:buChar char="●"/>
              <a:defRPr sz="1050">
                <a:solidFill>
                  <a:schemeClr val="dk1"/>
                </a:solidFill>
              </a:defRPr>
            </a:lvl1pPr>
            <a:lvl2pPr marL="914400" lvl="1" indent="-280031" algn="l">
              <a:lnSpc>
                <a:spcPct val="100000"/>
              </a:lnSpc>
              <a:spcBef>
                <a:spcPts val="1125"/>
              </a:spcBef>
              <a:spcAft>
                <a:spcPts val="0"/>
              </a:spcAft>
              <a:buClr>
                <a:srgbClr val="DA0025"/>
              </a:buClr>
              <a:buSzPts val="810"/>
              <a:buChar char="●"/>
              <a:defRPr sz="900">
                <a:solidFill>
                  <a:schemeClr val="dk1"/>
                </a:solidFill>
              </a:defRPr>
            </a:lvl2pPr>
            <a:lvl3pPr marL="1371600" lvl="2" indent="-271459" algn="l">
              <a:lnSpc>
                <a:spcPct val="100000"/>
              </a:lnSpc>
              <a:spcBef>
                <a:spcPts val="1125"/>
              </a:spcBef>
              <a:spcAft>
                <a:spcPts val="0"/>
              </a:spcAft>
              <a:buClr>
                <a:srgbClr val="DA0025"/>
              </a:buClr>
              <a:buSzPts val="675"/>
              <a:buChar char="●"/>
              <a:defRPr sz="750">
                <a:solidFill>
                  <a:schemeClr val="dk1"/>
                </a:solidFill>
              </a:defRPr>
            </a:lvl3pPr>
            <a:lvl4pPr marL="1828800" lvl="3" indent="-262887" algn="l">
              <a:lnSpc>
                <a:spcPct val="100000"/>
              </a:lnSpc>
              <a:spcBef>
                <a:spcPts val="1125"/>
              </a:spcBef>
              <a:spcAft>
                <a:spcPts val="0"/>
              </a:spcAft>
              <a:buClr>
                <a:srgbClr val="DA0025"/>
              </a:buClr>
              <a:buSzPts val="540"/>
              <a:buChar char="●"/>
              <a:defRPr sz="600">
                <a:solidFill>
                  <a:schemeClr val="dk1"/>
                </a:solidFill>
              </a:defRPr>
            </a:lvl4pPr>
            <a:lvl5pPr marL="2286000" lvl="4" indent="-254315" algn="l">
              <a:lnSpc>
                <a:spcPct val="100000"/>
              </a:lnSpc>
              <a:spcBef>
                <a:spcPts val="1125"/>
              </a:spcBef>
              <a:spcAft>
                <a:spcPts val="0"/>
              </a:spcAft>
              <a:buClr>
                <a:srgbClr val="DA0025"/>
              </a:buClr>
              <a:buSzPts val="405"/>
              <a:buChar char="●"/>
              <a:defRPr sz="450">
                <a:solidFill>
                  <a:schemeClr val="dk1"/>
                </a:solidFill>
              </a:defRPr>
            </a:lvl5pPr>
            <a:lvl6pPr marL="2743200" lvl="5" indent="-271459" algn="l">
              <a:lnSpc>
                <a:spcPct val="100000"/>
              </a:lnSpc>
              <a:spcBef>
                <a:spcPts val="1125"/>
              </a:spcBef>
              <a:spcAft>
                <a:spcPts val="0"/>
              </a:spcAft>
              <a:buClr>
                <a:schemeClr val="dk1"/>
              </a:buClr>
              <a:buSzPts val="675"/>
              <a:buChar char="•"/>
              <a:defRPr sz="187"/>
            </a:lvl6pPr>
            <a:lvl7pPr marL="3200400" lvl="6" indent="-271459" algn="l">
              <a:lnSpc>
                <a:spcPct val="100000"/>
              </a:lnSpc>
              <a:spcBef>
                <a:spcPts val="1125"/>
              </a:spcBef>
              <a:spcAft>
                <a:spcPts val="0"/>
              </a:spcAft>
              <a:buClr>
                <a:schemeClr val="dk1"/>
              </a:buClr>
              <a:buSzPts val="675"/>
              <a:buChar char="•"/>
              <a:defRPr sz="187"/>
            </a:lvl7pPr>
            <a:lvl8pPr marL="3657600" lvl="7" indent="-271459" algn="l">
              <a:lnSpc>
                <a:spcPct val="100000"/>
              </a:lnSpc>
              <a:spcBef>
                <a:spcPts val="1125"/>
              </a:spcBef>
              <a:spcAft>
                <a:spcPts val="0"/>
              </a:spcAft>
              <a:buClr>
                <a:schemeClr val="dk1"/>
              </a:buClr>
              <a:buSzPts val="675"/>
              <a:buChar char="•"/>
              <a:defRPr sz="187"/>
            </a:lvl8pPr>
            <a:lvl9pPr marL="4114800" lvl="8" indent="-271459" algn="l">
              <a:lnSpc>
                <a:spcPct val="100000"/>
              </a:lnSpc>
              <a:spcBef>
                <a:spcPts val="1125"/>
              </a:spcBef>
              <a:spcAft>
                <a:spcPts val="1125"/>
              </a:spcAft>
              <a:buClr>
                <a:schemeClr val="dk1"/>
              </a:buClr>
              <a:buSzPts val="675"/>
              <a:buChar char="•"/>
              <a:defRPr sz="187"/>
            </a:lvl9pPr>
          </a:lstStyle>
          <a:p>
            <a:endParaRPr/>
          </a:p>
        </p:txBody>
      </p:sp>
      <p:sp>
        <p:nvSpPr>
          <p:cNvPr id="2757" name="Google Shape;2757;p185"/>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2758"/>
        <p:cNvGrpSpPr/>
        <p:nvPr/>
      </p:nvGrpSpPr>
      <p:grpSpPr>
        <a:xfrm>
          <a:off x="0" y="0"/>
          <a:ext cx="0" cy="0"/>
          <a:chOff x="0" y="0"/>
          <a:chExt cx="0" cy="0"/>
        </a:xfrm>
      </p:grpSpPr>
      <p:sp>
        <p:nvSpPr>
          <p:cNvPr id="2759" name="Google Shape;2759;p186"/>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60" name="Google Shape;2760;p186"/>
          <p:cNvSpPr>
            <a:spLocks noGrp="1"/>
          </p:cNvSpPr>
          <p:nvPr>
            <p:ph type="pic" idx="2"/>
          </p:nvPr>
        </p:nvSpPr>
        <p:spPr>
          <a:xfrm>
            <a:off x="348885" y="407194"/>
            <a:ext cx="3610500" cy="4146300"/>
          </a:xfrm>
          <a:prstGeom prst="roundRect">
            <a:avLst>
              <a:gd name="adj" fmla="val 3414"/>
            </a:avLst>
          </a:prstGeom>
          <a:noFill/>
          <a:ln>
            <a:noFill/>
          </a:ln>
        </p:spPr>
      </p:sp>
      <p:sp>
        <p:nvSpPr>
          <p:cNvPr id="2761" name="Google Shape;2761;p186"/>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62" name="Google Shape;2762;p1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63" name="Google Shape;2763;p186"/>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764" name="Google Shape;2764;p186"/>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2765"/>
        <p:cNvGrpSpPr/>
        <p:nvPr/>
      </p:nvGrpSpPr>
      <p:grpSpPr>
        <a:xfrm>
          <a:off x="0" y="0"/>
          <a:ext cx="0" cy="0"/>
          <a:chOff x="0" y="0"/>
          <a:chExt cx="0" cy="0"/>
        </a:xfrm>
      </p:grpSpPr>
      <p:sp>
        <p:nvSpPr>
          <p:cNvPr id="2766" name="Google Shape;2766;p187"/>
          <p:cNvSpPr>
            <a:spLocks noGrp="1"/>
          </p:cNvSpPr>
          <p:nvPr>
            <p:ph type="pic" idx="2"/>
          </p:nvPr>
        </p:nvSpPr>
        <p:spPr>
          <a:xfrm>
            <a:off x="413170" y="428625"/>
            <a:ext cx="4203600" cy="4107600"/>
          </a:xfrm>
          <a:prstGeom prst="roundRect">
            <a:avLst>
              <a:gd name="adj" fmla="val 3414"/>
            </a:avLst>
          </a:prstGeom>
          <a:noFill/>
          <a:ln>
            <a:noFill/>
          </a:ln>
        </p:spPr>
      </p:sp>
      <p:sp>
        <p:nvSpPr>
          <p:cNvPr id="2767" name="Google Shape;2767;p187"/>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37"/>
              <a:buFont typeface="Poppins"/>
              <a:buNone/>
              <a:defRPr sz="3037"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68" name="Google Shape;2768;p187"/>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Font typeface="Poppins SemiBold"/>
              <a:buNone/>
              <a:defRPr sz="1537">
                <a:solidFill>
                  <a:schemeClr val="dk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2769" name="Google Shape;2769;p187"/>
          <p:cNvPicPr preferRelativeResize="0"/>
          <p:nvPr/>
        </p:nvPicPr>
        <p:blipFill rotWithShape="1">
          <a:blip r:embed="rId3">
            <a:alphaModFix/>
          </a:blip>
          <a:srcRect/>
          <a:stretch/>
        </p:blipFill>
        <p:spPr>
          <a:xfrm>
            <a:off x="8380847" y="4822425"/>
            <a:ext cx="539107" cy="160786"/>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2770"/>
        <p:cNvGrpSpPr/>
        <p:nvPr/>
      </p:nvGrpSpPr>
      <p:grpSpPr>
        <a:xfrm>
          <a:off x="0" y="0"/>
          <a:ext cx="0" cy="0"/>
          <a:chOff x="0" y="0"/>
          <a:chExt cx="0" cy="0"/>
        </a:xfrm>
      </p:grpSpPr>
      <p:sp>
        <p:nvSpPr>
          <p:cNvPr id="2771" name="Google Shape;2771;p188"/>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72" name="Google Shape;2772;p188"/>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37"/>
              <a:buFont typeface="Poppins"/>
              <a:buNone/>
              <a:defRPr sz="3037"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73" name="Google Shape;2773;p1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74" name="Google Shape;2774;p188"/>
          <p:cNvSpPr>
            <a:spLocks noGrp="1"/>
          </p:cNvSpPr>
          <p:nvPr>
            <p:ph type="pic" idx="2"/>
          </p:nvPr>
        </p:nvSpPr>
        <p:spPr>
          <a:xfrm>
            <a:off x="4049979" y="364331"/>
            <a:ext cx="4778400" cy="4189200"/>
          </a:xfrm>
          <a:prstGeom prst="roundRect">
            <a:avLst>
              <a:gd name="adj" fmla="val 4803"/>
            </a:avLst>
          </a:prstGeom>
          <a:noFill/>
          <a:ln>
            <a:noFill/>
          </a:ln>
        </p:spPr>
      </p:sp>
      <p:sp>
        <p:nvSpPr>
          <p:cNvPr id="2775" name="Google Shape;2775;p188"/>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lt1"/>
              </a:buClr>
              <a:buSzPts val="1384"/>
              <a:buFont typeface="Poppins SemiBold"/>
              <a:buNone/>
              <a:defRPr sz="1537">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2776"/>
        <p:cNvGrpSpPr/>
        <p:nvPr/>
      </p:nvGrpSpPr>
      <p:grpSpPr>
        <a:xfrm>
          <a:off x="0" y="0"/>
          <a:ext cx="0" cy="0"/>
          <a:chOff x="0" y="0"/>
          <a:chExt cx="0" cy="0"/>
        </a:xfrm>
      </p:grpSpPr>
      <p:sp>
        <p:nvSpPr>
          <p:cNvPr id="2777" name="Google Shape;2777;p189"/>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78" name="Google Shape;2778;p189"/>
          <p:cNvSpPr txBox="1">
            <a:spLocks noGrp="1"/>
          </p:cNvSpPr>
          <p:nvPr>
            <p:ph type="title"/>
          </p:nvPr>
        </p:nvSpPr>
        <p:spPr>
          <a:xfrm>
            <a:off x="309268" y="336522"/>
            <a:ext cx="6005400" cy="391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79" name="Google Shape;2779;p1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80" name="Google Shape;2780;p189"/>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781" name="Google Shape;2781;p189"/>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782" name="Google Shape;2782;p189"/>
          <p:cNvSpPr txBox="1">
            <a:spLocks noGrp="1"/>
          </p:cNvSpPr>
          <p:nvPr>
            <p:ph type="subTitle" idx="3"/>
          </p:nvPr>
        </p:nvSpPr>
        <p:spPr>
          <a:xfrm>
            <a:off x="3569741" y="1194000"/>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783" name="Google Shape;2783;p189"/>
          <p:cNvSpPr txBox="1">
            <a:spLocks noGrp="1"/>
          </p:cNvSpPr>
          <p:nvPr>
            <p:ph type="subTitle" idx="4"/>
          </p:nvPr>
        </p:nvSpPr>
        <p:spPr>
          <a:xfrm>
            <a:off x="3569741" y="4324003"/>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2784"/>
        <p:cNvGrpSpPr/>
        <p:nvPr/>
      </p:nvGrpSpPr>
      <p:grpSpPr>
        <a:xfrm>
          <a:off x="0" y="0"/>
          <a:ext cx="0" cy="0"/>
          <a:chOff x="0" y="0"/>
          <a:chExt cx="0" cy="0"/>
        </a:xfrm>
      </p:grpSpPr>
      <p:sp>
        <p:nvSpPr>
          <p:cNvPr id="2785" name="Google Shape;2785;p190"/>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86" name="Google Shape;2786;p190"/>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87" name="Google Shape;2787;p1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88" name="Google Shape;2788;p190"/>
          <p:cNvSpPr txBox="1">
            <a:spLocks noGrp="1"/>
          </p:cNvSpPr>
          <p:nvPr>
            <p:ph type="subTitle" idx="1"/>
          </p:nvPr>
        </p:nvSpPr>
        <p:spPr>
          <a:xfrm>
            <a:off x="558874" y="1200731"/>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789" name="Google Shape;2789;p190"/>
          <p:cNvSpPr txBox="1">
            <a:spLocks noGrp="1"/>
          </p:cNvSpPr>
          <p:nvPr>
            <p:ph type="subTitle" idx="2"/>
          </p:nvPr>
        </p:nvSpPr>
        <p:spPr>
          <a:xfrm>
            <a:off x="558874" y="4330734"/>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2790"/>
        <p:cNvGrpSpPr/>
        <p:nvPr/>
      </p:nvGrpSpPr>
      <p:grpSpPr>
        <a:xfrm>
          <a:off x="0" y="0"/>
          <a:ext cx="0" cy="0"/>
          <a:chOff x="0" y="0"/>
          <a:chExt cx="0" cy="0"/>
        </a:xfrm>
      </p:grpSpPr>
      <p:sp>
        <p:nvSpPr>
          <p:cNvPr id="2791" name="Google Shape;2791;p191"/>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92" name="Google Shape;2792;p191"/>
          <p:cNvSpPr txBox="1">
            <a:spLocks noGrp="1"/>
          </p:cNvSpPr>
          <p:nvPr>
            <p:ph type="title"/>
          </p:nvPr>
        </p:nvSpPr>
        <p:spPr>
          <a:xfrm>
            <a:off x="309268" y="314399"/>
            <a:ext cx="33492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93" name="Google Shape;2793;p1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94" name="Google Shape;2794;p191"/>
          <p:cNvSpPr txBox="1">
            <a:spLocks noGrp="1"/>
          </p:cNvSpPr>
          <p:nvPr>
            <p:ph type="body" idx="1"/>
          </p:nvPr>
        </p:nvSpPr>
        <p:spPr>
          <a:xfrm>
            <a:off x="292941" y="1935412"/>
            <a:ext cx="3364200" cy="27336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795" name="Google Shape;2795;p191"/>
          <p:cNvSpPr txBox="1">
            <a:spLocks noGrp="1"/>
          </p:cNvSpPr>
          <p:nvPr>
            <p:ph type="subTitle" idx="2"/>
          </p:nvPr>
        </p:nvSpPr>
        <p:spPr>
          <a:xfrm>
            <a:off x="4201717" y="483989"/>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796" name="Google Shape;2796;p191"/>
          <p:cNvSpPr txBox="1">
            <a:spLocks noGrp="1"/>
          </p:cNvSpPr>
          <p:nvPr>
            <p:ph type="subTitle" idx="3"/>
          </p:nvPr>
        </p:nvSpPr>
        <p:spPr>
          <a:xfrm>
            <a:off x="4208019" y="777149"/>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2797"/>
        <p:cNvGrpSpPr/>
        <p:nvPr/>
      </p:nvGrpSpPr>
      <p:grpSpPr>
        <a:xfrm>
          <a:off x="0" y="0"/>
          <a:ext cx="0" cy="0"/>
          <a:chOff x="0" y="0"/>
          <a:chExt cx="0" cy="0"/>
        </a:xfrm>
      </p:grpSpPr>
      <p:sp>
        <p:nvSpPr>
          <p:cNvPr id="2798" name="Google Shape;2798;p192"/>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99" name="Google Shape;2799;p192"/>
          <p:cNvSpPr txBox="1">
            <a:spLocks noGrp="1"/>
          </p:cNvSpPr>
          <p:nvPr>
            <p:ph type="title"/>
          </p:nvPr>
        </p:nvSpPr>
        <p:spPr>
          <a:xfrm>
            <a:off x="309268" y="314399"/>
            <a:ext cx="26763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00" name="Google Shape;2800;p1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801" name="Google Shape;2801;p192"/>
          <p:cNvSpPr txBox="1">
            <a:spLocks noGrp="1"/>
          </p:cNvSpPr>
          <p:nvPr>
            <p:ph type="subTitle" idx="1"/>
          </p:nvPr>
        </p:nvSpPr>
        <p:spPr>
          <a:xfrm>
            <a:off x="3305988" y="3176781"/>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802" name="Google Shape;2802;p192"/>
          <p:cNvSpPr txBox="1">
            <a:spLocks noGrp="1"/>
          </p:cNvSpPr>
          <p:nvPr>
            <p:ph type="subTitle" idx="2"/>
          </p:nvPr>
        </p:nvSpPr>
        <p:spPr>
          <a:xfrm>
            <a:off x="3314747" y="521991"/>
            <a:ext cx="2781600" cy="1941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1087"/>
              <a:buFont typeface="Poppins"/>
              <a:buNone/>
              <a:defRPr sz="1087" b="1">
                <a:latin typeface="Poppins"/>
                <a:ea typeface="Poppins"/>
                <a:cs typeface="Poppins"/>
                <a:sym typeface="Poppins"/>
              </a:defRPr>
            </a:lvl2pPr>
            <a:lvl3pPr lvl="2">
              <a:lnSpc>
                <a:spcPct val="95000"/>
              </a:lnSpc>
              <a:spcBef>
                <a:spcPts val="0"/>
              </a:spcBef>
              <a:spcAft>
                <a:spcPts val="0"/>
              </a:spcAft>
              <a:buSzPts val="1087"/>
              <a:buFont typeface="Poppins"/>
              <a:buNone/>
              <a:defRPr sz="1087" b="1">
                <a:latin typeface="Poppins"/>
                <a:ea typeface="Poppins"/>
                <a:cs typeface="Poppins"/>
                <a:sym typeface="Poppins"/>
              </a:defRPr>
            </a:lvl3pPr>
            <a:lvl4pPr lvl="3">
              <a:lnSpc>
                <a:spcPct val="95000"/>
              </a:lnSpc>
              <a:spcBef>
                <a:spcPts val="0"/>
              </a:spcBef>
              <a:spcAft>
                <a:spcPts val="0"/>
              </a:spcAft>
              <a:buSzPts val="1087"/>
              <a:buFont typeface="Poppins"/>
              <a:buNone/>
              <a:defRPr sz="1087" b="1">
                <a:latin typeface="Poppins"/>
                <a:ea typeface="Poppins"/>
                <a:cs typeface="Poppins"/>
                <a:sym typeface="Poppins"/>
              </a:defRPr>
            </a:lvl4pPr>
            <a:lvl5pPr lvl="4">
              <a:lnSpc>
                <a:spcPct val="95000"/>
              </a:lnSpc>
              <a:spcBef>
                <a:spcPts val="0"/>
              </a:spcBef>
              <a:spcAft>
                <a:spcPts val="0"/>
              </a:spcAft>
              <a:buSzPts val="1087"/>
              <a:buFont typeface="Poppins"/>
              <a:buNone/>
              <a:defRPr sz="1087" b="1">
                <a:latin typeface="Poppins"/>
                <a:ea typeface="Poppins"/>
                <a:cs typeface="Poppins"/>
                <a:sym typeface="Poppins"/>
              </a:defRPr>
            </a:lvl5pPr>
            <a:lvl6pPr lvl="5">
              <a:lnSpc>
                <a:spcPct val="95000"/>
              </a:lnSpc>
              <a:spcBef>
                <a:spcPts val="0"/>
              </a:spcBef>
              <a:spcAft>
                <a:spcPts val="0"/>
              </a:spcAft>
              <a:buSzPts val="1087"/>
              <a:buFont typeface="Poppins"/>
              <a:buNone/>
              <a:defRPr sz="1087" b="1">
                <a:latin typeface="Poppins"/>
                <a:ea typeface="Poppins"/>
                <a:cs typeface="Poppins"/>
                <a:sym typeface="Poppins"/>
              </a:defRPr>
            </a:lvl6pPr>
            <a:lvl7pPr lvl="6">
              <a:lnSpc>
                <a:spcPct val="95000"/>
              </a:lnSpc>
              <a:spcBef>
                <a:spcPts val="0"/>
              </a:spcBef>
              <a:spcAft>
                <a:spcPts val="0"/>
              </a:spcAft>
              <a:buSzPts val="1087"/>
              <a:buFont typeface="Poppins"/>
              <a:buNone/>
              <a:defRPr sz="1087" b="1">
                <a:latin typeface="Poppins"/>
                <a:ea typeface="Poppins"/>
                <a:cs typeface="Poppins"/>
                <a:sym typeface="Poppins"/>
              </a:defRPr>
            </a:lvl7pPr>
            <a:lvl8pPr lvl="7">
              <a:lnSpc>
                <a:spcPct val="95000"/>
              </a:lnSpc>
              <a:spcBef>
                <a:spcPts val="0"/>
              </a:spcBef>
              <a:spcAft>
                <a:spcPts val="0"/>
              </a:spcAft>
              <a:buSzPts val="1087"/>
              <a:buFont typeface="Poppins"/>
              <a:buNone/>
              <a:defRPr sz="1087" b="1">
                <a:latin typeface="Poppins"/>
                <a:ea typeface="Poppins"/>
                <a:cs typeface="Poppins"/>
                <a:sym typeface="Poppins"/>
              </a:defRPr>
            </a:lvl8pPr>
            <a:lvl9pPr lvl="8">
              <a:lnSpc>
                <a:spcPct val="95000"/>
              </a:lnSpc>
              <a:spcBef>
                <a:spcPts val="0"/>
              </a:spcBef>
              <a:spcAft>
                <a:spcPts val="0"/>
              </a:spcAft>
              <a:buSzPts val="1087"/>
              <a:buFont typeface="Poppins"/>
              <a:buNone/>
              <a:defRPr sz="1087" b="1">
                <a:latin typeface="Poppins"/>
                <a:ea typeface="Poppins"/>
                <a:cs typeface="Poppins"/>
                <a:sym typeface="Poppins"/>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71"/>
        <p:cNvGrpSpPr/>
        <p:nvPr/>
      </p:nvGrpSpPr>
      <p:grpSpPr>
        <a:xfrm>
          <a:off x="0" y="0"/>
          <a:ext cx="0" cy="0"/>
          <a:chOff x="0" y="0"/>
          <a:chExt cx="0" cy="0"/>
        </a:xfrm>
      </p:grpSpPr>
      <p:pic>
        <p:nvPicPr>
          <p:cNvPr id="172" name="Google Shape;172;p21"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73" name="Google Shape;173;p21"/>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4" name="Google Shape;174;p21"/>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75" name="Google Shape;175;p21"/>
          <p:cNvGrpSpPr/>
          <p:nvPr/>
        </p:nvGrpSpPr>
        <p:grpSpPr>
          <a:xfrm>
            <a:off x="7564573" y="4241698"/>
            <a:ext cx="948486" cy="279733"/>
            <a:chOff x="20929561" y="12311319"/>
            <a:chExt cx="2529297" cy="745954"/>
          </a:xfrm>
        </p:grpSpPr>
        <p:grpSp>
          <p:nvGrpSpPr>
            <p:cNvPr id="176" name="Google Shape;176;p21"/>
            <p:cNvGrpSpPr/>
            <p:nvPr/>
          </p:nvGrpSpPr>
          <p:grpSpPr>
            <a:xfrm>
              <a:off x="20929561" y="12311319"/>
              <a:ext cx="2433857" cy="745954"/>
              <a:chOff x="20929561" y="12311319"/>
              <a:chExt cx="2433857" cy="745954"/>
            </a:xfrm>
          </p:grpSpPr>
          <p:sp>
            <p:nvSpPr>
              <p:cNvPr id="177" name="Google Shape;177;p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8" name="Google Shape;178;p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9" name="Google Shape;179;p21"/>
              <p:cNvGrpSpPr/>
              <p:nvPr/>
            </p:nvGrpSpPr>
            <p:grpSpPr>
              <a:xfrm>
                <a:off x="22582537" y="12311321"/>
                <a:ext cx="780881" cy="745730"/>
                <a:chOff x="22582537" y="12311321"/>
                <a:chExt cx="780881" cy="745730"/>
              </a:xfrm>
            </p:grpSpPr>
            <p:grpSp>
              <p:nvGrpSpPr>
                <p:cNvPr id="180" name="Google Shape;180;p21"/>
                <p:cNvGrpSpPr/>
                <p:nvPr/>
              </p:nvGrpSpPr>
              <p:grpSpPr>
                <a:xfrm>
                  <a:off x="22582537" y="12311321"/>
                  <a:ext cx="780881" cy="745730"/>
                  <a:chOff x="22582537" y="12311321"/>
                  <a:chExt cx="780881" cy="745730"/>
                </a:xfrm>
              </p:grpSpPr>
              <p:sp>
                <p:nvSpPr>
                  <p:cNvPr id="181" name="Google Shape;181;p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2" name="Google Shape;182;p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3" name="Google Shape;183;p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4" name="Google Shape;184;p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2803"/>
        <p:cNvGrpSpPr/>
        <p:nvPr/>
      </p:nvGrpSpPr>
      <p:grpSpPr>
        <a:xfrm>
          <a:off x="0" y="0"/>
          <a:ext cx="0" cy="0"/>
          <a:chOff x="0" y="0"/>
          <a:chExt cx="0" cy="0"/>
        </a:xfrm>
      </p:grpSpPr>
      <p:sp>
        <p:nvSpPr>
          <p:cNvPr id="2804" name="Google Shape;2804;p193"/>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05" name="Google Shape;2805;p1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806" name="Google Shape;2806;p193"/>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807" name="Google Shape;2807;p193"/>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808" name="Google Shape;2808;p193"/>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09" name="Google Shape;2809;p193"/>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0" name="Google Shape;2810;p193"/>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1" name="Google Shape;2811;p193"/>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2" name="Google Shape;2812;p193"/>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3" name="Google Shape;2813;p193"/>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4" name="Google Shape;2814;p193"/>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5" name="Google Shape;2815;p193"/>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6" name="Google Shape;2816;p193"/>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7" name="Google Shape;2817;p193"/>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8" name="Google Shape;2818;p193"/>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9" name="Google Shape;2819;p193"/>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20" name="Google Shape;2820;p193"/>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21" name="Google Shape;2821;p193"/>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22" name="Google Shape;2822;p193"/>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2823"/>
        <p:cNvGrpSpPr/>
        <p:nvPr/>
      </p:nvGrpSpPr>
      <p:grpSpPr>
        <a:xfrm>
          <a:off x="0" y="0"/>
          <a:ext cx="0" cy="0"/>
          <a:chOff x="0" y="0"/>
          <a:chExt cx="0" cy="0"/>
        </a:xfrm>
      </p:grpSpPr>
      <p:sp>
        <p:nvSpPr>
          <p:cNvPr id="2824" name="Google Shape;2824;p194"/>
          <p:cNvSpPr/>
          <p:nvPr/>
        </p:nvSpPr>
        <p:spPr>
          <a:xfrm>
            <a:off x="535954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5" name="Google Shape;2825;p194"/>
          <p:cNvSpPr/>
          <p:nvPr/>
        </p:nvSpPr>
        <p:spPr>
          <a:xfrm>
            <a:off x="699342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6" name="Google Shape;2826;p194"/>
          <p:cNvSpPr/>
          <p:nvPr/>
        </p:nvSpPr>
        <p:spPr>
          <a:xfrm>
            <a:off x="372566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7" name="Google Shape;2827;p194"/>
          <p:cNvSpPr/>
          <p:nvPr/>
        </p:nvSpPr>
        <p:spPr>
          <a:xfrm>
            <a:off x="209178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8" name="Google Shape;2828;p194"/>
          <p:cNvSpPr/>
          <p:nvPr/>
        </p:nvSpPr>
        <p:spPr>
          <a:xfrm>
            <a:off x="45790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9" name="Google Shape;2829;p194"/>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30" name="Google Shape;2830;p1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831" name="Google Shape;2831;p194"/>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832" name="Google Shape;2832;p194"/>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3" name="Google Shape;2833;p194"/>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4" name="Google Shape;2834;p194"/>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5" name="Google Shape;2835;p194"/>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6" name="Google Shape;2836;p194"/>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7" name="Google Shape;2837;p194"/>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38" name="Google Shape;2838;p194"/>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39" name="Google Shape;2839;p194"/>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0" name="Google Shape;2840;p194"/>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1" name="Google Shape;2841;p194"/>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2" name="Google Shape;2842;p194"/>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3" name="Google Shape;2843;p194"/>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4" name="Google Shape;2844;p194"/>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5" name="Google Shape;2845;p194"/>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6" name="Google Shape;2846;p194"/>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2847"/>
        <p:cNvGrpSpPr/>
        <p:nvPr/>
      </p:nvGrpSpPr>
      <p:grpSpPr>
        <a:xfrm>
          <a:off x="0" y="0"/>
          <a:ext cx="0" cy="0"/>
          <a:chOff x="0" y="0"/>
          <a:chExt cx="0" cy="0"/>
        </a:xfrm>
      </p:grpSpPr>
      <p:sp>
        <p:nvSpPr>
          <p:cNvPr id="2848" name="Google Shape;2848;p195"/>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49" name="Google Shape;2849;p195"/>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0" name="Google Shape;2850;p195"/>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1" name="Google Shape;2851;p195"/>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2" name="Google Shape;2852;p195"/>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3" name="Google Shape;2853;p195"/>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2854" name="Google Shape;2854;p195"/>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55" name="Google Shape;2855;p1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856" name="Google Shape;2856;p195"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2857" name="Google Shape;2857;p195"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2858" name="Google Shape;2858;p195"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2859" name="Google Shape;2859;p195"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2860" name="Google Shape;2860;p195"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2861" name="Google Shape;2861;p195"/>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2" name="Google Shape;2862;p195"/>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3" name="Google Shape;2863;p195"/>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4" name="Google Shape;2864;p195"/>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5" name="Google Shape;2865;p195"/>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6" name="Google Shape;2866;p195"/>
          <p:cNvSpPr txBox="1">
            <a:spLocks noGrp="1"/>
          </p:cNvSpPr>
          <p:nvPr>
            <p:ph type="subTitle" idx="1"/>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67" name="Google Shape;2867;p195"/>
          <p:cNvSpPr txBox="1">
            <a:spLocks noGrp="1"/>
          </p:cNvSpPr>
          <p:nvPr>
            <p:ph type="subTitle" idx="7"/>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68" name="Google Shape;2868;p195"/>
          <p:cNvSpPr txBox="1">
            <a:spLocks noGrp="1"/>
          </p:cNvSpPr>
          <p:nvPr>
            <p:ph type="subTitle" idx="8"/>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69" name="Google Shape;2869;p195"/>
          <p:cNvSpPr txBox="1">
            <a:spLocks noGrp="1"/>
          </p:cNvSpPr>
          <p:nvPr>
            <p:ph type="subTitle" idx="9"/>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70" name="Google Shape;2870;p195"/>
          <p:cNvSpPr txBox="1">
            <a:spLocks noGrp="1"/>
          </p:cNvSpPr>
          <p:nvPr>
            <p:ph type="subTitle" idx="13"/>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2871"/>
        <p:cNvGrpSpPr/>
        <p:nvPr/>
      </p:nvGrpSpPr>
      <p:grpSpPr>
        <a:xfrm>
          <a:off x="0" y="0"/>
          <a:ext cx="0" cy="0"/>
          <a:chOff x="0" y="0"/>
          <a:chExt cx="0" cy="0"/>
        </a:xfrm>
      </p:grpSpPr>
      <p:sp>
        <p:nvSpPr>
          <p:cNvPr id="2872" name="Google Shape;2872;p196"/>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3" name="Google Shape;2873;p196"/>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4" name="Google Shape;2874;p196"/>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5" name="Google Shape;2875;p196"/>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6" name="Google Shape;2876;p196"/>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7" name="Google Shape;2877;p196"/>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2878" name="Google Shape;2878;p196"/>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79" name="Google Shape;2879;p1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880" name="Google Shape;2880;p196"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2881" name="Google Shape;2881;p196"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2882" name="Google Shape;2882;p196"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2883" name="Google Shape;2883;p196"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2884" name="Google Shape;2884;p196"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2885" name="Google Shape;2885;p196"/>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6" name="Google Shape;2886;p196"/>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7" name="Google Shape;2887;p196"/>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8" name="Google Shape;2888;p196"/>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9" name="Google Shape;2889;p196"/>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90" name="Google Shape;2890;p196"/>
          <p:cNvSpPr txBox="1">
            <a:spLocks noGrp="1"/>
          </p:cNvSpPr>
          <p:nvPr>
            <p:ph type="subTitle" idx="1"/>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1" name="Google Shape;2891;p196"/>
          <p:cNvSpPr txBox="1">
            <a:spLocks noGrp="1"/>
          </p:cNvSpPr>
          <p:nvPr>
            <p:ph type="subTitle" idx="7"/>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2" name="Google Shape;2892;p196"/>
          <p:cNvSpPr txBox="1">
            <a:spLocks noGrp="1"/>
          </p:cNvSpPr>
          <p:nvPr>
            <p:ph type="subTitle" idx="8"/>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3" name="Google Shape;2893;p196"/>
          <p:cNvSpPr txBox="1">
            <a:spLocks noGrp="1"/>
          </p:cNvSpPr>
          <p:nvPr>
            <p:ph type="subTitle" idx="9"/>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4" name="Google Shape;2894;p196"/>
          <p:cNvSpPr txBox="1">
            <a:spLocks noGrp="1"/>
          </p:cNvSpPr>
          <p:nvPr>
            <p:ph type="subTitle" idx="13"/>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2895"/>
        <p:cNvGrpSpPr/>
        <p:nvPr/>
      </p:nvGrpSpPr>
      <p:grpSpPr>
        <a:xfrm>
          <a:off x="0" y="0"/>
          <a:ext cx="0" cy="0"/>
          <a:chOff x="0" y="0"/>
          <a:chExt cx="0" cy="0"/>
        </a:xfrm>
      </p:grpSpPr>
      <p:sp>
        <p:nvSpPr>
          <p:cNvPr id="2896" name="Google Shape;2896;p197"/>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97" name="Google Shape;2897;p197"/>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98" name="Google Shape;2898;p197"/>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99" name="Google Shape;2899;p197"/>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00" name="Google Shape;2900;p197"/>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1" name="Google Shape;2901;p197"/>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2" name="Google Shape;2902;p197"/>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3" name="Google Shape;2903;p197"/>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4" name="Google Shape;2904;p197"/>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05" name="Google Shape;2905;p1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906" name="Google Shape;2906;p197"/>
          <p:cNvSpPr txBox="1">
            <a:spLocks noGrp="1"/>
          </p:cNvSpPr>
          <p:nvPr>
            <p:ph type="title" idx="2" hasCustomPrompt="1"/>
          </p:nvPr>
        </p:nvSpPr>
        <p:spPr>
          <a:xfrm>
            <a:off x="506184" y="1156444"/>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07" name="Google Shape;2907;p197"/>
          <p:cNvSpPr txBox="1">
            <a:spLocks noGrp="1"/>
          </p:cNvSpPr>
          <p:nvPr>
            <p:ph type="title" idx="3" hasCustomPrompt="1"/>
          </p:nvPr>
        </p:nvSpPr>
        <p:spPr>
          <a:xfrm>
            <a:off x="506184" y="210075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08" name="Google Shape;2908;p197"/>
          <p:cNvSpPr txBox="1">
            <a:spLocks noGrp="1"/>
          </p:cNvSpPr>
          <p:nvPr>
            <p:ph type="title" idx="4" hasCustomPrompt="1"/>
          </p:nvPr>
        </p:nvSpPr>
        <p:spPr>
          <a:xfrm>
            <a:off x="506184" y="301763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09" name="Google Shape;2909;p197"/>
          <p:cNvSpPr txBox="1">
            <a:spLocks noGrp="1"/>
          </p:cNvSpPr>
          <p:nvPr>
            <p:ph type="title" idx="5" hasCustomPrompt="1"/>
          </p:nvPr>
        </p:nvSpPr>
        <p:spPr>
          <a:xfrm>
            <a:off x="506184" y="3961636"/>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10" name="Google Shape;2910;p197"/>
          <p:cNvSpPr txBox="1">
            <a:spLocks noGrp="1"/>
          </p:cNvSpPr>
          <p:nvPr>
            <p:ph type="subTitle" idx="1"/>
          </p:nvPr>
        </p:nvSpPr>
        <p:spPr>
          <a:xfrm>
            <a:off x="4049022" y="191032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1" name="Google Shape;2911;p197"/>
          <p:cNvSpPr txBox="1">
            <a:spLocks noGrp="1"/>
          </p:cNvSpPr>
          <p:nvPr>
            <p:ph type="subTitle" idx="6"/>
          </p:nvPr>
        </p:nvSpPr>
        <p:spPr>
          <a:xfrm>
            <a:off x="4049022" y="2826131"/>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2" name="Google Shape;2912;p197"/>
          <p:cNvSpPr txBox="1">
            <a:spLocks noGrp="1"/>
          </p:cNvSpPr>
          <p:nvPr>
            <p:ph type="subTitle" idx="7"/>
          </p:nvPr>
        </p:nvSpPr>
        <p:spPr>
          <a:xfrm>
            <a:off x="4049022" y="3748565"/>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3" name="Google Shape;2913;p197"/>
          <p:cNvSpPr txBox="1">
            <a:spLocks noGrp="1"/>
          </p:cNvSpPr>
          <p:nvPr>
            <p:ph type="subTitle" idx="8"/>
          </p:nvPr>
        </p:nvSpPr>
        <p:spPr>
          <a:xfrm>
            <a:off x="4049022" y="97614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4" name="Google Shape;2914;p197"/>
          <p:cNvSpPr txBox="1">
            <a:spLocks noGrp="1"/>
          </p:cNvSpPr>
          <p:nvPr>
            <p:ph type="subTitle" idx="9"/>
          </p:nvPr>
        </p:nvSpPr>
        <p:spPr>
          <a:xfrm>
            <a:off x="1044792" y="116544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15" name="Google Shape;2915;p197"/>
          <p:cNvSpPr txBox="1">
            <a:spLocks noGrp="1"/>
          </p:cNvSpPr>
          <p:nvPr>
            <p:ph type="subTitle" idx="13"/>
          </p:nvPr>
        </p:nvSpPr>
        <p:spPr>
          <a:xfrm>
            <a:off x="1044792" y="2087623"/>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16" name="Google Shape;2916;p197"/>
          <p:cNvSpPr txBox="1">
            <a:spLocks noGrp="1"/>
          </p:cNvSpPr>
          <p:nvPr>
            <p:ph type="subTitle" idx="14"/>
          </p:nvPr>
        </p:nvSpPr>
        <p:spPr>
          <a:xfrm>
            <a:off x="1044792" y="3010918"/>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17" name="Google Shape;2917;p197"/>
          <p:cNvSpPr txBox="1">
            <a:spLocks noGrp="1"/>
          </p:cNvSpPr>
          <p:nvPr>
            <p:ph type="subTitle" idx="15"/>
          </p:nvPr>
        </p:nvSpPr>
        <p:spPr>
          <a:xfrm>
            <a:off x="1044792" y="3928719"/>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2918"/>
        <p:cNvGrpSpPr/>
        <p:nvPr/>
      </p:nvGrpSpPr>
      <p:grpSpPr>
        <a:xfrm>
          <a:off x="0" y="0"/>
          <a:ext cx="0" cy="0"/>
          <a:chOff x="0" y="0"/>
          <a:chExt cx="0" cy="0"/>
        </a:xfrm>
      </p:grpSpPr>
      <p:sp>
        <p:nvSpPr>
          <p:cNvPr id="2919" name="Google Shape;2919;p198"/>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0" name="Google Shape;2920;p198"/>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1" name="Google Shape;2921;p198"/>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2" name="Google Shape;2922;p198"/>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3" name="Google Shape;2923;p198"/>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4" name="Google Shape;2924;p198"/>
          <p:cNvSpPr/>
          <p:nvPr/>
        </p:nvSpPr>
        <p:spPr>
          <a:xfrm>
            <a:off x="313301" y="889135"/>
            <a:ext cx="3010479"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5" name="Google Shape;2925;p198"/>
          <p:cNvSpPr/>
          <p:nvPr/>
        </p:nvSpPr>
        <p:spPr>
          <a:xfrm>
            <a:off x="313301" y="162598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6" name="Google Shape;2926;p198"/>
          <p:cNvSpPr/>
          <p:nvPr/>
        </p:nvSpPr>
        <p:spPr>
          <a:xfrm>
            <a:off x="313301" y="2377089"/>
            <a:ext cx="3010479"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7" name="Google Shape;2927;p198"/>
          <p:cNvSpPr/>
          <p:nvPr/>
        </p:nvSpPr>
        <p:spPr>
          <a:xfrm>
            <a:off x="313301" y="3113901"/>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8" name="Google Shape;2928;p198"/>
          <p:cNvSpPr/>
          <p:nvPr/>
        </p:nvSpPr>
        <p:spPr>
          <a:xfrm>
            <a:off x="313301" y="385219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9" name="Google Shape;2929;p198"/>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30" name="Google Shape;2930;p1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931" name="Google Shape;2931;p198"/>
          <p:cNvSpPr txBox="1">
            <a:spLocks noGrp="1"/>
          </p:cNvSpPr>
          <p:nvPr>
            <p:ph type="title" idx="2" hasCustomPrompt="1"/>
          </p:nvPr>
        </p:nvSpPr>
        <p:spPr>
          <a:xfrm>
            <a:off x="456816" y="109142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2" name="Google Shape;2932;p198"/>
          <p:cNvSpPr txBox="1">
            <a:spLocks noGrp="1"/>
          </p:cNvSpPr>
          <p:nvPr>
            <p:ph type="title" idx="3" hasCustomPrompt="1"/>
          </p:nvPr>
        </p:nvSpPr>
        <p:spPr>
          <a:xfrm>
            <a:off x="456816" y="182185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3" name="Google Shape;2933;p198"/>
          <p:cNvSpPr txBox="1">
            <a:spLocks noGrp="1"/>
          </p:cNvSpPr>
          <p:nvPr>
            <p:ph type="title" idx="4" hasCustomPrompt="1"/>
          </p:nvPr>
        </p:nvSpPr>
        <p:spPr>
          <a:xfrm>
            <a:off x="456816" y="2565513"/>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4" name="Google Shape;2934;p198"/>
          <p:cNvSpPr txBox="1">
            <a:spLocks noGrp="1"/>
          </p:cNvSpPr>
          <p:nvPr>
            <p:ph type="title" idx="5" hasCustomPrompt="1"/>
          </p:nvPr>
        </p:nvSpPr>
        <p:spPr>
          <a:xfrm>
            <a:off x="456816" y="3337704"/>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5" name="Google Shape;2935;p198"/>
          <p:cNvSpPr txBox="1">
            <a:spLocks noGrp="1"/>
          </p:cNvSpPr>
          <p:nvPr>
            <p:ph type="title" idx="6" hasCustomPrompt="1"/>
          </p:nvPr>
        </p:nvSpPr>
        <p:spPr>
          <a:xfrm>
            <a:off x="456816" y="4065522"/>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6" name="Google Shape;2936;p198"/>
          <p:cNvSpPr txBox="1">
            <a:spLocks noGrp="1"/>
          </p:cNvSpPr>
          <p:nvPr>
            <p:ph type="subTitle" idx="1"/>
          </p:nvPr>
        </p:nvSpPr>
        <p:spPr>
          <a:xfrm>
            <a:off x="3555034" y="1694240"/>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37" name="Google Shape;2937;p198"/>
          <p:cNvSpPr txBox="1">
            <a:spLocks noGrp="1"/>
          </p:cNvSpPr>
          <p:nvPr>
            <p:ph type="subTitle" idx="7"/>
          </p:nvPr>
        </p:nvSpPr>
        <p:spPr>
          <a:xfrm>
            <a:off x="3555034" y="958908"/>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38" name="Google Shape;2938;p198"/>
          <p:cNvSpPr txBox="1">
            <a:spLocks noGrp="1"/>
          </p:cNvSpPr>
          <p:nvPr>
            <p:ph type="subTitle" idx="8"/>
          </p:nvPr>
        </p:nvSpPr>
        <p:spPr>
          <a:xfrm>
            <a:off x="3555034" y="3166371"/>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39" name="Google Shape;2939;p198"/>
          <p:cNvSpPr txBox="1">
            <a:spLocks noGrp="1"/>
          </p:cNvSpPr>
          <p:nvPr>
            <p:ph type="subTitle" idx="9"/>
          </p:nvPr>
        </p:nvSpPr>
        <p:spPr>
          <a:xfrm>
            <a:off x="3555034" y="2431039"/>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40" name="Google Shape;2940;p198"/>
          <p:cNvSpPr txBox="1">
            <a:spLocks noGrp="1"/>
          </p:cNvSpPr>
          <p:nvPr>
            <p:ph type="subTitle" idx="13"/>
          </p:nvPr>
        </p:nvSpPr>
        <p:spPr>
          <a:xfrm>
            <a:off x="3555034" y="3924784"/>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41" name="Google Shape;2941;p198"/>
          <p:cNvSpPr txBox="1">
            <a:spLocks noGrp="1"/>
          </p:cNvSpPr>
          <p:nvPr>
            <p:ph type="subTitle" idx="14"/>
          </p:nvPr>
        </p:nvSpPr>
        <p:spPr>
          <a:xfrm>
            <a:off x="1003627" y="109184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2" name="Google Shape;2942;p198"/>
          <p:cNvSpPr txBox="1">
            <a:spLocks noGrp="1"/>
          </p:cNvSpPr>
          <p:nvPr>
            <p:ph type="subTitle" idx="15"/>
          </p:nvPr>
        </p:nvSpPr>
        <p:spPr>
          <a:xfrm>
            <a:off x="1003627" y="1818525"/>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3" name="Google Shape;2943;p198"/>
          <p:cNvSpPr txBox="1">
            <a:spLocks noGrp="1"/>
          </p:cNvSpPr>
          <p:nvPr>
            <p:ph type="subTitle" idx="16"/>
          </p:nvPr>
        </p:nvSpPr>
        <p:spPr>
          <a:xfrm>
            <a:off x="1003627" y="257008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4" name="Google Shape;2944;p198"/>
          <p:cNvSpPr txBox="1">
            <a:spLocks noGrp="1"/>
          </p:cNvSpPr>
          <p:nvPr>
            <p:ph type="subTitle" idx="17"/>
          </p:nvPr>
        </p:nvSpPr>
        <p:spPr>
          <a:xfrm>
            <a:off x="1003627" y="330226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5" name="Google Shape;2945;p198"/>
          <p:cNvSpPr txBox="1">
            <a:spLocks noGrp="1"/>
          </p:cNvSpPr>
          <p:nvPr>
            <p:ph type="subTitle" idx="18"/>
          </p:nvPr>
        </p:nvSpPr>
        <p:spPr>
          <a:xfrm>
            <a:off x="1003627" y="403993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2946"/>
        <p:cNvGrpSpPr/>
        <p:nvPr/>
      </p:nvGrpSpPr>
      <p:grpSpPr>
        <a:xfrm>
          <a:off x="0" y="0"/>
          <a:ext cx="0" cy="0"/>
          <a:chOff x="0" y="0"/>
          <a:chExt cx="0" cy="0"/>
        </a:xfrm>
      </p:grpSpPr>
      <p:sp>
        <p:nvSpPr>
          <p:cNvPr id="2947" name="Google Shape;2947;p1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48" name="Google Shape;2948;p1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2949"/>
        <p:cNvGrpSpPr/>
        <p:nvPr/>
      </p:nvGrpSpPr>
      <p:grpSpPr>
        <a:xfrm>
          <a:off x="0" y="0"/>
          <a:ext cx="0" cy="0"/>
          <a:chOff x="0" y="0"/>
          <a:chExt cx="0" cy="0"/>
        </a:xfrm>
      </p:grpSpPr>
      <p:sp>
        <p:nvSpPr>
          <p:cNvPr id="2950" name="Google Shape;2950;p2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51" name="Google Shape;2951;p2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2952"/>
        <p:cNvGrpSpPr/>
        <p:nvPr/>
      </p:nvGrpSpPr>
      <p:grpSpPr>
        <a:xfrm>
          <a:off x="0" y="0"/>
          <a:ext cx="0" cy="0"/>
          <a:chOff x="0" y="0"/>
          <a:chExt cx="0" cy="0"/>
        </a:xfrm>
      </p:grpSpPr>
      <p:sp>
        <p:nvSpPr>
          <p:cNvPr id="2953" name="Google Shape;2953;p2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54" name="Google Shape;2954;p2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2955"/>
        <p:cNvGrpSpPr/>
        <p:nvPr/>
      </p:nvGrpSpPr>
      <p:grpSpPr>
        <a:xfrm>
          <a:off x="0" y="0"/>
          <a:ext cx="0" cy="0"/>
          <a:chOff x="0" y="0"/>
          <a:chExt cx="0" cy="0"/>
        </a:xfrm>
      </p:grpSpPr>
      <p:sp>
        <p:nvSpPr>
          <p:cNvPr id="2956" name="Google Shape;2956;p202"/>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57" name="Google Shape;2957;p2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85"/>
        <p:cNvGrpSpPr/>
        <p:nvPr/>
      </p:nvGrpSpPr>
      <p:grpSpPr>
        <a:xfrm>
          <a:off x="0" y="0"/>
          <a:ext cx="0" cy="0"/>
          <a:chOff x="0" y="0"/>
          <a:chExt cx="0" cy="0"/>
        </a:xfrm>
      </p:grpSpPr>
      <p:sp>
        <p:nvSpPr>
          <p:cNvPr id="186" name="Google Shape;186;p22"/>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 name="Google Shape;187;p22"/>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8" name="Google Shape;188;p22"/>
          <p:cNvGrpSpPr/>
          <p:nvPr/>
        </p:nvGrpSpPr>
        <p:grpSpPr>
          <a:xfrm>
            <a:off x="633107" y="622069"/>
            <a:ext cx="948486" cy="279733"/>
            <a:chOff x="20929561" y="12311319"/>
            <a:chExt cx="2529297" cy="745954"/>
          </a:xfrm>
        </p:grpSpPr>
        <p:grpSp>
          <p:nvGrpSpPr>
            <p:cNvPr id="189" name="Google Shape;189;p22"/>
            <p:cNvGrpSpPr/>
            <p:nvPr/>
          </p:nvGrpSpPr>
          <p:grpSpPr>
            <a:xfrm>
              <a:off x="20929561" y="12311319"/>
              <a:ext cx="2433857" cy="745954"/>
              <a:chOff x="20929561" y="12311319"/>
              <a:chExt cx="2433857" cy="745954"/>
            </a:xfrm>
          </p:grpSpPr>
          <p:sp>
            <p:nvSpPr>
              <p:cNvPr id="190" name="Google Shape;190;p2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1" name="Google Shape;191;p2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92" name="Google Shape;192;p22"/>
              <p:cNvGrpSpPr/>
              <p:nvPr/>
            </p:nvGrpSpPr>
            <p:grpSpPr>
              <a:xfrm>
                <a:off x="22582537" y="12311321"/>
                <a:ext cx="780881" cy="745730"/>
                <a:chOff x="22582537" y="12311321"/>
                <a:chExt cx="780881" cy="745730"/>
              </a:xfrm>
            </p:grpSpPr>
            <p:grpSp>
              <p:nvGrpSpPr>
                <p:cNvPr id="193" name="Google Shape;193;p22"/>
                <p:cNvGrpSpPr/>
                <p:nvPr/>
              </p:nvGrpSpPr>
              <p:grpSpPr>
                <a:xfrm>
                  <a:off x="22582537" y="12311321"/>
                  <a:ext cx="780881" cy="745730"/>
                  <a:chOff x="22582537" y="12311321"/>
                  <a:chExt cx="780881" cy="745730"/>
                </a:xfrm>
              </p:grpSpPr>
              <p:sp>
                <p:nvSpPr>
                  <p:cNvPr id="194" name="Google Shape;194;p2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5" name="Google Shape;195;p2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6" name="Google Shape;196;p2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97" name="Google Shape;197;p2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2958"/>
        <p:cNvGrpSpPr/>
        <p:nvPr/>
      </p:nvGrpSpPr>
      <p:grpSpPr>
        <a:xfrm>
          <a:off x="0" y="0"/>
          <a:ext cx="0" cy="0"/>
          <a:chOff x="0" y="0"/>
          <a:chExt cx="0" cy="0"/>
        </a:xfrm>
      </p:grpSpPr>
      <p:sp>
        <p:nvSpPr>
          <p:cNvPr id="2959" name="Google Shape;2959;p203"/>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60" name="Google Shape;2960;p2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2961"/>
        <p:cNvGrpSpPr/>
        <p:nvPr/>
      </p:nvGrpSpPr>
      <p:grpSpPr>
        <a:xfrm>
          <a:off x="0" y="0"/>
          <a:ext cx="0" cy="0"/>
          <a:chOff x="0" y="0"/>
          <a:chExt cx="0" cy="0"/>
        </a:xfrm>
      </p:grpSpPr>
      <p:sp>
        <p:nvSpPr>
          <p:cNvPr id="2962" name="Google Shape;2962;p204"/>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63" name="Google Shape;2963;p2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2964"/>
        <p:cNvGrpSpPr/>
        <p:nvPr/>
      </p:nvGrpSpPr>
      <p:grpSpPr>
        <a:xfrm>
          <a:off x="0" y="0"/>
          <a:ext cx="0" cy="0"/>
          <a:chOff x="0" y="0"/>
          <a:chExt cx="0" cy="0"/>
        </a:xfrm>
      </p:grpSpPr>
      <p:sp>
        <p:nvSpPr>
          <p:cNvPr id="2965" name="Google Shape;2965;p205"/>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66" name="Google Shape;2966;p205"/>
          <p:cNvSpPr/>
          <p:nvPr/>
        </p:nvSpPr>
        <p:spPr>
          <a:xfrm>
            <a:off x="322164" y="778669"/>
            <a:ext cx="85422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67" name="Google Shape;2967;p205"/>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68" name="Google Shape;2968;p2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cxnSp>
        <p:nvCxnSpPr>
          <p:cNvPr id="2969" name="Google Shape;2969;p205"/>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0" name="Google Shape;2970;p205"/>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1" name="Google Shape;2971;p205"/>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2" name="Google Shape;2972;p205"/>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3" name="Google Shape;2973;p205"/>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4" name="Google Shape;2974;p205"/>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5" name="Google Shape;2975;p205"/>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6" name="Google Shape;2976;p205"/>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2977"/>
        <p:cNvGrpSpPr/>
        <p:nvPr/>
      </p:nvGrpSpPr>
      <p:grpSpPr>
        <a:xfrm>
          <a:off x="0" y="0"/>
          <a:ext cx="0" cy="0"/>
          <a:chOff x="0" y="0"/>
          <a:chExt cx="0" cy="0"/>
        </a:xfrm>
      </p:grpSpPr>
      <p:sp>
        <p:nvSpPr>
          <p:cNvPr id="2978" name="Google Shape;2978;p206"/>
          <p:cNvSpPr/>
          <p:nvPr/>
        </p:nvSpPr>
        <p:spPr>
          <a:xfrm>
            <a:off x="3447800" y="676125"/>
            <a:ext cx="5401200" cy="3595800"/>
          </a:xfrm>
          <a:prstGeom prst="roundRect">
            <a:avLst>
              <a:gd name="adj" fmla="val 3042"/>
            </a:avLst>
          </a:prstGeom>
          <a:solidFill>
            <a:srgbClr val="EDF1FF"/>
          </a:solidFill>
          <a:ln>
            <a:noFill/>
          </a:ln>
        </p:spPr>
        <p:txBody>
          <a:bodyPr spcFirstLastPara="1" wrap="square" lIns="274300" tIns="274300" rIns="274300" bIns="274300" anchor="t" anchorCtr="0">
            <a:noAutofit/>
          </a:bodyPr>
          <a:lstStyle/>
          <a:p>
            <a:pPr marL="0" lvl="0" indent="0" algn="l" rtl="0">
              <a:lnSpc>
                <a:spcPct val="125000"/>
              </a:lnSpc>
              <a:spcBef>
                <a:spcPts val="1200"/>
              </a:spcBef>
              <a:spcAft>
                <a:spcPts val="0"/>
              </a:spcAft>
              <a:buNone/>
            </a:pPr>
            <a:endParaRPr sz="1000">
              <a:solidFill>
                <a:srgbClr val="25146F"/>
              </a:solidFill>
              <a:latin typeface="Inter"/>
              <a:ea typeface="Inter"/>
              <a:cs typeface="Inter"/>
              <a:sym typeface="Inter"/>
            </a:endParaRPr>
          </a:p>
        </p:txBody>
      </p:sp>
      <p:sp>
        <p:nvSpPr>
          <p:cNvPr id="2979" name="Google Shape;2979;p206"/>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80" name="Google Shape;2980;p206"/>
          <p:cNvSpPr txBox="1">
            <a:spLocks noGrp="1"/>
          </p:cNvSpPr>
          <p:nvPr>
            <p:ph type="title"/>
          </p:nvPr>
        </p:nvSpPr>
        <p:spPr>
          <a:xfrm>
            <a:off x="3743075" y="1518090"/>
            <a:ext cx="4767000" cy="491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81" name="Google Shape;2981;p2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982" name="Google Shape;2982;p206"/>
          <p:cNvSpPr/>
          <p:nvPr/>
        </p:nvSpPr>
        <p:spPr>
          <a:xfrm>
            <a:off x="1545825" y="4035623"/>
            <a:ext cx="473400" cy="4737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83" name="Google Shape;2983;p206"/>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84" name="Google Shape;2984;p206"/>
          <p:cNvSpPr>
            <a:spLocks noGrp="1"/>
          </p:cNvSpPr>
          <p:nvPr>
            <p:ph type="pic" idx="2"/>
          </p:nvPr>
        </p:nvSpPr>
        <p:spPr>
          <a:xfrm>
            <a:off x="1396124" y="302419"/>
            <a:ext cx="765900" cy="765600"/>
          </a:xfrm>
          <a:prstGeom prst="ellipse">
            <a:avLst/>
          </a:prstGeom>
          <a:noFill/>
          <a:ln>
            <a:noFill/>
          </a:ln>
        </p:spPr>
      </p:sp>
      <p:sp>
        <p:nvSpPr>
          <p:cNvPr id="2985" name="Google Shape;2985;p206"/>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25"/>
          </a:p>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25"/>
          </a:p>
        </p:txBody>
      </p:sp>
      <p:sp>
        <p:nvSpPr>
          <p:cNvPr id="2986" name="Google Shape;2986;p206"/>
          <p:cNvSpPr>
            <a:spLocks noGrp="1"/>
          </p:cNvSpPr>
          <p:nvPr>
            <p:ph type="pic" idx="3"/>
          </p:nvPr>
        </p:nvSpPr>
        <p:spPr>
          <a:xfrm>
            <a:off x="3743076" y="940554"/>
            <a:ext cx="1566000" cy="429900"/>
          </a:xfrm>
          <a:prstGeom prst="rect">
            <a:avLst/>
          </a:prstGeom>
          <a:solidFill>
            <a:schemeClr val="lt2"/>
          </a:solidFill>
          <a:ln>
            <a:noFill/>
          </a:ln>
        </p:spPr>
      </p:sp>
      <p:sp>
        <p:nvSpPr>
          <p:cNvPr id="2987" name="Google Shape;2987;p206"/>
          <p:cNvSpPr txBox="1">
            <a:spLocks noGrp="1"/>
          </p:cNvSpPr>
          <p:nvPr>
            <p:ph type="subTitle" idx="1"/>
          </p:nvPr>
        </p:nvSpPr>
        <p:spPr>
          <a:xfrm>
            <a:off x="527313" y="1638225"/>
            <a:ext cx="2535600" cy="1433700"/>
          </a:xfrm>
          <a:prstGeom prst="rect">
            <a:avLst/>
          </a:prstGeom>
        </p:spPr>
        <p:txBody>
          <a:bodyPr spcFirstLastPara="1" wrap="square" lIns="34275" tIns="34275" rIns="34275" bIns="34275" anchor="t" anchorCtr="0">
            <a:noAutofit/>
          </a:bodyPr>
          <a:lstStyle>
            <a:lvl1pPr lvl="0" algn="ctr">
              <a:lnSpc>
                <a:spcPct val="99000"/>
              </a:lnSpc>
              <a:spcBef>
                <a:spcPts val="0"/>
              </a:spcBef>
              <a:spcAft>
                <a:spcPts val="0"/>
              </a:spcAft>
              <a:buSzPts val="1687"/>
              <a:buFont typeface="Poppins"/>
              <a:buNone/>
              <a:defRPr sz="1687" b="1">
                <a:latin typeface="Poppins"/>
                <a:ea typeface="Poppins"/>
                <a:cs typeface="Poppins"/>
                <a:sym typeface="Poppins"/>
              </a:defRPr>
            </a:lvl1pPr>
            <a:lvl2pPr lvl="1" algn="ctr">
              <a:lnSpc>
                <a:spcPct val="95000"/>
              </a:lnSpc>
              <a:spcBef>
                <a:spcPts val="0"/>
              </a:spcBef>
              <a:spcAft>
                <a:spcPts val="0"/>
              </a:spcAft>
              <a:buSzPts val="1687"/>
              <a:buFont typeface="Poppins"/>
              <a:buNone/>
              <a:defRPr sz="1687" b="1">
                <a:latin typeface="Poppins"/>
                <a:ea typeface="Poppins"/>
                <a:cs typeface="Poppins"/>
                <a:sym typeface="Poppins"/>
              </a:defRPr>
            </a:lvl2pPr>
            <a:lvl3pPr lvl="2" algn="ctr">
              <a:lnSpc>
                <a:spcPct val="95000"/>
              </a:lnSpc>
              <a:spcBef>
                <a:spcPts val="0"/>
              </a:spcBef>
              <a:spcAft>
                <a:spcPts val="0"/>
              </a:spcAft>
              <a:buSzPts val="1687"/>
              <a:buFont typeface="Poppins"/>
              <a:buNone/>
              <a:defRPr sz="1687" b="1">
                <a:latin typeface="Poppins"/>
                <a:ea typeface="Poppins"/>
                <a:cs typeface="Poppins"/>
                <a:sym typeface="Poppins"/>
              </a:defRPr>
            </a:lvl3pPr>
            <a:lvl4pPr lvl="3" algn="ctr">
              <a:lnSpc>
                <a:spcPct val="95000"/>
              </a:lnSpc>
              <a:spcBef>
                <a:spcPts val="0"/>
              </a:spcBef>
              <a:spcAft>
                <a:spcPts val="0"/>
              </a:spcAft>
              <a:buSzPts val="1687"/>
              <a:buFont typeface="Poppins"/>
              <a:buNone/>
              <a:defRPr sz="1687" b="1">
                <a:latin typeface="Poppins"/>
                <a:ea typeface="Poppins"/>
                <a:cs typeface="Poppins"/>
                <a:sym typeface="Poppins"/>
              </a:defRPr>
            </a:lvl4pPr>
            <a:lvl5pPr lvl="4" algn="ctr">
              <a:lnSpc>
                <a:spcPct val="95000"/>
              </a:lnSpc>
              <a:spcBef>
                <a:spcPts val="0"/>
              </a:spcBef>
              <a:spcAft>
                <a:spcPts val="0"/>
              </a:spcAft>
              <a:buSzPts val="1687"/>
              <a:buFont typeface="Poppins"/>
              <a:buNone/>
              <a:defRPr sz="1687" b="1">
                <a:latin typeface="Poppins"/>
                <a:ea typeface="Poppins"/>
                <a:cs typeface="Poppins"/>
                <a:sym typeface="Poppins"/>
              </a:defRPr>
            </a:lvl5pPr>
            <a:lvl6pPr lvl="5" algn="ctr">
              <a:lnSpc>
                <a:spcPct val="95000"/>
              </a:lnSpc>
              <a:spcBef>
                <a:spcPts val="0"/>
              </a:spcBef>
              <a:spcAft>
                <a:spcPts val="0"/>
              </a:spcAft>
              <a:buSzPts val="1687"/>
              <a:buFont typeface="Poppins"/>
              <a:buNone/>
              <a:defRPr sz="1687" b="1">
                <a:latin typeface="Poppins"/>
                <a:ea typeface="Poppins"/>
                <a:cs typeface="Poppins"/>
                <a:sym typeface="Poppins"/>
              </a:defRPr>
            </a:lvl6pPr>
            <a:lvl7pPr lvl="6" algn="ctr">
              <a:lnSpc>
                <a:spcPct val="95000"/>
              </a:lnSpc>
              <a:spcBef>
                <a:spcPts val="0"/>
              </a:spcBef>
              <a:spcAft>
                <a:spcPts val="0"/>
              </a:spcAft>
              <a:buSzPts val="1687"/>
              <a:buFont typeface="Poppins"/>
              <a:buNone/>
              <a:defRPr sz="1687" b="1">
                <a:latin typeface="Poppins"/>
                <a:ea typeface="Poppins"/>
                <a:cs typeface="Poppins"/>
                <a:sym typeface="Poppins"/>
              </a:defRPr>
            </a:lvl7pPr>
            <a:lvl8pPr lvl="7" algn="ctr">
              <a:lnSpc>
                <a:spcPct val="95000"/>
              </a:lnSpc>
              <a:spcBef>
                <a:spcPts val="0"/>
              </a:spcBef>
              <a:spcAft>
                <a:spcPts val="0"/>
              </a:spcAft>
              <a:buSzPts val="1687"/>
              <a:buFont typeface="Poppins"/>
              <a:buNone/>
              <a:defRPr sz="1687" b="1">
                <a:latin typeface="Poppins"/>
                <a:ea typeface="Poppins"/>
                <a:cs typeface="Poppins"/>
                <a:sym typeface="Poppins"/>
              </a:defRPr>
            </a:lvl8pPr>
            <a:lvl9pPr lvl="8" algn="ctr">
              <a:lnSpc>
                <a:spcPct val="95000"/>
              </a:lnSpc>
              <a:spcBef>
                <a:spcPts val="0"/>
              </a:spcBef>
              <a:spcAft>
                <a:spcPts val="0"/>
              </a:spcAft>
              <a:buSzPts val="1687"/>
              <a:buFont typeface="Poppins"/>
              <a:buNone/>
              <a:defRPr sz="1687" b="1">
                <a:latin typeface="Poppins"/>
                <a:ea typeface="Poppins"/>
                <a:cs typeface="Poppins"/>
                <a:sym typeface="Poppins"/>
              </a:defRPr>
            </a:lvl9pPr>
          </a:lstStyle>
          <a:p>
            <a:endParaRPr/>
          </a:p>
        </p:txBody>
      </p:sp>
      <p:sp>
        <p:nvSpPr>
          <p:cNvPr id="2988" name="Google Shape;2988;p206"/>
          <p:cNvSpPr txBox="1">
            <a:spLocks noGrp="1"/>
          </p:cNvSpPr>
          <p:nvPr>
            <p:ph type="body" idx="4"/>
          </p:nvPr>
        </p:nvSpPr>
        <p:spPr>
          <a:xfrm>
            <a:off x="3789500" y="2027375"/>
            <a:ext cx="4717800" cy="1174500"/>
          </a:xfrm>
          <a:prstGeom prst="rect">
            <a:avLst/>
          </a:prstGeom>
        </p:spPr>
        <p:txBody>
          <a:bodyPr spcFirstLastPara="1" wrap="square" lIns="0" tIns="0" rIns="0" bIns="0" anchor="t" anchorCtr="0">
            <a:noAutofit/>
          </a:bodyPr>
          <a:lstStyle>
            <a:lvl1pPr marL="457200" lvl="0" indent="-288602">
              <a:spcBef>
                <a:spcPts val="1350"/>
              </a:spcBef>
              <a:spcAft>
                <a:spcPts val="0"/>
              </a:spcAft>
              <a:buSzPts val="945"/>
              <a:buChar char="●"/>
              <a:defRPr/>
            </a:lvl1pPr>
            <a:lvl2pPr marL="914400" lvl="1" indent="-280031">
              <a:spcBef>
                <a:spcPts val="1350"/>
              </a:spcBef>
              <a:spcAft>
                <a:spcPts val="0"/>
              </a:spcAft>
              <a:buSzPts val="810"/>
              <a:buChar char="●"/>
              <a:defRPr/>
            </a:lvl2pPr>
            <a:lvl3pPr marL="1371600" lvl="2" indent="-271459">
              <a:spcBef>
                <a:spcPts val="1350"/>
              </a:spcBef>
              <a:spcAft>
                <a:spcPts val="0"/>
              </a:spcAft>
              <a:buSzPts val="675"/>
              <a:buChar char="●"/>
              <a:defRPr/>
            </a:lvl3pPr>
            <a:lvl4pPr marL="1828800" lvl="3" indent="-262887">
              <a:spcBef>
                <a:spcPts val="1350"/>
              </a:spcBef>
              <a:spcAft>
                <a:spcPts val="0"/>
              </a:spcAft>
              <a:buSzPts val="540"/>
              <a:buChar char="●"/>
              <a:defRPr/>
            </a:lvl4pPr>
            <a:lvl5pPr marL="2286000" lvl="4" indent="-254315">
              <a:spcBef>
                <a:spcPts val="1350"/>
              </a:spcBef>
              <a:spcAft>
                <a:spcPts val="0"/>
              </a:spcAft>
              <a:buSzPts val="405"/>
              <a:buChar char="●"/>
              <a:defRPr/>
            </a:lvl5pPr>
            <a:lvl6pPr marL="2743200" lvl="5" indent="-240505">
              <a:spcBef>
                <a:spcPts val="375"/>
              </a:spcBef>
              <a:spcAft>
                <a:spcPts val="0"/>
              </a:spcAft>
              <a:buSzPts val="187"/>
              <a:buChar char="•"/>
              <a:defRPr/>
            </a:lvl6pPr>
            <a:lvl7pPr marL="3200400" lvl="6" indent="-240505">
              <a:spcBef>
                <a:spcPts val="375"/>
              </a:spcBef>
              <a:spcAft>
                <a:spcPts val="0"/>
              </a:spcAft>
              <a:buSzPts val="187"/>
              <a:buChar char="•"/>
              <a:defRPr/>
            </a:lvl7pPr>
            <a:lvl8pPr marL="3657600" lvl="7" indent="-240505">
              <a:spcBef>
                <a:spcPts val="375"/>
              </a:spcBef>
              <a:spcAft>
                <a:spcPts val="0"/>
              </a:spcAft>
              <a:buSzPts val="187"/>
              <a:buChar char="•"/>
              <a:defRPr/>
            </a:lvl8pPr>
            <a:lvl9pPr marL="4114800" lvl="8" indent="-240505">
              <a:spcBef>
                <a:spcPts val="375"/>
              </a:spcBef>
              <a:spcAft>
                <a:spcPts val="0"/>
              </a:spcAft>
              <a:buSzPts val="187"/>
              <a:buChar char="•"/>
              <a:defRPr/>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2989"/>
        <p:cNvGrpSpPr/>
        <p:nvPr/>
      </p:nvGrpSpPr>
      <p:grpSpPr>
        <a:xfrm>
          <a:off x="0" y="0"/>
          <a:ext cx="0" cy="0"/>
          <a:chOff x="0" y="0"/>
          <a:chExt cx="0" cy="0"/>
        </a:xfrm>
      </p:grpSpPr>
      <p:sp>
        <p:nvSpPr>
          <p:cNvPr id="2990" name="Google Shape;2990;p2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2991"/>
        <p:cNvGrpSpPr/>
        <p:nvPr/>
      </p:nvGrpSpPr>
      <p:grpSpPr>
        <a:xfrm>
          <a:off x="0" y="0"/>
          <a:ext cx="0" cy="0"/>
          <a:chOff x="0" y="0"/>
          <a:chExt cx="0" cy="0"/>
        </a:xfrm>
      </p:grpSpPr>
      <p:sp>
        <p:nvSpPr>
          <p:cNvPr id="2992" name="Google Shape;2992;p208"/>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93" name="Google Shape;2993;p208"/>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94" name="Google Shape;2994;p2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995" name="Google Shape;2995;p208"/>
          <p:cNvGrpSpPr/>
          <p:nvPr/>
        </p:nvGrpSpPr>
        <p:grpSpPr>
          <a:xfrm>
            <a:off x="4363971" y="1237055"/>
            <a:ext cx="473625" cy="473625"/>
            <a:chOff x="-5326064" y="9047077"/>
            <a:chExt cx="1263000" cy="1263000"/>
          </a:xfrm>
        </p:grpSpPr>
        <p:sp>
          <p:nvSpPr>
            <p:cNvPr id="2996" name="Google Shape;2996;p208"/>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97" name="Google Shape;2997;p208"/>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998" name="Google Shape;2998;p208"/>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2999" name="Google Shape;2999;p208"/>
          <p:cNvGrpSpPr/>
          <p:nvPr/>
        </p:nvGrpSpPr>
        <p:grpSpPr>
          <a:xfrm>
            <a:off x="8381796" y="4822425"/>
            <a:ext cx="537710" cy="158585"/>
            <a:chOff x="22351457" y="12859799"/>
            <a:chExt cx="1433894" cy="422893"/>
          </a:xfrm>
        </p:grpSpPr>
        <p:grpSp>
          <p:nvGrpSpPr>
            <p:cNvPr id="3000" name="Google Shape;3000;p208"/>
            <p:cNvGrpSpPr/>
            <p:nvPr/>
          </p:nvGrpSpPr>
          <p:grpSpPr>
            <a:xfrm>
              <a:off x="22351457" y="12859799"/>
              <a:ext cx="1379787" cy="422893"/>
              <a:chOff x="22351457" y="12859799"/>
              <a:chExt cx="1379787" cy="422893"/>
            </a:xfrm>
          </p:grpSpPr>
          <p:sp>
            <p:nvSpPr>
              <p:cNvPr id="3001" name="Google Shape;3001;p20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02" name="Google Shape;3002;p20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03" name="Google Shape;3003;p208"/>
              <p:cNvGrpSpPr/>
              <p:nvPr/>
            </p:nvGrpSpPr>
            <p:grpSpPr>
              <a:xfrm>
                <a:off x="23288552" y="12859801"/>
                <a:ext cx="442692" cy="422765"/>
                <a:chOff x="23288552" y="12859801"/>
                <a:chExt cx="442692" cy="422765"/>
              </a:xfrm>
            </p:grpSpPr>
            <p:grpSp>
              <p:nvGrpSpPr>
                <p:cNvPr id="3004" name="Google Shape;3004;p208"/>
                <p:cNvGrpSpPr/>
                <p:nvPr/>
              </p:nvGrpSpPr>
              <p:grpSpPr>
                <a:xfrm>
                  <a:off x="23288552" y="12859801"/>
                  <a:ext cx="442692" cy="422765"/>
                  <a:chOff x="23288552" y="12859801"/>
                  <a:chExt cx="442692" cy="422765"/>
                </a:xfrm>
              </p:grpSpPr>
              <p:sp>
                <p:nvSpPr>
                  <p:cNvPr id="3005" name="Google Shape;3005;p20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06" name="Google Shape;3006;p20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07" name="Google Shape;3007;p20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08" name="Google Shape;3008;p20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09" name="Google Shape;3009;p2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10" name="Google Shape;3010;p20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3011"/>
        <p:cNvGrpSpPr/>
        <p:nvPr/>
      </p:nvGrpSpPr>
      <p:grpSpPr>
        <a:xfrm>
          <a:off x="0" y="0"/>
          <a:ext cx="0" cy="0"/>
          <a:chOff x="0" y="0"/>
          <a:chExt cx="0" cy="0"/>
        </a:xfrm>
      </p:grpSpPr>
      <p:pic>
        <p:nvPicPr>
          <p:cNvPr id="3012" name="Google Shape;3012;p209"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3013" name="Google Shape;3013;p209"/>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14" name="Google Shape;3014;p209"/>
          <p:cNvGrpSpPr/>
          <p:nvPr/>
        </p:nvGrpSpPr>
        <p:grpSpPr>
          <a:xfrm>
            <a:off x="4363971" y="1237055"/>
            <a:ext cx="473625" cy="473625"/>
            <a:chOff x="-5326064" y="9047077"/>
            <a:chExt cx="1263000" cy="1263000"/>
          </a:xfrm>
        </p:grpSpPr>
        <p:sp>
          <p:nvSpPr>
            <p:cNvPr id="3015" name="Google Shape;3015;p209"/>
            <p:cNvSpPr/>
            <p:nvPr/>
          </p:nvSpPr>
          <p:spPr>
            <a:xfrm>
              <a:off x="-5326064" y="9047077"/>
              <a:ext cx="1263000" cy="1263000"/>
            </a:xfrm>
            <a:prstGeom prst="ellipse">
              <a:avLst/>
            </a:prstGeom>
            <a:solidFill>
              <a:srgbClr val="0370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16" name="Google Shape;3016;p209"/>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17" name="Google Shape;3017;p2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018" name="Google Shape;3018;p209"/>
          <p:cNvGrpSpPr/>
          <p:nvPr/>
        </p:nvGrpSpPr>
        <p:grpSpPr>
          <a:xfrm>
            <a:off x="8381796" y="4822425"/>
            <a:ext cx="537710" cy="158585"/>
            <a:chOff x="22351457" y="12859799"/>
            <a:chExt cx="1433894" cy="422893"/>
          </a:xfrm>
        </p:grpSpPr>
        <p:grpSp>
          <p:nvGrpSpPr>
            <p:cNvPr id="3019" name="Google Shape;3019;p209"/>
            <p:cNvGrpSpPr/>
            <p:nvPr/>
          </p:nvGrpSpPr>
          <p:grpSpPr>
            <a:xfrm>
              <a:off x="22351457" y="12859799"/>
              <a:ext cx="1379787" cy="422893"/>
              <a:chOff x="22351457" y="12859799"/>
              <a:chExt cx="1379787" cy="422893"/>
            </a:xfrm>
          </p:grpSpPr>
          <p:sp>
            <p:nvSpPr>
              <p:cNvPr id="3020" name="Google Shape;3020;p20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21" name="Google Shape;3021;p20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22" name="Google Shape;3022;p209"/>
              <p:cNvGrpSpPr/>
              <p:nvPr/>
            </p:nvGrpSpPr>
            <p:grpSpPr>
              <a:xfrm>
                <a:off x="23288552" y="12859801"/>
                <a:ext cx="442692" cy="422765"/>
                <a:chOff x="23288552" y="12859801"/>
                <a:chExt cx="442692" cy="422765"/>
              </a:xfrm>
            </p:grpSpPr>
            <p:grpSp>
              <p:nvGrpSpPr>
                <p:cNvPr id="3023" name="Google Shape;3023;p209"/>
                <p:cNvGrpSpPr/>
                <p:nvPr/>
              </p:nvGrpSpPr>
              <p:grpSpPr>
                <a:xfrm>
                  <a:off x="23288552" y="12859801"/>
                  <a:ext cx="442692" cy="422765"/>
                  <a:chOff x="23288552" y="12859801"/>
                  <a:chExt cx="442692" cy="422765"/>
                </a:xfrm>
              </p:grpSpPr>
              <p:sp>
                <p:nvSpPr>
                  <p:cNvPr id="3024" name="Google Shape;3024;p20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25" name="Google Shape;3025;p20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26" name="Google Shape;3026;p20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27" name="Google Shape;3027;p20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28" name="Google Shape;3028;p2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29" name="Google Shape;3029;p20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3030" name="Google Shape;3030;p209"/>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031" name="Google Shape;3031;p209"/>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3032"/>
        <p:cNvGrpSpPr/>
        <p:nvPr/>
      </p:nvGrpSpPr>
      <p:grpSpPr>
        <a:xfrm>
          <a:off x="0" y="0"/>
          <a:ext cx="0" cy="0"/>
          <a:chOff x="0" y="0"/>
          <a:chExt cx="0" cy="0"/>
        </a:xfrm>
      </p:grpSpPr>
      <p:pic>
        <p:nvPicPr>
          <p:cNvPr id="3033" name="Google Shape;3033;p210"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034" name="Google Shape;3034;p210"/>
          <p:cNvSpPr>
            <a:spLocks noGrp="1"/>
          </p:cNvSpPr>
          <p:nvPr>
            <p:ph type="pic" idx="2"/>
          </p:nvPr>
        </p:nvSpPr>
        <p:spPr>
          <a:xfrm>
            <a:off x="809642" y="727999"/>
            <a:ext cx="3804900" cy="3702600"/>
          </a:xfrm>
          <a:prstGeom prst="roundRect">
            <a:avLst>
              <a:gd name="adj" fmla="val 3253"/>
            </a:avLst>
          </a:prstGeom>
          <a:noFill/>
          <a:ln>
            <a:noFill/>
          </a:ln>
        </p:spPr>
      </p:sp>
      <p:sp>
        <p:nvSpPr>
          <p:cNvPr id="3035" name="Google Shape;3035;p2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36" name="Google Shape;3036;p210"/>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037" name="Google Shape;3037;p210"/>
          <p:cNvSpPr txBox="1">
            <a:spLocks noGrp="1"/>
          </p:cNvSpPr>
          <p:nvPr>
            <p:ph type="subTitle" idx="1"/>
          </p:nvPr>
        </p:nvSpPr>
        <p:spPr>
          <a:xfrm>
            <a:off x="4761880" y="3186236"/>
            <a:ext cx="2908200" cy="2649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lt2"/>
              </a:buClr>
              <a:buSzPts val="810"/>
              <a:buNone/>
              <a:defRPr sz="900">
                <a:solidFill>
                  <a:schemeClr val="lt2"/>
                </a:solidFill>
                <a:latin typeface="Poppins Medium"/>
                <a:ea typeface="Poppins Medium"/>
                <a:cs typeface="Poppins Medium"/>
                <a:sym typeface="Poppins Medium"/>
              </a:defRPr>
            </a:lvl1pPr>
            <a:lvl2pPr lvl="1" algn="ctr">
              <a:lnSpc>
                <a:spcPct val="95000"/>
              </a:lnSpc>
              <a:spcBef>
                <a:spcPts val="1350"/>
              </a:spcBef>
              <a:spcAft>
                <a:spcPts val="0"/>
              </a:spcAft>
              <a:buClr>
                <a:schemeClr val="lt2"/>
              </a:buClr>
              <a:buSzPts val="675"/>
              <a:buNone/>
              <a:defRPr sz="750">
                <a:solidFill>
                  <a:schemeClr val="lt2"/>
                </a:solidFill>
              </a:defRPr>
            </a:lvl2pPr>
            <a:lvl3pPr lvl="2" algn="ctr">
              <a:lnSpc>
                <a:spcPct val="95000"/>
              </a:lnSpc>
              <a:spcBef>
                <a:spcPts val="1350"/>
              </a:spcBef>
              <a:spcAft>
                <a:spcPts val="0"/>
              </a:spcAft>
              <a:buClr>
                <a:schemeClr val="lt2"/>
              </a:buClr>
              <a:buSzPts val="607"/>
              <a:buNone/>
              <a:defRPr sz="675">
                <a:solidFill>
                  <a:schemeClr val="lt2"/>
                </a:solidFill>
              </a:defRPr>
            </a:lvl3pPr>
            <a:lvl4pPr lvl="3" algn="ctr">
              <a:lnSpc>
                <a:spcPct val="95000"/>
              </a:lnSpc>
              <a:spcBef>
                <a:spcPts val="1350"/>
              </a:spcBef>
              <a:spcAft>
                <a:spcPts val="0"/>
              </a:spcAft>
              <a:buClr>
                <a:schemeClr val="lt2"/>
              </a:buClr>
              <a:buSzPts val="540"/>
              <a:buNone/>
              <a:defRPr sz="600">
                <a:solidFill>
                  <a:schemeClr val="lt2"/>
                </a:solidFill>
              </a:defRPr>
            </a:lvl4pPr>
            <a:lvl5pPr lvl="4" algn="ctr">
              <a:lnSpc>
                <a:spcPct val="95000"/>
              </a:lnSpc>
              <a:spcBef>
                <a:spcPts val="1350"/>
              </a:spcBef>
              <a:spcAft>
                <a:spcPts val="0"/>
              </a:spcAft>
              <a:buClr>
                <a:schemeClr val="lt2"/>
              </a:buClr>
              <a:buSzPts val="540"/>
              <a:buNone/>
              <a:defRPr sz="600">
                <a:solidFill>
                  <a:schemeClr val="lt2"/>
                </a:solidFill>
              </a:defRPr>
            </a:lvl5pPr>
            <a:lvl6pPr lvl="5" algn="ctr">
              <a:lnSpc>
                <a:spcPct val="90000"/>
              </a:lnSpc>
              <a:spcBef>
                <a:spcPts val="375"/>
              </a:spcBef>
              <a:spcAft>
                <a:spcPts val="0"/>
              </a:spcAft>
              <a:buClr>
                <a:schemeClr val="lt2"/>
              </a:buClr>
              <a:buSzPts val="600"/>
              <a:buNone/>
              <a:defRPr sz="600">
                <a:solidFill>
                  <a:schemeClr val="lt2"/>
                </a:solidFill>
              </a:defRPr>
            </a:lvl6pPr>
            <a:lvl7pPr lvl="6" algn="ctr">
              <a:lnSpc>
                <a:spcPct val="90000"/>
              </a:lnSpc>
              <a:spcBef>
                <a:spcPts val="375"/>
              </a:spcBef>
              <a:spcAft>
                <a:spcPts val="0"/>
              </a:spcAft>
              <a:buClr>
                <a:schemeClr val="lt2"/>
              </a:buClr>
              <a:buSzPts val="600"/>
              <a:buNone/>
              <a:defRPr sz="600">
                <a:solidFill>
                  <a:schemeClr val="lt2"/>
                </a:solidFill>
              </a:defRPr>
            </a:lvl7pPr>
            <a:lvl8pPr lvl="7" algn="ctr">
              <a:lnSpc>
                <a:spcPct val="90000"/>
              </a:lnSpc>
              <a:spcBef>
                <a:spcPts val="375"/>
              </a:spcBef>
              <a:spcAft>
                <a:spcPts val="0"/>
              </a:spcAft>
              <a:buClr>
                <a:schemeClr val="lt2"/>
              </a:buClr>
              <a:buSzPts val="600"/>
              <a:buNone/>
              <a:defRPr sz="600">
                <a:solidFill>
                  <a:schemeClr val="lt2"/>
                </a:solidFill>
              </a:defRPr>
            </a:lvl8pPr>
            <a:lvl9pPr lvl="8" algn="ctr">
              <a:lnSpc>
                <a:spcPct val="90000"/>
              </a:lnSpc>
              <a:spcBef>
                <a:spcPts val="375"/>
              </a:spcBef>
              <a:spcAft>
                <a:spcPts val="0"/>
              </a:spcAft>
              <a:buClr>
                <a:schemeClr val="lt2"/>
              </a:buClr>
              <a:buSzPts val="600"/>
              <a:buNone/>
              <a:defRPr sz="600">
                <a:solidFill>
                  <a:schemeClr val="lt2"/>
                </a:solidFill>
              </a:defRPr>
            </a:lvl9pPr>
          </a:lstStyle>
          <a:p>
            <a:endParaRPr/>
          </a:p>
        </p:txBody>
      </p:sp>
      <p:grpSp>
        <p:nvGrpSpPr>
          <p:cNvPr id="3038" name="Google Shape;3038;p210"/>
          <p:cNvGrpSpPr/>
          <p:nvPr/>
        </p:nvGrpSpPr>
        <p:grpSpPr>
          <a:xfrm>
            <a:off x="8381796" y="4822425"/>
            <a:ext cx="537710" cy="158585"/>
            <a:chOff x="22351457" y="12859799"/>
            <a:chExt cx="1433894" cy="422893"/>
          </a:xfrm>
        </p:grpSpPr>
        <p:grpSp>
          <p:nvGrpSpPr>
            <p:cNvPr id="3039" name="Google Shape;3039;p210"/>
            <p:cNvGrpSpPr/>
            <p:nvPr/>
          </p:nvGrpSpPr>
          <p:grpSpPr>
            <a:xfrm>
              <a:off x="22351457" y="12859799"/>
              <a:ext cx="1379787" cy="422893"/>
              <a:chOff x="22351457" y="12859799"/>
              <a:chExt cx="1379787" cy="422893"/>
            </a:xfrm>
          </p:grpSpPr>
          <p:sp>
            <p:nvSpPr>
              <p:cNvPr id="3040" name="Google Shape;3040;p21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41" name="Google Shape;3041;p21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42" name="Google Shape;3042;p210"/>
              <p:cNvGrpSpPr/>
              <p:nvPr/>
            </p:nvGrpSpPr>
            <p:grpSpPr>
              <a:xfrm>
                <a:off x="23288552" y="12859801"/>
                <a:ext cx="442692" cy="422765"/>
                <a:chOff x="23288552" y="12859801"/>
                <a:chExt cx="442692" cy="422765"/>
              </a:xfrm>
            </p:grpSpPr>
            <p:grpSp>
              <p:nvGrpSpPr>
                <p:cNvPr id="3043" name="Google Shape;3043;p210"/>
                <p:cNvGrpSpPr/>
                <p:nvPr/>
              </p:nvGrpSpPr>
              <p:grpSpPr>
                <a:xfrm>
                  <a:off x="23288552" y="12859801"/>
                  <a:ext cx="442692" cy="422765"/>
                  <a:chOff x="23288552" y="12859801"/>
                  <a:chExt cx="442692" cy="422765"/>
                </a:xfrm>
              </p:grpSpPr>
              <p:sp>
                <p:nvSpPr>
                  <p:cNvPr id="3044" name="Google Shape;3044;p21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45" name="Google Shape;3045;p21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46" name="Google Shape;3046;p21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47" name="Google Shape;3047;p21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48" name="Google Shape;3048;p21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49" name="Google Shape;3049;p210"/>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3050"/>
        <p:cNvGrpSpPr/>
        <p:nvPr/>
      </p:nvGrpSpPr>
      <p:grpSpPr>
        <a:xfrm>
          <a:off x="0" y="0"/>
          <a:ext cx="0" cy="0"/>
          <a:chOff x="0" y="0"/>
          <a:chExt cx="0" cy="0"/>
        </a:xfrm>
      </p:grpSpPr>
      <p:sp>
        <p:nvSpPr>
          <p:cNvPr id="3051" name="Google Shape;3051;p2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52" name="Google Shape;3052;p211"/>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53" name="Google Shape;3053;p211"/>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grpSp>
        <p:nvGrpSpPr>
          <p:cNvPr id="3054" name="Google Shape;3054;p211"/>
          <p:cNvGrpSpPr/>
          <p:nvPr/>
        </p:nvGrpSpPr>
        <p:grpSpPr>
          <a:xfrm>
            <a:off x="4356948" y="1194032"/>
            <a:ext cx="428662" cy="428662"/>
            <a:chOff x="-5326064" y="9047077"/>
            <a:chExt cx="1263000" cy="1263000"/>
          </a:xfrm>
        </p:grpSpPr>
        <p:sp>
          <p:nvSpPr>
            <p:cNvPr id="3055" name="Google Shape;3055;p211"/>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56" name="Google Shape;3056;p211"/>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57" name="Google Shape;3057;p211"/>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058" name="Google Shape;3058;p211"/>
          <p:cNvGrpSpPr/>
          <p:nvPr/>
        </p:nvGrpSpPr>
        <p:grpSpPr>
          <a:xfrm>
            <a:off x="8381796" y="4822425"/>
            <a:ext cx="537710" cy="158585"/>
            <a:chOff x="22351457" y="12859799"/>
            <a:chExt cx="1433894" cy="422893"/>
          </a:xfrm>
        </p:grpSpPr>
        <p:grpSp>
          <p:nvGrpSpPr>
            <p:cNvPr id="3059" name="Google Shape;3059;p211"/>
            <p:cNvGrpSpPr/>
            <p:nvPr/>
          </p:nvGrpSpPr>
          <p:grpSpPr>
            <a:xfrm>
              <a:off x="22351457" y="12859799"/>
              <a:ext cx="1379787" cy="422893"/>
              <a:chOff x="22351457" y="12859799"/>
              <a:chExt cx="1379787" cy="422893"/>
            </a:xfrm>
          </p:grpSpPr>
          <p:sp>
            <p:nvSpPr>
              <p:cNvPr id="3060" name="Google Shape;3060;p21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61" name="Google Shape;3061;p21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62" name="Google Shape;3062;p211"/>
              <p:cNvGrpSpPr/>
              <p:nvPr/>
            </p:nvGrpSpPr>
            <p:grpSpPr>
              <a:xfrm>
                <a:off x="23288552" y="12859801"/>
                <a:ext cx="442692" cy="422765"/>
                <a:chOff x="23288552" y="12859801"/>
                <a:chExt cx="442692" cy="422765"/>
              </a:xfrm>
            </p:grpSpPr>
            <p:grpSp>
              <p:nvGrpSpPr>
                <p:cNvPr id="3063" name="Google Shape;3063;p211"/>
                <p:cNvGrpSpPr/>
                <p:nvPr/>
              </p:nvGrpSpPr>
              <p:grpSpPr>
                <a:xfrm>
                  <a:off x="23288552" y="12859801"/>
                  <a:ext cx="442692" cy="422765"/>
                  <a:chOff x="23288552" y="12859801"/>
                  <a:chExt cx="442692" cy="422765"/>
                </a:xfrm>
              </p:grpSpPr>
              <p:sp>
                <p:nvSpPr>
                  <p:cNvPr id="3064" name="Google Shape;3064;p21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65" name="Google Shape;3065;p21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66" name="Google Shape;3066;p21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67" name="Google Shape;3067;p21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68" name="Google Shape;3068;p21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69" name="Google Shape;3069;p211"/>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3070"/>
        <p:cNvGrpSpPr/>
        <p:nvPr/>
      </p:nvGrpSpPr>
      <p:grpSpPr>
        <a:xfrm>
          <a:off x="0" y="0"/>
          <a:ext cx="0" cy="0"/>
          <a:chOff x="0" y="0"/>
          <a:chExt cx="0" cy="0"/>
        </a:xfrm>
      </p:grpSpPr>
      <p:sp>
        <p:nvSpPr>
          <p:cNvPr id="3071" name="Google Shape;3071;p2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72" name="Google Shape;3072;p21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3073" name="Google Shape;3073;p212"/>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27175" algn="l">
              <a:lnSpc>
                <a:spcPct val="100000"/>
              </a:lnSpc>
              <a:spcBef>
                <a:spcPts val="0"/>
              </a:spcBef>
              <a:spcAft>
                <a:spcPts val="0"/>
              </a:spcAft>
              <a:buClr>
                <a:schemeClr val="lt1"/>
              </a:buClr>
              <a:buSzPts val="1552"/>
              <a:buChar char="●"/>
              <a:defRPr sz="1725">
                <a:solidFill>
                  <a:schemeClr val="lt1"/>
                </a:solidFill>
              </a:defRPr>
            </a:lvl1pPr>
            <a:lvl2pPr marL="914400" lvl="1" indent="-327175" algn="l">
              <a:lnSpc>
                <a:spcPct val="100000"/>
              </a:lnSpc>
              <a:spcBef>
                <a:spcPts val="0"/>
              </a:spcBef>
              <a:spcAft>
                <a:spcPts val="0"/>
              </a:spcAft>
              <a:buClr>
                <a:schemeClr val="lt1"/>
              </a:buClr>
              <a:buSzPts val="1552"/>
              <a:buChar char="●"/>
              <a:defRPr sz="1725">
                <a:solidFill>
                  <a:schemeClr val="lt1"/>
                </a:solidFill>
              </a:defRPr>
            </a:lvl2pPr>
            <a:lvl3pPr marL="1371600" lvl="2" indent="-314317" algn="l">
              <a:lnSpc>
                <a:spcPct val="100000"/>
              </a:lnSpc>
              <a:spcBef>
                <a:spcPts val="0"/>
              </a:spcBef>
              <a:spcAft>
                <a:spcPts val="0"/>
              </a:spcAft>
              <a:buClr>
                <a:schemeClr val="lt1"/>
              </a:buClr>
              <a:buSzPts val="1350"/>
              <a:buChar char="●"/>
              <a:defRPr sz="1500">
                <a:solidFill>
                  <a:schemeClr val="lt1"/>
                </a:solidFill>
              </a:defRPr>
            </a:lvl3pPr>
            <a:lvl4pPr marL="1828800" lvl="3" indent="-297174" algn="l">
              <a:lnSpc>
                <a:spcPct val="100000"/>
              </a:lnSpc>
              <a:spcBef>
                <a:spcPts val="0"/>
              </a:spcBef>
              <a:spcAft>
                <a:spcPts val="0"/>
              </a:spcAft>
              <a:buClr>
                <a:schemeClr val="lt1"/>
              </a:buClr>
              <a:buSzPts val="1080"/>
              <a:buChar char="●"/>
              <a:defRPr sz="1200">
                <a:solidFill>
                  <a:schemeClr val="lt1"/>
                </a:solidFill>
              </a:defRPr>
            </a:lvl4pPr>
            <a:lvl5pPr marL="2286000" lvl="4" indent="-280031" algn="l">
              <a:lnSpc>
                <a:spcPct val="100000"/>
              </a:lnSpc>
              <a:spcBef>
                <a:spcPts val="0"/>
              </a:spcBef>
              <a:spcAft>
                <a:spcPts val="0"/>
              </a:spcAft>
              <a:buClr>
                <a:schemeClr val="lt1"/>
              </a:buClr>
              <a:buSzPts val="810"/>
              <a:buChar char="●"/>
              <a:defRPr sz="900">
                <a:solidFill>
                  <a:schemeClr val="lt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grpSp>
        <p:nvGrpSpPr>
          <p:cNvPr id="3074" name="Google Shape;3074;p212"/>
          <p:cNvGrpSpPr/>
          <p:nvPr/>
        </p:nvGrpSpPr>
        <p:grpSpPr>
          <a:xfrm>
            <a:off x="7848585" y="4616745"/>
            <a:ext cx="948486" cy="279733"/>
            <a:chOff x="20929561" y="12311319"/>
            <a:chExt cx="2529297" cy="745954"/>
          </a:xfrm>
        </p:grpSpPr>
        <p:grpSp>
          <p:nvGrpSpPr>
            <p:cNvPr id="3075" name="Google Shape;3075;p212"/>
            <p:cNvGrpSpPr/>
            <p:nvPr/>
          </p:nvGrpSpPr>
          <p:grpSpPr>
            <a:xfrm>
              <a:off x="20929561" y="12311319"/>
              <a:ext cx="2433857" cy="745954"/>
              <a:chOff x="20929561" y="12311319"/>
              <a:chExt cx="2433857" cy="745954"/>
            </a:xfrm>
          </p:grpSpPr>
          <p:sp>
            <p:nvSpPr>
              <p:cNvPr id="3076" name="Google Shape;3076;p21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77" name="Google Shape;3077;p21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78" name="Google Shape;3078;p212"/>
              <p:cNvGrpSpPr/>
              <p:nvPr/>
            </p:nvGrpSpPr>
            <p:grpSpPr>
              <a:xfrm>
                <a:off x="22582537" y="12311321"/>
                <a:ext cx="780881" cy="745730"/>
                <a:chOff x="22582537" y="12311321"/>
                <a:chExt cx="780881" cy="745730"/>
              </a:xfrm>
            </p:grpSpPr>
            <p:grpSp>
              <p:nvGrpSpPr>
                <p:cNvPr id="3079" name="Google Shape;3079;p212"/>
                <p:cNvGrpSpPr/>
                <p:nvPr/>
              </p:nvGrpSpPr>
              <p:grpSpPr>
                <a:xfrm>
                  <a:off x="22582537" y="12311321"/>
                  <a:ext cx="780881" cy="745730"/>
                  <a:chOff x="22582537" y="12311321"/>
                  <a:chExt cx="780881" cy="745730"/>
                </a:xfrm>
              </p:grpSpPr>
              <p:sp>
                <p:nvSpPr>
                  <p:cNvPr id="3080" name="Google Shape;3080;p21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81" name="Google Shape;3081;p21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82" name="Google Shape;3082;p21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83" name="Google Shape;3083;p21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198"/>
        <p:cNvGrpSpPr/>
        <p:nvPr/>
      </p:nvGrpSpPr>
      <p:grpSpPr>
        <a:xfrm>
          <a:off x="0" y="0"/>
          <a:ext cx="0" cy="0"/>
          <a:chOff x="0" y="0"/>
          <a:chExt cx="0" cy="0"/>
        </a:xfrm>
      </p:grpSpPr>
      <p:pic>
        <p:nvPicPr>
          <p:cNvPr id="199" name="Google Shape;199;p23"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00" name="Google Shape;200;p23"/>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1" name="Google Shape;201;p23"/>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02" name="Google Shape;202;p23"/>
          <p:cNvGrpSpPr/>
          <p:nvPr/>
        </p:nvGrpSpPr>
        <p:grpSpPr>
          <a:xfrm>
            <a:off x="7564573" y="4241698"/>
            <a:ext cx="948486" cy="279733"/>
            <a:chOff x="20929561" y="12311319"/>
            <a:chExt cx="2529297" cy="745954"/>
          </a:xfrm>
        </p:grpSpPr>
        <p:grpSp>
          <p:nvGrpSpPr>
            <p:cNvPr id="203" name="Google Shape;203;p23"/>
            <p:cNvGrpSpPr/>
            <p:nvPr/>
          </p:nvGrpSpPr>
          <p:grpSpPr>
            <a:xfrm>
              <a:off x="20929561" y="12311319"/>
              <a:ext cx="2433857" cy="745954"/>
              <a:chOff x="20929561" y="12311319"/>
              <a:chExt cx="2433857" cy="745954"/>
            </a:xfrm>
          </p:grpSpPr>
          <p:sp>
            <p:nvSpPr>
              <p:cNvPr id="204" name="Google Shape;204;p23"/>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5" name="Google Shape;205;p23"/>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06" name="Google Shape;206;p23"/>
              <p:cNvGrpSpPr/>
              <p:nvPr/>
            </p:nvGrpSpPr>
            <p:grpSpPr>
              <a:xfrm>
                <a:off x="22582537" y="12311321"/>
                <a:ext cx="780881" cy="745730"/>
                <a:chOff x="22582537" y="12311321"/>
                <a:chExt cx="780881" cy="745730"/>
              </a:xfrm>
            </p:grpSpPr>
            <p:grpSp>
              <p:nvGrpSpPr>
                <p:cNvPr id="207" name="Google Shape;207;p23"/>
                <p:cNvGrpSpPr/>
                <p:nvPr/>
              </p:nvGrpSpPr>
              <p:grpSpPr>
                <a:xfrm>
                  <a:off x="22582537" y="12311321"/>
                  <a:ext cx="780881" cy="745730"/>
                  <a:chOff x="22582537" y="12311321"/>
                  <a:chExt cx="780881" cy="745730"/>
                </a:xfrm>
              </p:grpSpPr>
              <p:sp>
                <p:nvSpPr>
                  <p:cNvPr id="208" name="Google Shape;208;p23"/>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9" name="Google Shape;209;p23"/>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0" name="Google Shape;210;p23"/>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11" name="Google Shape;211;p23"/>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3084"/>
        <p:cNvGrpSpPr/>
        <p:nvPr/>
      </p:nvGrpSpPr>
      <p:grpSpPr>
        <a:xfrm>
          <a:off x="0" y="0"/>
          <a:ext cx="0" cy="0"/>
          <a:chOff x="0" y="0"/>
          <a:chExt cx="0" cy="0"/>
        </a:xfrm>
      </p:grpSpPr>
      <p:sp>
        <p:nvSpPr>
          <p:cNvPr id="3085" name="Google Shape;3085;p213"/>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675"/>
              <a:buNone/>
              <a:defRPr sz="2550"/>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086" name="Google Shape;3086;p2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Headline + Body">
  <p:cSld name="TITLE_AND_BODY_3_1">
    <p:spTree>
      <p:nvGrpSpPr>
        <p:cNvPr id="1" name="Shape 3087"/>
        <p:cNvGrpSpPr/>
        <p:nvPr/>
      </p:nvGrpSpPr>
      <p:grpSpPr>
        <a:xfrm>
          <a:off x="0" y="0"/>
          <a:ext cx="0" cy="0"/>
          <a:chOff x="0" y="0"/>
          <a:chExt cx="0" cy="0"/>
        </a:xfrm>
      </p:grpSpPr>
      <p:sp>
        <p:nvSpPr>
          <p:cNvPr id="3088" name="Google Shape;3088;p214"/>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12"/>
              <a:buNone/>
              <a:defRPr sz="2812"/>
            </a:lvl1pPr>
            <a:lvl2pPr lvl="1" algn="l">
              <a:lnSpc>
                <a:spcPct val="115000"/>
              </a:lnSpc>
              <a:spcBef>
                <a:spcPts val="0"/>
              </a:spcBef>
              <a:spcAft>
                <a:spcPts val="0"/>
              </a:spcAft>
              <a:buSzPts val="2812"/>
              <a:buNone/>
              <a:defRPr sz="675"/>
            </a:lvl2pPr>
            <a:lvl3pPr lvl="2" algn="l">
              <a:lnSpc>
                <a:spcPct val="115000"/>
              </a:lnSpc>
              <a:spcBef>
                <a:spcPts val="0"/>
              </a:spcBef>
              <a:spcAft>
                <a:spcPts val="0"/>
              </a:spcAft>
              <a:buSzPts val="2812"/>
              <a:buNone/>
              <a:defRPr sz="675"/>
            </a:lvl3pPr>
            <a:lvl4pPr lvl="3" algn="l">
              <a:lnSpc>
                <a:spcPct val="115000"/>
              </a:lnSpc>
              <a:spcBef>
                <a:spcPts val="0"/>
              </a:spcBef>
              <a:spcAft>
                <a:spcPts val="0"/>
              </a:spcAft>
              <a:buSzPts val="2812"/>
              <a:buNone/>
              <a:defRPr sz="675"/>
            </a:lvl4pPr>
            <a:lvl5pPr lvl="4" algn="l">
              <a:lnSpc>
                <a:spcPct val="115000"/>
              </a:lnSpc>
              <a:spcBef>
                <a:spcPts val="0"/>
              </a:spcBef>
              <a:spcAft>
                <a:spcPts val="0"/>
              </a:spcAft>
              <a:buSzPts val="2812"/>
              <a:buNone/>
              <a:defRPr sz="675"/>
            </a:lvl5pPr>
            <a:lvl6pPr lvl="5" algn="l">
              <a:lnSpc>
                <a:spcPct val="115000"/>
              </a:lnSpc>
              <a:spcBef>
                <a:spcPts val="0"/>
              </a:spcBef>
              <a:spcAft>
                <a:spcPts val="0"/>
              </a:spcAft>
              <a:buSzPts val="2812"/>
              <a:buNone/>
              <a:defRPr sz="675"/>
            </a:lvl6pPr>
            <a:lvl7pPr lvl="6" algn="l">
              <a:lnSpc>
                <a:spcPct val="115000"/>
              </a:lnSpc>
              <a:spcBef>
                <a:spcPts val="0"/>
              </a:spcBef>
              <a:spcAft>
                <a:spcPts val="0"/>
              </a:spcAft>
              <a:buSzPts val="2812"/>
              <a:buNone/>
              <a:defRPr sz="675"/>
            </a:lvl7pPr>
            <a:lvl8pPr lvl="7" algn="l">
              <a:lnSpc>
                <a:spcPct val="115000"/>
              </a:lnSpc>
              <a:spcBef>
                <a:spcPts val="0"/>
              </a:spcBef>
              <a:spcAft>
                <a:spcPts val="0"/>
              </a:spcAft>
              <a:buSzPts val="2812"/>
              <a:buNone/>
              <a:defRPr sz="675"/>
            </a:lvl8pPr>
            <a:lvl9pPr lvl="8" algn="l">
              <a:lnSpc>
                <a:spcPct val="115000"/>
              </a:lnSpc>
              <a:spcBef>
                <a:spcPts val="0"/>
              </a:spcBef>
              <a:spcAft>
                <a:spcPts val="0"/>
              </a:spcAft>
              <a:buSzPts val="2812"/>
              <a:buNone/>
              <a:defRPr sz="675"/>
            </a:lvl9pPr>
          </a:lstStyle>
          <a:p>
            <a:endParaRPr/>
          </a:p>
        </p:txBody>
      </p:sp>
      <p:sp>
        <p:nvSpPr>
          <p:cNvPr id="3089" name="Google Shape;3089;p214"/>
          <p:cNvSpPr txBox="1">
            <a:spLocks noGrp="1"/>
          </p:cNvSpPr>
          <p:nvPr>
            <p:ph type="body" idx="1"/>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985" algn="l">
              <a:lnSpc>
                <a:spcPct val="115000"/>
              </a:lnSpc>
              <a:spcBef>
                <a:spcPts val="0"/>
              </a:spcBef>
              <a:spcAft>
                <a:spcPts val="0"/>
              </a:spcAft>
              <a:buClr>
                <a:schemeClr val="accent1"/>
              </a:buClr>
              <a:buSzPts val="1612"/>
              <a:buFont typeface="Inter"/>
              <a:buChar char="●"/>
              <a:defRPr sz="1050">
                <a:solidFill>
                  <a:schemeClr val="dk1"/>
                </a:solidFill>
                <a:latin typeface="Inter"/>
                <a:ea typeface="Inter"/>
                <a:cs typeface="Inter"/>
                <a:sym typeface="Inter"/>
              </a:defRPr>
            </a:lvl1pPr>
            <a:lvl2pPr marL="914400" lvl="1" indent="-316699" algn="l">
              <a:lnSpc>
                <a:spcPct val="115000"/>
              </a:lnSpc>
              <a:spcBef>
                <a:spcPts val="0"/>
              </a:spcBef>
              <a:spcAft>
                <a:spcPts val="0"/>
              </a:spcAft>
              <a:buClr>
                <a:schemeClr val="dk1"/>
              </a:buClr>
              <a:buSzPts val="1387"/>
              <a:buFont typeface="Inter"/>
              <a:buChar char="○"/>
              <a:defRPr sz="900">
                <a:solidFill>
                  <a:schemeClr val="dk1"/>
                </a:solidFill>
                <a:latin typeface="Inter"/>
                <a:ea typeface="Inter"/>
                <a:cs typeface="Inter"/>
                <a:sym typeface="Inter"/>
              </a:defRPr>
            </a:lvl2pPr>
            <a:lvl3pPr marL="1371600" lvl="2"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5pPr>
            <a:lvl6pPr marL="2743200" lvl="5"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6pPr>
            <a:lvl7pPr marL="3200400" lvl="6"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7pPr>
            <a:lvl8pPr marL="3657600" lvl="7"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3090" name="Google Shape;3090;p2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Headline | Blank">
  <p:cSld name="TITLE_ONLY_1">
    <p:spTree>
      <p:nvGrpSpPr>
        <p:cNvPr id="1" name="Shape 3091"/>
        <p:cNvGrpSpPr/>
        <p:nvPr/>
      </p:nvGrpSpPr>
      <p:grpSpPr>
        <a:xfrm>
          <a:off x="0" y="0"/>
          <a:ext cx="0" cy="0"/>
          <a:chOff x="0" y="0"/>
          <a:chExt cx="0" cy="0"/>
        </a:xfrm>
      </p:grpSpPr>
      <p:sp>
        <p:nvSpPr>
          <p:cNvPr id="3092" name="Google Shape;3092;p215"/>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550"/>
            </a:lvl1pPr>
            <a:lvl2pPr lvl="1" algn="l">
              <a:lnSpc>
                <a:spcPct val="100000"/>
              </a:lnSpc>
              <a:spcBef>
                <a:spcPts val="0"/>
              </a:spcBef>
              <a:spcAft>
                <a:spcPts val="0"/>
              </a:spcAft>
              <a:buSzPts val="2812"/>
              <a:buNone/>
              <a:defRPr sz="675"/>
            </a:lvl2pPr>
            <a:lvl3pPr lvl="2" algn="l">
              <a:lnSpc>
                <a:spcPct val="100000"/>
              </a:lnSpc>
              <a:spcBef>
                <a:spcPts val="0"/>
              </a:spcBef>
              <a:spcAft>
                <a:spcPts val="0"/>
              </a:spcAft>
              <a:buSzPts val="2812"/>
              <a:buNone/>
              <a:defRPr sz="675"/>
            </a:lvl3pPr>
            <a:lvl4pPr lvl="3" algn="l">
              <a:lnSpc>
                <a:spcPct val="100000"/>
              </a:lnSpc>
              <a:spcBef>
                <a:spcPts val="0"/>
              </a:spcBef>
              <a:spcAft>
                <a:spcPts val="0"/>
              </a:spcAft>
              <a:buSzPts val="2812"/>
              <a:buNone/>
              <a:defRPr sz="675"/>
            </a:lvl4pPr>
            <a:lvl5pPr lvl="4" algn="l">
              <a:lnSpc>
                <a:spcPct val="100000"/>
              </a:lnSpc>
              <a:spcBef>
                <a:spcPts val="0"/>
              </a:spcBef>
              <a:spcAft>
                <a:spcPts val="0"/>
              </a:spcAft>
              <a:buSzPts val="2812"/>
              <a:buNone/>
              <a:defRPr sz="675"/>
            </a:lvl5pPr>
            <a:lvl6pPr lvl="5" algn="l">
              <a:lnSpc>
                <a:spcPct val="100000"/>
              </a:lnSpc>
              <a:spcBef>
                <a:spcPts val="0"/>
              </a:spcBef>
              <a:spcAft>
                <a:spcPts val="0"/>
              </a:spcAft>
              <a:buSzPts val="2812"/>
              <a:buNone/>
              <a:defRPr sz="675"/>
            </a:lvl6pPr>
            <a:lvl7pPr lvl="6" algn="l">
              <a:lnSpc>
                <a:spcPct val="100000"/>
              </a:lnSpc>
              <a:spcBef>
                <a:spcPts val="0"/>
              </a:spcBef>
              <a:spcAft>
                <a:spcPts val="0"/>
              </a:spcAft>
              <a:buSzPts val="2812"/>
              <a:buNone/>
              <a:defRPr sz="675"/>
            </a:lvl7pPr>
            <a:lvl8pPr lvl="7" algn="l">
              <a:lnSpc>
                <a:spcPct val="100000"/>
              </a:lnSpc>
              <a:spcBef>
                <a:spcPts val="0"/>
              </a:spcBef>
              <a:spcAft>
                <a:spcPts val="0"/>
              </a:spcAft>
              <a:buSzPts val="2812"/>
              <a:buNone/>
              <a:defRPr sz="675"/>
            </a:lvl8pPr>
            <a:lvl9pPr lvl="8" algn="l">
              <a:lnSpc>
                <a:spcPct val="100000"/>
              </a:lnSpc>
              <a:spcBef>
                <a:spcPts val="0"/>
              </a:spcBef>
              <a:spcAft>
                <a:spcPts val="0"/>
              </a:spcAft>
              <a:buSzPts val="2812"/>
              <a:buNone/>
              <a:defRPr sz="675"/>
            </a:lvl9pPr>
          </a:lstStyle>
          <a:p>
            <a:endParaRPr/>
          </a:p>
        </p:txBody>
      </p:sp>
      <p:sp>
        <p:nvSpPr>
          <p:cNvPr id="3093" name="Google Shape;3093;p2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94"/>
        <p:cNvGrpSpPr/>
        <p:nvPr/>
      </p:nvGrpSpPr>
      <p:grpSpPr>
        <a:xfrm>
          <a:off x="0" y="0"/>
          <a:ext cx="0" cy="0"/>
          <a:chOff x="0" y="0"/>
          <a:chExt cx="0" cy="0"/>
        </a:xfrm>
      </p:grpSpPr>
      <p:sp>
        <p:nvSpPr>
          <p:cNvPr id="3095" name="Google Shape;3095;p216"/>
          <p:cNvSpPr txBox="1">
            <a:spLocks noGrp="1"/>
          </p:cNvSpPr>
          <p:nvPr>
            <p:ph type="ctrTitle"/>
          </p:nvPr>
        </p:nvSpPr>
        <p:spPr>
          <a:xfrm>
            <a:off x="311708" y="744575"/>
            <a:ext cx="8520600" cy="2052600"/>
          </a:xfrm>
          <a:prstGeom prst="rect">
            <a:avLst/>
          </a:prstGeom>
        </p:spPr>
        <p:txBody>
          <a:bodyPr spcFirstLastPara="1" wrap="square" lIns="34275" tIns="34275" rIns="34275" bIns="34275" anchor="b" anchorCtr="0">
            <a:noAutofit/>
          </a:bodyPr>
          <a:lstStyle>
            <a:lvl1pPr lvl="0" algn="ctr">
              <a:spcBef>
                <a:spcPts val="0"/>
              </a:spcBef>
              <a:spcAft>
                <a:spcPts val="0"/>
              </a:spcAft>
              <a:buSzPts val="5212"/>
              <a:buNone/>
              <a:defRPr sz="5212"/>
            </a:lvl1pPr>
            <a:lvl2pPr lvl="1" algn="ctr">
              <a:spcBef>
                <a:spcPts val="0"/>
              </a:spcBef>
              <a:spcAft>
                <a:spcPts val="0"/>
              </a:spcAft>
              <a:buSzPts val="5212"/>
              <a:buNone/>
              <a:defRPr sz="5212"/>
            </a:lvl2pPr>
            <a:lvl3pPr lvl="2" algn="ctr">
              <a:spcBef>
                <a:spcPts val="0"/>
              </a:spcBef>
              <a:spcAft>
                <a:spcPts val="0"/>
              </a:spcAft>
              <a:buSzPts val="5212"/>
              <a:buNone/>
              <a:defRPr sz="5212"/>
            </a:lvl3pPr>
            <a:lvl4pPr lvl="3" algn="ctr">
              <a:spcBef>
                <a:spcPts val="0"/>
              </a:spcBef>
              <a:spcAft>
                <a:spcPts val="0"/>
              </a:spcAft>
              <a:buSzPts val="5212"/>
              <a:buNone/>
              <a:defRPr sz="5212"/>
            </a:lvl4pPr>
            <a:lvl5pPr lvl="4" algn="ctr">
              <a:spcBef>
                <a:spcPts val="0"/>
              </a:spcBef>
              <a:spcAft>
                <a:spcPts val="0"/>
              </a:spcAft>
              <a:buSzPts val="5212"/>
              <a:buNone/>
              <a:defRPr sz="5212"/>
            </a:lvl5pPr>
            <a:lvl6pPr lvl="5" algn="ctr">
              <a:spcBef>
                <a:spcPts val="0"/>
              </a:spcBef>
              <a:spcAft>
                <a:spcPts val="0"/>
              </a:spcAft>
              <a:buSzPts val="5212"/>
              <a:buNone/>
              <a:defRPr sz="5212"/>
            </a:lvl6pPr>
            <a:lvl7pPr lvl="6" algn="ctr">
              <a:spcBef>
                <a:spcPts val="0"/>
              </a:spcBef>
              <a:spcAft>
                <a:spcPts val="0"/>
              </a:spcAft>
              <a:buSzPts val="5212"/>
              <a:buNone/>
              <a:defRPr sz="5212"/>
            </a:lvl7pPr>
            <a:lvl8pPr lvl="7" algn="ctr">
              <a:spcBef>
                <a:spcPts val="0"/>
              </a:spcBef>
              <a:spcAft>
                <a:spcPts val="0"/>
              </a:spcAft>
              <a:buSzPts val="5212"/>
              <a:buNone/>
              <a:defRPr sz="5212"/>
            </a:lvl8pPr>
            <a:lvl9pPr lvl="8" algn="ctr">
              <a:spcBef>
                <a:spcPts val="0"/>
              </a:spcBef>
              <a:spcAft>
                <a:spcPts val="0"/>
              </a:spcAft>
              <a:buSzPts val="5212"/>
              <a:buNone/>
              <a:defRPr sz="5212"/>
            </a:lvl9pPr>
          </a:lstStyle>
          <a:p>
            <a:endParaRPr/>
          </a:p>
        </p:txBody>
      </p:sp>
      <p:sp>
        <p:nvSpPr>
          <p:cNvPr id="3096" name="Google Shape;3096;p216"/>
          <p:cNvSpPr txBox="1">
            <a:spLocks noGrp="1"/>
          </p:cNvSpPr>
          <p:nvPr>
            <p:ph type="subTitle" idx="1"/>
          </p:nvPr>
        </p:nvSpPr>
        <p:spPr>
          <a:xfrm>
            <a:off x="311700" y="2834125"/>
            <a:ext cx="8520600" cy="792600"/>
          </a:xfrm>
          <a:prstGeom prst="rect">
            <a:avLst/>
          </a:prstGeom>
        </p:spPr>
        <p:txBody>
          <a:bodyPr spcFirstLastPara="1" wrap="square" lIns="34275" tIns="34275" rIns="34275" bIns="34275" anchor="t" anchorCtr="0">
            <a:noAutofit/>
          </a:bodyPr>
          <a:lstStyle>
            <a:lvl1pPr lvl="0" algn="ctr">
              <a:lnSpc>
                <a:spcPct val="100000"/>
              </a:lnSpc>
              <a:spcBef>
                <a:spcPts val="1350"/>
              </a:spcBef>
              <a:spcAft>
                <a:spcPts val="0"/>
              </a:spcAft>
              <a:buSzPts val="2812"/>
              <a:buNone/>
              <a:defRPr sz="2812"/>
            </a:lvl1pPr>
            <a:lvl2pPr lvl="1" algn="ctr">
              <a:lnSpc>
                <a:spcPct val="100000"/>
              </a:lnSpc>
              <a:spcBef>
                <a:spcPts val="1350"/>
              </a:spcBef>
              <a:spcAft>
                <a:spcPts val="0"/>
              </a:spcAft>
              <a:buSzPts val="2812"/>
              <a:buNone/>
              <a:defRPr sz="2812"/>
            </a:lvl2pPr>
            <a:lvl3pPr lvl="2" algn="ctr">
              <a:lnSpc>
                <a:spcPct val="100000"/>
              </a:lnSpc>
              <a:spcBef>
                <a:spcPts val="1350"/>
              </a:spcBef>
              <a:spcAft>
                <a:spcPts val="0"/>
              </a:spcAft>
              <a:buSzPts val="2812"/>
              <a:buNone/>
              <a:defRPr sz="2812"/>
            </a:lvl3pPr>
            <a:lvl4pPr lvl="3" algn="ctr">
              <a:lnSpc>
                <a:spcPct val="100000"/>
              </a:lnSpc>
              <a:spcBef>
                <a:spcPts val="1350"/>
              </a:spcBef>
              <a:spcAft>
                <a:spcPts val="0"/>
              </a:spcAft>
              <a:buSzPts val="2812"/>
              <a:buNone/>
              <a:defRPr sz="2812"/>
            </a:lvl4pPr>
            <a:lvl5pPr lvl="4" algn="ctr">
              <a:lnSpc>
                <a:spcPct val="100000"/>
              </a:lnSpc>
              <a:spcBef>
                <a:spcPts val="1350"/>
              </a:spcBef>
              <a:spcAft>
                <a:spcPts val="0"/>
              </a:spcAft>
              <a:buSzPts val="2812"/>
              <a:buNone/>
              <a:defRPr sz="2812"/>
            </a:lvl5pPr>
            <a:lvl6pPr lvl="5" algn="ctr">
              <a:lnSpc>
                <a:spcPct val="100000"/>
              </a:lnSpc>
              <a:spcBef>
                <a:spcPts val="375"/>
              </a:spcBef>
              <a:spcAft>
                <a:spcPts val="0"/>
              </a:spcAft>
              <a:buSzPts val="2812"/>
              <a:buNone/>
              <a:defRPr sz="2812"/>
            </a:lvl6pPr>
            <a:lvl7pPr lvl="6" algn="ctr">
              <a:lnSpc>
                <a:spcPct val="100000"/>
              </a:lnSpc>
              <a:spcBef>
                <a:spcPts val="375"/>
              </a:spcBef>
              <a:spcAft>
                <a:spcPts val="0"/>
              </a:spcAft>
              <a:buSzPts val="2812"/>
              <a:buNone/>
              <a:defRPr sz="2812"/>
            </a:lvl7pPr>
            <a:lvl8pPr lvl="7" algn="ctr">
              <a:lnSpc>
                <a:spcPct val="100000"/>
              </a:lnSpc>
              <a:spcBef>
                <a:spcPts val="375"/>
              </a:spcBef>
              <a:spcAft>
                <a:spcPts val="0"/>
              </a:spcAft>
              <a:buSzPts val="2812"/>
              <a:buNone/>
              <a:defRPr sz="2812"/>
            </a:lvl8pPr>
            <a:lvl9pPr lvl="8" algn="ctr">
              <a:lnSpc>
                <a:spcPct val="100000"/>
              </a:lnSpc>
              <a:spcBef>
                <a:spcPts val="375"/>
              </a:spcBef>
              <a:spcAft>
                <a:spcPts val="0"/>
              </a:spcAft>
              <a:buSzPts val="2812"/>
              <a:buNone/>
              <a:defRPr sz="2812"/>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212"/>
        <p:cNvGrpSpPr/>
        <p:nvPr/>
      </p:nvGrpSpPr>
      <p:grpSpPr>
        <a:xfrm>
          <a:off x="0" y="0"/>
          <a:ext cx="0" cy="0"/>
          <a:chOff x="0" y="0"/>
          <a:chExt cx="0" cy="0"/>
        </a:xfrm>
      </p:grpSpPr>
      <p:pic>
        <p:nvPicPr>
          <p:cNvPr id="213" name="Google Shape;213;p24"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14" name="Google Shape;214;p24"/>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5" name="Google Shape;215;p24"/>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16" name="Google Shape;216;p24"/>
          <p:cNvGrpSpPr/>
          <p:nvPr/>
        </p:nvGrpSpPr>
        <p:grpSpPr>
          <a:xfrm>
            <a:off x="7564573" y="4241698"/>
            <a:ext cx="948486" cy="279733"/>
            <a:chOff x="20929561" y="12311319"/>
            <a:chExt cx="2529297" cy="745954"/>
          </a:xfrm>
        </p:grpSpPr>
        <p:grpSp>
          <p:nvGrpSpPr>
            <p:cNvPr id="217" name="Google Shape;217;p24"/>
            <p:cNvGrpSpPr/>
            <p:nvPr/>
          </p:nvGrpSpPr>
          <p:grpSpPr>
            <a:xfrm>
              <a:off x="20929561" y="12311319"/>
              <a:ext cx="2433857" cy="745954"/>
              <a:chOff x="20929561" y="12311319"/>
              <a:chExt cx="2433857" cy="745954"/>
            </a:xfrm>
          </p:grpSpPr>
          <p:sp>
            <p:nvSpPr>
              <p:cNvPr id="218" name="Google Shape;218;p2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9" name="Google Shape;219;p2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20" name="Google Shape;220;p24"/>
              <p:cNvGrpSpPr/>
              <p:nvPr/>
            </p:nvGrpSpPr>
            <p:grpSpPr>
              <a:xfrm>
                <a:off x="22582537" y="12311321"/>
                <a:ext cx="780881" cy="745730"/>
                <a:chOff x="22582537" y="12311321"/>
                <a:chExt cx="780881" cy="745730"/>
              </a:xfrm>
            </p:grpSpPr>
            <p:grpSp>
              <p:nvGrpSpPr>
                <p:cNvPr id="221" name="Google Shape;221;p24"/>
                <p:cNvGrpSpPr/>
                <p:nvPr/>
              </p:nvGrpSpPr>
              <p:grpSpPr>
                <a:xfrm>
                  <a:off x="22582537" y="12311321"/>
                  <a:ext cx="780881" cy="745730"/>
                  <a:chOff x="22582537" y="12311321"/>
                  <a:chExt cx="780881" cy="745730"/>
                </a:xfrm>
              </p:grpSpPr>
              <p:sp>
                <p:nvSpPr>
                  <p:cNvPr id="222" name="Google Shape;222;p2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3" name="Google Shape;223;p2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24" name="Google Shape;224;p2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25" name="Google Shape;225;p2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226"/>
        <p:cNvGrpSpPr/>
        <p:nvPr/>
      </p:nvGrpSpPr>
      <p:grpSpPr>
        <a:xfrm>
          <a:off x="0" y="0"/>
          <a:ext cx="0" cy="0"/>
          <a:chOff x="0" y="0"/>
          <a:chExt cx="0" cy="0"/>
        </a:xfrm>
      </p:grpSpPr>
      <p:pic>
        <p:nvPicPr>
          <p:cNvPr id="227" name="Google Shape;227;p25"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28" name="Google Shape;228;p25"/>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29" name="Google Shape;229;p25"/>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30" name="Google Shape;230;p25"/>
          <p:cNvGrpSpPr/>
          <p:nvPr/>
        </p:nvGrpSpPr>
        <p:grpSpPr>
          <a:xfrm>
            <a:off x="7564573" y="4241698"/>
            <a:ext cx="948486" cy="279733"/>
            <a:chOff x="20929561" y="12311319"/>
            <a:chExt cx="2529297" cy="745954"/>
          </a:xfrm>
        </p:grpSpPr>
        <p:grpSp>
          <p:nvGrpSpPr>
            <p:cNvPr id="231" name="Google Shape;231;p25"/>
            <p:cNvGrpSpPr/>
            <p:nvPr/>
          </p:nvGrpSpPr>
          <p:grpSpPr>
            <a:xfrm>
              <a:off x="20929561" y="12311319"/>
              <a:ext cx="2433857" cy="745954"/>
              <a:chOff x="20929561" y="12311319"/>
              <a:chExt cx="2433857" cy="745954"/>
            </a:xfrm>
          </p:grpSpPr>
          <p:sp>
            <p:nvSpPr>
              <p:cNvPr id="232" name="Google Shape;232;p2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3" name="Google Shape;233;p2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34" name="Google Shape;234;p25"/>
              <p:cNvGrpSpPr/>
              <p:nvPr/>
            </p:nvGrpSpPr>
            <p:grpSpPr>
              <a:xfrm>
                <a:off x="22582537" y="12311321"/>
                <a:ext cx="780881" cy="745730"/>
                <a:chOff x="22582537" y="12311321"/>
                <a:chExt cx="780881" cy="745730"/>
              </a:xfrm>
            </p:grpSpPr>
            <p:grpSp>
              <p:nvGrpSpPr>
                <p:cNvPr id="235" name="Google Shape;235;p25"/>
                <p:cNvGrpSpPr/>
                <p:nvPr/>
              </p:nvGrpSpPr>
              <p:grpSpPr>
                <a:xfrm>
                  <a:off x="22582537" y="12311321"/>
                  <a:ext cx="780881" cy="745730"/>
                  <a:chOff x="22582537" y="12311321"/>
                  <a:chExt cx="780881" cy="745730"/>
                </a:xfrm>
              </p:grpSpPr>
              <p:sp>
                <p:nvSpPr>
                  <p:cNvPr id="236" name="Google Shape;236;p2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7" name="Google Shape;237;p2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8" name="Google Shape;238;p2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39" name="Google Shape;239;p2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240"/>
        <p:cNvGrpSpPr/>
        <p:nvPr/>
      </p:nvGrpSpPr>
      <p:grpSpPr>
        <a:xfrm>
          <a:off x="0" y="0"/>
          <a:ext cx="0" cy="0"/>
          <a:chOff x="0" y="0"/>
          <a:chExt cx="0" cy="0"/>
        </a:xfrm>
      </p:grpSpPr>
      <p:pic>
        <p:nvPicPr>
          <p:cNvPr id="241" name="Google Shape;241;p26"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42" name="Google Shape;242;p26"/>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3" name="Google Shape;243;p26"/>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44" name="Google Shape;244;p26"/>
          <p:cNvGrpSpPr/>
          <p:nvPr/>
        </p:nvGrpSpPr>
        <p:grpSpPr>
          <a:xfrm>
            <a:off x="7564573" y="4241698"/>
            <a:ext cx="948486" cy="279733"/>
            <a:chOff x="20929561" y="12311319"/>
            <a:chExt cx="2529297" cy="745954"/>
          </a:xfrm>
        </p:grpSpPr>
        <p:grpSp>
          <p:nvGrpSpPr>
            <p:cNvPr id="245" name="Google Shape;245;p26"/>
            <p:cNvGrpSpPr/>
            <p:nvPr/>
          </p:nvGrpSpPr>
          <p:grpSpPr>
            <a:xfrm>
              <a:off x="20929561" y="12311319"/>
              <a:ext cx="2433857" cy="745954"/>
              <a:chOff x="20929561" y="12311319"/>
              <a:chExt cx="2433857" cy="745954"/>
            </a:xfrm>
          </p:grpSpPr>
          <p:sp>
            <p:nvSpPr>
              <p:cNvPr id="246" name="Google Shape;246;p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7" name="Google Shape;247;p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48" name="Google Shape;248;p26"/>
              <p:cNvGrpSpPr/>
              <p:nvPr/>
            </p:nvGrpSpPr>
            <p:grpSpPr>
              <a:xfrm>
                <a:off x="22582537" y="12311321"/>
                <a:ext cx="780881" cy="745730"/>
                <a:chOff x="22582537" y="12311321"/>
                <a:chExt cx="780881" cy="745730"/>
              </a:xfrm>
            </p:grpSpPr>
            <p:grpSp>
              <p:nvGrpSpPr>
                <p:cNvPr id="249" name="Google Shape;249;p26"/>
                <p:cNvGrpSpPr/>
                <p:nvPr/>
              </p:nvGrpSpPr>
              <p:grpSpPr>
                <a:xfrm>
                  <a:off x="22582537" y="12311321"/>
                  <a:ext cx="780881" cy="745730"/>
                  <a:chOff x="22582537" y="12311321"/>
                  <a:chExt cx="780881" cy="745730"/>
                </a:xfrm>
              </p:grpSpPr>
              <p:sp>
                <p:nvSpPr>
                  <p:cNvPr id="250" name="Google Shape;250;p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51" name="Google Shape;251;p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52" name="Google Shape;252;p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53" name="Google Shape;253;p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254"/>
        <p:cNvGrpSpPr/>
        <p:nvPr/>
      </p:nvGrpSpPr>
      <p:grpSpPr>
        <a:xfrm>
          <a:off x="0" y="0"/>
          <a:ext cx="0" cy="0"/>
          <a:chOff x="0" y="0"/>
          <a:chExt cx="0" cy="0"/>
        </a:xfrm>
      </p:grpSpPr>
      <p:sp>
        <p:nvSpPr>
          <p:cNvPr id="255" name="Google Shape;255;p27"/>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6" name="Google Shape;256;p27"/>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7" name="Google Shape;257;p2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58" name="Google Shape;258;p27"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59" name="Google Shape;259;p27"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60" name="Google Shape;260;p27"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61" name="Google Shape;261;p27"/>
          <p:cNvSpPr txBox="1">
            <a:spLocks noGrp="1"/>
          </p:cNvSpPr>
          <p:nvPr>
            <p:ph type="title"/>
          </p:nvPr>
        </p:nvSpPr>
        <p:spPr>
          <a:xfrm>
            <a:off x="4740910" y="616519"/>
            <a:ext cx="3124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2" name="Google Shape;262;p27"/>
          <p:cNvSpPr txBox="1">
            <a:spLocks noGrp="1"/>
          </p:cNvSpPr>
          <p:nvPr>
            <p:ph type="title" idx="2"/>
          </p:nvPr>
        </p:nvSpPr>
        <p:spPr>
          <a:xfrm>
            <a:off x="4740910" y="857605"/>
            <a:ext cx="3124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3" name="Google Shape;263;p27"/>
          <p:cNvSpPr txBox="1">
            <a:spLocks noGrp="1"/>
          </p:cNvSpPr>
          <p:nvPr>
            <p:ph type="title" idx="3"/>
          </p:nvPr>
        </p:nvSpPr>
        <p:spPr>
          <a:xfrm>
            <a:off x="4740910" y="1560607"/>
            <a:ext cx="31248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4" name="Google Shape;264;p27"/>
          <p:cNvSpPr txBox="1">
            <a:spLocks noGrp="1"/>
          </p:cNvSpPr>
          <p:nvPr>
            <p:ph type="title" idx="4"/>
          </p:nvPr>
        </p:nvSpPr>
        <p:spPr>
          <a:xfrm>
            <a:off x="1362120" y="2696381"/>
            <a:ext cx="3202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5" name="Google Shape;265;p27"/>
          <p:cNvSpPr txBox="1">
            <a:spLocks noGrp="1"/>
          </p:cNvSpPr>
          <p:nvPr>
            <p:ph type="title" idx="5"/>
          </p:nvPr>
        </p:nvSpPr>
        <p:spPr>
          <a:xfrm>
            <a:off x="1353405" y="2980803"/>
            <a:ext cx="3202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6" name="Google Shape;266;p27"/>
          <p:cNvSpPr txBox="1">
            <a:spLocks noGrp="1"/>
          </p:cNvSpPr>
          <p:nvPr>
            <p:ph type="title" idx="6"/>
          </p:nvPr>
        </p:nvSpPr>
        <p:spPr>
          <a:xfrm>
            <a:off x="1362120" y="3679716"/>
            <a:ext cx="32028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7" name="Google Shape;267;p27"/>
          <p:cNvSpPr txBox="1">
            <a:spLocks noGrp="1"/>
          </p:cNvSpPr>
          <p:nvPr>
            <p:ph type="title" idx="7"/>
          </p:nvPr>
        </p:nvSpPr>
        <p:spPr>
          <a:xfrm>
            <a:off x="1361813" y="3850500"/>
            <a:ext cx="32028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8" name="Google Shape;268;p27"/>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9" name="Google Shape;269;p27"/>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270"/>
        <p:cNvGrpSpPr/>
        <p:nvPr/>
      </p:nvGrpSpPr>
      <p:grpSpPr>
        <a:xfrm>
          <a:off x="0" y="0"/>
          <a:ext cx="0" cy="0"/>
          <a:chOff x="0" y="0"/>
          <a:chExt cx="0" cy="0"/>
        </a:xfrm>
      </p:grpSpPr>
      <p:sp>
        <p:nvSpPr>
          <p:cNvPr id="271" name="Google Shape;271;p28"/>
          <p:cNvSpPr/>
          <p:nvPr/>
        </p:nvSpPr>
        <p:spPr>
          <a:xfrm>
            <a:off x="1186899" y="334252"/>
            <a:ext cx="6777300" cy="20160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2" name="Google Shape;272;p28"/>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3" name="Google Shape;273;p2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74" name="Google Shape;274;p28"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75" name="Google Shape;275;p28"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76" name="Google Shape;276;p28"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77" name="Google Shape;277;p28"/>
          <p:cNvSpPr txBox="1">
            <a:spLocks noGrp="1"/>
          </p:cNvSpPr>
          <p:nvPr>
            <p:ph type="title"/>
          </p:nvPr>
        </p:nvSpPr>
        <p:spPr>
          <a:xfrm>
            <a:off x="4740910" y="616519"/>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8" name="Google Shape;278;p28"/>
          <p:cNvSpPr txBox="1">
            <a:spLocks noGrp="1"/>
          </p:cNvSpPr>
          <p:nvPr>
            <p:ph type="title" idx="2"/>
          </p:nvPr>
        </p:nvSpPr>
        <p:spPr>
          <a:xfrm>
            <a:off x="4740910" y="857605"/>
            <a:ext cx="30882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9" name="Google Shape;279;p28"/>
          <p:cNvSpPr txBox="1">
            <a:spLocks noGrp="1"/>
          </p:cNvSpPr>
          <p:nvPr>
            <p:ph type="title" idx="3"/>
          </p:nvPr>
        </p:nvSpPr>
        <p:spPr>
          <a:xfrm>
            <a:off x="4740910" y="1560607"/>
            <a:ext cx="30882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0" name="Google Shape;280;p28"/>
          <p:cNvSpPr txBox="1">
            <a:spLocks noGrp="1"/>
          </p:cNvSpPr>
          <p:nvPr>
            <p:ph type="title" idx="4"/>
          </p:nvPr>
        </p:nvSpPr>
        <p:spPr>
          <a:xfrm>
            <a:off x="1362061" y="2696381"/>
            <a:ext cx="31809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1" name="Google Shape;281;p28"/>
          <p:cNvSpPr txBox="1">
            <a:spLocks noGrp="1"/>
          </p:cNvSpPr>
          <p:nvPr>
            <p:ph type="title" idx="5"/>
          </p:nvPr>
        </p:nvSpPr>
        <p:spPr>
          <a:xfrm>
            <a:off x="1353405" y="2980803"/>
            <a:ext cx="31809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2" name="Google Shape;282;p28"/>
          <p:cNvSpPr txBox="1">
            <a:spLocks noGrp="1"/>
          </p:cNvSpPr>
          <p:nvPr>
            <p:ph type="title" idx="6"/>
          </p:nvPr>
        </p:nvSpPr>
        <p:spPr>
          <a:xfrm>
            <a:off x="1362061" y="3679716"/>
            <a:ext cx="31809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3" name="Google Shape;283;p28"/>
          <p:cNvSpPr txBox="1">
            <a:spLocks noGrp="1"/>
          </p:cNvSpPr>
          <p:nvPr>
            <p:ph type="title" idx="7"/>
          </p:nvPr>
        </p:nvSpPr>
        <p:spPr>
          <a:xfrm>
            <a:off x="1362061" y="3850500"/>
            <a:ext cx="31809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4" name="Google Shape;284;p28"/>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5" name="Google Shape;285;p28"/>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286"/>
        <p:cNvGrpSpPr/>
        <p:nvPr/>
      </p:nvGrpSpPr>
      <p:grpSpPr>
        <a:xfrm>
          <a:off x="0" y="0"/>
          <a:ext cx="0" cy="0"/>
          <a:chOff x="0" y="0"/>
          <a:chExt cx="0" cy="0"/>
        </a:xfrm>
      </p:grpSpPr>
      <p:sp>
        <p:nvSpPr>
          <p:cNvPr id="287" name="Google Shape;287;p29"/>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8" name="Google Shape;288;p29"/>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9" name="Google Shape;289;p29"/>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0" name="Google Shape;290;p29"/>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91" name="Google Shape;291;p29"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grpSp>
        <p:nvGrpSpPr>
          <p:cNvPr id="292" name="Google Shape;292;p29"/>
          <p:cNvGrpSpPr/>
          <p:nvPr/>
        </p:nvGrpSpPr>
        <p:grpSpPr>
          <a:xfrm>
            <a:off x="492246" y="2107297"/>
            <a:ext cx="310012" cy="422913"/>
            <a:chOff x="11879262" y="6424612"/>
            <a:chExt cx="632935" cy="863441"/>
          </a:xfrm>
        </p:grpSpPr>
        <p:sp>
          <p:nvSpPr>
            <p:cNvPr id="293" name="Google Shape;293;p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4" name="Google Shape;294;p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295" name="Google Shape;295;p29"/>
          <p:cNvGrpSpPr/>
          <p:nvPr/>
        </p:nvGrpSpPr>
        <p:grpSpPr>
          <a:xfrm>
            <a:off x="2257118" y="2107297"/>
            <a:ext cx="310012" cy="422913"/>
            <a:chOff x="11879262" y="6424612"/>
            <a:chExt cx="632935" cy="863441"/>
          </a:xfrm>
        </p:grpSpPr>
        <p:sp>
          <p:nvSpPr>
            <p:cNvPr id="296" name="Google Shape;296;p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7" name="Google Shape;297;p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298" name="Google Shape;298;p29"/>
          <p:cNvGrpSpPr/>
          <p:nvPr/>
        </p:nvGrpSpPr>
        <p:grpSpPr>
          <a:xfrm>
            <a:off x="4021990" y="2107297"/>
            <a:ext cx="310012" cy="422913"/>
            <a:chOff x="11879262" y="6424612"/>
            <a:chExt cx="632935" cy="863441"/>
          </a:xfrm>
        </p:grpSpPr>
        <p:sp>
          <p:nvSpPr>
            <p:cNvPr id="299" name="Google Shape;299;p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0" name="Google Shape;300;p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01" name="Google Shape;301;p29"/>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2" name="Google Shape;302;p2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03" name="Google Shape;303;p29"/>
          <p:cNvPicPr preferRelativeResize="0"/>
          <p:nvPr/>
        </p:nvPicPr>
        <p:blipFill rotWithShape="1">
          <a:blip r:embed="rId4">
            <a:alphaModFix/>
          </a:blip>
          <a:srcRect/>
          <a:stretch/>
        </p:blipFill>
        <p:spPr>
          <a:xfrm>
            <a:off x="6118333" y="1428035"/>
            <a:ext cx="2794271" cy="7060"/>
          </a:xfrm>
          <a:prstGeom prst="rect">
            <a:avLst/>
          </a:prstGeom>
          <a:noFill/>
          <a:ln>
            <a:noFill/>
          </a:ln>
        </p:spPr>
      </p:pic>
      <p:sp>
        <p:nvSpPr>
          <p:cNvPr id="304" name="Google Shape;304;p29"/>
          <p:cNvSpPr txBox="1"/>
          <p:nvPr/>
        </p:nvSpPr>
        <p:spPr>
          <a:xfrm>
            <a:off x="590173"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05" name="Google Shape;305;p29"/>
          <p:cNvSpPr txBox="1"/>
          <p:nvPr/>
        </p:nvSpPr>
        <p:spPr>
          <a:xfrm>
            <a:off x="2354747"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06" name="Google Shape;306;p29"/>
          <p:cNvSpPr txBox="1"/>
          <p:nvPr/>
        </p:nvSpPr>
        <p:spPr>
          <a:xfrm>
            <a:off x="4117535"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07" name="Google Shape;307;p29"/>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308" name="Google Shape;308;p29"/>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309" name="Google Shape;309;p29"/>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00"/>
              </a:spcBef>
              <a:spcAft>
                <a:spcPts val="0"/>
              </a:spcAft>
              <a:buClr>
                <a:schemeClr val="dk1"/>
              </a:buClr>
              <a:buSzPts val="900"/>
              <a:buNone/>
              <a:defRPr sz="1000">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310" name="Google Shape;310;p29"/>
          <p:cNvSpPr txBox="1">
            <a:spLocks noGrp="1"/>
          </p:cNvSpPr>
          <p:nvPr>
            <p:ph type="subTitle" idx="2"/>
          </p:nvPr>
        </p:nvSpPr>
        <p:spPr>
          <a:xfrm>
            <a:off x="485346"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1" name="Google Shape;311;p29"/>
          <p:cNvSpPr txBox="1">
            <a:spLocks noGrp="1"/>
          </p:cNvSpPr>
          <p:nvPr>
            <p:ph type="subTitle" idx="3"/>
          </p:nvPr>
        </p:nvSpPr>
        <p:spPr>
          <a:xfrm>
            <a:off x="479760"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2" name="Google Shape;312;p29"/>
          <p:cNvSpPr txBox="1">
            <a:spLocks noGrp="1"/>
          </p:cNvSpPr>
          <p:nvPr>
            <p:ph type="subTitle" idx="4"/>
          </p:nvPr>
        </p:nvSpPr>
        <p:spPr>
          <a:xfrm>
            <a:off x="2206575" y="2866706"/>
            <a:ext cx="14913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313" name="Google Shape;313;p29"/>
          <p:cNvSpPr txBox="1">
            <a:spLocks noGrp="1"/>
          </p:cNvSpPr>
          <p:nvPr>
            <p:ph type="subTitle" idx="5"/>
          </p:nvPr>
        </p:nvSpPr>
        <p:spPr>
          <a:xfrm>
            <a:off x="2200888" y="3403828"/>
            <a:ext cx="14913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4" name="Google Shape;314;p29"/>
          <p:cNvSpPr txBox="1">
            <a:spLocks noGrp="1"/>
          </p:cNvSpPr>
          <p:nvPr>
            <p:ph type="subTitle" idx="6"/>
          </p:nvPr>
        </p:nvSpPr>
        <p:spPr>
          <a:xfrm>
            <a:off x="3978185"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315" name="Google Shape;315;p29"/>
          <p:cNvSpPr txBox="1">
            <a:spLocks noGrp="1"/>
          </p:cNvSpPr>
          <p:nvPr>
            <p:ph type="subTitle" idx="7"/>
          </p:nvPr>
        </p:nvSpPr>
        <p:spPr>
          <a:xfrm>
            <a:off x="3972598"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6" name="Google Shape;316;p29"/>
          <p:cNvSpPr txBox="1">
            <a:spLocks noGrp="1"/>
          </p:cNvSpPr>
          <p:nvPr>
            <p:ph type="title" idx="8" hasCustomPrompt="1"/>
          </p:nvPr>
        </p:nvSpPr>
        <p:spPr>
          <a:xfrm>
            <a:off x="6291230" y="643388"/>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17" name="Google Shape;317;p29"/>
          <p:cNvSpPr txBox="1">
            <a:spLocks noGrp="1"/>
          </p:cNvSpPr>
          <p:nvPr>
            <p:ph type="subTitle" idx="9"/>
          </p:nvPr>
        </p:nvSpPr>
        <p:spPr>
          <a:xfrm>
            <a:off x="6291230" y="114893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8" name="Google Shape;318;p29"/>
          <p:cNvSpPr txBox="1">
            <a:spLocks noGrp="1"/>
          </p:cNvSpPr>
          <p:nvPr>
            <p:ph type="title" idx="13" hasCustomPrompt="1"/>
          </p:nvPr>
        </p:nvSpPr>
        <p:spPr>
          <a:xfrm>
            <a:off x="6291230" y="1538507"/>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19" name="Google Shape;319;p29"/>
          <p:cNvSpPr txBox="1">
            <a:spLocks noGrp="1"/>
          </p:cNvSpPr>
          <p:nvPr>
            <p:ph type="subTitle" idx="14"/>
          </p:nvPr>
        </p:nvSpPr>
        <p:spPr>
          <a:xfrm>
            <a:off x="6291230" y="204405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0" name="Google Shape;320;p29"/>
          <p:cNvSpPr txBox="1">
            <a:spLocks noGrp="1"/>
          </p:cNvSpPr>
          <p:nvPr>
            <p:ph type="title" idx="15" hasCustomPrompt="1"/>
          </p:nvPr>
        </p:nvSpPr>
        <p:spPr>
          <a:xfrm>
            <a:off x="6291230" y="2488300"/>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1" name="Google Shape;321;p29"/>
          <p:cNvSpPr txBox="1">
            <a:spLocks noGrp="1"/>
          </p:cNvSpPr>
          <p:nvPr>
            <p:ph type="subTitle" idx="16"/>
          </p:nvPr>
        </p:nvSpPr>
        <p:spPr>
          <a:xfrm>
            <a:off x="6291230" y="2993847"/>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2" name="Google Shape;322;p29"/>
          <p:cNvSpPr txBox="1">
            <a:spLocks noGrp="1"/>
          </p:cNvSpPr>
          <p:nvPr>
            <p:ph type="title" idx="17" hasCustomPrompt="1"/>
          </p:nvPr>
        </p:nvSpPr>
        <p:spPr>
          <a:xfrm>
            <a:off x="6291230" y="3447259"/>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3" name="Google Shape;323;p29"/>
          <p:cNvSpPr txBox="1">
            <a:spLocks noGrp="1"/>
          </p:cNvSpPr>
          <p:nvPr>
            <p:ph type="subTitle" idx="18"/>
          </p:nvPr>
        </p:nvSpPr>
        <p:spPr>
          <a:xfrm>
            <a:off x="6291230" y="3952805"/>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30"/>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6" name="Google Shape;326;p30"/>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327" name="Google Shape;327;p3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28" name="Google Shape;328;p30"/>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29" name="Google Shape;329;p30"/>
          <p:cNvGrpSpPr/>
          <p:nvPr/>
        </p:nvGrpSpPr>
        <p:grpSpPr>
          <a:xfrm>
            <a:off x="3439811" y="1471503"/>
            <a:ext cx="329633" cy="422913"/>
            <a:chOff x="11879262" y="6424612"/>
            <a:chExt cx="632935" cy="863441"/>
          </a:xfrm>
        </p:grpSpPr>
        <p:sp>
          <p:nvSpPr>
            <p:cNvPr id="330" name="Google Shape;330;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31" name="Google Shape;331;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32" name="Google Shape;332;p30"/>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33" name="Google Shape;333;p30"/>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34" name="Google Shape;334;p30"/>
          <p:cNvGrpSpPr/>
          <p:nvPr/>
        </p:nvGrpSpPr>
        <p:grpSpPr>
          <a:xfrm>
            <a:off x="5335357" y="1471503"/>
            <a:ext cx="329633" cy="422913"/>
            <a:chOff x="11879262" y="6424612"/>
            <a:chExt cx="632935" cy="863441"/>
          </a:xfrm>
        </p:grpSpPr>
        <p:sp>
          <p:nvSpPr>
            <p:cNvPr id="335" name="Google Shape;335;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36" name="Google Shape;336;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37" name="Google Shape;337;p30"/>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38" name="Google Shape;338;p30"/>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39" name="Google Shape;339;p30"/>
          <p:cNvGrpSpPr/>
          <p:nvPr/>
        </p:nvGrpSpPr>
        <p:grpSpPr>
          <a:xfrm>
            <a:off x="7230904" y="1471503"/>
            <a:ext cx="329633" cy="422913"/>
            <a:chOff x="11879262" y="6424612"/>
            <a:chExt cx="632935" cy="863441"/>
          </a:xfrm>
        </p:grpSpPr>
        <p:sp>
          <p:nvSpPr>
            <p:cNvPr id="340" name="Google Shape;340;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41" name="Google Shape;341;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42" name="Google Shape;342;p30"/>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43" name="Google Shape;343;p30"/>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44" name="Google Shape;344;p30"/>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45" name="Google Shape;345;p30"/>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46" name="Google Shape;346;p30"/>
          <p:cNvSpPr>
            <a:spLocks noGrp="1"/>
          </p:cNvSpPr>
          <p:nvPr>
            <p:ph type="pic" idx="2"/>
          </p:nvPr>
        </p:nvSpPr>
        <p:spPr>
          <a:xfrm>
            <a:off x="315022" y="1317397"/>
            <a:ext cx="2851200" cy="2232600"/>
          </a:xfrm>
          <a:prstGeom prst="roundRect">
            <a:avLst>
              <a:gd name="adj" fmla="val 2191"/>
            </a:avLst>
          </a:prstGeom>
          <a:noFill/>
          <a:ln>
            <a:noFill/>
          </a:ln>
        </p:spPr>
      </p:sp>
      <p:sp>
        <p:nvSpPr>
          <p:cNvPr id="347" name="Google Shape;347;p30"/>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348" name="Google Shape;348;p30"/>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349" name="Google Shape;349;p30"/>
          <p:cNvSpPr txBox="1">
            <a:spLocks noGrp="1"/>
          </p:cNvSpPr>
          <p:nvPr>
            <p:ph type="subTitle" idx="3"/>
          </p:nvPr>
        </p:nvSpPr>
        <p:spPr>
          <a:xfrm>
            <a:off x="3432603"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0" name="Google Shape;350;p30"/>
          <p:cNvSpPr txBox="1">
            <a:spLocks noGrp="1"/>
          </p:cNvSpPr>
          <p:nvPr>
            <p:ph type="subTitle" idx="4"/>
          </p:nvPr>
        </p:nvSpPr>
        <p:spPr>
          <a:xfrm>
            <a:off x="3442052"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1" name="Google Shape;351;p30"/>
          <p:cNvSpPr txBox="1">
            <a:spLocks noGrp="1"/>
          </p:cNvSpPr>
          <p:nvPr>
            <p:ph type="subTitle" idx="5"/>
          </p:nvPr>
        </p:nvSpPr>
        <p:spPr>
          <a:xfrm>
            <a:off x="5327756"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2" name="Google Shape;352;p30"/>
          <p:cNvSpPr txBox="1">
            <a:spLocks noGrp="1"/>
          </p:cNvSpPr>
          <p:nvPr>
            <p:ph type="subTitle" idx="6"/>
          </p:nvPr>
        </p:nvSpPr>
        <p:spPr>
          <a:xfrm>
            <a:off x="5339905"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3" name="Google Shape;353;p30"/>
          <p:cNvSpPr txBox="1">
            <a:spLocks noGrp="1"/>
          </p:cNvSpPr>
          <p:nvPr>
            <p:ph type="subTitle" idx="7"/>
          </p:nvPr>
        </p:nvSpPr>
        <p:spPr>
          <a:xfrm>
            <a:off x="7192342"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4" name="Google Shape;354;p30"/>
          <p:cNvSpPr txBox="1">
            <a:spLocks noGrp="1"/>
          </p:cNvSpPr>
          <p:nvPr>
            <p:ph type="subTitle" idx="8"/>
          </p:nvPr>
        </p:nvSpPr>
        <p:spPr>
          <a:xfrm>
            <a:off x="7237758" y="2772900"/>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5" name="Google Shape;355;p30"/>
          <p:cNvSpPr txBox="1">
            <a:spLocks noGrp="1"/>
          </p:cNvSpPr>
          <p:nvPr>
            <p:ph type="title" idx="9" hasCustomPrompt="1"/>
          </p:nvPr>
        </p:nvSpPr>
        <p:spPr>
          <a:xfrm>
            <a:off x="432994"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6" name="Google Shape;356;p30"/>
          <p:cNvSpPr txBox="1">
            <a:spLocks noGrp="1"/>
          </p:cNvSpPr>
          <p:nvPr>
            <p:ph type="subTitle" idx="13"/>
          </p:nvPr>
        </p:nvSpPr>
        <p:spPr>
          <a:xfrm>
            <a:off x="432994"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57" name="Google Shape;357;p30"/>
          <p:cNvSpPr txBox="1">
            <a:spLocks noGrp="1"/>
          </p:cNvSpPr>
          <p:nvPr>
            <p:ph type="title" idx="14" hasCustomPrompt="1"/>
          </p:nvPr>
        </p:nvSpPr>
        <p:spPr>
          <a:xfrm>
            <a:off x="2612697" y="3797456"/>
            <a:ext cx="17400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 name="Google Shape;358;p30"/>
          <p:cNvSpPr txBox="1">
            <a:spLocks noGrp="1"/>
          </p:cNvSpPr>
          <p:nvPr>
            <p:ph type="subTitle" idx="15"/>
          </p:nvPr>
        </p:nvSpPr>
        <p:spPr>
          <a:xfrm>
            <a:off x="2612697" y="4152525"/>
            <a:ext cx="17400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59" name="Google Shape;359;p30"/>
          <p:cNvSpPr txBox="1">
            <a:spLocks noGrp="1"/>
          </p:cNvSpPr>
          <p:nvPr>
            <p:ph type="title" idx="16" hasCustomPrompt="1"/>
          </p:nvPr>
        </p:nvSpPr>
        <p:spPr>
          <a:xfrm>
            <a:off x="4788398"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 name="Google Shape;360;p30"/>
          <p:cNvSpPr txBox="1">
            <a:spLocks noGrp="1"/>
          </p:cNvSpPr>
          <p:nvPr>
            <p:ph type="subTitle" idx="17"/>
          </p:nvPr>
        </p:nvSpPr>
        <p:spPr>
          <a:xfrm>
            <a:off x="4788398"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61" name="Google Shape;361;p30"/>
          <p:cNvSpPr txBox="1">
            <a:spLocks noGrp="1"/>
          </p:cNvSpPr>
          <p:nvPr>
            <p:ph type="title" idx="18" hasCustomPrompt="1"/>
          </p:nvPr>
        </p:nvSpPr>
        <p:spPr>
          <a:xfrm>
            <a:off x="6964099"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2" name="Google Shape;362;p30"/>
          <p:cNvSpPr txBox="1">
            <a:spLocks noGrp="1"/>
          </p:cNvSpPr>
          <p:nvPr>
            <p:ph type="subTitle" idx="19"/>
          </p:nvPr>
        </p:nvSpPr>
        <p:spPr>
          <a:xfrm>
            <a:off x="6964099"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363"/>
        <p:cNvGrpSpPr/>
        <p:nvPr/>
      </p:nvGrpSpPr>
      <p:grpSpPr>
        <a:xfrm>
          <a:off x="0" y="0"/>
          <a:ext cx="0" cy="0"/>
          <a:chOff x="0" y="0"/>
          <a:chExt cx="0" cy="0"/>
        </a:xfrm>
      </p:grpSpPr>
      <p:sp>
        <p:nvSpPr>
          <p:cNvPr id="364" name="Google Shape;364;p31"/>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65" name="Google Shape;365;p31"/>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366" name="Google Shape;366;p3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67" name="Google Shape;367;p31"/>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68" name="Google Shape;368;p31"/>
          <p:cNvGrpSpPr/>
          <p:nvPr/>
        </p:nvGrpSpPr>
        <p:grpSpPr>
          <a:xfrm>
            <a:off x="3439811" y="1471503"/>
            <a:ext cx="329633" cy="422913"/>
            <a:chOff x="11879262" y="6424612"/>
            <a:chExt cx="632935" cy="863441"/>
          </a:xfrm>
        </p:grpSpPr>
        <p:sp>
          <p:nvSpPr>
            <p:cNvPr id="369" name="Google Shape;369;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70" name="Google Shape;370;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71" name="Google Shape;371;p31"/>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72" name="Google Shape;372;p31"/>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73" name="Google Shape;373;p31"/>
          <p:cNvGrpSpPr/>
          <p:nvPr/>
        </p:nvGrpSpPr>
        <p:grpSpPr>
          <a:xfrm>
            <a:off x="5335357" y="1471503"/>
            <a:ext cx="329633" cy="422913"/>
            <a:chOff x="11879262" y="6424612"/>
            <a:chExt cx="632935" cy="863441"/>
          </a:xfrm>
        </p:grpSpPr>
        <p:sp>
          <p:nvSpPr>
            <p:cNvPr id="374" name="Google Shape;374;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75" name="Google Shape;375;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76" name="Google Shape;376;p31"/>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77" name="Google Shape;377;p31"/>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78" name="Google Shape;378;p31"/>
          <p:cNvGrpSpPr/>
          <p:nvPr/>
        </p:nvGrpSpPr>
        <p:grpSpPr>
          <a:xfrm>
            <a:off x="7230904" y="1471503"/>
            <a:ext cx="329633" cy="422913"/>
            <a:chOff x="11879262" y="6424612"/>
            <a:chExt cx="632935" cy="863441"/>
          </a:xfrm>
        </p:grpSpPr>
        <p:sp>
          <p:nvSpPr>
            <p:cNvPr id="379" name="Google Shape;379;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80" name="Google Shape;380;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81" name="Google Shape;381;p31"/>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82" name="Google Shape;382;p31"/>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83" name="Google Shape;383;p31"/>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84" name="Google Shape;384;p31"/>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85" name="Google Shape;385;p31"/>
          <p:cNvSpPr>
            <a:spLocks noGrp="1"/>
          </p:cNvSpPr>
          <p:nvPr>
            <p:ph type="pic" idx="2"/>
          </p:nvPr>
        </p:nvSpPr>
        <p:spPr>
          <a:xfrm>
            <a:off x="315022" y="1317397"/>
            <a:ext cx="2851200" cy="2232600"/>
          </a:xfrm>
          <a:prstGeom prst="roundRect">
            <a:avLst>
              <a:gd name="adj" fmla="val 2191"/>
            </a:avLst>
          </a:prstGeom>
          <a:noFill/>
          <a:ln>
            <a:noFill/>
          </a:ln>
        </p:spPr>
      </p:sp>
      <p:sp>
        <p:nvSpPr>
          <p:cNvPr id="386" name="Google Shape;386;p31"/>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387" name="Google Shape;387;p31"/>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388" name="Google Shape;388;p31"/>
          <p:cNvSpPr txBox="1">
            <a:spLocks noGrp="1"/>
          </p:cNvSpPr>
          <p:nvPr>
            <p:ph type="title" idx="3" hasCustomPrompt="1"/>
          </p:nvPr>
        </p:nvSpPr>
        <p:spPr>
          <a:xfrm>
            <a:off x="432994" y="3797456"/>
            <a:ext cx="18141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89" name="Google Shape;389;p31"/>
          <p:cNvSpPr txBox="1">
            <a:spLocks noGrp="1"/>
          </p:cNvSpPr>
          <p:nvPr>
            <p:ph type="subTitle" idx="4"/>
          </p:nvPr>
        </p:nvSpPr>
        <p:spPr>
          <a:xfrm>
            <a:off x="432994"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0" name="Google Shape;390;p31"/>
          <p:cNvSpPr txBox="1">
            <a:spLocks noGrp="1"/>
          </p:cNvSpPr>
          <p:nvPr>
            <p:ph type="title" idx="5" hasCustomPrompt="1"/>
          </p:nvPr>
        </p:nvSpPr>
        <p:spPr>
          <a:xfrm>
            <a:off x="2612697" y="3797456"/>
            <a:ext cx="184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1" name="Google Shape;391;p31"/>
          <p:cNvSpPr txBox="1">
            <a:spLocks noGrp="1"/>
          </p:cNvSpPr>
          <p:nvPr>
            <p:ph type="subTitle" idx="6"/>
          </p:nvPr>
        </p:nvSpPr>
        <p:spPr>
          <a:xfrm>
            <a:off x="2612697"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2" name="Google Shape;392;p31"/>
          <p:cNvSpPr txBox="1">
            <a:spLocks noGrp="1"/>
          </p:cNvSpPr>
          <p:nvPr>
            <p:ph type="title" idx="7" hasCustomPrompt="1"/>
          </p:nvPr>
        </p:nvSpPr>
        <p:spPr>
          <a:xfrm>
            <a:off x="4788398" y="3797456"/>
            <a:ext cx="17886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3" name="Google Shape;393;p31"/>
          <p:cNvSpPr txBox="1">
            <a:spLocks noGrp="1"/>
          </p:cNvSpPr>
          <p:nvPr>
            <p:ph type="subTitle" idx="8"/>
          </p:nvPr>
        </p:nvSpPr>
        <p:spPr>
          <a:xfrm>
            <a:off x="4788398" y="4152525"/>
            <a:ext cx="17856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4" name="Google Shape;394;p31"/>
          <p:cNvSpPr txBox="1">
            <a:spLocks noGrp="1"/>
          </p:cNvSpPr>
          <p:nvPr>
            <p:ph type="title" idx="9" hasCustomPrompt="1"/>
          </p:nvPr>
        </p:nvSpPr>
        <p:spPr>
          <a:xfrm>
            <a:off x="6964099" y="3797456"/>
            <a:ext cx="172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5" name="Google Shape;395;p31"/>
          <p:cNvSpPr txBox="1">
            <a:spLocks noGrp="1"/>
          </p:cNvSpPr>
          <p:nvPr>
            <p:ph type="subTitle" idx="13"/>
          </p:nvPr>
        </p:nvSpPr>
        <p:spPr>
          <a:xfrm>
            <a:off x="6964099" y="4152525"/>
            <a:ext cx="17205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6" name="Google Shape;396;p31"/>
          <p:cNvSpPr txBox="1">
            <a:spLocks noGrp="1"/>
          </p:cNvSpPr>
          <p:nvPr>
            <p:ph type="subTitle" idx="14"/>
          </p:nvPr>
        </p:nvSpPr>
        <p:spPr>
          <a:xfrm>
            <a:off x="343260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97" name="Google Shape;397;p31"/>
          <p:cNvSpPr txBox="1">
            <a:spLocks noGrp="1"/>
          </p:cNvSpPr>
          <p:nvPr>
            <p:ph type="subTitle" idx="15"/>
          </p:nvPr>
        </p:nvSpPr>
        <p:spPr>
          <a:xfrm>
            <a:off x="3442052"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98" name="Google Shape;398;p31"/>
          <p:cNvSpPr txBox="1">
            <a:spLocks noGrp="1"/>
          </p:cNvSpPr>
          <p:nvPr>
            <p:ph type="subTitle" idx="16"/>
          </p:nvPr>
        </p:nvSpPr>
        <p:spPr>
          <a:xfrm>
            <a:off x="5327756"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99" name="Google Shape;399;p31"/>
          <p:cNvSpPr txBox="1">
            <a:spLocks noGrp="1"/>
          </p:cNvSpPr>
          <p:nvPr>
            <p:ph type="subTitle" idx="17"/>
          </p:nvPr>
        </p:nvSpPr>
        <p:spPr>
          <a:xfrm>
            <a:off x="5339905"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400" name="Google Shape;400;p31"/>
          <p:cNvSpPr txBox="1">
            <a:spLocks noGrp="1"/>
          </p:cNvSpPr>
          <p:nvPr>
            <p:ph type="subTitle" idx="18"/>
          </p:nvPr>
        </p:nvSpPr>
        <p:spPr>
          <a:xfrm>
            <a:off x="719234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401" name="Google Shape;401;p31"/>
          <p:cNvSpPr txBox="1">
            <a:spLocks noGrp="1"/>
          </p:cNvSpPr>
          <p:nvPr>
            <p:ph type="subTitle" idx="19"/>
          </p:nvPr>
        </p:nvSpPr>
        <p:spPr>
          <a:xfrm>
            <a:off x="7237758" y="2772900"/>
            <a:ext cx="1420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402"/>
        <p:cNvGrpSpPr/>
        <p:nvPr/>
      </p:nvGrpSpPr>
      <p:grpSpPr>
        <a:xfrm>
          <a:off x="0" y="0"/>
          <a:ext cx="0" cy="0"/>
          <a:chOff x="0" y="0"/>
          <a:chExt cx="0" cy="0"/>
        </a:xfrm>
      </p:grpSpPr>
      <p:sp>
        <p:nvSpPr>
          <p:cNvPr id="403" name="Google Shape;403;p32"/>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04" name="Google Shape;404;p32"/>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05" name="Google Shape;405;p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406" name="Google Shape;406;p32"/>
          <p:cNvSpPr>
            <a:spLocks noGrp="1"/>
          </p:cNvSpPr>
          <p:nvPr>
            <p:ph type="pic" idx="2"/>
          </p:nvPr>
        </p:nvSpPr>
        <p:spPr>
          <a:xfrm>
            <a:off x="5239004" y="1039761"/>
            <a:ext cx="3596700" cy="3518100"/>
          </a:xfrm>
          <a:prstGeom prst="roundRect">
            <a:avLst>
              <a:gd name="adj" fmla="val 2719"/>
            </a:avLst>
          </a:prstGeom>
          <a:noFill/>
          <a:ln>
            <a:noFill/>
          </a:ln>
        </p:spPr>
      </p:sp>
      <p:pic>
        <p:nvPicPr>
          <p:cNvPr id="407" name="Google Shape;407;p32"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408" name="Google Shape;408;p32"/>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409"/>
        <p:cNvGrpSpPr/>
        <p:nvPr/>
      </p:nvGrpSpPr>
      <p:grpSpPr>
        <a:xfrm>
          <a:off x="0" y="0"/>
          <a:ext cx="0" cy="0"/>
          <a:chOff x="0" y="0"/>
          <a:chExt cx="0" cy="0"/>
        </a:xfrm>
      </p:grpSpPr>
      <p:sp>
        <p:nvSpPr>
          <p:cNvPr id="410" name="Google Shape;410;p33"/>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11" name="Google Shape;411;p33"/>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12" name="Google Shape;412;p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413" name="Google Shape;413;p33"/>
          <p:cNvSpPr>
            <a:spLocks noGrp="1"/>
          </p:cNvSpPr>
          <p:nvPr>
            <p:ph type="pic" idx="2"/>
          </p:nvPr>
        </p:nvSpPr>
        <p:spPr>
          <a:xfrm>
            <a:off x="5239004" y="1039761"/>
            <a:ext cx="3596700" cy="3518100"/>
          </a:xfrm>
          <a:prstGeom prst="roundRect">
            <a:avLst>
              <a:gd name="adj" fmla="val 2719"/>
            </a:avLst>
          </a:prstGeom>
          <a:noFill/>
          <a:ln>
            <a:noFill/>
          </a:ln>
        </p:spPr>
      </p:sp>
      <p:pic>
        <p:nvPicPr>
          <p:cNvPr id="414" name="Google Shape;414;p33"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415" name="Google Shape;415;p33"/>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416"/>
        <p:cNvGrpSpPr/>
        <p:nvPr/>
      </p:nvGrpSpPr>
      <p:grpSpPr>
        <a:xfrm>
          <a:off x="0" y="0"/>
          <a:ext cx="0" cy="0"/>
          <a:chOff x="0" y="0"/>
          <a:chExt cx="0" cy="0"/>
        </a:xfrm>
      </p:grpSpPr>
      <p:sp>
        <p:nvSpPr>
          <p:cNvPr id="417" name="Google Shape;417;p34"/>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18" name="Google Shape;418;p34"/>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19" name="Google Shape;419;p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20" name="Google Shape;420;p34"/>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21" name="Google Shape;421;p34"/>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22" name="Google Shape;422;p34"/>
          <p:cNvSpPr txBox="1">
            <a:spLocks noGrp="1"/>
          </p:cNvSpPr>
          <p:nvPr>
            <p:ph type="subTitle" idx="1"/>
          </p:nvPr>
        </p:nvSpPr>
        <p:spPr>
          <a:xfrm>
            <a:off x="512821"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3" name="Google Shape;423;p34"/>
          <p:cNvSpPr txBox="1">
            <a:spLocks noGrp="1"/>
          </p:cNvSpPr>
          <p:nvPr>
            <p:ph type="subTitle" idx="2"/>
          </p:nvPr>
        </p:nvSpPr>
        <p:spPr>
          <a:xfrm>
            <a:off x="512821"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4" name="Google Shape;424;p34"/>
          <p:cNvSpPr txBox="1">
            <a:spLocks noGrp="1"/>
          </p:cNvSpPr>
          <p:nvPr>
            <p:ph type="subTitle" idx="3"/>
          </p:nvPr>
        </p:nvSpPr>
        <p:spPr>
          <a:xfrm>
            <a:off x="512821"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5" name="Google Shape;425;p34"/>
          <p:cNvSpPr txBox="1">
            <a:spLocks noGrp="1"/>
          </p:cNvSpPr>
          <p:nvPr>
            <p:ph type="subTitle" idx="4"/>
          </p:nvPr>
        </p:nvSpPr>
        <p:spPr>
          <a:xfrm>
            <a:off x="4483465"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6" name="Google Shape;426;p34"/>
          <p:cNvSpPr txBox="1">
            <a:spLocks noGrp="1"/>
          </p:cNvSpPr>
          <p:nvPr>
            <p:ph type="subTitle" idx="5"/>
          </p:nvPr>
        </p:nvSpPr>
        <p:spPr>
          <a:xfrm>
            <a:off x="4483465"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7" name="Google Shape;427;p34"/>
          <p:cNvSpPr txBox="1">
            <a:spLocks noGrp="1"/>
          </p:cNvSpPr>
          <p:nvPr>
            <p:ph type="subTitle" idx="6"/>
          </p:nvPr>
        </p:nvSpPr>
        <p:spPr>
          <a:xfrm>
            <a:off x="4483465"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428"/>
        <p:cNvGrpSpPr/>
        <p:nvPr/>
      </p:nvGrpSpPr>
      <p:grpSpPr>
        <a:xfrm>
          <a:off x="0" y="0"/>
          <a:ext cx="0" cy="0"/>
          <a:chOff x="0" y="0"/>
          <a:chExt cx="0" cy="0"/>
        </a:xfrm>
      </p:grpSpPr>
      <p:sp>
        <p:nvSpPr>
          <p:cNvPr id="429" name="Google Shape;429;p35"/>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30" name="Google Shape;430;p35"/>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31" name="Google Shape;431;p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32" name="Google Shape;432;p35"/>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33" name="Google Shape;433;p35"/>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34" name="Google Shape;434;p35"/>
          <p:cNvSpPr txBox="1">
            <a:spLocks noGrp="1"/>
          </p:cNvSpPr>
          <p:nvPr>
            <p:ph type="subTitle" idx="1"/>
          </p:nvPr>
        </p:nvSpPr>
        <p:spPr>
          <a:xfrm>
            <a:off x="1000257"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5" name="Google Shape;435;p35"/>
          <p:cNvSpPr txBox="1">
            <a:spLocks noGrp="1"/>
          </p:cNvSpPr>
          <p:nvPr>
            <p:ph type="subTitle" idx="2"/>
          </p:nvPr>
        </p:nvSpPr>
        <p:spPr>
          <a:xfrm>
            <a:off x="1000257"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6" name="Google Shape;436;p35"/>
          <p:cNvSpPr txBox="1">
            <a:spLocks noGrp="1"/>
          </p:cNvSpPr>
          <p:nvPr>
            <p:ph type="subTitle" idx="3"/>
          </p:nvPr>
        </p:nvSpPr>
        <p:spPr>
          <a:xfrm>
            <a:off x="1000257"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7" name="Google Shape;437;p35"/>
          <p:cNvSpPr txBox="1">
            <a:spLocks noGrp="1"/>
          </p:cNvSpPr>
          <p:nvPr>
            <p:ph type="subTitle" idx="4"/>
          </p:nvPr>
        </p:nvSpPr>
        <p:spPr>
          <a:xfrm>
            <a:off x="4978030"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8" name="Google Shape;438;p35"/>
          <p:cNvSpPr txBox="1">
            <a:spLocks noGrp="1"/>
          </p:cNvSpPr>
          <p:nvPr>
            <p:ph type="subTitle" idx="5"/>
          </p:nvPr>
        </p:nvSpPr>
        <p:spPr>
          <a:xfrm>
            <a:off x="4978030"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9" name="Google Shape;439;p35"/>
          <p:cNvSpPr txBox="1">
            <a:spLocks noGrp="1"/>
          </p:cNvSpPr>
          <p:nvPr>
            <p:ph type="subTitle" idx="6"/>
          </p:nvPr>
        </p:nvSpPr>
        <p:spPr>
          <a:xfrm>
            <a:off x="4978030"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0" name="Google Shape;440;p35"/>
          <p:cNvSpPr txBox="1">
            <a:spLocks noGrp="1"/>
          </p:cNvSpPr>
          <p:nvPr>
            <p:ph type="title" idx="7" hasCustomPrompt="1"/>
          </p:nvPr>
        </p:nvSpPr>
        <p:spPr>
          <a:xfrm>
            <a:off x="372046" y="2123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1" name="Google Shape;441;p35"/>
          <p:cNvSpPr txBox="1">
            <a:spLocks noGrp="1"/>
          </p:cNvSpPr>
          <p:nvPr>
            <p:ph type="title" idx="8" hasCustomPrompt="1"/>
          </p:nvPr>
        </p:nvSpPr>
        <p:spPr>
          <a:xfrm>
            <a:off x="372046" y="298912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2" name="Google Shape;442;p35"/>
          <p:cNvSpPr txBox="1">
            <a:spLocks noGrp="1"/>
          </p:cNvSpPr>
          <p:nvPr>
            <p:ph type="title" idx="9" hasCustomPrompt="1"/>
          </p:nvPr>
        </p:nvSpPr>
        <p:spPr>
          <a:xfrm>
            <a:off x="372046" y="388813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3" name="Google Shape;443;p35"/>
          <p:cNvSpPr txBox="1">
            <a:spLocks noGrp="1"/>
          </p:cNvSpPr>
          <p:nvPr>
            <p:ph type="title" idx="13" hasCustomPrompt="1"/>
          </p:nvPr>
        </p:nvSpPr>
        <p:spPr>
          <a:xfrm>
            <a:off x="4387041" y="214227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4" name="Google Shape;444;p35"/>
          <p:cNvSpPr txBox="1">
            <a:spLocks noGrp="1"/>
          </p:cNvSpPr>
          <p:nvPr>
            <p:ph type="title" idx="14" hasCustomPrompt="1"/>
          </p:nvPr>
        </p:nvSpPr>
        <p:spPr>
          <a:xfrm>
            <a:off x="4387041" y="300744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5" name="Google Shape;445;p35"/>
          <p:cNvSpPr txBox="1">
            <a:spLocks noGrp="1"/>
          </p:cNvSpPr>
          <p:nvPr>
            <p:ph type="title" idx="15" hasCustomPrompt="1"/>
          </p:nvPr>
        </p:nvSpPr>
        <p:spPr>
          <a:xfrm>
            <a:off x="4387041" y="390645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446"/>
        <p:cNvGrpSpPr/>
        <p:nvPr/>
      </p:nvGrpSpPr>
      <p:grpSpPr>
        <a:xfrm>
          <a:off x="0" y="0"/>
          <a:ext cx="0" cy="0"/>
          <a:chOff x="0" y="0"/>
          <a:chExt cx="0" cy="0"/>
        </a:xfrm>
      </p:grpSpPr>
      <p:sp>
        <p:nvSpPr>
          <p:cNvPr id="447" name="Google Shape;447;p36"/>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48" name="Google Shape;448;p36"/>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49" name="Google Shape;449;p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50" name="Google Shape;450;p36"/>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451" name="Google Shape;451;p36"/>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452" name="Google Shape;452;p36"/>
          <p:cNvSpPr txBox="1">
            <a:spLocks noGrp="1"/>
          </p:cNvSpPr>
          <p:nvPr>
            <p:ph type="title" idx="2" hasCustomPrompt="1"/>
          </p:nvPr>
        </p:nvSpPr>
        <p:spPr>
          <a:xfrm>
            <a:off x="390361"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3" name="Google Shape;453;p36"/>
          <p:cNvSpPr txBox="1">
            <a:spLocks noGrp="1"/>
          </p:cNvSpPr>
          <p:nvPr>
            <p:ph type="title" idx="3" hasCustomPrompt="1"/>
          </p:nvPr>
        </p:nvSpPr>
        <p:spPr>
          <a:xfrm>
            <a:off x="4405357"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4" name="Google Shape;454;p36"/>
          <p:cNvSpPr txBox="1">
            <a:spLocks noGrp="1"/>
          </p:cNvSpPr>
          <p:nvPr>
            <p:ph type="title" idx="4" hasCustomPrompt="1"/>
          </p:nvPr>
        </p:nvSpPr>
        <p:spPr>
          <a:xfrm>
            <a:off x="381204"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5" name="Google Shape;455;p36"/>
          <p:cNvSpPr txBox="1">
            <a:spLocks noGrp="1"/>
          </p:cNvSpPr>
          <p:nvPr>
            <p:ph type="title" idx="5" hasCustomPrompt="1"/>
          </p:nvPr>
        </p:nvSpPr>
        <p:spPr>
          <a:xfrm>
            <a:off x="390361"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6" name="Google Shape;456;p36"/>
          <p:cNvSpPr txBox="1">
            <a:spLocks noGrp="1"/>
          </p:cNvSpPr>
          <p:nvPr>
            <p:ph type="title" idx="6" hasCustomPrompt="1"/>
          </p:nvPr>
        </p:nvSpPr>
        <p:spPr>
          <a:xfrm>
            <a:off x="4396199"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7" name="Google Shape;457;p36"/>
          <p:cNvSpPr txBox="1">
            <a:spLocks noGrp="1"/>
          </p:cNvSpPr>
          <p:nvPr>
            <p:ph type="title" idx="7" hasCustomPrompt="1"/>
          </p:nvPr>
        </p:nvSpPr>
        <p:spPr>
          <a:xfrm>
            <a:off x="4405357"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8" name="Google Shape;458;p36"/>
          <p:cNvSpPr txBox="1">
            <a:spLocks noGrp="1"/>
          </p:cNvSpPr>
          <p:nvPr>
            <p:ph type="subTitle" idx="1"/>
          </p:nvPr>
        </p:nvSpPr>
        <p:spPr>
          <a:xfrm>
            <a:off x="982822" y="2076019"/>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59" name="Google Shape;459;p36"/>
          <p:cNvSpPr txBox="1">
            <a:spLocks noGrp="1"/>
          </p:cNvSpPr>
          <p:nvPr>
            <p:ph type="subTitle" idx="8"/>
          </p:nvPr>
        </p:nvSpPr>
        <p:spPr>
          <a:xfrm>
            <a:off x="982822" y="3090131"/>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0" name="Google Shape;460;p36"/>
          <p:cNvSpPr txBox="1">
            <a:spLocks noGrp="1"/>
          </p:cNvSpPr>
          <p:nvPr>
            <p:ph type="subTitle" idx="9"/>
          </p:nvPr>
        </p:nvSpPr>
        <p:spPr>
          <a:xfrm>
            <a:off x="982822" y="4109738"/>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1" name="Google Shape;461;p36"/>
          <p:cNvSpPr txBox="1">
            <a:spLocks noGrp="1"/>
          </p:cNvSpPr>
          <p:nvPr>
            <p:ph type="subTitle" idx="13"/>
          </p:nvPr>
        </p:nvSpPr>
        <p:spPr>
          <a:xfrm>
            <a:off x="4959161" y="2076019"/>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2" name="Google Shape;462;p36"/>
          <p:cNvSpPr txBox="1">
            <a:spLocks noGrp="1"/>
          </p:cNvSpPr>
          <p:nvPr>
            <p:ph type="subTitle" idx="14"/>
          </p:nvPr>
        </p:nvSpPr>
        <p:spPr>
          <a:xfrm>
            <a:off x="4959161" y="3090131"/>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3" name="Google Shape;463;p36"/>
          <p:cNvSpPr txBox="1">
            <a:spLocks noGrp="1"/>
          </p:cNvSpPr>
          <p:nvPr>
            <p:ph type="subTitle" idx="15"/>
          </p:nvPr>
        </p:nvSpPr>
        <p:spPr>
          <a:xfrm>
            <a:off x="4959161" y="4109738"/>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4" name="Google Shape;464;p36"/>
          <p:cNvSpPr txBox="1">
            <a:spLocks noGrp="1"/>
          </p:cNvSpPr>
          <p:nvPr>
            <p:ph type="subTitle" idx="16"/>
          </p:nvPr>
        </p:nvSpPr>
        <p:spPr>
          <a:xfrm>
            <a:off x="953997" y="371896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5" name="Google Shape;465;p36"/>
          <p:cNvSpPr txBox="1">
            <a:spLocks noGrp="1"/>
          </p:cNvSpPr>
          <p:nvPr>
            <p:ph type="subTitle" idx="17"/>
          </p:nvPr>
        </p:nvSpPr>
        <p:spPr>
          <a:xfrm>
            <a:off x="953997" y="171885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6" name="Google Shape;466;p36"/>
          <p:cNvSpPr txBox="1">
            <a:spLocks noGrp="1"/>
          </p:cNvSpPr>
          <p:nvPr>
            <p:ph type="subTitle" idx="18"/>
          </p:nvPr>
        </p:nvSpPr>
        <p:spPr>
          <a:xfrm>
            <a:off x="953997" y="2723332"/>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7" name="Google Shape;467;p36"/>
          <p:cNvSpPr txBox="1">
            <a:spLocks noGrp="1"/>
          </p:cNvSpPr>
          <p:nvPr>
            <p:ph type="subTitle" idx="19"/>
          </p:nvPr>
        </p:nvSpPr>
        <p:spPr>
          <a:xfrm>
            <a:off x="4947992" y="1718845"/>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8" name="Google Shape;468;p36"/>
          <p:cNvSpPr txBox="1">
            <a:spLocks noGrp="1"/>
          </p:cNvSpPr>
          <p:nvPr>
            <p:ph type="subTitle" idx="20"/>
          </p:nvPr>
        </p:nvSpPr>
        <p:spPr>
          <a:xfrm>
            <a:off x="4947992" y="2723330"/>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9" name="Google Shape;469;p36"/>
          <p:cNvSpPr txBox="1">
            <a:spLocks noGrp="1"/>
          </p:cNvSpPr>
          <p:nvPr>
            <p:ph type="subTitle" idx="21"/>
          </p:nvPr>
        </p:nvSpPr>
        <p:spPr>
          <a:xfrm>
            <a:off x="4947992" y="3718959"/>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470"/>
        <p:cNvGrpSpPr/>
        <p:nvPr/>
      </p:nvGrpSpPr>
      <p:grpSpPr>
        <a:xfrm>
          <a:off x="0" y="0"/>
          <a:ext cx="0" cy="0"/>
          <a:chOff x="0" y="0"/>
          <a:chExt cx="0" cy="0"/>
        </a:xfrm>
      </p:grpSpPr>
      <p:sp>
        <p:nvSpPr>
          <p:cNvPr id="471" name="Google Shape;471;p37"/>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72" name="Google Shape;472;p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73" name="Google Shape;473;p37"/>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74" name="Google Shape;474;p37"/>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75" name="Google Shape;475;p37"/>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76" name="Google Shape;476;p37"/>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77" name="Google Shape;477;p37"/>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78" name="Google Shape;478;p37"/>
          <p:cNvSpPr txBox="1">
            <a:spLocks noGrp="1"/>
          </p:cNvSpPr>
          <p:nvPr>
            <p:ph type="title" idx="2"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79" name="Google Shape;479;p37"/>
          <p:cNvSpPr txBox="1">
            <a:spLocks noGrp="1"/>
          </p:cNvSpPr>
          <p:nvPr>
            <p:ph type="title" idx="3"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0" name="Google Shape;480;p37"/>
          <p:cNvSpPr txBox="1">
            <a:spLocks noGrp="1"/>
          </p:cNvSpPr>
          <p:nvPr>
            <p:ph type="title" idx="4"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1" name="Google Shape;481;p37"/>
          <p:cNvSpPr txBox="1">
            <a:spLocks noGrp="1"/>
          </p:cNvSpPr>
          <p:nvPr>
            <p:ph type="title" idx="5"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2" name="Google Shape;482;p37"/>
          <p:cNvSpPr txBox="1">
            <a:spLocks noGrp="1"/>
          </p:cNvSpPr>
          <p:nvPr>
            <p:ph type="title" idx="6"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3" name="Google Shape;483;p37"/>
          <p:cNvSpPr txBox="1">
            <a:spLocks noGrp="1"/>
          </p:cNvSpPr>
          <p:nvPr>
            <p:ph type="subTitle" idx="1"/>
          </p:nvPr>
        </p:nvSpPr>
        <p:spPr>
          <a:xfrm>
            <a:off x="727790" y="1279931"/>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4" name="Google Shape;484;p37"/>
          <p:cNvSpPr txBox="1">
            <a:spLocks noGrp="1"/>
          </p:cNvSpPr>
          <p:nvPr>
            <p:ph type="subTitle" idx="7"/>
          </p:nvPr>
        </p:nvSpPr>
        <p:spPr>
          <a:xfrm>
            <a:off x="727790" y="1852994"/>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5" name="Google Shape;485;p37"/>
          <p:cNvSpPr txBox="1">
            <a:spLocks noGrp="1"/>
          </p:cNvSpPr>
          <p:nvPr>
            <p:ph type="subTitle" idx="8"/>
          </p:nvPr>
        </p:nvSpPr>
        <p:spPr>
          <a:xfrm>
            <a:off x="727790" y="2431159"/>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6" name="Google Shape;486;p37"/>
          <p:cNvSpPr txBox="1">
            <a:spLocks noGrp="1"/>
          </p:cNvSpPr>
          <p:nvPr>
            <p:ph type="subTitle" idx="9"/>
          </p:nvPr>
        </p:nvSpPr>
        <p:spPr>
          <a:xfrm>
            <a:off x="727790" y="3023378"/>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7" name="Google Shape;487;p37"/>
          <p:cNvSpPr txBox="1">
            <a:spLocks noGrp="1"/>
          </p:cNvSpPr>
          <p:nvPr>
            <p:ph type="subTitle" idx="13"/>
          </p:nvPr>
        </p:nvSpPr>
        <p:spPr>
          <a:xfrm>
            <a:off x="727790" y="3619172"/>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488"/>
        <p:cNvGrpSpPr/>
        <p:nvPr/>
      </p:nvGrpSpPr>
      <p:grpSpPr>
        <a:xfrm>
          <a:off x="0" y="0"/>
          <a:ext cx="0" cy="0"/>
          <a:chOff x="0" y="0"/>
          <a:chExt cx="0" cy="0"/>
        </a:xfrm>
      </p:grpSpPr>
      <p:sp>
        <p:nvSpPr>
          <p:cNvPr id="489" name="Google Shape;489;p38"/>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90" name="Google Shape;490;p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91" name="Google Shape;491;p38"/>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92" name="Google Shape;492;p38"/>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93" name="Google Shape;493;p38"/>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94" name="Google Shape;494;p38"/>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95" name="Google Shape;495;p38"/>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96" name="Google Shape;496;p38"/>
          <p:cNvSpPr txBox="1">
            <a:spLocks noGrp="1"/>
          </p:cNvSpPr>
          <p:nvPr>
            <p:ph type="title" idx="2" hasCustomPrompt="1"/>
          </p:nvPr>
        </p:nvSpPr>
        <p:spPr>
          <a:xfrm>
            <a:off x="4735895" y="115221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97" name="Google Shape;497;p38"/>
          <p:cNvSpPr txBox="1">
            <a:spLocks noGrp="1"/>
          </p:cNvSpPr>
          <p:nvPr>
            <p:ph type="title" idx="3" hasCustomPrompt="1"/>
          </p:nvPr>
        </p:nvSpPr>
        <p:spPr>
          <a:xfrm>
            <a:off x="4735895" y="1734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98" name="Google Shape;498;p38"/>
          <p:cNvSpPr txBox="1">
            <a:spLocks noGrp="1"/>
          </p:cNvSpPr>
          <p:nvPr>
            <p:ph type="title" idx="4" hasCustomPrompt="1"/>
          </p:nvPr>
        </p:nvSpPr>
        <p:spPr>
          <a:xfrm>
            <a:off x="4735895" y="231799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99" name="Google Shape;499;p38"/>
          <p:cNvSpPr txBox="1">
            <a:spLocks noGrp="1"/>
          </p:cNvSpPr>
          <p:nvPr>
            <p:ph type="title" idx="5" hasCustomPrompt="1"/>
          </p:nvPr>
        </p:nvSpPr>
        <p:spPr>
          <a:xfrm>
            <a:off x="4730864"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0" name="Google Shape;500;p38"/>
          <p:cNvSpPr txBox="1">
            <a:spLocks noGrp="1"/>
          </p:cNvSpPr>
          <p:nvPr>
            <p:ph type="title" idx="6" hasCustomPrompt="1"/>
          </p:nvPr>
        </p:nvSpPr>
        <p:spPr>
          <a:xfrm>
            <a:off x="4735895" y="3493496"/>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1" name="Google Shape;501;p38"/>
          <p:cNvSpPr txBox="1">
            <a:spLocks noGrp="1"/>
          </p:cNvSpPr>
          <p:nvPr>
            <p:ph type="subTitle" idx="1"/>
          </p:nvPr>
        </p:nvSpPr>
        <p:spPr>
          <a:xfrm>
            <a:off x="727790" y="1279931"/>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2" name="Google Shape;502;p38"/>
          <p:cNvSpPr txBox="1">
            <a:spLocks noGrp="1"/>
          </p:cNvSpPr>
          <p:nvPr>
            <p:ph type="subTitle" idx="7"/>
          </p:nvPr>
        </p:nvSpPr>
        <p:spPr>
          <a:xfrm>
            <a:off x="727790" y="1852994"/>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3" name="Google Shape;503;p38"/>
          <p:cNvSpPr txBox="1">
            <a:spLocks noGrp="1"/>
          </p:cNvSpPr>
          <p:nvPr>
            <p:ph type="subTitle" idx="8"/>
          </p:nvPr>
        </p:nvSpPr>
        <p:spPr>
          <a:xfrm>
            <a:off x="727790" y="2431159"/>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4" name="Google Shape;504;p38"/>
          <p:cNvSpPr txBox="1">
            <a:spLocks noGrp="1"/>
          </p:cNvSpPr>
          <p:nvPr>
            <p:ph type="subTitle" idx="9"/>
          </p:nvPr>
        </p:nvSpPr>
        <p:spPr>
          <a:xfrm>
            <a:off x="727790" y="3023378"/>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5" name="Google Shape;505;p38"/>
          <p:cNvSpPr txBox="1">
            <a:spLocks noGrp="1"/>
          </p:cNvSpPr>
          <p:nvPr>
            <p:ph type="subTitle" idx="13"/>
          </p:nvPr>
        </p:nvSpPr>
        <p:spPr>
          <a:xfrm>
            <a:off x="727790" y="3619172"/>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6" name="Google Shape;506;p38"/>
          <p:cNvSpPr txBox="1">
            <a:spLocks noGrp="1"/>
          </p:cNvSpPr>
          <p:nvPr>
            <p:ph type="subTitle" idx="14"/>
          </p:nvPr>
        </p:nvSpPr>
        <p:spPr>
          <a:xfrm>
            <a:off x="5309168" y="1279931"/>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7" name="Google Shape;507;p38"/>
          <p:cNvSpPr txBox="1">
            <a:spLocks noGrp="1"/>
          </p:cNvSpPr>
          <p:nvPr>
            <p:ph type="subTitle" idx="15"/>
          </p:nvPr>
        </p:nvSpPr>
        <p:spPr>
          <a:xfrm>
            <a:off x="5309168" y="1852994"/>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8" name="Google Shape;508;p38"/>
          <p:cNvSpPr txBox="1">
            <a:spLocks noGrp="1"/>
          </p:cNvSpPr>
          <p:nvPr>
            <p:ph type="subTitle" idx="16"/>
          </p:nvPr>
        </p:nvSpPr>
        <p:spPr>
          <a:xfrm>
            <a:off x="5309168" y="2431159"/>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9" name="Google Shape;509;p38"/>
          <p:cNvSpPr txBox="1">
            <a:spLocks noGrp="1"/>
          </p:cNvSpPr>
          <p:nvPr>
            <p:ph type="subTitle" idx="17"/>
          </p:nvPr>
        </p:nvSpPr>
        <p:spPr>
          <a:xfrm>
            <a:off x="5309168" y="3023378"/>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0" name="Google Shape;510;p38"/>
          <p:cNvSpPr txBox="1">
            <a:spLocks noGrp="1"/>
          </p:cNvSpPr>
          <p:nvPr>
            <p:ph type="subTitle" idx="18"/>
          </p:nvPr>
        </p:nvSpPr>
        <p:spPr>
          <a:xfrm>
            <a:off x="5309168" y="3619172"/>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1" name="Google Shape;511;p38"/>
          <p:cNvSpPr txBox="1">
            <a:spLocks noGrp="1"/>
          </p:cNvSpPr>
          <p:nvPr>
            <p:ph type="title" idx="19"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2" name="Google Shape;512;p38"/>
          <p:cNvSpPr txBox="1">
            <a:spLocks noGrp="1"/>
          </p:cNvSpPr>
          <p:nvPr>
            <p:ph type="title" idx="20"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3" name="Google Shape;513;p38"/>
          <p:cNvSpPr txBox="1">
            <a:spLocks noGrp="1"/>
          </p:cNvSpPr>
          <p:nvPr>
            <p:ph type="title" idx="21"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4" name="Google Shape;514;p38"/>
          <p:cNvSpPr txBox="1">
            <a:spLocks noGrp="1"/>
          </p:cNvSpPr>
          <p:nvPr>
            <p:ph type="title" idx="22"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5" name="Google Shape;515;p38"/>
          <p:cNvSpPr txBox="1">
            <a:spLocks noGrp="1"/>
          </p:cNvSpPr>
          <p:nvPr>
            <p:ph type="title" idx="23"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516"/>
        <p:cNvGrpSpPr/>
        <p:nvPr/>
      </p:nvGrpSpPr>
      <p:grpSpPr>
        <a:xfrm>
          <a:off x="0" y="0"/>
          <a:ext cx="0" cy="0"/>
          <a:chOff x="0" y="0"/>
          <a:chExt cx="0" cy="0"/>
        </a:xfrm>
      </p:grpSpPr>
      <p:sp>
        <p:nvSpPr>
          <p:cNvPr id="517" name="Google Shape;517;p39"/>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18" name="Google Shape;518;p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19" name="Google Shape;519;p39"/>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5750" algn="l">
              <a:lnSpc>
                <a:spcPct val="87000"/>
              </a:lnSpc>
              <a:spcBef>
                <a:spcPts val="1300"/>
              </a:spcBef>
              <a:spcAft>
                <a:spcPts val="0"/>
              </a:spcAft>
              <a:buClr>
                <a:schemeClr val="accent1"/>
              </a:buClr>
              <a:buSzPts val="900"/>
              <a:buChar char="●"/>
              <a:defRPr/>
            </a:lvl1pPr>
            <a:lvl2pPr marL="914400" lvl="1" indent="-279400" algn="l">
              <a:lnSpc>
                <a:spcPct val="87000"/>
              </a:lnSpc>
              <a:spcBef>
                <a:spcPts val="1300"/>
              </a:spcBef>
              <a:spcAft>
                <a:spcPts val="0"/>
              </a:spcAft>
              <a:buClr>
                <a:schemeClr val="accent1"/>
              </a:buClr>
              <a:buSzPts val="800"/>
              <a:buChar char="●"/>
              <a:defRPr/>
            </a:lvl2pPr>
            <a:lvl3pPr marL="1371600" lvl="2" indent="-273050" algn="l">
              <a:lnSpc>
                <a:spcPct val="87000"/>
              </a:lnSpc>
              <a:spcBef>
                <a:spcPts val="1300"/>
              </a:spcBef>
              <a:spcAft>
                <a:spcPts val="0"/>
              </a:spcAft>
              <a:buClr>
                <a:schemeClr val="accent1"/>
              </a:buClr>
              <a:buSzPts val="700"/>
              <a:buChar char="●"/>
              <a:defRPr/>
            </a:lvl3pPr>
            <a:lvl4pPr marL="1828800" lvl="3" indent="-260350" algn="l">
              <a:lnSpc>
                <a:spcPct val="87000"/>
              </a:lnSpc>
              <a:spcBef>
                <a:spcPts val="1300"/>
              </a:spcBef>
              <a:spcAft>
                <a:spcPts val="0"/>
              </a:spcAft>
              <a:buClr>
                <a:schemeClr val="accent1"/>
              </a:buClr>
              <a:buSzPts val="500"/>
              <a:buChar char="●"/>
              <a:defRPr/>
            </a:lvl4pPr>
            <a:lvl5pPr marL="2286000" lvl="4" indent="-254000" algn="l">
              <a:lnSpc>
                <a:spcPct val="87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520"/>
        <p:cNvGrpSpPr/>
        <p:nvPr/>
      </p:nvGrpSpPr>
      <p:grpSpPr>
        <a:xfrm>
          <a:off x="0" y="0"/>
          <a:ext cx="0" cy="0"/>
          <a:chOff x="0" y="0"/>
          <a:chExt cx="0" cy="0"/>
        </a:xfrm>
      </p:grpSpPr>
      <p:sp>
        <p:nvSpPr>
          <p:cNvPr id="521" name="Google Shape;521;p40"/>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2" name="Google Shape;522;p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23" name="Google Shape;523;p40"/>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285750" algn="l">
              <a:lnSpc>
                <a:spcPct val="94000"/>
              </a:lnSpc>
              <a:spcBef>
                <a:spcPts val="1300"/>
              </a:spcBef>
              <a:spcAft>
                <a:spcPts val="0"/>
              </a:spcAft>
              <a:buClr>
                <a:schemeClr val="accent1"/>
              </a:buClr>
              <a:buSzPts val="900"/>
              <a:buChar char="●"/>
              <a:defRPr/>
            </a:lvl1pPr>
            <a:lvl2pPr marL="914400" lvl="1" indent="-279400" algn="l">
              <a:lnSpc>
                <a:spcPct val="94000"/>
              </a:lnSpc>
              <a:spcBef>
                <a:spcPts val="1300"/>
              </a:spcBef>
              <a:spcAft>
                <a:spcPts val="0"/>
              </a:spcAft>
              <a:buClr>
                <a:schemeClr val="accent1"/>
              </a:buClr>
              <a:buSzPts val="800"/>
              <a:buChar char="●"/>
              <a:defRPr/>
            </a:lvl2pPr>
            <a:lvl3pPr marL="1371600" lvl="2" indent="-273050" algn="l">
              <a:lnSpc>
                <a:spcPct val="94000"/>
              </a:lnSpc>
              <a:spcBef>
                <a:spcPts val="1300"/>
              </a:spcBef>
              <a:spcAft>
                <a:spcPts val="0"/>
              </a:spcAft>
              <a:buClr>
                <a:schemeClr val="accent1"/>
              </a:buClr>
              <a:buSzPts val="700"/>
              <a:buChar char="●"/>
              <a:defRPr/>
            </a:lvl3pPr>
            <a:lvl4pPr marL="1828800" lvl="3" indent="-260350" algn="l">
              <a:lnSpc>
                <a:spcPct val="94000"/>
              </a:lnSpc>
              <a:spcBef>
                <a:spcPts val="1300"/>
              </a:spcBef>
              <a:spcAft>
                <a:spcPts val="0"/>
              </a:spcAft>
              <a:buClr>
                <a:schemeClr val="accent1"/>
              </a:buClr>
              <a:buSzPts val="500"/>
              <a:buChar char="●"/>
              <a:defRPr/>
            </a:lvl4pPr>
            <a:lvl5pPr marL="2286000" lvl="4" indent="-254000" algn="l">
              <a:lnSpc>
                <a:spcPct val="94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524"/>
        <p:cNvGrpSpPr/>
        <p:nvPr/>
      </p:nvGrpSpPr>
      <p:grpSpPr>
        <a:xfrm>
          <a:off x="0" y="0"/>
          <a:ext cx="0" cy="0"/>
          <a:chOff x="0" y="0"/>
          <a:chExt cx="0" cy="0"/>
        </a:xfrm>
      </p:grpSpPr>
      <p:sp>
        <p:nvSpPr>
          <p:cNvPr id="525" name="Google Shape;525;p41"/>
          <p:cNvSpPr txBox="1">
            <a:spLocks noGrp="1"/>
          </p:cNvSpPr>
          <p:nvPr>
            <p:ph type="title"/>
          </p:nvPr>
        </p:nvSpPr>
        <p:spPr>
          <a:xfrm>
            <a:off x="316371" y="1332213"/>
            <a:ext cx="3300300" cy="20796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6" name="Google Shape;526;p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27" name="Google Shape;527;p41"/>
          <p:cNvSpPr txBox="1">
            <a:spLocks noGrp="1"/>
          </p:cNvSpPr>
          <p:nvPr>
            <p:ph type="body" idx="1"/>
          </p:nvPr>
        </p:nvSpPr>
        <p:spPr>
          <a:xfrm>
            <a:off x="4487977" y="1762506"/>
            <a:ext cx="4107300" cy="16323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chemeClr val="accent4"/>
              </a:buClr>
              <a:buSzPts val="900"/>
              <a:buChar char="●"/>
              <a:defRPr>
                <a:solidFill>
                  <a:schemeClr val="accent4"/>
                </a:solidFill>
              </a:defRPr>
            </a:lvl1pPr>
            <a:lvl2pPr marL="914400" lvl="1" indent="-279400" algn="l">
              <a:lnSpc>
                <a:spcPct val="95000"/>
              </a:lnSpc>
              <a:spcBef>
                <a:spcPts val="1300"/>
              </a:spcBef>
              <a:spcAft>
                <a:spcPts val="0"/>
              </a:spcAft>
              <a:buClr>
                <a:schemeClr val="accent4"/>
              </a:buClr>
              <a:buSzPts val="800"/>
              <a:buChar char="●"/>
              <a:defRPr>
                <a:solidFill>
                  <a:schemeClr val="accent4"/>
                </a:solidFill>
              </a:defRPr>
            </a:lvl2pPr>
            <a:lvl3pPr marL="1371600" lvl="2" indent="-273050" algn="l">
              <a:lnSpc>
                <a:spcPct val="95000"/>
              </a:lnSpc>
              <a:spcBef>
                <a:spcPts val="1300"/>
              </a:spcBef>
              <a:spcAft>
                <a:spcPts val="0"/>
              </a:spcAft>
              <a:buClr>
                <a:schemeClr val="accent4"/>
              </a:buClr>
              <a:buSzPts val="700"/>
              <a:buChar char="●"/>
              <a:defRPr>
                <a:solidFill>
                  <a:schemeClr val="accent4"/>
                </a:solidFill>
              </a:defRPr>
            </a:lvl3pPr>
            <a:lvl4pPr marL="1828800" lvl="3" indent="-260350" algn="l">
              <a:lnSpc>
                <a:spcPct val="95000"/>
              </a:lnSpc>
              <a:spcBef>
                <a:spcPts val="1300"/>
              </a:spcBef>
              <a:spcAft>
                <a:spcPts val="0"/>
              </a:spcAft>
              <a:buClr>
                <a:schemeClr val="accent4"/>
              </a:buClr>
              <a:buSzPts val="500"/>
              <a:buChar char="●"/>
              <a:defRPr>
                <a:solidFill>
                  <a:schemeClr val="accent4"/>
                </a:solidFill>
              </a:defRPr>
            </a:lvl4pPr>
            <a:lvl5pPr marL="2286000" lvl="4" indent="-254000" algn="l">
              <a:lnSpc>
                <a:spcPct val="95000"/>
              </a:lnSpc>
              <a:spcBef>
                <a:spcPts val="1300"/>
              </a:spcBef>
              <a:spcAft>
                <a:spcPts val="0"/>
              </a:spcAft>
              <a:buClr>
                <a:schemeClr val="accent4"/>
              </a:buClr>
              <a:buSzPts val="400"/>
              <a:buChar char="●"/>
              <a:defRPr>
                <a:solidFill>
                  <a:schemeClr val="accent4"/>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28" name="Google Shape;528;p41"/>
          <p:cNvSpPr txBox="1">
            <a:spLocks noGrp="1"/>
          </p:cNvSpPr>
          <p:nvPr>
            <p:ph type="subTitle" idx="2"/>
          </p:nvPr>
        </p:nvSpPr>
        <p:spPr>
          <a:xfrm>
            <a:off x="4487977" y="1359427"/>
            <a:ext cx="41073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529"/>
        <p:cNvGrpSpPr/>
        <p:nvPr/>
      </p:nvGrpSpPr>
      <p:grpSpPr>
        <a:xfrm>
          <a:off x="0" y="0"/>
          <a:ext cx="0" cy="0"/>
          <a:chOff x="0" y="0"/>
          <a:chExt cx="0" cy="0"/>
        </a:xfrm>
      </p:grpSpPr>
      <p:pic>
        <p:nvPicPr>
          <p:cNvPr id="530" name="Google Shape;530;p42"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531" name="Google Shape;531;p42"/>
          <p:cNvSpPr/>
          <p:nvPr/>
        </p:nvSpPr>
        <p:spPr>
          <a:xfrm>
            <a:off x="4091291" y="1246976"/>
            <a:ext cx="4692300" cy="3308700"/>
          </a:xfrm>
          <a:prstGeom prst="roundRect">
            <a:avLst>
              <a:gd name="adj" fmla="val 2710"/>
            </a:avLst>
          </a:prstGeom>
          <a:gradFill>
            <a:gsLst>
              <a:gs pos="0">
                <a:srgbClr val="FFFFFF"/>
              </a:gs>
              <a:gs pos="28000">
                <a:srgbClr val="F7F7FB">
                  <a:alpha val="97254"/>
                </a:srgbClr>
              </a:gs>
              <a:gs pos="55000">
                <a:srgbClr val="E4E2F1">
                  <a:alpha val="91764"/>
                </a:srgbClr>
              </a:gs>
              <a:gs pos="93000">
                <a:srgbClr val="C4C0E1">
                  <a:alpha val="81960"/>
                </a:srgbClr>
              </a:gs>
              <a:gs pos="100000">
                <a:srgbClr val="BFBADE">
                  <a:alpha val="80000"/>
                </a:srgbClr>
              </a:gs>
            </a:gsLst>
            <a:lin ang="5400012" scaled="0"/>
          </a:gradFill>
          <a:ln w="357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32" name="Google Shape;532;p42"/>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33" name="Google Shape;533;p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534" name="Google Shape;534;p42"/>
          <p:cNvGrpSpPr/>
          <p:nvPr/>
        </p:nvGrpSpPr>
        <p:grpSpPr>
          <a:xfrm>
            <a:off x="8381796" y="4822425"/>
            <a:ext cx="537710" cy="158585"/>
            <a:chOff x="22351457" y="12859799"/>
            <a:chExt cx="1433894" cy="422893"/>
          </a:xfrm>
        </p:grpSpPr>
        <p:grpSp>
          <p:nvGrpSpPr>
            <p:cNvPr id="535" name="Google Shape;535;p42"/>
            <p:cNvGrpSpPr/>
            <p:nvPr/>
          </p:nvGrpSpPr>
          <p:grpSpPr>
            <a:xfrm>
              <a:off x="22351457" y="12859799"/>
              <a:ext cx="1379787" cy="422893"/>
              <a:chOff x="22351457" y="12859799"/>
              <a:chExt cx="1379787" cy="422893"/>
            </a:xfrm>
          </p:grpSpPr>
          <p:sp>
            <p:nvSpPr>
              <p:cNvPr id="536" name="Google Shape;536;p4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37" name="Google Shape;537;p4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538" name="Google Shape;538;p42"/>
              <p:cNvGrpSpPr/>
              <p:nvPr/>
            </p:nvGrpSpPr>
            <p:grpSpPr>
              <a:xfrm>
                <a:off x="23288552" y="12859801"/>
                <a:ext cx="442692" cy="422765"/>
                <a:chOff x="23288552" y="12859801"/>
                <a:chExt cx="442692" cy="422765"/>
              </a:xfrm>
            </p:grpSpPr>
            <p:grpSp>
              <p:nvGrpSpPr>
                <p:cNvPr id="539" name="Google Shape;539;p42"/>
                <p:cNvGrpSpPr/>
                <p:nvPr/>
              </p:nvGrpSpPr>
              <p:grpSpPr>
                <a:xfrm>
                  <a:off x="23288552" y="12859801"/>
                  <a:ext cx="442692" cy="422765"/>
                  <a:chOff x="23288552" y="12859801"/>
                  <a:chExt cx="442692" cy="422765"/>
                </a:xfrm>
              </p:grpSpPr>
              <p:sp>
                <p:nvSpPr>
                  <p:cNvPr id="540" name="Google Shape;540;p4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41" name="Google Shape;541;p4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542" name="Google Shape;542;p4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543" name="Google Shape;543;p4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544" name="Google Shape;544;p4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545" name="Google Shape;545;p42"/>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chemeClr val="accent1"/>
              </a:buClr>
              <a:buSzPts val="900"/>
              <a:buChar char="●"/>
              <a:defRPr/>
            </a:lvl1pPr>
            <a:lvl2pPr marL="914400" lvl="1" indent="-279400" algn="l">
              <a:lnSpc>
                <a:spcPct val="89000"/>
              </a:lnSpc>
              <a:spcBef>
                <a:spcPts val="1300"/>
              </a:spcBef>
              <a:spcAft>
                <a:spcPts val="0"/>
              </a:spcAft>
              <a:buClr>
                <a:schemeClr val="accent1"/>
              </a:buClr>
              <a:buSzPts val="800"/>
              <a:buChar char="●"/>
              <a:defRPr/>
            </a:lvl2pPr>
            <a:lvl3pPr marL="1371600" lvl="2" indent="-273050" algn="l">
              <a:lnSpc>
                <a:spcPct val="89000"/>
              </a:lnSpc>
              <a:spcBef>
                <a:spcPts val="1300"/>
              </a:spcBef>
              <a:spcAft>
                <a:spcPts val="0"/>
              </a:spcAft>
              <a:buClr>
                <a:schemeClr val="accent1"/>
              </a:buClr>
              <a:buSzPts val="700"/>
              <a:buChar char="●"/>
              <a:defRPr/>
            </a:lvl3pPr>
            <a:lvl4pPr marL="1828800" lvl="3" indent="-260350" algn="l">
              <a:lnSpc>
                <a:spcPct val="89000"/>
              </a:lnSpc>
              <a:spcBef>
                <a:spcPts val="1300"/>
              </a:spcBef>
              <a:spcAft>
                <a:spcPts val="0"/>
              </a:spcAft>
              <a:buClr>
                <a:schemeClr val="accent1"/>
              </a:buClr>
              <a:buSzPts val="500"/>
              <a:buChar char="●"/>
              <a:defRPr/>
            </a:lvl4pPr>
            <a:lvl5pPr marL="2286000" lvl="4" indent="-254000" algn="l">
              <a:lnSpc>
                <a:spcPct val="89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546"/>
        <p:cNvGrpSpPr/>
        <p:nvPr/>
      </p:nvGrpSpPr>
      <p:grpSpPr>
        <a:xfrm>
          <a:off x="0" y="0"/>
          <a:ext cx="0" cy="0"/>
          <a:chOff x="0" y="0"/>
          <a:chExt cx="0" cy="0"/>
        </a:xfrm>
      </p:grpSpPr>
      <p:sp>
        <p:nvSpPr>
          <p:cNvPr id="547" name="Google Shape;547;p43"/>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48" name="Google Shape;548;p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49" name="Google Shape;549;p43"/>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50" name="Google Shape;550;p43"/>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551"/>
        <p:cNvGrpSpPr/>
        <p:nvPr/>
      </p:nvGrpSpPr>
      <p:grpSpPr>
        <a:xfrm>
          <a:off x="0" y="0"/>
          <a:ext cx="0" cy="0"/>
          <a:chOff x="0" y="0"/>
          <a:chExt cx="0" cy="0"/>
        </a:xfrm>
      </p:grpSpPr>
      <p:sp>
        <p:nvSpPr>
          <p:cNvPr id="552" name="Google Shape;552;p44"/>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553" name="Google Shape;553;p44"/>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54" name="Google Shape;554;p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555" name="Google Shape;555;p44"/>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556" name="Google Shape;556;p44"/>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557" name="Google Shape;557;p44"/>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558" name="Google Shape;558;p44"/>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59" name="Google Shape;559;p44"/>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60" name="Google Shape;560;p44"/>
          <p:cNvSpPr txBox="1">
            <a:spLocks noGrp="1"/>
          </p:cNvSpPr>
          <p:nvPr>
            <p:ph type="title" idx="3" hasCustomPrompt="1"/>
          </p:nvPr>
        </p:nvSpPr>
        <p:spPr>
          <a:xfrm>
            <a:off x="442153"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1" name="Google Shape;561;p44"/>
          <p:cNvSpPr txBox="1">
            <a:spLocks noGrp="1"/>
          </p:cNvSpPr>
          <p:nvPr>
            <p:ph type="title" idx="4" hasCustomPrompt="1"/>
          </p:nvPr>
        </p:nvSpPr>
        <p:spPr>
          <a:xfrm>
            <a:off x="262633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2" name="Google Shape;562;p44"/>
          <p:cNvSpPr txBox="1">
            <a:spLocks noGrp="1"/>
          </p:cNvSpPr>
          <p:nvPr>
            <p:ph type="title" idx="5" hasCustomPrompt="1"/>
          </p:nvPr>
        </p:nvSpPr>
        <p:spPr>
          <a:xfrm>
            <a:off x="4810505"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3" name="Google Shape;563;p44"/>
          <p:cNvSpPr txBox="1">
            <a:spLocks noGrp="1"/>
          </p:cNvSpPr>
          <p:nvPr>
            <p:ph type="title" idx="6" hasCustomPrompt="1"/>
          </p:nvPr>
        </p:nvSpPr>
        <p:spPr>
          <a:xfrm>
            <a:off x="695798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4" name="Google Shape;564;p44"/>
          <p:cNvSpPr txBox="1">
            <a:spLocks noGrp="1"/>
          </p:cNvSpPr>
          <p:nvPr>
            <p:ph type="subTitle" idx="7"/>
          </p:nvPr>
        </p:nvSpPr>
        <p:spPr>
          <a:xfrm>
            <a:off x="44601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65" name="Google Shape;565;p44"/>
          <p:cNvSpPr txBox="1">
            <a:spLocks noGrp="1"/>
          </p:cNvSpPr>
          <p:nvPr>
            <p:ph type="subTitle" idx="8"/>
          </p:nvPr>
        </p:nvSpPr>
        <p:spPr>
          <a:xfrm>
            <a:off x="2619211"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66" name="Google Shape;566;p44"/>
          <p:cNvSpPr txBox="1">
            <a:spLocks noGrp="1"/>
          </p:cNvSpPr>
          <p:nvPr>
            <p:ph type="subTitle" idx="9"/>
          </p:nvPr>
        </p:nvSpPr>
        <p:spPr>
          <a:xfrm>
            <a:off x="4791659"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67" name="Google Shape;567;p44"/>
          <p:cNvSpPr txBox="1">
            <a:spLocks noGrp="1"/>
          </p:cNvSpPr>
          <p:nvPr>
            <p:ph type="subTitle" idx="13"/>
          </p:nvPr>
        </p:nvSpPr>
        <p:spPr>
          <a:xfrm>
            <a:off x="696410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568"/>
        <p:cNvGrpSpPr/>
        <p:nvPr/>
      </p:nvGrpSpPr>
      <p:grpSpPr>
        <a:xfrm>
          <a:off x="0" y="0"/>
          <a:ext cx="0" cy="0"/>
          <a:chOff x="0" y="0"/>
          <a:chExt cx="0" cy="0"/>
        </a:xfrm>
      </p:grpSpPr>
      <p:sp>
        <p:nvSpPr>
          <p:cNvPr id="569" name="Google Shape;569;p45"/>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70" name="Google Shape;570;p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71" name="Google Shape;571;p45"/>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72" name="Google Shape;572;p45"/>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73" name="Google Shape;573;p45"/>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574"/>
        <p:cNvGrpSpPr/>
        <p:nvPr/>
      </p:nvGrpSpPr>
      <p:grpSpPr>
        <a:xfrm>
          <a:off x="0" y="0"/>
          <a:ext cx="0" cy="0"/>
          <a:chOff x="0" y="0"/>
          <a:chExt cx="0" cy="0"/>
        </a:xfrm>
      </p:grpSpPr>
      <p:sp>
        <p:nvSpPr>
          <p:cNvPr id="575" name="Google Shape;575;p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76" name="Google Shape;576;p46"/>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77" name="Google Shape;577;p46"/>
          <p:cNvSpPr txBox="1">
            <a:spLocks noGrp="1"/>
          </p:cNvSpPr>
          <p:nvPr>
            <p:ph type="body" idx="1"/>
          </p:nvPr>
        </p:nvSpPr>
        <p:spPr>
          <a:xfrm>
            <a:off x="514217" y="1610310"/>
            <a:ext cx="3371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78" name="Google Shape;578;p46"/>
          <p:cNvSpPr txBox="1">
            <a:spLocks noGrp="1"/>
          </p:cNvSpPr>
          <p:nvPr>
            <p:ph type="subTitle" idx="2"/>
          </p:nvPr>
        </p:nvSpPr>
        <p:spPr>
          <a:xfrm>
            <a:off x="514217" y="1204631"/>
            <a:ext cx="3371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79" name="Google Shape;579;p46"/>
          <p:cNvSpPr/>
          <p:nvPr/>
        </p:nvSpPr>
        <p:spPr>
          <a:xfrm rot="10800000">
            <a:off x="4049404"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0" name="Google Shape;580;p46"/>
          <p:cNvSpPr txBox="1">
            <a:spLocks noGrp="1"/>
          </p:cNvSpPr>
          <p:nvPr>
            <p:ph type="body" idx="3"/>
          </p:nvPr>
        </p:nvSpPr>
        <p:spPr>
          <a:xfrm>
            <a:off x="4218276" y="1610310"/>
            <a:ext cx="33264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81" name="Google Shape;581;p46"/>
          <p:cNvSpPr txBox="1">
            <a:spLocks noGrp="1"/>
          </p:cNvSpPr>
          <p:nvPr>
            <p:ph type="subTitle" idx="4"/>
          </p:nvPr>
        </p:nvSpPr>
        <p:spPr>
          <a:xfrm>
            <a:off x="4218276" y="1204631"/>
            <a:ext cx="33264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82" name="Google Shape;582;p46"/>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583"/>
        <p:cNvGrpSpPr/>
        <p:nvPr/>
      </p:nvGrpSpPr>
      <p:grpSpPr>
        <a:xfrm>
          <a:off x="0" y="0"/>
          <a:ext cx="0" cy="0"/>
          <a:chOff x="0" y="0"/>
          <a:chExt cx="0" cy="0"/>
        </a:xfrm>
      </p:grpSpPr>
      <p:sp>
        <p:nvSpPr>
          <p:cNvPr id="584" name="Google Shape;584;p47"/>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5" name="Google Shape;585;p47"/>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6" name="Google Shape;586;p47"/>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7" name="Google Shape;587;p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88" name="Google Shape;588;p47"/>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589" name="Google Shape;589;p47"/>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590" name="Google Shape;590;p47"/>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591" name="Google Shape;591;p47"/>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592" name="Google Shape;592;p47"/>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3" name="Google Shape;593;p47"/>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4" name="Google Shape;594;p47"/>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5" name="Google Shape;595;p47"/>
          <p:cNvSpPr txBox="1">
            <a:spLocks noGrp="1"/>
          </p:cNvSpPr>
          <p:nvPr>
            <p:ph type="title" idx="4"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96" name="Google Shape;596;p47"/>
          <p:cNvSpPr txBox="1">
            <a:spLocks noGrp="1"/>
          </p:cNvSpPr>
          <p:nvPr>
            <p:ph type="title" idx="5" hasCustomPrompt="1"/>
          </p:nvPr>
        </p:nvSpPr>
        <p:spPr>
          <a:xfrm>
            <a:off x="3363137"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97" name="Google Shape;597;p47"/>
          <p:cNvSpPr txBox="1">
            <a:spLocks noGrp="1"/>
          </p:cNvSpPr>
          <p:nvPr>
            <p:ph type="title" idx="6" hasCustomPrompt="1"/>
          </p:nvPr>
        </p:nvSpPr>
        <p:spPr>
          <a:xfrm>
            <a:off x="6210991"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598"/>
        <p:cNvGrpSpPr/>
        <p:nvPr/>
      </p:nvGrpSpPr>
      <p:grpSpPr>
        <a:xfrm>
          <a:off x="0" y="0"/>
          <a:ext cx="0" cy="0"/>
          <a:chOff x="0" y="0"/>
          <a:chExt cx="0" cy="0"/>
        </a:xfrm>
      </p:grpSpPr>
      <p:sp>
        <p:nvSpPr>
          <p:cNvPr id="599" name="Google Shape;599;p48"/>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0" name="Google Shape;600;p48"/>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1" name="Google Shape;601;p48"/>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2" name="Google Shape;602;p48"/>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3" name="Google Shape;603;p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04" name="Google Shape;604;p48"/>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05" name="Google Shape;605;p48"/>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606" name="Google Shape;606;p48"/>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7" name="Google Shape;607;p48"/>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8" name="Google Shape;608;p48"/>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9" name="Google Shape;609;p48"/>
          <p:cNvSpPr txBox="1">
            <a:spLocks noGrp="1"/>
          </p:cNvSpPr>
          <p:nvPr>
            <p:ph type="title" idx="4" hasCustomPrompt="1"/>
          </p:nvPr>
        </p:nvSpPr>
        <p:spPr>
          <a:xfrm>
            <a:off x="2651462"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0" name="Google Shape;610;p48"/>
          <p:cNvSpPr txBox="1">
            <a:spLocks noGrp="1"/>
          </p:cNvSpPr>
          <p:nvPr>
            <p:ph type="title" idx="5" hasCustomPrompt="1"/>
          </p:nvPr>
        </p:nvSpPr>
        <p:spPr>
          <a:xfrm>
            <a:off x="4796546"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1" name="Google Shape;611;p48"/>
          <p:cNvSpPr txBox="1">
            <a:spLocks noGrp="1"/>
          </p:cNvSpPr>
          <p:nvPr>
            <p:ph type="title" idx="6" hasCustomPrompt="1"/>
          </p:nvPr>
        </p:nvSpPr>
        <p:spPr>
          <a:xfrm>
            <a:off x="6942821"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2" name="Google Shape;612;p48"/>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3" name="Google Shape;613;p48"/>
          <p:cNvSpPr txBox="1">
            <a:spLocks noGrp="1"/>
          </p:cNvSpPr>
          <p:nvPr>
            <p:ph type="title" idx="8"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pic>
        <p:nvPicPr>
          <p:cNvPr id="614" name="Google Shape;614;p48"/>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615" name="Google Shape;615;p48"/>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616" name="Google Shape;616;p48"/>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617"/>
        <p:cNvGrpSpPr/>
        <p:nvPr/>
      </p:nvGrpSpPr>
      <p:grpSpPr>
        <a:xfrm>
          <a:off x="0" y="0"/>
          <a:ext cx="0" cy="0"/>
          <a:chOff x="0" y="0"/>
          <a:chExt cx="0" cy="0"/>
        </a:xfrm>
      </p:grpSpPr>
      <p:sp>
        <p:nvSpPr>
          <p:cNvPr id="618" name="Google Shape;618;p49"/>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19" name="Google Shape;619;p49"/>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0" name="Google Shape;620;p49"/>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1" name="Google Shape;621;p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22" name="Google Shape;622;p49"/>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23" name="Google Shape;623;p49"/>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624" name="Google Shape;624;p49"/>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625" name="Google Shape;625;p49"/>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626" name="Google Shape;626;p49"/>
          <p:cNvSpPr txBox="1">
            <a:spLocks noGrp="1"/>
          </p:cNvSpPr>
          <p:nvPr>
            <p:ph type="subTitle" idx="1"/>
          </p:nvPr>
        </p:nvSpPr>
        <p:spPr>
          <a:xfrm>
            <a:off x="502453" y="3033019"/>
            <a:ext cx="24441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27" name="Google Shape;627;p49"/>
          <p:cNvSpPr txBox="1">
            <a:spLocks noGrp="1"/>
          </p:cNvSpPr>
          <p:nvPr>
            <p:ph type="subTitle" idx="5"/>
          </p:nvPr>
        </p:nvSpPr>
        <p:spPr>
          <a:xfrm>
            <a:off x="3402434"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28" name="Google Shape;628;p49"/>
          <p:cNvSpPr txBox="1">
            <a:spLocks noGrp="1"/>
          </p:cNvSpPr>
          <p:nvPr>
            <p:ph type="subTitle" idx="6"/>
          </p:nvPr>
        </p:nvSpPr>
        <p:spPr>
          <a:xfrm>
            <a:off x="6302409"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29" name="Google Shape;629;p49"/>
          <p:cNvSpPr txBox="1">
            <a:spLocks noGrp="1"/>
          </p:cNvSpPr>
          <p:nvPr>
            <p:ph type="subTitle" idx="7"/>
          </p:nvPr>
        </p:nvSpPr>
        <p:spPr>
          <a:xfrm>
            <a:off x="3404271"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0" name="Google Shape;630;p49"/>
          <p:cNvSpPr txBox="1">
            <a:spLocks noGrp="1"/>
          </p:cNvSpPr>
          <p:nvPr>
            <p:ph type="subTitle" idx="8"/>
          </p:nvPr>
        </p:nvSpPr>
        <p:spPr>
          <a:xfrm>
            <a:off x="6279734"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1" name="Google Shape;631;p49"/>
          <p:cNvSpPr txBox="1">
            <a:spLocks noGrp="1"/>
          </p:cNvSpPr>
          <p:nvPr>
            <p:ph type="subTitle" idx="9"/>
          </p:nvPr>
        </p:nvSpPr>
        <p:spPr>
          <a:xfrm>
            <a:off x="511560"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632"/>
        <p:cNvGrpSpPr/>
        <p:nvPr/>
      </p:nvGrpSpPr>
      <p:grpSpPr>
        <a:xfrm>
          <a:off x="0" y="0"/>
          <a:ext cx="0" cy="0"/>
          <a:chOff x="0" y="0"/>
          <a:chExt cx="0" cy="0"/>
        </a:xfrm>
      </p:grpSpPr>
      <p:sp>
        <p:nvSpPr>
          <p:cNvPr id="633" name="Google Shape;633;p50"/>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34" name="Google Shape;634;p50"/>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35" name="Google Shape;635;p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36" name="Google Shape;636;p50"/>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37" name="Google Shape;637;p50"/>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638" name="Google Shape;638;p50"/>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639" name="Google Shape;639;p50"/>
          <p:cNvSpPr txBox="1">
            <a:spLocks noGrp="1"/>
          </p:cNvSpPr>
          <p:nvPr>
            <p:ph type="subTitle" idx="1"/>
          </p:nvPr>
        </p:nvSpPr>
        <p:spPr>
          <a:xfrm>
            <a:off x="1583035" y="3035175"/>
            <a:ext cx="2732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0" name="Google Shape;640;p50"/>
          <p:cNvSpPr txBox="1">
            <a:spLocks noGrp="1"/>
          </p:cNvSpPr>
          <p:nvPr>
            <p:ph type="subTitle" idx="4"/>
          </p:nvPr>
        </p:nvSpPr>
        <p:spPr>
          <a:xfrm>
            <a:off x="1593216" y="3671766"/>
            <a:ext cx="27324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1" name="Google Shape;641;p50"/>
          <p:cNvSpPr txBox="1">
            <a:spLocks noGrp="1"/>
          </p:cNvSpPr>
          <p:nvPr>
            <p:ph type="subTitle" idx="5"/>
          </p:nvPr>
        </p:nvSpPr>
        <p:spPr>
          <a:xfrm>
            <a:off x="4768489" y="3035175"/>
            <a:ext cx="27222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2" name="Google Shape;642;p50"/>
          <p:cNvSpPr txBox="1">
            <a:spLocks noGrp="1"/>
          </p:cNvSpPr>
          <p:nvPr>
            <p:ph type="subTitle" idx="6"/>
          </p:nvPr>
        </p:nvSpPr>
        <p:spPr>
          <a:xfrm>
            <a:off x="4778632" y="3671766"/>
            <a:ext cx="27222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643"/>
        <p:cNvGrpSpPr/>
        <p:nvPr/>
      </p:nvGrpSpPr>
      <p:grpSpPr>
        <a:xfrm>
          <a:off x="0" y="0"/>
          <a:ext cx="0" cy="0"/>
          <a:chOff x="0" y="0"/>
          <a:chExt cx="0" cy="0"/>
        </a:xfrm>
      </p:grpSpPr>
      <p:sp>
        <p:nvSpPr>
          <p:cNvPr id="644" name="Google Shape;644;p51"/>
          <p:cNvSpPr/>
          <p:nvPr/>
        </p:nvSpPr>
        <p:spPr>
          <a:xfrm>
            <a:off x="1396604"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645" name="Google Shape;645;p51"/>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646" name="Google Shape;646;p51"/>
          <p:cNvSpPr/>
          <p:nvPr/>
        </p:nvSpPr>
        <p:spPr>
          <a:xfrm>
            <a:off x="4613071"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7" name="Google Shape;647;p51"/>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8" name="Google Shape;648;p51"/>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9" name="Google Shape;649;p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50" name="Google Shape;650;p51"/>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51" name="Google Shape;651;p51"/>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652" name="Google Shape;652;p51"/>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653" name="Google Shape;653;p51"/>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54" name="Google Shape;654;p51"/>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55" name="Google Shape;655;p51"/>
          <p:cNvSpPr txBox="1">
            <a:spLocks noGrp="1"/>
          </p:cNvSpPr>
          <p:nvPr>
            <p:ph type="subTitle" idx="3"/>
          </p:nvPr>
        </p:nvSpPr>
        <p:spPr>
          <a:xfrm>
            <a:off x="1711718"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656" name="Google Shape;656;p51"/>
          <p:cNvSpPr txBox="1">
            <a:spLocks noGrp="1"/>
          </p:cNvSpPr>
          <p:nvPr>
            <p:ph type="subTitle" idx="4"/>
          </p:nvPr>
        </p:nvSpPr>
        <p:spPr>
          <a:xfrm>
            <a:off x="4882652"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657"/>
        <p:cNvGrpSpPr/>
        <p:nvPr/>
      </p:nvGrpSpPr>
      <p:grpSpPr>
        <a:xfrm>
          <a:off x="0" y="0"/>
          <a:ext cx="0" cy="0"/>
          <a:chOff x="0" y="0"/>
          <a:chExt cx="0" cy="0"/>
        </a:xfrm>
      </p:grpSpPr>
      <p:sp>
        <p:nvSpPr>
          <p:cNvPr id="658" name="Google Shape;658;p52"/>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59" name="Google Shape;659;p52"/>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0" name="Google Shape;660;p52"/>
          <p:cNvSpPr/>
          <p:nvPr/>
        </p:nvSpPr>
        <p:spPr>
          <a:xfrm rot="10800000">
            <a:off x="1396584"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1" name="Google Shape;661;p52"/>
          <p:cNvSpPr/>
          <p:nvPr/>
        </p:nvSpPr>
        <p:spPr>
          <a:xfrm rot="10800000">
            <a:off x="4613052"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662" name="Google Shape;662;p52"/>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663" name="Google Shape;663;p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64" name="Google Shape;664;p52"/>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65" name="Google Shape;665;p52"/>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666" name="Google Shape;666;p52"/>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667" name="Google Shape;667;p52"/>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68" name="Google Shape;668;p52"/>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69" name="Google Shape;669;p52"/>
          <p:cNvSpPr txBox="1">
            <a:spLocks noGrp="1"/>
          </p:cNvSpPr>
          <p:nvPr>
            <p:ph type="subTitle" idx="3"/>
          </p:nvPr>
        </p:nvSpPr>
        <p:spPr>
          <a:xfrm>
            <a:off x="1711704"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70" name="Google Shape;670;p52"/>
          <p:cNvSpPr txBox="1">
            <a:spLocks noGrp="1"/>
          </p:cNvSpPr>
          <p:nvPr>
            <p:ph type="subTitle" idx="4"/>
          </p:nvPr>
        </p:nvSpPr>
        <p:spPr>
          <a:xfrm>
            <a:off x="4882652"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671"/>
        <p:cNvGrpSpPr/>
        <p:nvPr/>
      </p:nvGrpSpPr>
      <p:grpSpPr>
        <a:xfrm>
          <a:off x="0" y="0"/>
          <a:ext cx="0" cy="0"/>
          <a:chOff x="0" y="0"/>
          <a:chExt cx="0" cy="0"/>
        </a:xfrm>
      </p:grpSpPr>
      <p:sp>
        <p:nvSpPr>
          <p:cNvPr id="672" name="Google Shape;672;p53"/>
          <p:cNvSpPr/>
          <p:nvPr/>
        </p:nvSpPr>
        <p:spPr>
          <a:xfrm>
            <a:off x="3222813"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3" name="Google Shape;673;p53"/>
          <p:cNvSpPr/>
          <p:nvPr/>
        </p:nvSpPr>
        <p:spPr>
          <a:xfrm>
            <a:off x="6107166"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4" name="Google Shape;674;p53"/>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5" name="Google Shape;675;p53"/>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6" name="Google Shape;676;p53"/>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7" name="Google Shape;677;p53"/>
          <p:cNvSpPr/>
          <p:nvPr/>
        </p:nvSpPr>
        <p:spPr>
          <a:xfrm>
            <a:off x="338461"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8" name="Google Shape;678;p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79" name="Google Shape;679;p53"/>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80" name="Google Shape;680;p53"/>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81" name="Google Shape;681;p53"/>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2" name="Google Shape;682;p53"/>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3" name="Google Shape;683;p53"/>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4" name="Google Shape;684;p53"/>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5" name="Google Shape;685;p53"/>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6" name="Google Shape;686;p53"/>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7" name="Google Shape;687;p53"/>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8" name="Google Shape;688;p53"/>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689" name="Google Shape;689;p53"/>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690" name="Google Shape;690;p53"/>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91" name="Google Shape;691;p53"/>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92" name="Google Shape;692;p53"/>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693" name="Google Shape;693;p53"/>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694" name="Google Shape;694;p53"/>
          <p:cNvSpPr txBox="1">
            <a:spLocks noGrp="1"/>
          </p:cNvSpPr>
          <p:nvPr>
            <p:ph type="subTitle" idx="4"/>
          </p:nvPr>
        </p:nvSpPr>
        <p:spPr>
          <a:xfrm>
            <a:off x="456767"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95" name="Google Shape;695;p53"/>
          <p:cNvSpPr txBox="1">
            <a:spLocks noGrp="1"/>
          </p:cNvSpPr>
          <p:nvPr>
            <p:ph type="subTitle" idx="5"/>
          </p:nvPr>
        </p:nvSpPr>
        <p:spPr>
          <a:xfrm>
            <a:off x="3346195"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96" name="Google Shape;696;p53"/>
          <p:cNvSpPr txBox="1">
            <a:spLocks noGrp="1"/>
          </p:cNvSpPr>
          <p:nvPr>
            <p:ph type="subTitle" idx="6"/>
          </p:nvPr>
        </p:nvSpPr>
        <p:spPr>
          <a:xfrm>
            <a:off x="6230569"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697"/>
        <p:cNvGrpSpPr/>
        <p:nvPr/>
      </p:nvGrpSpPr>
      <p:grpSpPr>
        <a:xfrm>
          <a:off x="0" y="0"/>
          <a:ext cx="0" cy="0"/>
          <a:chOff x="0" y="0"/>
          <a:chExt cx="0" cy="0"/>
        </a:xfrm>
      </p:grpSpPr>
      <p:sp>
        <p:nvSpPr>
          <p:cNvPr id="698" name="Google Shape;698;p54"/>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99" name="Google Shape;699;p54"/>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0" name="Google Shape;700;p54"/>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1" name="Google Shape;701;p54"/>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2" name="Google Shape;702;p54"/>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3" name="Google Shape;703;p54"/>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4" name="Google Shape;704;p54"/>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5" name="Google Shape;705;p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06" name="Google Shape;706;p54"/>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07" name="Google Shape;707;p54"/>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08" name="Google Shape;708;p54"/>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09" name="Google Shape;709;p54"/>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0" name="Google Shape;710;p54"/>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1" name="Google Shape;711;p54"/>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2" name="Google Shape;712;p54"/>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3" name="Google Shape;713;p54"/>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4" name="Google Shape;714;p54"/>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5" name="Google Shape;715;p54"/>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716" name="Google Shape;716;p54"/>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717" name="Google Shape;717;p54"/>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18" name="Google Shape;718;p54"/>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19" name="Google Shape;719;p54"/>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720" name="Google Shape;720;p54"/>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721" name="Google Shape;721;p54"/>
          <p:cNvSpPr txBox="1">
            <a:spLocks noGrp="1"/>
          </p:cNvSpPr>
          <p:nvPr>
            <p:ph type="subTitle" idx="4"/>
          </p:nvPr>
        </p:nvSpPr>
        <p:spPr>
          <a:xfrm>
            <a:off x="456728"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22" name="Google Shape;722;p54"/>
          <p:cNvSpPr txBox="1">
            <a:spLocks noGrp="1"/>
          </p:cNvSpPr>
          <p:nvPr>
            <p:ph type="subTitle" idx="5"/>
          </p:nvPr>
        </p:nvSpPr>
        <p:spPr>
          <a:xfrm>
            <a:off x="334618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23" name="Google Shape;723;p54"/>
          <p:cNvSpPr txBox="1">
            <a:spLocks noGrp="1"/>
          </p:cNvSpPr>
          <p:nvPr>
            <p:ph type="subTitle" idx="6"/>
          </p:nvPr>
        </p:nvSpPr>
        <p:spPr>
          <a:xfrm>
            <a:off x="622544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724"/>
        <p:cNvGrpSpPr/>
        <p:nvPr/>
      </p:nvGrpSpPr>
      <p:grpSpPr>
        <a:xfrm>
          <a:off x="0" y="0"/>
          <a:ext cx="0" cy="0"/>
          <a:chOff x="0" y="0"/>
          <a:chExt cx="0" cy="0"/>
        </a:xfrm>
      </p:grpSpPr>
      <p:sp>
        <p:nvSpPr>
          <p:cNvPr id="725" name="Google Shape;725;p55"/>
          <p:cNvSpPr/>
          <p:nvPr/>
        </p:nvSpPr>
        <p:spPr>
          <a:xfrm>
            <a:off x="3237186" y="58118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6" name="Google Shape;726;p55"/>
          <p:cNvSpPr/>
          <p:nvPr/>
        </p:nvSpPr>
        <p:spPr>
          <a:xfrm>
            <a:off x="377677"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7" name="Google Shape;727;p55"/>
          <p:cNvSpPr/>
          <p:nvPr/>
        </p:nvSpPr>
        <p:spPr>
          <a:xfrm>
            <a:off x="377677"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8" name="Google Shape;728;p55"/>
          <p:cNvSpPr/>
          <p:nvPr/>
        </p:nvSpPr>
        <p:spPr>
          <a:xfrm>
            <a:off x="3237186" y="370282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9" name="Google Shape;729;p55"/>
          <p:cNvSpPr/>
          <p:nvPr/>
        </p:nvSpPr>
        <p:spPr>
          <a:xfrm>
            <a:off x="6032409"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0" name="Google Shape;730;p55"/>
          <p:cNvSpPr/>
          <p:nvPr/>
        </p:nvSpPr>
        <p:spPr>
          <a:xfrm>
            <a:off x="6032409"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1" name="Google Shape;731;p55"/>
          <p:cNvSpPr txBox="1">
            <a:spLocks noGrp="1"/>
          </p:cNvSpPr>
          <p:nvPr>
            <p:ph type="subTitle" idx="1"/>
          </p:nvPr>
        </p:nvSpPr>
        <p:spPr>
          <a:xfrm>
            <a:off x="6665788" y="2813841"/>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32" name="Google Shape;732;p55"/>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33" name="Google Shape;733;p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grpSp>
        <p:nvGrpSpPr>
          <p:cNvPr id="734" name="Google Shape;734;p55"/>
          <p:cNvGrpSpPr/>
          <p:nvPr/>
        </p:nvGrpSpPr>
        <p:grpSpPr>
          <a:xfrm>
            <a:off x="522383" y="1710908"/>
            <a:ext cx="345768" cy="471692"/>
            <a:chOff x="1393020" y="4562422"/>
            <a:chExt cx="922048" cy="1257845"/>
          </a:xfrm>
        </p:grpSpPr>
        <p:grpSp>
          <p:nvGrpSpPr>
            <p:cNvPr id="735" name="Google Shape;735;p55"/>
            <p:cNvGrpSpPr/>
            <p:nvPr/>
          </p:nvGrpSpPr>
          <p:grpSpPr>
            <a:xfrm>
              <a:off x="1393020" y="4562422"/>
              <a:ext cx="922048" cy="1257845"/>
              <a:chOff x="11596382" y="3794459"/>
              <a:chExt cx="1472215" cy="2008375"/>
            </a:xfrm>
          </p:grpSpPr>
          <p:sp>
            <p:nvSpPr>
              <p:cNvPr id="736" name="Google Shape;736;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37" name="Google Shape;737;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38" name="Google Shape;738;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39" name="Google Shape;739;p55"/>
          <p:cNvGrpSpPr/>
          <p:nvPr/>
        </p:nvGrpSpPr>
        <p:grpSpPr>
          <a:xfrm>
            <a:off x="3383762" y="744121"/>
            <a:ext cx="345768" cy="471692"/>
            <a:chOff x="1393020" y="4562422"/>
            <a:chExt cx="922048" cy="1257845"/>
          </a:xfrm>
        </p:grpSpPr>
        <p:grpSp>
          <p:nvGrpSpPr>
            <p:cNvPr id="740" name="Google Shape;740;p55"/>
            <p:cNvGrpSpPr/>
            <p:nvPr/>
          </p:nvGrpSpPr>
          <p:grpSpPr>
            <a:xfrm>
              <a:off x="1393020" y="4562422"/>
              <a:ext cx="922048" cy="1257845"/>
              <a:chOff x="11596382" y="3794459"/>
              <a:chExt cx="1472215" cy="2008375"/>
            </a:xfrm>
          </p:grpSpPr>
          <p:sp>
            <p:nvSpPr>
              <p:cNvPr id="741" name="Google Shape;741;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42" name="Google Shape;742;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43" name="Google Shape;743;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44" name="Google Shape;744;p55"/>
          <p:cNvGrpSpPr/>
          <p:nvPr/>
        </p:nvGrpSpPr>
        <p:grpSpPr>
          <a:xfrm>
            <a:off x="520460" y="2816860"/>
            <a:ext cx="345768" cy="471692"/>
            <a:chOff x="1393020" y="4562422"/>
            <a:chExt cx="922048" cy="1257845"/>
          </a:xfrm>
        </p:grpSpPr>
        <p:grpSp>
          <p:nvGrpSpPr>
            <p:cNvPr id="745" name="Google Shape;745;p55"/>
            <p:cNvGrpSpPr/>
            <p:nvPr/>
          </p:nvGrpSpPr>
          <p:grpSpPr>
            <a:xfrm>
              <a:off x="1393020" y="4562422"/>
              <a:ext cx="922048" cy="1257845"/>
              <a:chOff x="11596382" y="3794459"/>
              <a:chExt cx="1472215" cy="2008375"/>
            </a:xfrm>
          </p:grpSpPr>
          <p:sp>
            <p:nvSpPr>
              <p:cNvPr id="746" name="Google Shape;746;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47" name="Google Shape;747;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48" name="Google Shape;748;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49" name="Google Shape;749;p55"/>
          <p:cNvGrpSpPr/>
          <p:nvPr/>
        </p:nvGrpSpPr>
        <p:grpSpPr>
          <a:xfrm>
            <a:off x="6186694" y="1710908"/>
            <a:ext cx="345768" cy="471692"/>
            <a:chOff x="1393020" y="4562422"/>
            <a:chExt cx="922048" cy="1257845"/>
          </a:xfrm>
        </p:grpSpPr>
        <p:grpSp>
          <p:nvGrpSpPr>
            <p:cNvPr id="750" name="Google Shape;750;p55"/>
            <p:cNvGrpSpPr/>
            <p:nvPr/>
          </p:nvGrpSpPr>
          <p:grpSpPr>
            <a:xfrm>
              <a:off x="1393020" y="4562422"/>
              <a:ext cx="922048" cy="1257845"/>
              <a:chOff x="11596382" y="3794459"/>
              <a:chExt cx="1472215" cy="2008375"/>
            </a:xfrm>
          </p:grpSpPr>
          <p:sp>
            <p:nvSpPr>
              <p:cNvPr id="751" name="Google Shape;751;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52" name="Google Shape;752;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53" name="Google Shape;753;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54" name="Google Shape;754;p55"/>
          <p:cNvGrpSpPr/>
          <p:nvPr/>
        </p:nvGrpSpPr>
        <p:grpSpPr>
          <a:xfrm>
            <a:off x="6184772" y="2816860"/>
            <a:ext cx="345768" cy="471692"/>
            <a:chOff x="1393020" y="4562422"/>
            <a:chExt cx="922048" cy="1257845"/>
          </a:xfrm>
        </p:grpSpPr>
        <p:grpSp>
          <p:nvGrpSpPr>
            <p:cNvPr id="755" name="Google Shape;755;p55"/>
            <p:cNvGrpSpPr/>
            <p:nvPr/>
          </p:nvGrpSpPr>
          <p:grpSpPr>
            <a:xfrm>
              <a:off x="1393020" y="4562422"/>
              <a:ext cx="922048" cy="1257845"/>
              <a:chOff x="11596382" y="3794459"/>
              <a:chExt cx="1472215" cy="2008375"/>
            </a:xfrm>
          </p:grpSpPr>
          <p:sp>
            <p:nvSpPr>
              <p:cNvPr id="756" name="Google Shape;756;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57" name="Google Shape;757;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58" name="Google Shape;758;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59" name="Google Shape;759;p55"/>
          <p:cNvGrpSpPr/>
          <p:nvPr/>
        </p:nvGrpSpPr>
        <p:grpSpPr>
          <a:xfrm>
            <a:off x="3383762" y="3858616"/>
            <a:ext cx="345768" cy="471692"/>
            <a:chOff x="1393020" y="4562422"/>
            <a:chExt cx="922048" cy="1257845"/>
          </a:xfrm>
        </p:grpSpPr>
        <p:grpSp>
          <p:nvGrpSpPr>
            <p:cNvPr id="760" name="Google Shape;760;p55"/>
            <p:cNvGrpSpPr/>
            <p:nvPr/>
          </p:nvGrpSpPr>
          <p:grpSpPr>
            <a:xfrm>
              <a:off x="1393020" y="4562422"/>
              <a:ext cx="922048" cy="1257845"/>
              <a:chOff x="11596382" y="3794459"/>
              <a:chExt cx="1472215" cy="2008375"/>
            </a:xfrm>
          </p:grpSpPr>
          <p:sp>
            <p:nvSpPr>
              <p:cNvPr id="761" name="Google Shape;761;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2" name="Google Shape;762;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63" name="Google Shape;763;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sp>
        <p:nvSpPr>
          <p:cNvPr id="764" name="Google Shape;764;p55"/>
          <p:cNvSpPr txBox="1">
            <a:spLocks noGrp="1"/>
          </p:cNvSpPr>
          <p:nvPr>
            <p:ph type="subTitle" idx="2"/>
          </p:nvPr>
        </p:nvSpPr>
        <p:spPr>
          <a:xfrm>
            <a:off x="1010878" y="1716234"/>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5" name="Google Shape;765;p55"/>
          <p:cNvSpPr txBox="1">
            <a:spLocks noGrp="1"/>
          </p:cNvSpPr>
          <p:nvPr>
            <p:ph type="subTitle" idx="3"/>
          </p:nvPr>
        </p:nvSpPr>
        <p:spPr>
          <a:xfrm>
            <a:off x="1017224" y="2821022"/>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6" name="Google Shape;766;p55"/>
          <p:cNvSpPr txBox="1">
            <a:spLocks noGrp="1"/>
          </p:cNvSpPr>
          <p:nvPr>
            <p:ph type="subTitle" idx="4"/>
          </p:nvPr>
        </p:nvSpPr>
        <p:spPr>
          <a:xfrm>
            <a:off x="6676725" y="1735669"/>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7" name="Google Shape;767;p55"/>
          <p:cNvSpPr txBox="1">
            <a:spLocks noGrp="1"/>
          </p:cNvSpPr>
          <p:nvPr>
            <p:ph type="subTitle" idx="5"/>
          </p:nvPr>
        </p:nvSpPr>
        <p:spPr>
          <a:xfrm>
            <a:off x="3881026" y="846394"/>
            <a:ext cx="1934700" cy="4716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8" name="Google Shape;768;p55"/>
          <p:cNvSpPr txBox="1">
            <a:spLocks noGrp="1"/>
          </p:cNvSpPr>
          <p:nvPr>
            <p:ph type="subTitle" idx="6"/>
          </p:nvPr>
        </p:nvSpPr>
        <p:spPr>
          <a:xfrm>
            <a:off x="3871871" y="3865513"/>
            <a:ext cx="19347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769"/>
        <p:cNvGrpSpPr/>
        <p:nvPr/>
      </p:nvGrpSpPr>
      <p:grpSpPr>
        <a:xfrm>
          <a:off x="0" y="0"/>
          <a:ext cx="0" cy="0"/>
          <a:chOff x="0" y="0"/>
          <a:chExt cx="0" cy="0"/>
        </a:xfrm>
      </p:grpSpPr>
      <p:sp>
        <p:nvSpPr>
          <p:cNvPr id="770" name="Google Shape;770;p56"/>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1" name="Google Shape;771;p56"/>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2" name="Google Shape;772;p56"/>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3" name="Google Shape;773;p56"/>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4" name="Google Shape;774;p56"/>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5" name="Google Shape;775;p56"/>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76" name="Google Shape;776;p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77" name="Google Shape;777;p56"/>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8" name="Google Shape;778;p56"/>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9" name="Google Shape;779;p56"/>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0" name="Google Shape;780;p56"/>
          <p:cNvSpPr txBox="1">
            <a:spLocks noGrp="1"/>
          </p:cNvSpPr>
          <p:nvPr>
            <p:ph type="subTitle" idx="1"/>
          </p:nvPr>
        </p:nvSpPr>
        <p:spPr>
          <a:xfrm>
            <a:off x="4523730"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1" name="Google Shape;781;p56"/>
          <p:cNvSpPr txBox="1">
            <a:spLocks noGrp="1"/>
          </p:cNvSpPr>
          <p:nvPr>
            <p:ph type="subTitle" idx="2"/>
          </p:nvPr>
        </p:nvSpPr>
        <p:spPr>
          <a:xfrm>
            <a:off x="4523730"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2" name="Google Shape;782;p56"/>
          <p:cNvSpPr txBox="1">
            <a:spLocks noGrp="1"/>
          </p:cNvSpPr>
          <p:nvPr>
            <p:ph type="subTitle" idx="3"/>
          </p:nvPr>
        </p:nvSpPr>
        <p:spPr>
          <a:xfrm>
            <a:off x="4523730"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3" name="Google Shape;783;p56"/>
          <p:cNvSpPr txBox="1">
            <a:spLocks noGrp="1"/>
          </p:cNvSpPr>
          <p:nvPr>
            <p:ph type="subTitle" idx="4"/>
          </p:nvPr>
        </p:nvSpPr>
        <p:spPr>
          <a:xfrm>
            <a:off x="4523730"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4" name="Google Shape;784;p56"/>
          <p:cNvSpPr txBox="1">
            <a:spLocks noGrp="1"/>
          </p:cNvSpPr>
          <p:nvPr>
            <p:ph type="subTitle" idx="5"/>
          </p:nvPr>
        </p:nvSpPr>
        <p:spPr>
          <a:xfrm>
            <a:off x="4523730"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5" name="Google Shape;785;p56"/>
          <p:cNvSpPr txBox="1">
            <a:spLocks noGrp="1"/>
          </p:cNvSpPr>
          <p:nvPr>
            <p:ph type="subTitle" idx="6"/>
          </p:nvPr>
        </p:nvSpPr>
        <p:spPr>
          <a:xfrm>
            <a:off x="4523730"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6" name="Google Shape;786;p56"/>
          <p:cNvSpPr txBox="1">
            <a:spLocks noGrp="1"/>
          </p:cNvSpPr>
          <p:nvPr>
            <p:ph type="subTitle" idx="7"/>
          </p:nvPr>
        </p:nvSpPr>
        <p:spPr>
          <a:xfrm>
            <a:off x="4523730"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7" name="Google Shape;787;p56"/>
          <p:cNvSpPr txBox="1">
            <a:spLocks noGrp="1"/>
          </p:cNvSpPr>
          <p:nvPr>
            <p:ph type="subTitle" idx="8"/>
          </p:nvPr>
        </p:nvSpPr>
        <p:spPr>
          <a:xfrm>
            <a:off x="4523730"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788"/>
        <p:cNvGrpSpPr/>
        <p:nvPr/>
      </p:nvGrpSpPr>
      <p:grpSpPr>
        <a:xfrm>
          <a:off x="0" y="0"/>
          <a:ext cx="0" cy="0"/>
          <a:chOff x="0" y="0"/>
          <a:chExt cx="0" cy="0"/>
        </a:xfrm>
      </p:grpSpPr>
      <p:sp>
        <p:nvSpPr>
          <p:cNvPr id="789" name="Google Shape;789;p57"/>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0" name="Google Shape;790;p57"/>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1" name="Google Shape;791;p57"/>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2" name="Google Shape;792;p57"/>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3" name="Google Shape;793;p57"/>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94" name="Google Shape;794;p57"/>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95" name="Google Shape;795;p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96" name="Google Shape;796;p57"/>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7" name="Google Shape;797;p57"/>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8" name="Google Shape;798;p57"/>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9" name="Google Shape;799;p57"/>
          <p:cNvSpPr txBox="1">
            <a:spLocks noGrp="1"/>
          </p:cNvSpPr>
          <p:nvPr>
            <p:ph type="subTitle" idx="1"/>
          </p:nvPr>
        </p:nvSpPr>
        <p:spPr>
          <a:xfrm>
            <a:off x="4523730" y="95052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0" name="Google Shape;800;p57"/>
          <p:cNvSpPr txBox="1">
            <a:spLocks noGrp="1"/>
          </p:cNvSpPr>
          <p:nvPr>
            <p:ph type="subTitle" idx="2"/>
          </p:nvPr>
        </p:nvSpPr>
        <p:spPr>
          <a:xfrm>
            <a:off x="4523730" y="117271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1" name="Google Shape;801;p57"/>
          <p:cNvSpPr txBox="1">
            <a:spLocks noGrp="1"/>
          </p:cNvSpPr>
          <p:nvPr>
            <p:ph type="subTitle" idx="3"/>
          </p:nvPr>
        </p:nvSpPr>
        <p:spPr>
          <a:xfrm>
            <a:off x="4523730" y="1905606"/>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2" name="Google Shape;802;p57"/>
          <p:cNvSpPr txBox="1">
            <a:spLocks noGrp="1"/>
          </p:cNvSpPr>
          <p:nvPr>
            <p:ph type="subTitle" idx="4"/>
          </p:nvPr>
        </p:nvSpPr>
        <p:spPr>
          <a:xfrm>
            <a:off x="4523730" y="212779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3" name="Google Shape;803;p57"/>
          <p:cNvSpPr txBox="1">
            <a:spLocks noGrp="1"/>
          </p:cNvSpPr>
          <p:nvPr>
            <p:ph type="subTitle" idx="5"/>
          </p:nvPr>
        </p:nvSpPr>
        <p:spPr>
          <a:xfrm>
            <a:off x="4523730" y="285968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4" name="Google Shape;804;p57"/>
          <p:cNvSpPr txBox="1">
            <a:spLocks noGrp="1"/>
          </p:cNvSpPr>
          <p:nvPr>
            <p:ph type="subTitle" idx="6"/>
          </p:nvPr>
        </p:nvSpPr>
        <p:spPr>
          <a:xfrm>
            <a:off x="4523730" y="308187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5" name="Google Shape;805;p57"/>
          <p:cNvSpPr txBox="1">
            <a:spLocks noGrp="1"/>
          </p:cNvSpPr>
          <p:nvPr>
            <p:ph type="subTitle" idx="7"/>
          </p:nvPr>
        </p:nvSpPr>
        <p:spPr>
          <a:xfrm>
            <a:off x="4523730" y="3808265"/>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6" name="Google Shape;806;p57"/>
          <p:cNvSpPr txBox="1">
            <a:spLocks noGrp="1"/>
          </p:cNvSpPr>
          <p:nvPr>
            <p:ph type="subTitle" idx="8"/>
          </p:nvPr>
        </p:nvSpPr>
        <p:spPr>
          <a:xfrm>
            <a:off x="4523730" y="403045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807"/>
        <p:cNvGrpSpPr/>
        <p:nvPr/>
      </p:nvGrpSpPr>
      <p:grpSpPr>
        <a:xfrm>
          <a:off x="0" y="0"/>
          <a:ext cx="0" cy="0"/>
          <a:chOff x="0" y="0"/>
          <a:chExt cx="0" cy="0"/>
        </a:xfrm>
      </p:grpSpPr>
      <p:sp>
        <p:nvSpPr>
          <p:cNvPr id="808" name="Google Shape;808;p58"/>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09" name="Google Shape;809;p58"/>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0" name="Google Shape;810;p58"/>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1" name="Google Shape;811;p58"/>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2" name="Google Shape;812;p58"/>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13" name="Google Shape;813;p58"/>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14" name="Google Shape;814;p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15" name="Google Shape;815;p58"/>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6" name="Google Shape;816;p58"/>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7" name="Google Shape;817;p58"/>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8" name="Google Shape;818;p58"/>
          <p:cNvSpPr txBox="1">
            <a:spLocks noGrp="1"/>
          </p:cNvSpPr>
          <p:nvPr>
            <p:ph type="subTitle" idx="1"/>
          </p:nvPr>
        </p:nvSpPr>
        <p:spPr>
          <a:xfrm>
            <a:off x="4523730" y="95052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19" name="Google Shape;819;p58"/>
          <p:cNvSpPr txBox="1">
            <a:spLocks noGrp="1"/>
          </p:cNvSpPr>
          <p:nvPr>
            <p:ph type="subTitle" idx="2"/>
          </p:nvPr>
        </p:nvSpPr>
        <p:spPr>
          <a:xfrm>
            <a:off x="4523730" y="117271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0" name="Google Shape;820;p58"/>
          <p:cNvSpPr txBox="1">
            <a:spLocks noGrp="1"/>
          </p:cNvSpPr>
          <p:nvPr>
            <p:ph type="subTitle" idx="3"/>
          </p:nvPr>
        </p:nvSpPr>
        <p:spPr>
          <a:xfrm>
            <a:off x="4523730" y="1905606"/>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1" name="Google Shape;821;p58"/>
          <p:cNvSpPr txBox="1">
            <a:spLocks noGrp="1"/>
          </p:cNvSpPr>
          <p:nvPr>
            <p:ph type="subTitle" idx="4"/>
          </p:nvPr>
        </p:nvSpPr>
        <p:spPr>
          <a:xfrm>
            <a:off x="4523730" y="212779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2" name="Google Shape;822;p58"/>
          <p:cNvSpPr txBox="1">
            <a:spLocks noGrp="1"/>
          </p:cNvSpPr>
          <p:nvPr>
            <p:ph type="subTitle" idx="5"/>
          </p:nvPr>
        </p:nvSpPr>
        <p:spPr>
          <a:xfrm>
            <a:off x="4523730" y="285968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3" name="Google Shape;823;p58"/>
          <p:cNvSpPr txBox="1">
            <a:spLocks noGrp="1"/>
          </p:cNvSpPr>
          <p:nvPr>
            <p:ph type="subTitle" idx="6"/>
          </p:nvPr>
        </p:nvSpPr>
        <p:spPr>
          <a:xfrm>
            <a:off x="4523730" y="308187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4" name="Google Shape;824;p58"/>
          <p:cNvSpPr txBox="1">
            <a:spLocks noGrp="1"/>
          </p:cNvSpPr>
          <p:nvPr>
            <p:ph type="subTitle" idx="7"/>
          </p:nvPr>
        </p:nvSpPr>
        <p:spPr>
          <a:xfrm>
            <a:off x="4523730" y="3808265"/>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5" name="Google Shape;825;p58"/>
          <p:cNvSpPr txBox="1">
            <a:spLocks noGrp="1"/>
          </p:cNvSpPr>
          <p:nvPr>
            <p:ph type="subTitle" idx="8"/>
          </p:nvPr>
        </p:nvSpPr>
        <p:spPr>
          <a:xfrm>
            <a:off x="4523730" y="403045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826"/>
        <p:cNvGrpSpPr/>
        <p:nvPr/>
      </p:nvGrpSpPr>
      <p:grpSpPr>
        <a:xfrm>
          <a:off x="0" y="0"/>
          <a:ext cx="0" cy="0"/>
          <a:chOff x="0" y="0"/>
          <a:chExt cx="0" cy="0"/>
        </a:xfrm>
      </p:grpSpPr>
      <p:pic>
        <p:nvPicPr>
          <p:cNvPr id="827" name="Google Shape;827;p59"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828" name="Google Shape;828;p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29" name="Google Shape;829;p59"/>
          <p:cNvGrpSpPr/>
          <p:nvPr/>
        </p:nvGrpSpPr>
        <p:grpSpPr>
          <a:xfrm>
            <a:off x="8381796" y="4822425"/>
            <a:ext cx="537710" cy="158585"/>
            <a:chOff x="22351457" y="12859799"/>
            <a:chExt cx="1433894" cy="422893"/>
          </a:xfrm>
        </p:grpSpPr>
        <p:grpSp>
          <p:nvGrpSpPr>
            <p:cNvPr id="830" name="Google Shape;830;p59"/>
            <p:cNvGrpSpPr/>
            <p:nvPr/>
          </p:nvGrpSpPr>
          <p:grpSpPr>
            <a:xfrm>
              <a:off x="22351457" y="12859799"/>
              <a:ext cx="1379787" cy="422893"/>
              <a:chOff x="22351457" y="12859799"/>
              <a:chExt cx="1379787" cy="422893"/>
            </a:xfrm>
          </p:grpSpPr>
          <p:sp>
            <p:nvSpPr>
              <p:cNvPr id="831" name="Google Shape;831;p5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32" name="Google Shape;832;p5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33" name="Google Shape;833;p59"/>
              <p:cNvGrpSpPr/>
              <p:nvPr/>
            </p:nvGrpSpPr>
            <p:grpSpPr>
              <a:xfrm>
                <a:off x="23288552" y="12859801"/>
                <a:ext cx="442692" cy="422765"/>
                <a:chOff x="23288552" y="12859801"/>
                <a:chExt cx="442692" cy="422765"/>
              </a:xfrm>
            </p:grpSpPr>
            <p:grpSp>
              <p:nvGrpSpPr>
                <p:cNvPr id="834" name="Google Shape;834;p59"/>
                <p:cNvGrpSpPr/>
                <p:nvPr/>
              </p:nvGrpSpPr>
              <p:grpSpPr>
                <a:xfrm>
                  <a:off x="23288552" y="12859801"/>
                  <a:ext cx="442692" cy="422765"/>
                  <a:chOff x="23288552" y="12859801"/>
                  <a:chExt cx="442692" cy="422765"/>
                </a:xfrm>
              </p:grpSpPr>
              <p:sp>
                <p:nvSpPr>
                  <p:cNvPr id="835" name="Google Shape;835;p5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36" name="Google Shape;836;p5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37" name="Google Shape;837;p5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38" name="Google Shape;838;p5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39" name="Google Shape;839;p5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40" name="Google Shape;840;p59"/>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1" name="Google Shape;841;p59"/>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2" name="Google Shape;842;p59"/>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3" name="Google Shape;843;p59"/>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4" name="Google Shape;844;p59"/>
          <p:cNvSpPr/>
          <p:nvPr/>
        </p:nvSpPr>
        <p:spPr>
          <a:xfrm rot="-5400000">
            <a:off x="3777428" y="1064948"/>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45" name="Google Shape;845;p59"/>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46" name="Google Shape;846;p59"/>
          <p:cNvSpPr/>
          <p:nvPr/>
        </p:nvSpPr>
        <p:spPr>
          <a:xfrm rot="-5400000">
            <a:off x="3777428" y="2018400"/>
            <a:ext cx="862800" cy="167700"/>
          </a:xfrm>
          <a:prstGeom prst="round2SameRect">
            <a:avLst>
              <a:gd name="adj1" fmla="val 15604"/>
              <a:gd name="adj2" fmla="val 0"/>
            </a:avLst>
          </a:prstGeom>
          <a:solidFill>
            <a:srgbClr val="0370FF"/>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7" name="Google Shape;847;p59"/>
          <p:cNvSpPr/>
          <p:nvPr/>
        </p:nvSpPr>
        <p:spPr>
          <a:xfrm rot="-5400000">
            <a:off x="3777428" y="2971853"/>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8" name="Google Shape;848;p59"/>
          <p:cNvSpPr/>
          <p:nvPr/>
        </p:nvSpPr>
        <p:spPr>
          <a:xfrm rot="-5400000">
            <a:off x="3777428" y="3925305"/>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9" name="Google Shape;849;p59"/>
          <p:cNvSpPr txBox="1">
            <a:spLocks noGrp="1"/>
          </p:cNvSpPr>
          <p:nvPr>
            <p:ph type="subTitle" idx="1"/>
          </p:nvPr>
        </p:nvSpPr>
        <p:spPr>
          <a:xfrm>
            <a:off x="4523730" y="95052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0" name="Google Shape;850;p59"/>
          <p:cNvSpPr txBox="1">
            <a:spLocks noGrp="1"/>
          </p:cNvSpPr>
          <p:nvPr>
            <p:ph type="subTitle" idx="2"/>
          </p:nvPr>
        </p:nvSpPr>
        <p:spPr>
          <a:xfrm>
            <a:off x="4523730" y="117271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51" name="Google Shape;851;p59"/>
          <p:cNvSpPr txBox="1">
            <a:spLocks noGrp="1"/>
          </p:cNvSpPr>
          <p:nvPr>
            <p:ph type="subTitle" idx="3"/>
          </p:nvPr>
        </p:nvSpPr>
        <p:spPr>
          <a:xfrm>
            <a:off x="4523730" y="1905606"/>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2" name="Google Shape;852;p59"/>
          <p:cNvSpPr txBox="1">
            <a:spLocks noGrp="1"/>
          </p:cNvSpPr>
          <p:nvPr>
            <p:ph type="subTitle" idx="4"/>
          </p:nvPr>
        </p:nvSpPr>
        <p:spPr>
          <a:xfrm>
            <a:off x="4523730" y="212779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53" name="Google Shape;853;p59"/>
          <p:cNvSpPr txBox="1">
            <a:spLocks noGrp="1"/>
          </p:cNvSpPr>
          <p:nvPr>
            <p:ph type="subTitle" idx="5"/>
          </p:nvPr>
        </p:nvSpPr>
        <p:spPr>
          <a:xfrm>
            <a:off x="4523730" y="285968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4" name="Google Shape;854;p59"/>
          <p:cNvSpPr txBox="1">
            <a:spLocks noGrp="1"/>
          </p:cNvSpPr>
          <p:nvPr>
            <p:ph type="subTitle" idx="6"/>
          </p:nvPr>
        </p:nvSpPr>
        <p:spPr>
          <a:xfrm>
            <a:off x="4523730" y="308187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55" name="Google Shape;855;p59"/>
          <p:cNvSpPr txBox="1">
            <a:spLocks noGrp="1"/>
          </p:cNvSpPr>
          <p:nvPr>
            <p:ph type="subTitle" idx="7"/>
          </p:nvPr>
        </p:nvSpPr>
        <p:spPr>
          <a:xfrm>
            <a:off x="4523730" y="3808265"/>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6" name="Google Shape;856;p59"/>
          <p:cNvSpPr txBox="1">
            <a:spLocks noGrp="1"/>
          </p:cNvSpPr>
          <p:nvPr>
            <p:ph type="subTitle" idx="8"/>
          </p:nvPr>
        </p:nvSpPr>
        <p:spPr>
          <a:xfrm>
            <a:off x="4523730" y="403045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33_Custom Layout 2">
  <p:cSld name="33_Custom Layout_2">
    <p:bg>
      <p:bgPr>
        <a:gradFill>
          <a:gsLst>
            <a:gs pos="0">
              <a:srgbClr val="FF001A"/>
            </a:gs>
            <a:gs pos="70000">
              <a:srgbClr val="290051"/>
            </a:gs>
            <a:gs pos="100000">
              <a:srgbClr val="0C0024"/>
            </a:gs>
          </a:gsLst>
          <a:lin ang="13500032" scaled="0"/>
        </a:gradFill>
        <a:effectLst/>
      </p:bgPr>
    </p:bg>
    <p:spTree>
      <p:nvGrpSpPr>
        <p:cNvPr id="1" name="Shape 857"/>
        <p:cNvGrpSpPr/>
        <p:nvPr/>
      </p:nvGrpSpPr>
      <p:grpSpPr>
        <a:xfrm>
          <a:off x="0" y="0"/>
          <a:ext cx="0" cy="0"/>
          <a:chOff x="0" y="0"/>
          <a:chExt cx="0" cy="0"/>
        </a:xfrm>
      </p:grpSpPr>
      <p:sp>
        <p:nvSpPr>
          <p:cNvPr id="858" name="Google Shape;858;p60"/>
          <p:cNvSpPr>
            <a:spLocks noGrp="1"/>
          </p:cNvSpPr>
          <p:nvPr>
            <p:ph type="pic" idx="2"/>
          </p:nvPr>
        </p:nvSpPr>
        <p:spPr>
          <a:xfrm>
            <a:off x="3688920" y="-4612"/>
            <a:ext cx="4605600" cy="5144100"/>
          </a:xfrm>
          <a:prstGeom prst="rect">
            <a:avLst/>
          </a:prstGeom>
          <a:noFill/>
          <a:ln>
            <a:noFill/>
          </a:ln>
        </p:spPr>
      </p:sp>
      <p:pic>
        <p:nvPicPr>
          <p:cNvPr id="859" name="Google Shape;859;p60" title="corportae deck assets_slide 3 BG masked.png"/>
          <p:cNvPicPr preferRelativeResize="0"/>
          <p:nvPr/>
        </p:nvPicPr>
        <p:blipFill>
          <a:blip r:embed="rId2">
            <a:alphaModFix/>
          </a:blip>
          <a:stretch>
            <a:fillRect/>
          </a:stretch>
        </p:blipFill>
        <p:spPr>
          <a:xfrm>
            <a:off x="15317" y="-337"/>
            <a:ext cx="9143997" cy="5143504"/>
          </a:xfrm>
          <a:prstGeom prst="rect">
            <a:avLst/>
          </a:prstGeom>
          <a:noFill/>
          <a:ln>
            <a:noFill/>
          </a:ln>
        </p:spPr>
      </p:pic>
      <p:sp>
        <p:nvSpPr>
          <p:cNvPr id="860" name="Google Shape;860;p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61" name="Google Shape;861;p60"/>
          <p:cNvGrpSpPr/>
          <p:nvPr/>
        </p:nvGrpSpPr>
        <p:grpSpPr>
          <a:xfrm>
            <a:off x="8381796" y="4822425"/>
            <a:ext cx="537710" cy="158585"/>
            <a:chOff x="22351457" y="12859799"/>
            <a:chExt cx="1433894" cy="422893"/>
          </a:xfrm>
        </p:grpSpPr>
        <p:grpSp>
          <p:nvGrpSpPr>
            <p:cNvPr id="862" name="Google Shape;862;p60"/>
            <p:cNvGrpSpPr/>
            <p:nvPr/>
          </p:nvGrpSpPr>
          <p:grpSpPr>
            <a:xfrm>
              <a:off x="22351457" y="12859799"/>
              <a:ext cx="1379787" cy="422893"/>
              <a:chOff x="22351457" y="12859799"/>
              <a:chExt cx="1379787" cy="422893"/>
            </a:xfrm>
          </p:grpSpPr>
          <p:sp>
            <p:nvSpPr>
              <p:cNvPr id="863" name="Google Shape;863;p6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64" name="Google Shape;864;p6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65" name="Google Shape;865;p60"/>
              <p:cNvGrpSpPr/>
              <p:nvPr/>
            </p:nvGrpSpPr>
            <p:grpSpPr>
              <a:xfrm>
                <a:off x="23288552" y="12859801"/>
                <a:ext cx="442692" cy="422765"/>
                <a:chOff x="23288552" y="12859801"/>
                <a:chExt cx="442692" cy="422765"/>
              </a:xfrm>
            </p:grpSpPr>
            <p:grpSp>
              <p:nvGrpSpPr>
                <p:cNvPr id="866" name="Google Shape;866;p60"/>
                <p:cNvGrpSpPr/>
                <p:nvPr/>
              </p:nvGrpSpPr>
              <p:grpSpPr>
                <a:xfrm>
                  <a:off x="23288552" y="12859801"/>
                  <a:ext cx="442692" cy="422765"/>
                  <a:chOff x="23288552" y="12859801"/>
                  <a:chExt cx="442692" cy="422765"/>
                </a:xfrm>
              </p:grpSpPr>
              <p:sp>
                <p:nvSpPr>
                  <p:cNvPr id="867" name="Google Shape;867;p6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68" name="Google Shape;868;p6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69" name="Google Shape;869;p6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70" name="Google Shape;870;p6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71" name="Google Shape;871;p6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72" name="Google Shape;872;p60"/>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List of Learning">
  <p:cSld name="33_Custom Layout_1_1">
    <p:bg>
      <p:bgPr>
        <a:blipFill>
          <a:blip r:embed="rId2">
            <a:alphaModFix/>
          </a:blip>
          <a:stretch>
            <a:fillRect/>
          </a:stretch>
        </a:blipFill>
        <a:effectLst/>
      </p:bgPr>
    </p:bg>
    <p:spTree>
      <p:nvGrpSpPr>
        <p:cNvPr id="1" name="Shape 873"/>
        <p:cNvGrpSpPr/>
        <p:nvPr/>
      </p:nvGrpSpPr>
      <p:grpSpPr>
        <a:xfrm>
          <a:off x="0" y="0"/>
          <a:ext cx="0" cy="0"/>
          <a:chOff x="0" y="0"/>
          <a:chExt cx="0" cy="0"/>
        </a:xfrm>
      </p:grpSpPr>
      <p:sp>
        <p:nvSpPr>
          <p:cNvPr id="874" name="Google Shape;874;p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75" name="Google Shape;875;p61"/>
          <p:cNvGrpSpPr/>
          <p:nvPr/>
        </p:nvGrpSpPr>
        <p:grpSpPr>
          <a:xfrm>
            <a:off x="8381796" y="4822425"/>
            <a:ext cx="537710" cy="158585"/>
            <a:chOff x="22351457" y="12859799"/>
            <a:chExt cx="1433894" cy="422893"/>
          </a:xfrm>
        </p:grpSpPr>
        <p:grpSp>
          <p:nvGrpSpPr>
            <p:cNvPr id="876" name="Google Shape;876;p61"/>
            <p:cNvGrpSpPr/>
            <p:nvPr/>
          </p:nvGrpSpPr>
          <p:grpSpPr>
            <a:xfrm>
              <a:off x="22351457" y="12859799"/>
              <a:ext cx="1379787" cy="422893"/>
              <a:chOff x="22351457" y="12859799"/>
              <a:chExt cx="1379787" cy="422893"/>
            </a:xfrm>
          </p:grpSpPr>
          <p:sp>
            <p:nvSpPr>
              <p:cNvPr id="877" name="Google Shape;877;p6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78" name="Google Shape;878;p6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79" name="Google Shape;879;p61"/>
              <p:cNvGrpSpPr/>
              <p:nvPr/>
            </p:nvGrpSpPr>
            <p:grpSpPr>
              <a:xfrm>
                <a:off x="23288552" y="12859801"/>
                <a:ext cx="442692" cy="422765"/>
                <a:chOff x="23288552" y="12859801"/>
                <a:chExt cx="442692" cy="422765"/>
              </a:xfrm>
            </p:grpSpPr>
            <p:grpSp>
              <p:nvGrpSpPr>
                <p:cNvPr id="880" name="Google Shape;880;p61"/>
                <p:cNvGrpSpPr/>
                <p:nvPr/>
              </p:nvGrpSpPr>
              <p:grpSpPr>
                <a:xfrm>
                  <a:off x="23288552" y="12859801"/>
                  <a:ext cx="442692" cy="422765"/>
                  <a:chOff x="23288552" y="12859801"/>
                  <a:chExt cx="442692" cy="422765"/>
                </a:xfrm>
              </p:grpSpPr>
              <p:sp>
                <p:nvSpPr>
                  <p:cNvPr id="881" name="Google Shape;881;p6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82" name="Google Shape;882;p6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83" name="Google Shape;883;p6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84" name="Google Shape;884;p6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85" name="Google Shape;885;p6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86" name="Google Shape;886;p61"/>
          <p:cNvSpPr txBox="1">
            <a:spLocks noGrp="1"/>
          </p:cNvSpPr>
          <p:nvPr>
            <p:ph type="body" idx="1"/>
          </p:nvPr>
        </p:nvSpPr>
        <p:spPr>
          <a:xfrm>
            <a:off x="837903" y="1806544"/>
            <a:ext cx="4052100" cy="2638800"/>
          </a:xfrm>
          <a:prstGeom prst="rect">
            <a:avLst/>
          </a:prstGeom>
        </p:spPr>
        <p:txBody>
          <a:bodyPr spcFirstLastPara="1" wrap="square" lIns="0" tIns="0" rIns="0" bIns="0" anchor="t" anchorCtr="0">
            <a:noAutofit/>
          </a:bodyPr>
          <a:lstStyle>
            <a:lvl1pPr marL="457200" lvl="0" indent="-292100">
              <a:lnSpc>
                <a:spcPct val="100000"/>
              </a:lnSpc>
              <a:spcBef>
                <a:spcPts val="1900"/>
              </a:spcBef>
              <a:spcAft>
                <a:spcPts val="0"/>
              </a:spcAft>
              <a:buSzPts val="1000"/>
              <a:buChar char="●"/>
              <a:defRPr sz="1400"/>
            </a:lvl1pPr>
            <a:lvl2pPr marL="914400" lvl="1" indent="-292100">
              <a:lnSpc>
                <a:spcPct val="100000"/>
              </a:lnSpc>
              <a:spcBef>
                <a:spcPts val="1900"/>
              </a:spcBef>
              <a:spcAft>
                <a:spcPts val="0"/>
              </a:spcAft>
              <a:buSzPts val="1000"/>
              <a:buChar char="●"/>
              <a:defRPr sz="1400"/>
            </a:lvl2pPr>
            <a:lvl3pPr marL="1371600" lvl="2" indent="-292100">
              <a:lnSpc>
                <a:spcPct val="100000"/>
              </a:lnSpc>
              <a:spcBef>
                <a:spcPts val="1900"/>
              </a:spcBef>
              <a:spcAft>
                <a:spcPts val="0"/>
              </a:spcAft>
              <a:buSzPts val="1000"/>
              <a:buChar char="●"/>
              <a:defRPr sz="1400"/>
            </a:lvl3pPr>
            <a:lvl4pPr marL="1828800" lvl="3" indent="-292100">
              <a:lnSpc>
                <a:spcPct val="100000"/>
              </a:lnSpc>
              <a:spcBef>
                <a:spcPts val="1900"/>
              </a:spcBef>
              <a:spcAft>
                <a:spcPts val="0"/>
              </a:spcAft>
              <a:buSzPts val="1000"/>
              <a:buChar char="●"/>
              <a:defRPr sz="1400"/>
            </a:lvl4pPr>
            <a:lvl5pPr marL="2286000" lvl="4" indent="-292100">
              <a:lnSpc>
                <a:spcPct val="100000"/>
              </a:lnSpc>
              <a:spcBef>
                <a:spcPts val="1900"/>
              </a:spcBef>
              <a:spcAft>
                <a:spcPts val="0"/>
              </a:spcAft>
              <a:buSzPts val="1000"/>
              <a:buChar char="●"/>
              <a:defRPr sz="1400"/>
            </a:lvl5pPr>
            <a:lvl6pPr marL="2743200" lvl="5" indent="-228600">
              <a:lnSpc>
                <a:spcPct val="100000"/>
              </a:lnSpc>
              <a:spcBef>
                <a:spcPts val="1900"/>
              </a:spcBef>
              <a:spcAft>
                <a:spcPts val="0"/>
              </a:spcAft>
              <a:buNone/>
              <a:defRPr sz="100"/>
            </a:lvl6pPr>
            <a:lvl7pPr marL="3200400" lvl="6" indent="-228600">
              <a:lnSpc>
                <a:spcPct val="100000"/>
              </a:lnSpc>
              <a:spcBef>
                <a:spcPts val="1900"/>
              </a:spcBef>
              <a:spcAft>
                <a:spcPts val="0"/>
              </a:spcAft>
              <a:buNone/>
              <a:defRPr sz="100"/>
            </a:lvl7pPr>
            <a:lvl8pPr marL="3657600" lvl="7" indent="-228600">
              <a:lnSpc>
                <a:spcPct val="100000"/>
              </a:lnSpc>
              <a:spcBef>
                <a:spcPts val="1900"/>
              </a:spcBef>
              <a:spcAft>
                <a:spcPts val="0"/>
              </a:spcAft>
              <a:buNone/>
              <a:defRPr sz="100"/>
            </a:lvl8pPr>
            <a:lvl9pPr marL="4114800" lvl="8" indent="-228600">
              <a:lnSpc>
                <a:spcPct val="100000"/>
              </a:lnSpc>
              <a:spcBef>
                <a:spcPts val="1900"/>
              </a:spcBef>
              <a:spcAft>
                <a:spcPts val="1900"/>
              </a:spcAft>
              <a:buNone/>
              <a:defRPr sz="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887"/>
        <p:cNvGrpSpPr/>
        <p:nvPr/>
      </p:nvGrpSpPr>
      <p:grpSpPr>
        <a:xfrm>
          <a:off x="0" y="0"/>
          <a:ext cx="0" cy="0"/>
          <a:chOff x="0" y="0"/>
          <a:chExt cx="0" cy="0"/>
        </a:xfrm>
      </p:grpSpPr>
      <p:sp>
        <p:nvSpPr>
          <p:cNvPr id="888" name="Google Shape;888;p62"/>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9" name="Google Shape;889;p62"/>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0" name="Google Shape;890;p62"/>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1" name="Google Shape;891;p62"/>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2" name="Google Shape;892;p62"/>
          <p:cNvSpPr/>
          <p:nvPr/>
        </p:nvSpPr>
        <p:spPr>
          <a:xfrm rot="5400000">
            <a:off x="7142970" y="1404253"/>
            <a:ext cx="862800" cy="11124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3" name="Google Shape;893;p62"/>
          <p:cNvSpPr/>
          <p:nvPr/>
        </p:nvSpPr>
        <p:spPr>
          <a:xfrm rot="5400000">
            <a:off x="7142970" y="2360024"/>
            <a:ext cx="862800" cy="11124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4" name="Google Shape;894;p62"/>
          <p:cNvSpPr/>
          <p:nvPr/>
        </p:nvSpPr>
        <p:spPr>
          <a:xfrm rot="5400000">
            <a:off x="7142970" y="3315795"/>
            <a:ext cx="862800" cy="11124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5" name="Google Shape;895;p62"/>
          <p:cNvSpPr/>
          <p:nvPr/>
        </p:nvSpPr>
        <p:spPr>
          <a:xfrm rot="5400000">
            <a:off x="7142970" y="448482"/>
            <a:ext cx="862800" cy="11124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6" name="Google Shape;896;p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97" name="Google Shape;897;p62"/>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8" name="Google Shape;898;p62"/>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S</a:t>
            </a:r>
            <a:endParaRPr sz="500"/>
          </a:p>
        </p:txBody>
      </p:sp>
      <p:sp>
        <p:nvSpPr>
          <p:cNvPr id="899" name="Google Shape;899;p62"/>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900" name="Google Shape;900;p62"/>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W</a:t>
            </a:r>
            <a:endParaRPr sz="500"/>
          </a:p>
        </p:txBody>
      </p:sp>
      <p:sp>
        <p:nvSpPr>
          <p:cNvPr id="901" name="Google Shape;901;p62"/>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902" name="Google Shape;902;p62"/>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O</a:t>
            </a:r>
            <a:endParaRPr sz="500"/>
          </a:p>
        </p:txBody>
      </p:sp>
      <p:sp>
        <p:nvSpPr>
          <p:cNvPr id="903" name="Google Shape;903;p62"/>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904" name="Google Shape;904;p62"/>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T</a:t>
            </a:r>
            <a:endParaRPr sz="500"/>
          </a:p>
        </p:txBody>
      </p:sp>
      <p:pic>
        <p:nvPicPr>
          <p:cNvPr id="905" name="Google Shape;905;p62"/>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906" name="Google Shape;906;p62"/>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907" name="Google Shape;907;p62"/>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908" name="Google Shape;908;p62"/>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909" name="Google Shape;909;p62"/>
          <p:cNvSpPr txBox="1">
            <a:spLocks noGrp="1"/>
          </p:cNvSpPr>
          <p:nvPr>
            <p:ph type="subTitle" idx="1"/>
          </p:nvPr>
        </p:nvSpPr>
        <p:spPr>
          <a:xfrm>
            <a:off x="2414582" y="803841"/>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0" name="Google Shape;910;p62"/>
          <p:cNvSpPr txBox="1">
            <a:spLocks noGrp="1"/>
          </p:cNvSpPr>
          <p:nvPr>
            <p:ph type="subTitle" idx="2"/>
          </p:nvPr>
        </p:nvSpPr>
        <p:spPr>
          <a:xfrm>
            <a:off x="2414588" y="1045449"/>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11" name="Google Shape;911;p62"/>
          <p:cNvSpPr txBox="1">
            <a:spLocks noGrp="1"/>
          </p:cNvSpPr>
          <p:nvPr>
            <p:ph type="subTitle" idx="3"/>
          </p:nvPr>
        </p:nvSpPr>
        <p:spPr>
          <a:xfrm>
            <a:off x="2414582" y="1770783"/>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2" name="Google Shape;912;p62"/>
          <p:cNvSpPr txBox="1">
            <a:spLocks noGrp="1"/>
          </p:cNvSpPr>
          <p:nvPr>
            <p:ph type="subTitle" idx="4"/>
          </p:nvPr>
        </p:nvSpPr>
        <p:spPr>
          <a:xfrm>
            <a:off x="2414588" y="2012391"/>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13" name="Google Shape;913;p62"/>
          <p:cNvSpPr txBox="1">
            <a:spLocks noGrp="1"/>
          </p:cNvSpPr>
          <p:nvPr>
            <p:ph type="subTitle" idx="5"/>
          </p:nvPr>
        </p:nvSpPr>
        <p:spPr>
          <a:xfrm>
            <a:off x="2414582" y="2717198"/>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4" name="Google Shape;914;p62"/>
          <p:cNvSpPr txBox="1">
            <a:spLocks noGrp="1"/>
          </p:cNvSpPr>
          <p:nvPr>
            <p:ph type="subTitle" idx="6"/>
          </p:nvPr>
        </p:nvSpPr>
        <p:spPr>
          <a:xfrm>
            <a:off x="2414588" y="2958806"/>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15" name="Google Shape;915;p62"/>
          <p:cNvSpPr txBox="1">
            <a:spLocks noGrp="1"/>
          </p:cNvSpPr>
          <p:nvPr>
            <p:ph type="subTitle" idx="7"/>
          </p:nvPr>
        </p:nvSpPr>
        <p:spPr>
          <a:xfrm>
            <a:off x="2414582" y="3681304"/>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6" name="Google Shape;916;p62"/>
          <p:cNvSpPr txBox="1">
            <a:spLocks noGrp="1"/>
          </p:cNvSpPr>
          <p:nvPr>
            <p:ph type="subTitle" idx="8"/>
          </p:nvPr>
        </p:nvSpPr>
        <p:spPr>
          <a:xfrm>
            <a:off x="2414588" y="3922913"/>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917"/>
        <p:cNvGrpSpPr/>
        <p:nvPr/>
      </p:nvGrpSpPr>
      <p:grpSpPr>
        <a:xfrm>
          <a:off x="0" y="0"/>
          <a:ext cx="0" cy="0"/>
          <a:chOff x="0" y="0"/>
          <a:chExt cx="0" cy="0"/>
        </a:xfrm>
      </p:grpSpPr>
      <p:sp>
        <p:nvSpPr>
          <p:cNvPr id="918" name="Google Shape;918;p63"/>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9" name="Google Shape;919;p63"/>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0" name="Google Shape;920;p63"/>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1" name="Google Shape;921;p63"/>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2" name="Google Shape;922;p63"/>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3" name="Google Shape;923;p63"/>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4" name="Google Shape;924;p63"/>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25" name="Google Shape;925;p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926" name="Google Shape;926;p63"/>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927" name="Google Shape;927;p63"/>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928" name="Google Shape;928;p63"/>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929" name="Google Shape;929;p63"/>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930" name="Google Shape;930;p63"/>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931" name="Google Shape;931;p63"/>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932" name="Google Shape;932;p63"/>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933" name="Google Shape;933;p63"/>
          <p:cNvSpPr txBox="1">
            <a:spLocks noGrp="1"/>
          </p:cNvSpPr>
          <p:nvPr>
            <p:ph type="subTitle" idx="2"/>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Font typeface="Poppins"/>
              <a:buNone/>
              <a:defRPr sz="1500" b="1">
                <a:latin typeface="Poppins"/>
                <a:ea typeface="Poppins"/>
                <a:cs typeface="Poppins"/>
                <a:sym typeface="Poppins"/>
              </a:defRPr>
            </a:lvl1pPr>
            <a:lvl2pPr lvl="1">
              <a:lnSpc>
                <a:spcPct val="95000"/>
              </a:lnSpc>
              <a:spcBef>
                <a:spcPts val="0"/>
              </a:spcBef>
              <a:spcAft>
                <a:spcPts val="0"/>
              </a:spcAft>
              <a:buSzPts val="1500"/>
              <a:buFont typeface="Poppins"/>
              <a:buNone/>
              <a:defRPr sz="1500" b="1">
                <a:latin typeface="Poppins"/>
                <a:ea typeface="Poppins"/>
                <a:cs typeface="Poppins"/>
                <a:sym typeface="Poppins"/>
              </a:defRPr>
            </a:lvl2pPr>
            <a:lvl3pPr lvl="2">
              <a:lnSpc>
                <a:spcPct val="95000"/>
              </a:lnSpc>
              <a:spcBef>
                <a:spcPts val="0"/>
              </a:spcBef>
              <a:spcAft>
                <a:spcPts val="0"/>
              </a:spcAft>
              <a:buSzPts val="1500"/>
              <a:buFont typeface="Poppins"/>
              <a:buNone/>
              <a:defRPr sz="1500" b="1">
                <a:latin typeface="Poppins"/>
                <a:ea typeface="Poppins"/>
                <a:cs typeface="Poppins"/>
                <a:sym typeface="Poppins"/>
              </a:defRPr>
            </a:lvl3pPr>
            <a:lvl4pPr lvl="3">
              <a:lnSpc>
                <a:spcPct val="95000"/>
              </a:lnSpc>
              <a:spcBef>
                <a:spcPts val="0"/>
              </a:spcBef>
              <a:spcAft>
                <a:spcPts val="0"/>
              </a:spcAft>
              <a:buSzPts val="1500"/>
              <a:buFont typeface="Poppins"/>
              <a:buNone/>
              <a:defRPr sz="1500" b="1">
                <a:latin typeface="Poppins"/>
                <a:ea typeface="Poppins"/>
                <a:cs typeface="Poppins"/>
                <a:sym typeface="Poppins"/>
              </a:defRPr>
            </a:lvl4pPr>
            <a:lvl5pPr lvl="4">
              <a:lnSpc>
                <a:spcPct val="95000"/>
              </a:lnSpc>
              <a:spcBef>
                <a:spcPts val="0"/>
              </a:spcBef>
              <a:spcAft>
                <a:spcPts val="0"/>
              </a:spcAft>
              <a:buSzPts val="1500"/>
              <a:buFont typeface="Poppins"/>
              <a:buNone/>
              <a:defRPr sz="1500" b="1">
                <a:latin typeface="Poppins"/>
                <a:ea typeface="Poppins"/>
                <a:cs typeface="Poppins"/>
                <a:sym typeface="Poppins"/>
              </a:defRPr>
            </a:lvl5pPr>
            <a:lvl6pPr lvl="5">
              <a:lnSpc>
                <a:spcPct val="95000"/>
              </a:lnSpc>
              <a:spcBef>
                <a:spcPts val="0"/>
              </a:spcBef>
              <a:spcAft>
                <a:spcPts val="0"/>
              </a:spcAft>
              <a:buSzPts val="1500"/>
              <a:buFont typeface="Poppins"/>
              <a:buNone/>
              <a:defRPr sz="1500" b="1">
                <a:latin typeface="Poppins"/>
                <a:ea typeface="Poppins"/>
                <a:cs typeface="Poppins"/>
                <a:sym typeface="Poppins"/>
              </a:defRPr>
            </a:lvl6pPr>
            <a:lvl7pPr lvl="6">
              <a:lnSpc>
                <a:spcPct val="95000"/>
              </a:lnSpc>
              <a:spcBef>
                <a:spcPts val="0"/>
              </a:spcBef>
              <a:spcAft>
                <a:spcPts val="0"/>
              </a:spcAft>
              <a:buSzPts val="1500"/>
              <a:buFont typeface="Poppins"/>
              <a:buNone/>
              <a:defRPr sz="1500" b="1">
                <a:latin typeface="Poppins"/>
                <a:ea typeface="Poppins"/>
                <a:cs typeface="Poppins"/>
                <a:sym typeface="Poppins"/>
              </a:defRPr>
            </a:lvl7pPr>
            <a:lvl8pPr lvl="7">
              <a:lnSpc>
                <a:spcPct val="95000"/>
              </a:lnSpc>
              <a:spcBef>
                <a:spcPts val="0"/>
              </a:spcBef>
              <a:spcAft>
                <a:spcPts val="0"/>
              </a:spcAft>
              <a:buSzPts val="1500"/>
              <a:buFont typeface="Poppins"/>
              <a:buNone/>
              <a:defRPr sz="1500" b="1">
                <a:latin typeface="Poppins"/>
                <a:ea typeface="Poppins"/>
                <a:cs typeface="Poppins"/>
                <a:sym typeface="Poppins"/>
              </a:defRPr>
            </a:lvl8pPr>
            <a:lvl9pPr lvl="8">
              <a:lnSpc>
                <a:spcPct val="95000"/>
              </a:lnSpc>
              <a:spcBef>
                <a:spcPts val="0"/>
              </a:spcBef>
              <a:spcAft>
                <a:spcPts val="0"/>
              </a:spcAft>
              <a:buSzPts val="1500"/>
              <a:buFont typeface="Poppins"/>
              <a:buNone/>
              <a:defRPr sz="1500" b="1">
                <a:latin typeface="Poppins"/>
                <a:ea typeface="Poppins"/>
                <a:cs typeface="Poppins"/>
                <a:sym typeface="Poppins"/>
              </a:defRPr>
            </a:lvl9pPr>
          </a:lstStyle>
          <a:p>
            <a:endParaRPr/>
          </a:p>
        </p:txBody>
      </p:sp>
      <p:sp>
        <p:nvSpPr>
          <p:cNvPr id="934" name="Google Shape;934;p63"/>
          <p:cNvSpPr txBox="1">
            <a:spLocks noGrp="1"/>
          </p:cNvSpPr>
          <p:nvPr>
            <p:ph type="subTitle" idx="3"/>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35" name="Google Shape;935;p63"/>
          <p:cNvSpPr txBox="1">
            <a:spLocks noGrp="1"/>
          </p:cNvSpPr>
          <p:nvPr>
            <p:ph type="subTitle" idx="4"/>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6" name="Google Shape;936;p63"/>
          <p:cNvSpPr txBox="1">
            <a:spLocks noGrp="1"/>
          </p:cNvSpPr>
          <p:nvPr>
            <p:ph type="subTitle" idx="5"/>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7" name="Google Shape;937;p63"/>
          <p:cNvSpPr txBox="1">
            <a:spLocks noGrp="1"/>
          </p:cNvSpPr>
          <p:nvPr>
            <p:ph type="subTitle" idx="6"/>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8" name="Google Shape;938;p63"/>
          <p:cNvSpPr txBox="1">
            <a:spLocks noGrp="1"/>
          </p:cNvSpPr>
          <p:nvPr>
            <p:ph type="subTitle" idx="7"/>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9" name="Google Shape;939;p63"/>
          <p:cNvSpPr txBox="1">
            <a:spLocks noGrp="1"/>
          </p:cNvSpPr>
          <p:nvPr>
            <p:ph type="subTitle" idx="8"/>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40" name="Google Shape;940;p63"/>
          <p:cNvSpPr txBox="1">
            <a:spLocks noGrp="1"/>
          </p:cNvSpPr>
          <p:nvPr>
            <p:ph type="subTitle" idx="9"/>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941"/>
        <p:cNvGrpSpPr/>
        <p:nvPr/>
      </p:nvGrpSpPr>
      <p:grpSpPr>
        <a:xfrm>
          <a:off x="0" y="0"/>
          <a:ext cx="0" cy="0"/>
          <a:chOff x="0" y="0"/>
          <a:chExt cx="0" cy="0"/>
        </a:xfrm>
      </p:grpSpPr>
      <p:sp>
        <p:nvSpPr>
          <p:cNvPr id="942" name="Google Shape;942;p64"/>
          <p:cNvSpPr/>
          <p:nvPr/>
        </p:nvSpPr>
        <p:spPr>
          <a:xfrm>
            <a:off x="5054736" y="989409"/>
            <a:ext cx="3168000" cy="468000"/>
          </a:xfrm>
          <a:prstGeom prst="roundRect">
            <a:avLst>
              <a:gd name="adj" fmla="val 11578"/>
            </a:avLst>
          </a:prstGeom>
          <a:solidFill>
            <a:srgbClr val="980024"/>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3" name="Google Shape;943;p64"/>
          <p:cNvSpPr/>
          <p:nvPr/>
        </p:nvSpPr>
        <p:spPr>
          <a:xfrm>
            <a:off x="5054736" y="1545907"/>
            <a:ext cx="3168000" cy="468000"/>
          </a:xfrm>
          <a:prstGeom prst="roundRect">
            <a:avLst>
              <a:gd name="adj" fmla="val 11578"/>
            </a:avLst>
          </a:prstGeom>
          <a:solidFill>
            <a:srgbClr val="DB042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4" name="Google Shape;944;p64"/>
          <p:cNvSpPr/>
          <p:nvPr/>
        </p:nvSpPr>
        <p:spPr>
          <a:xfrm>
            <a:off x="5054736" y="2102405"/>
            <a:ext cx="3168000" cy="468000"/>
          </a:xfrm>
          <a:prstGeom prst="roundRect">
            <a:avLst>
              <a:gd name="adj" fmla="val 11578"/>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5" name="Google Shape;945;p64"/>
          <p:cNvSpPr/>
          <p:nvPr/>
        </p:nvSpPr>
        <p:spPr>
          <a:xfrm>
            <a:off x="5054736" y="2658903"/>
            <a:ext cx="3168000" cy="468000"/>
          </a:xfrm>
          <a:prstGeom prst="roundRect">
            <a:avLst>
              <a:gd name="adj" fmla="val 11578"/>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6" name="Google Shape;946;p64"/>
          <p:cNvSpPr/>
          <p:nvPr/>
        </p:nvSpPr>
        <p:spPr>
          <a:xfrm>
            <a:off x="5054736" y="3215402"/>
            <a:ext cx="3168000" cy="468000"/>
          </a:xfrm>
          <a:prstGeom prst="roundRect">
            <a:avLst>
              <a:gd name="adj" fmla="val 11578"/>
            </a:avLst>
          </a:prstGeom>
          <a:solidFill>
            <a:srgbClr val="7785B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7" name="Google Shape;947;p64"/>
          <p:cNvSpPr/>
          <p:nvPr/>
        </p:nvSpPr>
        <p:spPr>
          <a:xfrm>
            <a:off x="5054736" y="3771900"/>
            <a:ext cx="3168000" cy="468000"/>
          </a:xfrm>
          <a:prstGeom prst="roundRect">
            <a:avLst>
              <a:gd name="adj" fmla="val 11578"/>
            </a:avLst>
          </a:prstGeom>
          <a:solidFill>
            <a:srgbClr val="5A688D"/>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8" name="Google Shape;948;p64"/>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49" name="Google Shape;949;p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950" name="Google Shape;950;p64"/>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951" name="Google Shape;951;p64"/>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952" name="Google Shape;952;p64"/>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953" name="Google Shape;953;p64"/>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954" name="Google Shape;954;p64"/>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955" name="Google Shape;955;p64"/>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956" name="Google Shape;956;p64"/>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957" name="Google Shape;957;p64"/>
          <p:cNvSpPr txBox="1">
            <a:spLocks noGrp="1"/>
          </p:cNvSpPr>
          <p:nvPr>
            <p:ph type="subTitle" idx="2"/>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8" name="Google Shape;958;p64"/>
          <p:cNvSpPr txBox="1">
            <a:spLocks noGrp="1"/>
          </p:cNvSpPr>
          <p:nvPr>
            <p:ph type="subTitle" idx="3"/>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9" name="Google Shape;959;p64"/>
          <p:cNvSpPr txBox="1">
            <a:spLocks noGrp="1"/>
          </p:cNvSpPr>
          <p:nvPr>
            <p:ph type="subTitle" idx="4"/>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0" name="Google Shape;960;p64"/>
          <p:cNvSpPr txBox="1">
            <a:spLocks noGrp="1"/>
          </p:cNvSpPr>
          <p:nvPr>
            <p:ph type="subTitle" idx="5"/>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1" name="Google Shape;961;p64"/>
          <p:cNvSpPr txBox="1">
            <a:spLocks noGrp="1"/>
          </p:cNvSpPr>
          <p:nvPr>
            <p:ph type="subTitle" idx="6"/>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2" name="Google Shape;962;p64"/>
          <p:cNvSpPr txBox="1">
            <a:spLocks noGrp="1"/>
          </p:cNvSpPr>
          <p:nvPr>
            <p:ph type="subTitle" idx="7"/>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3" name="Google Shape;963;p64"/>
          <p:cNvSpPr txBox="1">
            <a:spLocks noGrp="1"/>
          </p:cNvSpPr>
          <p:nvPr>
            <p:ph type="subTitle" idx="8"/>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500"/>
              <a:buFont typeface="Poppins"/>
              <a:buNone/>
              <a:defRPr sz="1500" b="1">
                <a:latin typeface="Poppins"/>
                <a:ea typeface="Poppins"/>
                <a:cs typeface="Poppins"/>
                <a:sym typeface="Poppins"/>
              </a:defRPr>
            </a:lvl1pPr>
            <a:lvl2pPr lvl="1">
              <a:lnSpc>
                <a:spcPct val="95000"/>
              </a:lnSpc>
              <a:spcBef>
                <a:spcPts val="1300"/>
              </a:spcBef>
              <a:spcAft>
                <a:spcPts val="0"/>
              </a:spcAft>
              <a:buSzPts val="1500"/>
              <a:buFont typeface="Poppins"/>
              <a:buNone/>
              <a:defRPr sz="1500" b="1">
                <a:latin typeface="Poppins"/>
                <a:ea typeface="Poppins"/>
                <a:cs typeface="Poppins"/>
                <a:sym typeface="Poppins"/>
              </a:defRPr>
            </a:lvl2pPr>
            <a:lvl3pPr lvl="2">
              <a:lnSpc>
                <a:spcPct val="95000"/>
              </a:lnSpc>
              <a:spcBef>
                <a:spcPts val="1300"/>
              </a:spcBef>
              <a:spcAft>
                <a:spcPts val="0"/>
              </a:spcAft>
              <a:buSzPts val="1500"/>
              <a:buFont typeface="Poppins"/>
              <a:buNone/>
              <a:defRPr sz="1500" b="1">
                <a:latin typeface="Poppins"/>
                <a:ea typeface="Poppins"/>
                <a:cs typeface="Poppins"/>
                <a:sym typeface="Poppins"/>
              </a:defRPr>
            </a:lvl3pPr>
            <a:lvl4pPr lvl="3">
              <a:lnSpc>
                <a:spcPct val="95000"/>
              </a:lnSpc>
              <a:spcBef>
                <a:spcPts val="1300"/>
              </a:spcBef>
              <a:spcAft>
                <a:spcPts val="0"/>
              </a:spcAft>
              <a:buSzPts val="1500"/>
              <a:buFont typeface="Poppins"/>
              <a:buNone/>
              <a:defRPr sz="1500" b="1">
                <a:latin typeface="Poppins"/>
                <a:ea typeface="Poppins"/>
                <a:cs typeface="Poppins"/>
                <a:sym typeface="Poppins"/>
              </a:defRPr>
            </a:lvl4pPr>
            <a:lvl5pPr lvl="4">
              <a:lnSpc>
                <a:spcPct val="95000"/>
              </a:lnSpc>
              <a:spcBef>
                <a:spcPts val="1300"/>
              </a:spcBef>
              <a:spcAft>
                <a:spcPts val="0"/>
              </a:spcAft>
              <a:buSzPts val="1500"/>
              <a:buFont typeface="Poppins"/>
              <a:buNone/>
              <a:defRPr sz="1500" b="1">
                <a:latin typeface="Poppins"/>
                <a:ea typeface="Poppins"/>
                <a:cs typeface="Poppins"/>
                <a:sym typeface="Poppins"/>
              </a:defRPr>
            </a:lvl5pPr>
            <a:lvl6pPr lvl="5">
              <a:lnSpc>
                <a:spcPct val="95000"/>
              </a:lnSpc>
              <a:spcBef>
                <a:spcPts val="1300"/>
              </a:spcBef>
              <a:spcAft>
                <a:spcPts val="0"/>
              </a:spcAft>
              <a:buSzPts val="1500"/>
              <a:buFont typeface="Poppins"/>
              <a:buNone/>
              <a:defRPr sz="1500" b="1">
                <a:latin typeface="Poppins"/>
                <a:ea typeface="Poppins"/>
                <a:cs typeface="Poppins"/>
                <a:sym typeface="Poppins"/>
              </a:defRPr>
            </a:lvl6pPr>
            <a:lvl7pPr lvl="6">
              <a:lnSpc>
                <a:spcPct val="95000"/>
              </a:lnSpc>
              <a:spcBef>
                <a:spcPts val="1300"/>
              </a:spcBef>
              <a:spcAft>
                <a:spcPts val="0"/>
              </a:spcAft>
              <a:buSzPts val="1500"/>
              <a:buFont typeface="Poppins"/>
              <a:buNone/>
              <a:defRPr sz="1500" b="1">
                <a:latin typeface="Poppins"/>
                <a:ea typeface="Poppins"/>
                <a:cs typeface="Poppins"/>
                <a:sym typeface="Poppins"/>
              </a:defRPr>
            </a:lvl7pPr>
            <a:lvl8pPr lvl="7">
              <a:lnSpc>
                <a:spcPct val="95000"/>
              </a:lnSpc>
              <a:spcBef>
                <a:spcPts val="1300"/>
              </a:spcBef>
              <a:spcAft>
                <a:spcPts val="0"/>
              </a:spcAft>
              <a:buSzPts val="1500"/>
              <a:buFont typeface="Poppins"/>
              <a:buNone/>
              <a:defRPr sz="1500" b="1">
                <a:latin typeface="Poppins"/>
                <a:ea typeface="Poppins"/>
                <a:cs typeface="Poppins"/>
                <a:sym typeface="Poppins"/>
              </a:defRPr>
            </a:lvl8pPr>
            <a:lvl9pPr lvl="8">
              <a:lnSpc>
                <a:spcPct val="95000"/>
              </a:lnSpc>
              <a:spcBef>
                <a:spcPts val="1300"/>
              </a:spcBef>
              <a:spcAft>
                <a:spcPts val="0"/>
              </a:spcAft>
              <a:buSzPts val="1500"/>
              <a:buFont typeface="Poppins"/>
              <a:buNone/>
              <a:defRPr sz="1500" b="1">
                <a:latin typeface="Poppins"/>
                <a:ea typeface="Poppins"/>
                <a:cs typeface="Poppins"/>
                <a:sym typeface="Poppins"/>
              </a:defRPr>
            </a:lvl9pPr>
          </a:lstStyle>
          <a:p>
            <a:endParaRPr/>
          </a:p>
        </p:txBody>
      </p:sp>
      <p:sp>
        <p:nvSpPr>
          <p:cNvPr id="964" name="Google Shape;964;p64"/>
          <p:cNvSpPr txBox="1">
            <a:spLocks noGrp="1"/>
          </p:cNvSpPr>
          <p:nvPr>
            <p:ph type="subTitle" idx="9"/>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965"/>
        <p:cNvGrpSpPr/>
        <p:nvPr/>
      </p:nvGrpSpPr>
      <p:grpSpPr>
        <a:xfrm>
          <a:off x="0" y="0"/>
          <a:ext cx="0" cy="0"/>
          <a:chOff x="0" y="0"/>
          <a:chExt cx="0" cy="0"/>
        </a:xfrm>
      </p:grpSpPr>
      <p:sp>
        <p:nvSpPr>
          <p:cNvPr id="966" name="Google Shape;966;p65"/>
          <p:cNvSpPr/>
          <p:nvPr/>
        </p:nvSpPr>
        <p:spPr>
          <a:xfrm rot="10800000">
            <a:off x="1305453"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67" name="Google Shape;967;p65"/>
          <p:cNvSpPr/>
          <p:nvPr/>
        </p:nvSpPr>
        <p:spPr>
          <a:xfrm rot="10800000">
            <a:off x="4614955"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968" name="Google Shape;968;p65"/>
          <p:cNvPicPr preferRelativeResize="0"/>
          <p:nvPr/>
        </p:nvPicPr>
        <p:blipFill rotWithShape="1">
          <a:blip r:embed="rId3">
            <a:alphaModFix/>
          </a:blip>
          <a:srcRect/>
          <a:stretch/>
        </p:blipFill>
        <p:spPr>
          <a:xfrm>
            <a:off x="4612406" y="1950413"/>
            <a:ext cx="3225146" cy="11905"/>
          </a:xfrm>
          <a:prstGeom prst="rect">
            <a:avLst/>
          </a:prstGeom>
          <a:noFill/>
          <a:ln>
            <a:noFill/>
          </a:ln>
        </p:spPr>
      </p:pic>
      <p:sp>
        <p:nvSpPr>
          <p:cNvPr id="969" name="Google Shape;969;p65"/>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70" name="Google Shape;970;p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971" name="Google Shape;971;p65"/>
          <p:cNvPicPr preferRelativeResize="0"/>
          <p:nvPr/>
        </p:nvPicPr>
        <p:blipFill rotWithShape="1">
          <a:blip r:embed="rId4">
            <a:alphaModFix/>
          </a:blip>
          <a:srcRect/>
          <a:stretch/>
        </p:blipFill>
        <p:spPr>
          <a:xfrm>
            <a:off x="1483070" y="2207816"/>
            <a:ext cx="126983" cy="126983"/>
          </a:xfrm>
          <a:prstGeom prst="rect">
            <a:avLst/>
          </a:prstGeom>
          <a:noFill/>
          <a:ln>
            <a:noFill/>
          </a:ln>
        </p:spPr>
      </p:pic>
      <p:pic>
        <p:nvPicPr>
          <p:cNvPr id="972" name="Google Shape;972;p65"/>
          <p:cNvPicPr preferRelativeResize="0"/>
          <p:nvPr/>
        </p:nvPicPr>
        <p:blipFill rotWithShape="1">
          <a:blip r:embed="rId4">
            <a:alphaModFix/>
          </a:blip>
          <a:srcRect/>
          <a:stretch/>
        </p:blipFill>
        <p:spPr>
          <a:xfrm>
            <a:off x="1483070" y="2581503"/>
            <a:ext cx="126983" cy="126983"/>
          </a:xfrm>
          <a:prstGeom prst="rect">
            <a:avLst/>
          </a:prstGeom>
          <a:noFill/>
          <a:ln>
            <a:noFill/>
          </a:ln>
        </p:spPr>
      </p:pic>
      <p:pic>
        <p:nvPicPr>
          <p:cNvPr id="973" name="Google Shape;973;p65"/>
          <p:cNvPicPr preferRelativeResize="0"/>
          <p:nvPr/>
        </p:nvPicPr>
        <p:blipFill rotWithShape="1">
          <a:blip r:embed="rId4">
            <a:alphaModFix/>
          </a:blip>
          <a:srcRect/>
          <a:stretch/>
        </p:blipFill>
        <p:spPr>
          <a:xfrm>
            <a:off x="1483070" y="2953999"/>
            <a:ext cx="126983" cy="126983"/>
          </a:xfrm>
          <a:prstGeom prst="rect">
            <a:avLst/>
          </a:prstGeom>
          <a:noFill/>
          <a:ln>
            <a:noFill/>
          </a:ln>
        </p:spPr>
      </p:pic>
      <p:pic>
        <p:nvPicPr>
          <p:cNvPr id="974" name="Google Shape;974;p65"/>
          <p:cNvPicPr preferRelativeResize="0"/>
          <p:nvPr/>
        </p:nvPicPr>
        <p:blipFill rotWithShape="1">
          <a:blip r:embed="rId4">
            <a:alphaModFix/>
          </a:blip>
          <a:srcRect/>
          <a:stretch/>
        </p:blipFill>
        <p:spPr>
          <a:xfrm>
            <a:off x="1483070" y="3326496"/>
            <a:ext cx="126983" cy="126983"/>
          </a:xfrm>
          <a:prstGeom prst="rect">
            <a:avLst/>
          </a:prstGeom>
          <a:noFill/>
          <a:ln>
            <a:noFill/>
          </a:ln>
        </p:spPr>
      </p:pic>
      <p:pic>
        <p:nvPicPr>
          <p:cNvPr id="975" name="Google Shape;975;p65"/>
          <p:cNvPicPr preferRelativeResize="0"/>
          <p:nvPr/>
        </p:nvPicPr>
        <p:blipFill rotWithShape="1">
          <a:blip r:embed="rId4">
            <a:alphaModFix/>
          </a:blip>
          <a:srcRect/>
          <a:stretch/>
        </p:blipFill>
        <p:spPr>
          <a:xfrm>
            <a:off x="1483070" y="3698993"/>
            <a:ext cx="126983" cy="126983"/>
          </a:xfrm>
          <a:prstGeom prst="rect">
            <a:avLst/>
          </a:prstGeom>
          <a:noFill/>
          <a:ln>
            <a:noFill/>
          </a:ln>
        </p:spPr>
      </p:pic>
      <p:pic>
        <p:nvPicPr>
          <p:cNvPr id="976" name="Google Shape;976;p65"/>
          <p:cNvPicPr preferRelativeResize="0"/>
          <p:nvPr/>
        </p:nvPicPr>
        <p:blipFill rotWithShape="1">
          <a:blip r:embed="rId4">
            <a:alphaModFix/>
          </a:blip>
          <a:srcRect/>
          <a:stretch/>
        </p:blipFill>
        <p:spPr>
          <a:xfrm>
            <a:off x="1483070" y="4071489"/>
            <a:ext cx="126983" cy="126983"/>
          </a:xfrm>
          <a:prstGeom prst="rect">
            <a:avLst/>
          </a:prstGeom>
          <a:noFill/>
          <a:ln>
            <a:noFill/>
          </a:ln>
        </p:spPr>
      </p:pic>
      <p:pic>
        <p:nvPicPr>
          <p:cNvPr id="977" name="Google Shape;977;p65"/>
          <p:cNvPicPr preferRelativeResize="0"/>
          <p:nvPr/>
        </p:nvPicPr>
        <p:blipFill rotWithShape="1">
          <a:blip r:embed="rId5">
            <a:alphaModFix/>
          </a:blip>
          <a:srcRect/>
          <a:stretch/>
        </p:blipFill>
        <p:spPr>
          <a:xfrm>
            <a:off x="4798242" y="2206923"/>
            <a:ext cx="129857" cy="129857"/>
          </a:xfrm>
          <a:prstGeom prst="rect">
            <a:avLst/>
          </a:prstGeom>
          <a:noFill/>
          <a:ln>
            <a:noFill/>
          </a:ln>
        </p:spPr>
      </p:pic>
      <p:pic>
        <p:nvPicPr>
          <p:cNvPr id="978" name="Google Shape;978;p65"/>
          <p:cNvPicPr preferRelativeResize="0"/>
          <p:nvPr/>
        </p:nvPicPr>
        <p:blipFill rotWithShape="1">
          <a:blip r:embed="rId5">
            <a:alphaModFix/>
          </a:blip>
          <a:srcRect/>
          <a:stretch/>
        </p:blipFill>
        <p:spPr>
          <a:xfrm>
            <a:off x="4798242" y="2579122"/>
            <a:ext cx="129857" cy="129857"/>
          </a:xfrm>
          <a:prstGeom prst="rect">
            <a:avLst/>
          </a:prstGeom>
          <a:noFill/>
          <a:ln>
            <a:noFill/>
          </a:ln>
        </p:spPr>
      </p:pic>
      <p:pic>
        <p:nvPicPr>
          <p:cNvPr id="979" name="Google Shape;979;p65"/>
          <p:cNvPicPr preferRelativeResize="0"/>
          <p:nvPr/>
        </p:nvPicPr>
        <p:blipFill rotWithShape="1">
          <a:blip r:embed="rId5">
            <a:alphaModFix/>
          </a:blip>
          <a:srcRect/>
          <a:stretch/>
        </p:blipFill>
        <p:spPr>
          <a:xfrm>
            <a:off x="4798242" y="2950428"/>
            <a:ext cx="129857" cy="129857"/>
          </a:xfrm>
          <a:prstGeom prst="rect">
            <a:avLst/>
          </a:prstGeom>
          <a:noFill/>
          <a:ln>
            <a:noFill/>
          </a:ln>
        </p:spPr>
      </p:pic>
      <p:pic>
        <p:nvPicPr>
          <p:cNvPr id="980" name="Google Shape;980;p65"/>
          <p:cNvPicPr preferRelativeResize="0"/>
          <p:nvPr/>
        </p:nvPicPr>
        <p:blipFill rotWithShape="1">
          <a:blip r:embed="rId5">
            <a:alphaModFix/>
          </a:blip>
          <a:srcRect/>
          <a:stretch/>
        </p:blipFill>
        <p:spPr>
          <a:xfrm>
            <a:off x="4798242" y="3323622"/>
            <a:ext cx="129857" cy="129857"/>
          </a:xfrm>
          <a:prstGeom prst="rect">
            <a:avLst/>
          </a:prstGeom>
          <a:noFill/>
          <a:ln>
            <a:noFill/>
          </a:ln>
        </p:spPr>
      </p:pic>
      <p:pic>
        <p:nvPicPr>
          <p:cNvPr id="981" name="Google Shape;981;p65"/>
          <p:cNvPicPr preferRelativeResize="0"/>
          <p:nvPr/>
        </p:nvPicPr>
        <p:blipFill rotWithShape="1">
          <a:blip r:embed="rId5">
            <a:alphaModFix/>
          </a:blip>
          <a:srcRect/>
          <a:stretch/>
        </p:blipFill>
        <p:spPr>
          <a:xfrm>
            <a:off x="4798242" y="3696816"/>
            <a:ext cx="129857" cy="129857"/>
          </a:xfrm>
          <a:prstGeom prst="rect">
            <a:avLst/>
          </a:prstGeom>
          <a:noFill/>
          <a:ln>
            <a:noFill/>
          </a:ln>
        </p:spPr>
      </p:pic>
      <p:pic>
        <p:nvPicPr>
          <p:cNvPr id="982" name="Google Shape;982;p65"/>
          <p:cNvPicPr preferRelativeResize="0"/>
          <p:nvPr/>
        </p:nvPicPr>
        <p:blipFill rotWithShape="1">
          <a:blip r:embed="rId5">
            <a:alphaModFix/>
          </a:blip>
          <a:srcRect/>
          <a:stretch/>
        </p:blipFill>
        <p:spPr>
          <a:xfrm>
            <a:off x="4798242" y="4067722"/>
            <a:ext cx="129857" cy="129857"/>
          </a:xfrm>
          <a:prstGeom prst="rect">
            <a:avLst/>
          </a:prstGeom>
          <a:noFill/>
          <a:ln>
            <a:noFill/>
          </a:ln>
        </p:spPr>
      </p:pic>
      <p:pic>
        <p:nvPicPr>
          <p:cNvPr id="983" name="Google Shape;983;p65"/>
          <p:cNvPicPr preferRelativeResize="0"/>
          <p:nvPr/>
        </p:nvPicPr>
        <p:blipFill rotWithShape="1">
          <a:blip r:embed="rId3">
            <a:alphaModFix/>
          </a:blip>
          <a:srcRect/>
          <a:stretch/>
        </p:blipFill>
        <p:spPr>
          <a:xfrm>
            <a:off x="1305354" y="1950413"/>
            <a:ext cx="3225146" cy="11905"/>
          </a:xfrm>
          <a:prstGeom prst="rect">
            <a:avLst/>
          </a:prstGeom>
          <a:noFill/>
          <a:ln>
            <a:noFill/>
          </a:ln>
        </p:spPr>
      </p:pic>
      <p:sp>
        <p:nvSpPr>
          <p:cNvPr id="984" name="Google Shape;984;p65"/>
          <p:cNvSpPr txBox="1">
            <a:spLocks noGrp="1"/>
          </p:cNvSpPr>
          <p:nvPr>
            <p:ph type="subTitle" idx="1"/>
          </p:nvPr>
        </p:nvSpPr>
        <p:spPr>
          <a:xfrm>
            <a:off x="1694133"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5" name="Google Shape;985;p65"/>
          <p:cNvSpPr txBox="1">
            <a:spLocks noGrp="1"/>
          </p:cNvSpPr>
          <p:nvPr>
            <p:ph type="subTitle" idx="2"/>
          </p:nvPr>
        </p:nvSpPr>
        <p:spPr>
          <a:xfrm>
            <a:off x="1694133"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6" name="Google Shape;986;p65"/>
          <p:cNvSpPr txBox="1">
            <a:spLocks noGrp="1"/>
          </p:cNvSpPr>
          <p:nvPr>
            <p:ph type="subTitle" idx="3"/>
          </p:nvPr>
        </p:nvSpPr>
        <p:spPr>
          <a:xfrm>
            <a:off x="1694133"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7" name="Google Shape;987;p65"/>
          <p:cNvSpPr txBox="1">
            <a:spLocks noGrp="1"/>
          </p:cNvSpPr>
          <p:nvPr>
            <p:ph type="subTitle" idx="4"/>
          </p:nvPr>
        </p:nvSpPr>
        <p:spPr>
          <a:xfrm>
            <a:off x="1694133"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8" name="Google Shape;988;p65"/>
          <p:cNvSpPr txBox="1">
            <a:spLocks noGrp="1"/>
          </p:cNvSpPr>
          <p:nvPr>
            <p:ph type="subTitle" idx="5"/>
          </p:nvPr>
        </p:nvSpPr>
        <p:spPr>
          <a:xfrm>
            <a:off x="1694133"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9" name="Google Shape;989;p65"/>
          <p:cNvSpPr txBox="1">
            <a:spLocks noGrp="1"/>
          </p:cNvSpPr>
          <p:nvPr>
            <p:ph type="subTitle" idx="6"/>
          </p:nvPr>
        </p:nvSpPr>
        <p:spPr>
          <a:xfrm>
            <a:off x="1694133"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0" name="Google Shape;990;p65"/>
          <p:cNvSpPr txBox="1">
            <a:spLocks noGrp="1"/>
          </p:cNvSpPr>
          <p:nvPr>
            <p:ph type="subTitle" idx="7"/>
          </p:nvPr>
        </p:nvSpPr>
        <p:spPr>
          <a:xfrm>
            <a:off x="5012144"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1" name="Google Shape;991;p65"/>
          <p:cNvSpPr txBox="1">
            <a:spLocks noGrp="1"/>
          </p:cNvSpPr>
          <p:nvPr>
            <p:ph type="subTitle" idx="8"/>
          </p:nvPr>
        </p:nvSpPr>
        <p:spPr>
          <a:xfrm>
            <a:off x="5012144"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2" name="Google Shape;992;p65"/>
          <p:cNvSpPr txBox="1">
            <a:spLocks noGrp="1"/>
          </p:cNvSpPr>
          <p:nvPr>
            <p:ph type="subTitle" idx="9"/>
          </p:nvPr>
        </p:nvSpPr>
        <p:spPr>
          <a:xfrm>
            <a:off x="5012144"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3" name="Google Shape;993;p65"/>
          <p:cNvSpPr txBox="1">
            <a:spLocks noGrp="1"/>
          </p:cNvSpPr>
          <p:nvPr>
            <p:ph type="subTitle" idx="13"/>
          </p:nvPr>
        </p:nvSpPr>
        <p:spPr>
          <a:xfrm>
            <a:off x="5012144"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4" name="Google Shape;994;p65"/>
          <p:cNvSpPr txBox="1">
            <a:spLocks noGrp="1"/>
          </p:cNvSpPr>
          <p:nvPr>
            <p:ph type="subTitle" idx="14"/>
          </p:nvPr>
        </p:nvSpPr>
        <p:spPr>
          <a:xfrm>
            <a:off x="5012144"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5" name="Google Shape;995;p65"/>
          <p:cNvSpPr txBox="1">
            <a:spLocks noGrp="1"/>
          </p:cNvSpPr>
          <p:nvPr>
            <p:ph type="subTitle" idx="15"/>
          </p:nvPr>
        </p:nvSpPr>
        <p:spPr>
          <a:xfrm>
            <a:off x="5012144"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6" name="Google Shape;996;p65"/>
          <p:cNvSpPr txBox="1">
            <a:spLocks noGrp="1"/>
          </p:cNvSpPr>
          <p:nvPr>
            <p:ph type="subTitle" idx="16"/>
          </p:nvPr>
        </p:nvSpPr>
        <p:spPr>
          <a:xfrm>
            <a:off x="147919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
        <p:nvSpPr>
          <p:cNvPr id="997" name="Google Shape;997;p65"/>
          <p:cNvSpPr txBox="1">
            <a:spLocks noGrp="1"/>
          </p:cNvSpPr>
          <p:nvPr>
            <p:ph type="subTitle" idx="17"/>
          </p:nvPr>
        </p:nvSpPr>
        <p:spPr>
          <a:xfrm>
            <a:off x="479734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998"/>
        <p:cNvGrpSpPr/>
        <p:nvPr/>
      </p:nvGrpSpPr>
      <p:grpSpPr>
        <a:xfrm>
          <a:off x="0" y="0"/>
          <a:ext cx="0" cy="0"/>
          <a:chOff x="0" y="0"/>
          <a:chExt cx="0" cy="0"/>
        </a:xfrm>
      </p:grpSpPr>
      <p:sp>
        <p:nvSpPr>
          <p:cNvPr id="999" name="Google Shape;999;p66"/>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00" name="Google Shape;1000;p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001" name="Google Shape;1001;p66"/>
          <p:cNvPicPr preferRelativeResize="0"/>
          <p:nvPr/>
        </p:nvPicPr>
        <p:blipFill rotWithShape="1">
          <a:blip r:embed="rId3">
            <a:alphaModFix/>
          </a:blip>
          <a:srcRect/>
          <a:stretch/>
        </p:blipFill>
        <p:spPr>
          <a:xfrm>
            <a:off x="308398" y="1192870"/>
            <a:ext cx="4726410" cy="7143"/>
          </a:xfrm>
          <a:prstGeom prst="rect">
            <a:avLst/>
          </a:prstGeom>
          <a:noFill/>
          <a:ln>
            <a:noFill/>
          </a:ln>
        </p:spPr>
      </p:pic>
      <p:pic>
        <p:nvPicPr>
          <p:cNvPr id="1002" name="Google Shape;1002;p66"/>
          <p:cNvPicPr preferRelativeResize="0"/>
          <p:nvPr/>
        </p:nvPicPr>
        <p:blipFill rotWithShape="1">
          <a:blip r:embed="rId3">
            <a:alphaModFix/>
          </a:blip>
          <a:srcRect/>
          <a:stretch/>
        </p:blipFill>
        <p:spPr>
          <a:xfrm>
            <a:off x="308398" y="2188463"/>
            <a:ext cx="4726410" cy="7143"/>
          </a:xfrm>
          <a:prstGeom prst="rect">
            <a:avLst/>
          </a:prstGeom>
          <a:noFill/>
          <a:ln>
            <a:noFill/>
          </a:ln>
        </p:spPr>
      </p:pic>
      <p:pic>
        <p:nvPicPr>
          <p:cNvPr id="1003" name="Google Shape;1003;p66"/>
          <p:cNvPicPr preferRelativeResize="0"/>
          <p:nvPr/>
        </p:nvPicPr>
        <p:blipFill rotWithShape="1">
          <a:blip r:embed="rId3">
            <a:alphaModFix/>
          </a:blip>
          <a:srcRect/>
          <a:stretch/>
        </p:blipFill>
        <p:spPr>
          <a:xfrm>
            <a:off x="308398" y="3189934"/>
            <a:ext cx="4726410" cy="7143"/>
          </a:xfrm>
          <a:prstGeom prst="rect">
            <a:avLst/>
          </a:prstGeom>
          <a:noFill/>
          <a:ln>
            <a:noFill/>
          </a:ln>
        </p:spPr>
      </p:pic>
      <p:grpSp>
        <p:nvGrpSpPr>
          <p:cNvPr id="1004" name="Google Shape;1004;p66"/>
          <p:cNvGrpSpPr/>
          <p:nvPr/>
        </p:nvGrpSpPr>
        <p:grpSpPr>
          <a:xfrm>
            <a:off x="8381796" y="4822425"/>
            <a:ext cx="537710" cy="158585"/>
            <a:chOff x="22351457" y="12859799"/>
            <a:chExt cx="1433894" cy="422893"/>
          </a:xfrm>
        </p:grpSpPr>
        <p:grpSp>
          <p:nvGrpSpPr>
            <p:cNvPr id="1005" name="Google Shape;1005;p66"/>
            <p:cNvGrpSpPr/>
            <p:nvPr/>
          </p:nvGrpSpPr>
          <p:grpSpPr>
            <a:xfrm>
              <a:off x="22351457" y="12859799"/>
              <a:ext cx="1379787" cy="422893"/>
              <a:chOff x="22351457" y="12859799"/>
              <a:chExt cx="1379787" cy="422893"/>
            </a:xfrm>
          </p:grpSpPr>
          <p:sp>
            <p:nvSpPr>
              <p:cNvPr id="1006" name="Google Shape;1006;p6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07" name="Google Shape;1007;p6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008" name="Google Shape;1008;p66"/>
              <p:cNvGrpSpPr/>
              <p:nvPr/>
            </p:nvGrpSpPr>
            <p:grpSpPr>
              <a:xfrm>
                <a:off x="23288552" y="12859801"/>
                <a:ext cx="442692" cy="422765"/>
                <a:chOff x="23288552" y="12859801"/>
                <a:chExt cx="442692" cy="422765"/>
              </a:xfrm>
            </p:grpSpPr>
            <p:grpSp>
              <p:nvGrpSpPr>
                <p:cNvPr id="1009" name="Google Shape;1009;p66"/>
                <p:cNvGrpSpPr/>
                <p:nvPr/>
              </p:nvGrpSpPr>
              <p:grpSpPr>
                <a:xfrm>
                  <a:off x="23288552" y="12859801"/>
                  <a:ext cx="442692" cy="422765"/>
                  <a:chOff x="23288552" y="12859801"/>
                  <a:chExt cx="442692" cy="422765"/>
                </a:xfrm>
              </p:grpSpPr>
              <p:sp>
                <p:nvSpPr>
                  <p:cNvPr id="1010" name="Google Shape;1010;p6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11" name="Google Shape;1011;p6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12" name="Google Shape;1012;p6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013" name="Google Shape;1013;p6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14" name="Google Shape;1014;p6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015" name="Google Shape;1015;p66"/>
          <p:cNvSpPr txBox="1">
            <a:spLocks noGrp="1"/>
          </p:cNvSpPr>
          <p:nvPr>
            <p:ph type="title" idx="2" hasCustomPrompt="1"/>
          </p:nvPr>
        </p:nvSpPr>
        <p:spPr>
          <a:xfrm>
            <a:off x="0" y="1366166"/>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6" name="Google Shape;1016;p66"/>
          <p:cNvSpPr txBox="1">
            <a:spLocks noGrp="1"/>
          </p:cNvSpPr>
          <p:nvPr>
            <p:ph type="title" idx="3" hasCustomPrompt="1"/>
          </p:nvPr>
        </p:nvSpPr>
        <p:spPr>
          <a:xfrm>
            <a:off x="0" y="23819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7" name="Google Shape;1017;p66"/>
          <p:cNvSpPr txBox="1">
            <a:spLocks noGrp="1"/>
          </p:cNvSpPr>
          <p:nvPr>
            <p:ph type="title" idx="4" hasCustomPrompt="1"/>
          </p:nvPr>
        </p:nvSpPr>
        <p:spPr>
          <a:xfrm>
            <a:off x="0" y="33248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8" name="Google Shape;1018;p66"/>
          <p:cNvSpPr txBox="1">
            <a:spLocks noGrp="1"/>
          </p:cNvSpPr>
          <p:nvPr>
            <p:ph type="subTitle" idx="1"/>
          </p:nvPr>
        </p:nvSpPr>
        <p:spPr>
          <a:xfrm>
            <a:off x="943218" y="1419300"/>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19" name="Google Shape;1019;p66"/>
          <p:cNvSpPr txBox="1">
            <a:spLocks noGrp="1"/>
          </p:cNvSpPr>
          <p:nvPr>
            <p:ph type="subTitle" idx="5"/>
          </p:nvPr>
        </p:nvSpPr>
        <p:spPr>
          <a:xfrm>
            <a:off x="943218" y="2437116"/>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20" name="Google Shape;1020;p66"/>
          <p:cNvSpPr txBox="1">
            <a:spLocks noGrp="1"/>
          </p:cNvSpPr>
          <p:nvPr>
            <p:ph type="subTitle" idx="6"/>
          </p:nvPr>
        </p:nvSpPr>
        <p:spPr>
          <a:xfrm>
            <a:off x="943218" y="3380953"/>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1021"/>
        <p:cNvGrpSpPr/>
        <p:nvPr/>
      </p:nvGrpSpPr>
      <p:grpSpPr>
        <a:xfrm>
          <a:off x="0" y="0"/>
          <a:ext cx="0" cy="0"/>
          <a:chOff x="0" y="0"/>
          <a:chExt cx="0" cy="0"/>
        </a:xfrm>
      </p:grpSpPr>
      <p:sp>
        <p:nvSpPr>
          <p:cNvPr id="1022" name="Google Shape;1022;p67"/>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23" name="Google Shape;1023;p67"/>
          <p:cNvSpPr/>
          <p:nvPr/>
        </p:nvSpPr>
        <p:spPr>
          <a:xfrm>
            <a:off x="312398" y="2906262"/>
            <a:ext cx="2682600" cy="1800000"/>
          </a:xfrm>
          <a:prstGeom prst="roundRect">
            <a:avLst>
              <a:gd name="adj" fmla="val 205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24" name="Google Shape;1024;p67"/>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25" name="Google Shape;1025;p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026" name="Google Shape;1026;p67"/>
          <p:cNvSpPr txBox="1"/>
          <p:nvPr/>
        </p:nvSpPr>
        <p:spPr>
          <a:xfrm>
            <a:off x="2481143" y="3271367"/>
            <a:ext cx="2239500" cy="502200"/>
          </a:xfrm>
          <a:prstGeom prst="rect">
            <a:avLst/>
          </a:prstGeom>
          <a:noFill/>
          <a:ln>
            <a:noFill/>
          </a:ln>
        </p:spPr>
        <p:txBody>
          <a:bodyPr spcFirstLastPara="1" wrap="square" lIns="0" tIns="0" rIns="0" bIns="0" anchor="t" anchorCtr="0">
            <a:noAutofit/>
          </a:bodyPr>
          <a:lstStyle/>
          <a:p>
            <a:pPr marL="101600" marR="0" lvl="0" indent="-101600" algn="l" rtl="0">
              <a:lnSpc>
                <a:spcPct val="101000"/>
              </a:lnSpc>
              <a:spcBef>
                <a:spcPts val="0"/>
              </a:spcBef>
              <a:spcAft>
                <a:spcPts val="0"/>
              </a:spcAft>
              <a:buNone/>
            </a:pPr>
            <a:endParaRPr sz="600">
              <a:solidFill>
                <a:schemeClr val="dk1"/>
              </a:solidFill>
              <a:latin typeface="Poppins Medium"/>
              <a:ea typeface="Poppins Medium"/>
              <a:cs typeface="Poppins Medium"/>
              <a:sym typeface="Poppins Medium"/>
            </a:endParaRPr>
          </a:p>
        </p:txBody>
      </p:sp>
      <p:pic>
        <p:nvPicPr>
          <p:cNvPr id="1027" name="Google Shape;1027;p67"/>
          <p:cNvPicPr preferRelativeResize="0"/>
          <p:nvPr/>
        </p:nvPicPr>
        <p:blipFill rotWithShape="1">
          <a:blip r:embed="rId3">
            <a:alphaModFix/>
          </a:blip>
          <a:srcRect/>
          <a:stretch/>
        </p:blipFill>
        <p:spPr>
          <a:xfrm>
            <a:off x="312398" y="3714529"/>
            <a:ext cx="2685836" cy="7143"/>
          </a:xfrm>
          <a:prstGeom prst="rect">
            <a:avLst/>
          </a:prstGeom>
          <a:noFill/>
          <a:ln>
            <a:noFill/>
          </a:ln>
        </p:spPr>
      </p:pic>
      <p:pic>
        <p:nvPicPr>
          <p:cNvPr id="1028" name="Google Shape;1028;p67" descr="A white arrow on a black background&#10;&#10;AI-generated content may be incorrect."/>
          <p:cNvPicPr preferRelativeResize="0"/>
          <p:nvPr/>
        </p:nvPicPr>
        <p:blipFill rotWithShape="1">
          <a:blip r:embed="rId4">
            <a:alphaModFix/>
          </a:blip>
          <a:srcRect/>
          <a:stretch/>
        </p:blipFill>
        <p:spPr>
          <a:xfrm>
            <a:off x="396296" y="2486264"/>
            <a:ext cx="82147" cy="132149"/>
          </a:xfrm>
          <a:prstGeom prst="rect">
            <a:avLst/>
          </a:prstGeom>
          <a:noFill/>
          <a:ln>
            <a:noFill/>
          </a:ln>
        </p:spPr>
      </p:pic>
      <p:pic>
        <p:nvPicPr>
          <p:cNvPr id="1029" name="Google Shape;1029;p67" descr="A white arrow on a black background&#10;&#10;AI-generated content may be incorrect."/>
          <p:cNvPicPr preferRelativeResize="0"/>
          <p:nvPr/>
        </p:nvPicPr>
        <p:blipFill rotWithShape="1">
          <a:blip r:embed="rId4">
            <a:alphaModFix/>
          </a:blip>
          <a:srcRect/>
          <a:stretch/>
        </p:blipFill>
        <p:spPr>
          <a:xfrm>
            <a:off x="2637412" y="2486264"/>
            <a:ext cx="82147" cy="132149"/>
          </a:xfrm>
          <a:prstGeom prst="rect">
            <a:avLst/>
          </a:prstGeom>
          <a:noFill/>
          <a:ln>
            <a:noFill/>
          </a:ln>
        </p:spPr>
      </p:pic>
      <p:pic>
        <p:nvPicPr>
          <p:cNvPr id="1030" name="Google Shape;1030;p67" descr="A white arrow on a black background&#10;&#10;AI-generated content may be incorrect."/>
          <p:cNvPicPr preferRelativeResize="0"/>
          <p:nvPr/>
        </p:nvPicPr>
        <p:blipFill rotWithShape="1">
          <a:blip r:embed="rId4">
            <a:alphaModFix/>
          </a:blip>
          <a:srcRect/>
          <a:stretch/>
        </p:blipFill>
        <p:spPr>
          <a:xfrm>
            <a:off x="4879250" y="2486264"/>
            <a:ext cx="82147" cy="132149"/>
          </a:xfrm>
          <a:prstGeom prst="rect">
            <a:avLst/>
          </a:prstGeom>
          <a:noFill/>
          <a:ln>
            <a:noFill/>
          </a:ln>
        </p:spPr>
      </p:pic>
      <p:pic>
        <p:nvPicPr>
          <p:cNvPr id="1031" name="Google Shape;1031;p67" descr="A white arrow on a black background&#10;&#10;AI-generated content may be incorrect."/>
          <p:cNvPicPr preferRelativeResize="0"/>
          <p:nvPr/>
        </p:nvPicPr>
        <p:blipFill rotWithShape="1">
          <a:blip r:embed="rId4">
            <a:alphaModFix/>
          </a:blip>
          <a:srcRect/>
          <a:stretch/>
        </p:blipFill>
        <p:spPr>
          <a:xfrm>
            <a:off x="7121172" y="2486264"/>
            <a:ext cx="82147" cy="132149"/>
          </a:xfrm>
          <a:prstGeom prst="rect">
            <a:avLst/>
          </a:prstGeom>
          <a:noFill/>
          <a:ln>
            <a:noFill/>
          </a:ln>
        </p:spPr>
      </p:pic>
      <p:sp>
        <p:nvSpPr>
          <p:cNvPr id="1032" name="Google Shape;1032;p67"/>
          <p:cNvSpPr txBox="1">
            <a:spLocks noGrp="1"/>
          </p:cNvSpPr>
          <p:nvPr>
            <p:ph type="subTitle" idx="1"/>
          </p:nvPr>
        </p:nvSpPr>
        <p:spPr>
          <a:xfrm>
            <a:off x="7107865" y="1617572"/>
            <a:ext cx="18963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3" name="Google Shape;1033;p67"/>
          <p:cNvSpPr txBox="1">
            <a:spLocks noGrp="1"/>
          </p:cNvSpPr>
          <p:nvPr>
            <p:ph type="subTitle" idx="2"/>
          </p:nvPr>
        </p:nvSpPr>
        <p:spPr>
          <a:xfrm>
            <a:off x="2614825" y="1784784"/>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4" name="Google Shape;1034;p67"/>
          <p:cNvSpPr txBox="1">
            <a:spLocks noGrp="1"/>
          </p:cNvSpPr>
          <p:nvPr>
            <p:ph type="subTitle" idx="3"/>
          </p:nvPr>
        </p:nvSpPr>
        <p:spPr>
          <a:xfrm>
            <a:off x="385665" y="3302306"/>
            <a:ext cx="2560500" cy="3486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5" name="Google Shape;1035;p67"/>
          <p:cNvSpPr txBox="1">
            <a:spLocks noGrp="1"/>
          </p:cNvSpPr>
          <p:nvPr>
            <p:ph type="subTitle" idx="4"/>
          </p:nvPr>
        </p:nvSpPr>
        <p:spPr>
          <a:xfrm>
            <a:off x="4847069" y="3486516"/>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6" name="Google Shape;1036;p67"/>
          <p:cNvSpPr txBox="1">
            <a:spLocks noGrp="1"/>
          </p:cNvSpPr>
          <p:nvPr>
            <p:ph type="subTitle" idx="5"/>
          </p:nvPr>
        </p:nvSpPr>
        <p:spPr>
          <a:xfrm>
            <a:off x="2624386" y="1310306"/>
            <a:ext cx="33216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7" name="Google Shape;1037;p67"/>
          <p:cNvSpPr txBox="1">
            <a:spLocks noGrp="1"/>
          </p:cNvSpPr>
          <p:nvPr>
            <p:ph type="subTitle" idx="6"/>
          </p:nvPr>
        </p:nvSpPr>
        <p:spPr>
          <a:xfrm>
            <a:off x="7107865" y="1310306"/>
            <a:ext cx="1896300" cy="372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8" name="Google Shape;1038;p67"/>
          <p:cNvSpPr txBox="1">
            <a:spLocks noGrp="1"/>
          </p:cNvSpPr>
          <p:nvPr>
            <p:ph type="subTitle" idx="7"/>
          </p:nvPr>
        </p:nvSpPr>
        <p:spPr>
          <a:xfrm>
            <a:off x="4847069" y="2986425"/>
            <a:ext cx="3321600" cy="4491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9" name="Google Shape;1039;p67"/>
          <p:cNvSpPr txBox="1">
            <a:spLocks noGrp="1"/>
          </p:cNvSpPr>
          <p:nvPr>
            <p:ph type="subTitle" idx="8"/>
          </p:nvPr>
        </p:nvSpPr>
        <p:spPr>
          <a:xfrm>
            <a:off x="397469" y="2986425"/>
            <a:ext cx="25485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0" name="Google Shape;1040;p67"/>
          <p:cNvSpPr txBox="1">
            <a:spLocks noGrp="1"/>
          </p:cNvSpPr>
          <p:nvPr>
            <p:ph type="subTitle" idx="9"/>
          </p:nvPr>
        </p:nvSpPr>
        <p:spPr>
          <a:xfrm>
            <a:off x="391861" y="3843169"/>
            <a:ext cx="2548500" cy="1323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041" name="Google Shape;1041;p67"/>
          <p:cNvSpPr txBox="1">
            <a:spLocks noGrp="1"/>
          </p:cNvSpPr>
          <p:nvPr>
            <p:ph type="subTitle" idx="13"/>
          </p:nvPr>
        </p:nvSpPr>
        <p:spPr>
          <a:xfrm>
            <a:off x="389424" y="4496803"/>
            <a:ext cx="1406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2" name="Google Shape;1042;p67"/>
          <p:cNvSpPr txBox="1">
            <a:spLocks noGrp="1"/>
          </p:cNvSpPr>
          <p:nvPr>
            <p:ph type="subTitle" idx="14"/>
          </p:nvPr>
        </p:nvSpPr>
        <p:spPr>
          <a:xfrm>
            <a:off x="389424"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3" name="Google Shape;1043;p67"/>
          <p:cNvSpPr txBox="1">
            <a:spLocks noGrp="1"/>
          </p:cNvSpPr>
          <p:nvPr>
            <p:ph type="subTitle" idx="15"/>
          </p:nvPr>
        </p:nvSpPr>
        <p:spPr>
          <a:xfrm>
            <a:off x="389424"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4" name="Google Shape;1044;p67"/>
          <p:cNvSpPr txBox="1">
            <a:spLocks noGrp="1"/>
          </p:cNvSpPr>
          <p:nvPr>
            <p:ph type="subTitle" idx="16"/>
          </p:nvPr>
        </p:nvSpPr>
        <p:spPr>
          <a:xfrm>
            <a:off x="1582631"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5" name="Google Shape;1045;p67"/>
          <p:cNvSpPr txBox="1">
            <a:spLocks noGrp="1"/>
          </p:cNvSpPr>
          <p:nvPr>
            <p:ph type="subTitle" idx="17"/>
          </p:nvPr>
        </p:nvSpPr>
        <p:spPr>
          <a:xfrm>
            <a:off x="1582631"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1046"/>
        <p:cNvGrpSpPr/>
        <p:nvPr/>
      </p:nvGrpSpPr>
      <p:grpSpPr>
        <a:xfrm>
          <a:off x="0" y="0"/>
          <a:ext cx="0" cy="0"/>
          <a:chOff x="0" y="0"/>
          <a:chExt cx="0" cy="0"/>
        </a:xfrm>
      </p:grpSpPr>
      <p:sp>
        <p:nvSpPr>
          <p:cNvPr id="1047" name="Google Shape;1047;p68"/>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048" name="Google Shape;1048;p68"/>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49" name="Google Shape;1049;p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050" name="Google Shape;1050;p68"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1051" name="Google Shape;1051;p68"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1052" name="Google Shape;1052;p68"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1053" name="Google Shape;1053;p68"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1054" name="Google Shape;1054;p68"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1055" name="Google Shape;1055;p68"/>
          <p:cNvSpPr txBox="1">
            <a:spLocks noGrp="1"/>
          </p:cNvSpPr>
          <p:nvPr>
            <p:ph type="subTitle" idx="1"/>
          </p:nvPr>
        </p:nvSpPr>
        <p:spPr>
          <a:xfrm>
            <a:off x="3755511" y="3614606"/>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6" name="Google Shape;1056;p68"/>
          <p:cNvSpPr txBox="1">
            <a:spLocks noGrp="1"/>
          </p:cNvSpPr>
          <p:nvPr>
            <p:ph type="subTitle" idx="2"/>
          </p:nvPr>
        </p:nvSpPr>
        <p:spPr>
          <a:xfrm>
            <a:off x="315025" y="3614606"/>
            <a:ext cx="33153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lnSpc>
                <a:spcPct val="101000"/>
              </a:lnSpc>
              <a:spcBef>
                <a:spcPts val="0"/>
              </a:spcBef>
              <a:spcAft>
                <a:spcPts val="0"/>
              </a:spcAft>
              <a:buSzPts val="800"/>
              <a:buNone/>
              <a:defRPr/>
            </a:lvl2pPr>
            <a:lvl3pPr lvl="2">
              <a:lnSpc>
                <a:spcPct val="101000"/>
              </a:lnSpc>
              <a:spcBef>
                <a:spcPts val="0"/>
              </a:spcBef>
              <a:spcAft>
                <a:spcPts val="0"/>
              </a:spcAft>
              <a:buSzPts val="700"/>
              <a:buNone/>
              <a:defRPr/>
            </a:lvl3pPr>
            <a:lvl4pPr lvl="3">
              <a:lnSpc>
                <a:spcPct val="101000"/>
              </a:lnSpc>
              <a:spcBef>
                <a:spcPts val="0"/>
              </a:spcBef>
              <a:spcAft>
                <a:spcPts val="0"/>
              </a:spcAft>
              <a:buSzPts val="500"/>
              <a:buNone/>
              <a:defRPr/>
            </a:lvl4pPr>
            <a:lvl5pPr lvl="4">
              <a:lnSpc>
                <a:spcPct val="101000"/>
              </a:lnSpc>
              <a:spcBef>
                <a:spcPts val="0"/>
              </a:spcBef>
              <a:spcAft>
                <a:spcPts val="0"/>
              </a:spcAft>
              <a:buSzPts val="400"/>
              <a:buNone/>
              <a:defRPr/>
            </a:lvl5pPr>
            <a:lvl6pPr lvl="5">
              <a:lnSpc>
                <a:spcPct val="101000"/>
              </a:lnSpc>
              <a:spcBef>
                <a:spcPts val="0"/>
              </a:spcBef>
              <a:spcAft>
                <a:spcPts val="0"/>
              </a:spcAft>
              <a:buSzPts val="200"/>
              <a:buNone/>
              <a:defRPr/>
            </a:lvl6pPr>
            <a:lvl7pPr lvl="6">
              <a:lnSpc>
                <a:spcPct val="101000"/>
              </a:lnSpc>
              <a:spcBef>
                <a:spcPts val="0"/>
              </a:spcBef>
              <a:spcAft>
                <a:spcPts val="0"/>
              </a:spcAft>
              <a:buSzPts val="200"/>
              <a:buNone/>
              <a:defRPr/>
            </a:lvl7pPr>
            <a:lvl8pPr lvl="7">
              <a:lnSpc>
                <a:spcPct val="101000"/>
              </a:lnSpc>
              <a:spcBef>
                <a:spcPts val="0"/>
              </a:spcBef>
              <a:spcAft>
                <a:spcPts val="0"/>
              </a:spcAft>
              <a:buSzPts val="200"/>
              <a:buNone/>
              <a:defRPr/>
            </a:lvl8pPr>
            <a:lvl9pPr lvl="8">
              <a:lnSpc>
                <a:spcPct val="101000"/>
              </a:lnSpc>
              <a:spcBef>
                <a:spcPts val="0"/>
              </a:spcBef>
              <a:spcAft>
                <a:spcPts val="0"/>
              </a:spcAft>
              <a:buSzPts val="200"/>
              <a:buNone/>
              <a:defRPr/>
            </a:lvl9pPr>
          </a:lstStyle>
          <a:p>
            <a:endParaRPr/>
          </a:p>
        </p:txBody>
      </p:sp>
      <p:sp>
        <p:nvSpPr>
          <p:cNvPr id="1057" name="Google Shape;1057;p68"/>
          <p:cNvSpPr txBox="1">
            <a:spLocks noGrp="1"/>
          </p:cNvSpPr>
          <p:nvPr>
            <p:ph type="subTitle" idx="3"/>
          </p:nvPr>
        </p:nvSpPr>
        <p:spPr>
          <a:xfrm>
            <a:off x="2056560"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8" name="Google Shape;1058;p68"/>
          <p:cNvSpPr txBox="1">
            <a:spLocks noGrp="1"/>
          </p:cNvSpPr>
          <p:nvPr>
            <p:ph type="subTitle" idx="4"/>
          </p:nvPr>
        </p:nvSpPr>
        <p:spPr>
          <a:xfrm>
            <a:off x="5465101"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9" name="Google Shape;1059;p68"/>
          <p:cNvSpPr txBox="1">
            <a:spLocks noGrp="1"/>
          </p:cNvSpPr>
          <p:nvPr>
            <p:ph type="subTitle" idx="5"/>
          </p:nvPr>
        </p:nvSpPr>
        <p:spPr>
          <a:xfrm>
            <a:off x="7172094" y="3614606"/>
            <a:ext cx="18027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60" name="Google Shape;1060;p68"/>
          <p:cNvSpPr txBox="1">
            <a:spLocks noGrp="1"/>
          </p:cNvSpPr>
          <p:nvPr>
            <p:ph type="subTitle" idx="6"/>
          </p:nvPr>
        </p:nvSpPr>
        <p:spPr>
          <a:xfrm>
            <a:off x="2064284"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61" name="Google Shape;1061;p68"/>
          <p:cNvSpPr txBox="1">
            <a:spLocks noGrp="1"/>
          </p:cNvSpPr>
          <p:nvPr>
            <p:ph type="subTitle" idx="7"/>
          </p:nvPr>
        </p:nvSpPr>
        <p:spPr>
          <a:xfrm>
            <a:off x="5467941"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62" name="Google Shape;1062;p68"/>
          <p:cNvSpPr txBox="1">
            <a:spLocks noGrp="1"/>
          </p:cNvSpPr>
          <p:nvPr>
            <p:ph type="subTitle" idx="8"/>
          </p:nvPr>
        </p:nvSpPr>
        <p:spPr>
          <a:xfrm>
            <a:off x="5467941"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3" name="Google Shape;1063;p68"/>
          <p:cNvSpPr txBox="1">
            <a:spLocks noGrp="1"/>
          </p:cNvSpPr>
          <p:nvPr>
            <p:ph type="subTitle" idx="9"/>
          </p:nvPr>
        </p:nvSpPr>
        <p:spPr>
          <a:xfrm>
            <a:off x="312295" y="2830647"/>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4" name="Google Shape;1064;p68"/>
          <p:cNvSpPr txBox="1">
            <a:spLocks noGrp="1"/>
          </p:cNvSpPr>
          <p:nvPr>
            <p:ph type="subTitle" idx="13"/>
          </p:nvPr>
        </p:nvSpPr>
        <p:spPr>
          <a:xfrm>
            <a:off x="3758584" y="2836142"/>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5" name="Google Shape;1065;p68"/>
          <p:cNvSpPr txBox="1">
            <a:spLocks noGrp="1"/>
          </p:cNvSpPr>
          <p:nvPr>
            <p:ph type="subTitle" idx="14"/>
          </p:nvPr>
        </p:nvSpPr>
        <p:spPr>
          <a:xfrm>
            <a:off x="7176645" y="2836144"/>
            <a:ext cx="18027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6" name="Google Shape;1066;p68"/>
          <p:cNvSpPr txBox="1">
            <a:spLocks noGrp="1"/>
          </p:cNvSpPr>
          <p:nvPr>
            <p:ph type="subTitle" idx="15"/>
          </p:nvPr>
        </p:nvSpPr>
        <p:spPr>
          <a:xfrm>
            <a:off x="308979"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7" name="Google Shape;1067;p68"/>
          <p:cNvSpPr txBox="1">
            <a:spLocks noGrp="1"/>
          </p:cNvSpPr>
          <p:nvPr>
            <p:ph type="subTitle" idx="16"/>
          </p:nvPr>
        </p:nvSpPr>
        <p:spPr>
          <a:xfrm>
            <a:off x="3758586"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8" name="Google Shape;1068;p68"/>
          <p:cNvSpPr txBox="1">
            <a:spLocks noGrp="1"/>
          </p:cNvSpPr>
          <p:nvPr>
            <p:ph type="subTitle" idx="17"/>
          </p:nvPr>
        </p:nvSpPr>
        <p:spPr>
          <a:xfrm>
            <a:off x="7174935" y="3090517"/>
            <a:ext cx="18027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9" name="Google Shape;1069;p68"/>
          <p:cNvSpPr txBox="1">
            <a:spLocks noGrp="1"/>
          </p:cNvSpPr>
          <p:nvPr>
            <p:ph type="subTitle" idx="18"/>
          </p:nvPr>
        </p:nvSpPr>
        <p:spPr>
          <a:xfrm>
            <a:off x="2057479"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1070"/>
        <p:cNvGrpSpPr/>
        <p:nvPr/>
      </p:nvGrpSpPr>
      <p:grpSpPr>
        <a:xfrm>
          <a:off x="0" y="0"/>
          <a:ext cx="0" cy="0"/>
          <a:chOff x="0" y="0"/>
          <a:chExt cx="0" cy="0"/>
        </a:xfrm>
      </p:grpSpPr>
      <p:sp>
        <p:nvSpPr>
          <p:cNvPr id="1071" name="Google Shape;1071;p69"/>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2" name="Google Shape;1072;p69"/>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3" name="Google Shape;1073;p69"/>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4" name="Google Shape;1074;p69"/>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5" name="Google Shape;1075;p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076" name="Google Shape;1076;p69"/>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1077" name="Google Shape;1077;p69"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1078" name="Google Shape;1078;p69"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1079" name="Google Shape;1079;p69"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1080" name="Google Shape;1080;p69"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1081" name="Google Shape;1081;p69"/>
          <p:cNvPicPr preferRelativeResize="0"/>
          <p:nvPr/>
        </p:nvPicPr>
        <p:blipFill rotWithShape="1">
          <a:blip r:embed="rId7">
            <a:alphaModFix/>
          </a:blip>
          <a:srcRect/>
          <a:stretch/>
        </p:blipFill>
        <p:spPr>
          <a:xfrm>
            <a:off x="2890811" y="1421592"/>
            <a:ext cx="355601" cy="63326"/>
          </a:xfrm>
          <a:prstGeom prst="rect">
            <a:avLst/>
          </a:prstGeom>
          <a:noFill/>
          <a:ln>
            <a:noFill/>
          </a:ln>
        </p:spPr>
      </p:pic>
      <p:pic>
        <p:nvPicPr>
          <p:cNvPr id="1082" name="Google Shape;1082;p69" descr="A black and white text&#10;&#10;AI-generated content may be incorrect."/>
          <p:cNvPicPr preferRelativeResize="0"/>
          <p:nvPr/>
        </p:nvPicPr>
        <p:blipFill rotWithShape="1">
          <a:blip r:embed="rId8">
            <a:alphaModFix/>
          </a:blip>
          <a:srcRect/>
          <a:stretch/>
        </p:blipFill>
        <p:spPr>
          <a:xfrm>
            <a:off x="2756692" y="1626452"/>
            <a:ext cx="321864" cy="108107"/>
          </a:xfrm>
          <a:prstGeom prst="rect">
            <a:avLst/>
          </a:prstGeom>
          <a:noFill/>
          <a:ln>
            <a:noFill/>
          </a:ln>
        </p:spPr>
      </p:pic>
      <p:pic>
        <p:nvPicPr>
          <p:cNvPr id="1083" name="Google Shape;1083;p69"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1084" name="Google Shape;1084;p69"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1085" name="Google Shape;1085;p69"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1086" name="Google Shape;1086;p69"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1087" name="Google Shape;1087;p69"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1088" name="Google Shape;1088;p69"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1089" name="Google Shape;1089;p69"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1090" name="Google Shape;1090;p69"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1091" name="Google Shape;1091;p69"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1092" name="Google Shape;1092;p69" descr="A blue line on a black background&#10;&#10;AI-generated content may be incorrect."/>
          <p:cNvPicPr preferRelativeResize="0"/>
          <p:nvPr/>
        </p:nvPicPr>
        <p:blipFill rotWithShape="1">
          <a:blip r:embed="rId18">
            <a:alphaModFix/>
          </a:blip>
          <a:srcRect/>
          <a:stretch/>
        </p:blipFill>
        <p:spPr>
          <a:xfrm>
            <a:off x="3340444" y="909139"/>
            <a:ext cx="305966" cy="172627"/>
          </a:xfrm>
          <a:prstGeom prst="rect">
            <a:avLst/>
          </a:prstGeom>
          <a:noFill/>
          <a:ln>
            <a:noFill/>
          </a:ln>
        </p:spPr>
      </p:pic>
      <p:sp>
        <p:nvSpPr>
          <p:cNvPr id="1093" name="Google Shape;1093;p69"/>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4" name="Google Shape;1094;p69"/>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5" name="Google Shape;1095;p69"/>
          <p:cNvSpPr/>
          <p:nvPr/>
        </p:nvSpPr>
        <p:spPr>
          <a:xfrm rot="-2700000">
            <a:off x="4342212" y="2121966"/>
            <a:ext cx="568090" cy="69367"/>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6" name="Google Shape;1096;p69"/>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7" name="Google Shape;1097;p69"/>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Font typeface="Poppins"/>
              <a:buNone/>
              <a:defRPr sz="18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98" name="Google Shape;1098;p69"/>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600"/>
              <a:buNone/>
              <a:defRPr sz="18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099" name="Google Shape;1099;p69"/>
          <p:cNvSpPr txBox="1">
            <a:spLocks noGrp="1"/>
          </p:cNvSpPr>
          <p:nvPr>
            <p:ph type="title" idx="2" hasCustomPrompt="1"/>
          </p:nvPr>
        </p:nvSpPr>
        <p:spPr>
          <a:xfrm>
            <a:off x="519670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0" name="Google Shape;1100;p69"/>
          <p:cNvSpPr txBox="1">
            <a:spLocks noGrp="1"/>
          </p:cNvSpPr>
          <p:nvPr>
            <p:ph type="title" idx="3" hasCustomPrompt="1"/>
          </p:nvPr>
        </p:nvSpPr>
        <p:spPr>
          <a:xfrm>
            <a:off x="6918862"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1" name="Google Shape;1101;p69"/>
          <p:cNvSpPr txBox="1">
            <a:spLocks noGrp="1"/>
          </p:cNvSpPr>
          <p:nvPr>
            <p:ph type="title" idx="4" hasCustomPrompt="1"/>
          </p:nvPr>
        </p:nvSpPr>
        <p:spPr>
          <a:xfrm>
            <a:off x="519670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2" name="Google Shape;1102;p69"/>
          <p:cNvSpPr txBox="1">
            <a:spLocks noGrp="1"/>
          </p:cNvSpPr>
          <p:nvPr>
            <p:ph type="title" idx="5" hasCustomPrompt="1"/>
          </p:nvPr>
        </p:nvSpPr>
        <p:spPr>
          <a:xfrm>
            <a:off x="6918862"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3" name="Google Shape;1103;p69"/>
          <p:cNvSpPr txBox="1">
            <a:spLocks noGrp="1"/>
          </p:cNvSpPr>
          <p:nvPr>
            <p:ph type="subTitle" idx="6"/>
          </p:nvPr>
        </p:nvSpPr>
        <p:spPr>
          <a:xfrm>
            <a:off x="1761999" y="3407648"/>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04" name="Google Shape;1104;p69"/>
          <p:cNvSpPr txBox="1">
            <a:spLocks noGrp="1"/>
          </p:cNvSpPr>
          <p:nvPr>
            <p:ph type="subTitle" idx="7"/>
          </p:nvPr>
        </p:nvSpPr>
        <p:spPr>
          <a:xfrm rot="-5400000">
            <a:off x="562015" y="2257556"/>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pic>
        <p:nvPicPr>
          <p:cNvPr id="1105" name="Google Shape;1105;p69"/>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1106" name="Google Shape;1106;p69"/>
          <p:cNvSpPr txBox="1">
            <a:spLocks noGrp="1"/>
          </p:cNvSpPr>
          <p:nvPr>
            <p:ph type="subTitle" idx="8"/>
          </p:nvPr>
        </p:nvSpPr>
        <p:spPr>
          <a:xfrm>
            <a:off x="2576608" y="4320113"/>
            <a:ext cx="40662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07" name="Google Shape;1107;p69"/>
          <p:cNvSpPr txBox="1">
            <a:spLocks noGrp="1"/>
          </p:cNvSpPr>
          <p:nvPr>
            <p:ph type="subTitle" idx="9"/>
          </p:nvPr>
        </p:nvSpPr>
        <p:spPr>
          <a:xfrm>
            <a:off x="5209497"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8" name="Google Shape;1108;p69"/>
          <p:cNvSpPr txBox="1">
            <a:spLocks noGrp="1"/>
          </p:cNvSpPr>
          <p:nvPr>
            <p:ph type="subTitle" idx="13"/>
          </p:nvPr>
        </p:nvSpPr>
        <p:spPr>
          <a:xfrm>
            <a:off x="6903376"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9" name="Google Shape;1109;p69"/>
          <p:cNvSpPr txBox="1">
            <a:spLocks noGrp="1"/>
          </p:cNvSpPr>
          <p:nvPr>
            <p:ph type="subTitle" idx="14"/>
          </p:nvPr>
        </p:nvSpPr>
        <p:spPr>
          <a:xfrm>
            <a:off x="520609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10" name="Google Shape;1110;p69"/>
          <p:cNvSpPr txBox="1">
            <a:spLocks noGrp="1"/>
          </p:cNvSpPr>
          <p:nvPr>
            <p:ph type="subTitle" idx="15"/>
          </p:nvPr>
        </p:nvSpPr>
        <p:spPr>
          <a:xfrm>
            <a:off x="689997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11" name="Google Shape;1111;p69"/>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2" name="Google Shape;1112;p69"/>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3" name="Google Shape;1113;p69"/>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4" name="Google Shape;1114;p69"/>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5" name="Google Shape;1115;p69"/>
          <p:cNvSpPr txBox="1">
            <a:spLocks noGrp="1"/>
          </p:cNvSpPr>
          <p:nvPr>
            <p:ph type="subTitle" idx="20"/>
          </p:nvPr>
        </p:nvSpPr>
        <p:spPr>
          <a:xfrm>
            <a:off x="363524" y="3513947"/>
            <a:ext cx="819900" cy="3657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6" name="Google Shape;1116;p69"/>
          <p:cNvSpPr txBox="1">
            <a:spLocks noGrp="1"/>
          </p:cNvSpPr>
          <p:nvPr>
            <p:ph type="subTitle" idx="21"/>
          </p:nvPr>
        </p:nvSpPr>
        <p:spPr>
          <a:xfrm>
            <a:off x="3683830" y="733060"/>
            <a:ext cx="819900" cy="5286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7" name="Google Shape;1117;p69"/>
          <p:cNvSpPr txBox="1">
            <a:spLocks noGrp="1"/>
          </p:cNvSpPr>
          <p:nvPr>
            <p:ph type="subTitle" idx="22"/>
          </p:nvPr>
        </p:nvSpPr>
        <p:spPr>
          <a:xfrm>
            <a:off x="5209497" y="1138566"/>
            <a:ext cx="3080400" cy="5286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1118"/>
        <p:cNvGrpSpPr/>
        <p:nvPr/>
      </p:nvGrpSpPr>
      <p:grpSpPr>
        <a:xfrm>
          <a:off x="0" y="0"/>
          <a:ext cx="0" cy="0"/>
          <a:chOff x="0" y="0"/>
          <a:chExt cx="0" cy="0"/>
        </a:xfrm>
      </p:grpSpPr>
      <p:sp>
        <p:nvSpPr>
          <p:cNvPr id="1119" name="Google Shape;1119;p70"/>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20" name="Google Shape;1120;p70"/>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21" name="Google Shape;1121;p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22" name="Google Shape;1122;p70"/>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1123" name="Google Shape;1123;p70"/>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1124" name="Google Shape;1124;p70"/>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1125" name="Google Shape;1125;p70"/>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00"/>
              <a:buFont typeface="Poppins"/>
              <a:buNone/>
              <a:defRPr sz="19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26" name="Google Shape;1126;p70"/>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700"/>
              <a:buNone/>
              <a:defRPr sz="19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127" name="Google Shape;1127;p70"/>
          <p:cNvSpPr txBox="1">
            <a:spLocks noGrp="1"/>
          </p:cNvSpPr>
          <p:nvPr>
            <p:ph type="subTitle" idx="2"/>
          </p:nvPr>
        </p:nvSpPr>
        <p:spPr>
          <a:xfrm>
            <a:off x="1912823" y="4176572"/>
            <a:ext cx="55068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28" name="Google Shape;1128;p70"/>
          <p:cNvSpPr txBox="1">
            <a:spLocks noGrp="1"/>
          </p:cNvSpPr>
          <p:nvPr>
            <p:ph type="title" idx="3" hasCustomPrompt="1"/>
          </p:nvPr>
        </p:nvSpPr>
        <p:spPr>
          <a:xfrm>
            <a:off x="495563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9" name="Google Shape;1129;p70"/>
          <p:cNvSpPr txBox="1">
            <a:spLocks noGrp="1"/>
          </p:cNvSpPr>
          <p:nvPr>
            <p:ph type="title" idx="4" hasCustomPrompt="1"/>
          </p:nvPr>
        </p:nvSpPr>
        <p:spPr>
          <a:xfrm>
            <a:off x="667779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0" name="Google Shape;1130;p70"/>
          <p:cNvSpPr txBox="1">
            <a:spLocks noGrp="1"/>
          </p:cNvSpPr>
          <p:nvPr>
            <p:ph type="title" idx="5" hasCustomPrompt="1"/>
          </p:nvPr>
        </p:nvSpPr>
        <p:spPr>
          <a:xfrm>
            <a:off x="495563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1" name="Google Shape;1131;p70"/>
          <p:cNvSpPr txBox="1">
            <a:spLocks noGrp="1"/>
          </p:cNvSpPr>
          <p:nvPr>
            <p:ph type="title" idx="6" hasCustomPrompt="1"/>
          </p:nvPr>
        </p:nvSpPr>
        <p:spPr>
          <a:xfrm>
            <a:off x="667779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2" name="Google Shape;1132;p70"/>
          <p:cNvSpPr txBox="1">
            <a:spLocks noGrp="1"/>
          </p:cNvSpPr>
          <p:nvPr>
            <p:ph type="subTitle" idx="7"/>
          </p:nvPr>
        </p:nvSpPr>
        <p:spPr>
          <a:xfrm>
            <a:off x="496843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3" name="Google Shape;1133;p70"/>
          <p:cNvSpPr txBox="1">
            <a:spLocks noGrp="1"/>
          </p:cNvSpPr>
          <p:nvPr>
            <p:ph type="subTitle" idx="8"/>
          </p:nvPr>
        </p:nvSpPr>
        <p:spPr>
          <a:xfrm>
            <a:off x="666231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4" name="Google Shape;1134;p70"/>
          <p:cNvSpPr txBox="1">
            <a:spLocks noGrp="1"/>
          </p:cNvSpPr>
          <p:nvPr>
            <p:ph type="subTitle" idx="9"/>
          </p:nvPr>
        </p:nvSpPr>
        <p:spPr>
          <a:xfrm>
            <a:off x="4965029"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5" name="Google Shape;1135;p70"/>
          <p:cNvSpPr txBox="1">
            <a:spLocks noGrp="1"/>
          </p:cNvSpPr>
          <p:nvPr>
            <p:ph type="subTitle" idx="13"/>
          </p:nvPr>
        </p:nvSpPr>
        <p:spPr>
          <a:xfrm>
            <a:off x="6658908"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6" name="Google Shape;1136;p70"/>
          <p:cNvSpPr txBox="1">
            <a:spLocks noGrp="1"/>
          </p:cNvSpPr>
          <p:nvPr>
            <p:ph type="title" idx="14" hasCustomPrompt="1"/>
          </p:nvPr>
        </p:nvSpPr>
        <p:spPr>
          <a:xfrm>
            <a:off x="102574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7" name="Google Shape;1137;p70"/>
          <p:cNvSpPr txBox="1">
            <a:spLocks noGrp="1"/>
          </p:cNvSpPr>
          <p:nvPr>
            <p:ph type="title" idx="15" hasCustomPrompt="1"/>
          </p:nvPr>
        </p:nvSpPr>
        <p:spPr>
          <a:xfrm>
            <a:off x="274790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8" name="Google Shape;1138;p70"/>
          <p:cNvSpPr txBox="1">
            <a:spLocks noGrp="1"/>
          </p:cNvSpPr>
          <p:nvPr>
            <p:ph type="title" idx="16" hasCustomPrompt="1"/>
          </p:nvPr>
        </p:nvSpPr>
        <p:spPr>
          <a:xfrm>
            <a:off x="102574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9" name="Google Shape;1139;p70"/>
          <p:cNvSpPr txBox="1">
            <a:spLocks noGrp="1"/>
          </p:cNvSpPr>
          <p:nvPr>
            <p:ph type="title" idx="17" hasCustomPrompt="1"/>
          </p:nvPr>
        </p:nvSpPr>
        <p:spPr>
          <a:xfrm>
            <a:off x="274790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40" name="Google Shape;1140;p70"/>
          <p:cNvSpPr txBox="1">
            <a:spLocks noGrp="1"/>
          </p:cNvSpPr>
          <p:nvPr>
            <p:ph type="subTitle" idx="18"/>
          </p:nvPr>
        </p:nvSpPr>
        <p:spPr>
          <a:xfrm>
            <a:off x="1038540"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1" name="Google Shape;1141;p70"/>
          <p:cNvSpPr txBox="1">
            <a:spLocks noGrp="1"/>
          </p:cNvSpPr>
          <p:nvPr>
            <p:ph type="subTitle" idx="19"/>
          </p:nvPr>
        </p:nvSpPr>
        <p:spPr>
          <a:xfrm>
            <a:off x="2732419"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2" name="Google Shape;1142;p70"/>
          <p:cNvSpPr txBox="1">
            <a:spLocks noGrp="1"/>
          </p:cNvSpPr>
          <p:nvPr>
            <p:ph type="subTitle" idx="20"/>
          </p:nvPr>
        </p:nvSpPr>
        <p:spPr>
          <a:xfrm>
            <a:off x="103513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3" name="Google Shape;1143;p70"/>
          <p:cNvSpPr txBox="1">
            <a:spLocks noGrp="1"/>
          </p:cNvSpPr>
          <p:nvPr>
            <p:ph type="subTitle" idx="21"/>
          </p:nvPr>
        </p:nvSpPr>
        <p:spPr>
          <a:xfrm>
            <a:off x="272901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4" name="Google Shape;1144;p70"/>
          <p:cNvSpPr txBox="1">
            <a:spLocks noGrp="1"/>
          </p:cNvSpPr>
          <p:nvPr>
            <p:ph type="subTitle" idx="22"/>
          </p:nvPr>
        </p:nvSpPr>
        <p:spPr>
          <a:xfrm>
            <a:off x="1020683"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
        <p:nvSpPr>
          <p:cNvPr id="1145" name="Google Shape;1145;p70"/>
          <p:cNvSpPr txBox="1">
            <a:spLocks noGrp="1"/>
          </p:cNvSpPr>
          <p:nvPr>
            <p:ph type="subTitle" idx="23"/>
          </p:nvPr>
        </p:nvSpPr>
        <p:spPr>
          <a:xfrm>
            <a:off x="4958678"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1146"/>
        <p:cNvGrpSpPr/>
        <p:nvPr/>
      </p:nvGrpSpPr>
      <p:grpSpPr>
        <a:xfrm>
          <a:off x="0" y="0"/>
          <a:ext cx="0" cy="0"/>
          <a:chOff x="0" y="0"/>
          <a:chExt cx="0" cy="0"/>
        </a:xfrm>
      </p:grpSpPr>
      <p:sp>
        <p:nvSpPr>
          <p:cNvPr id="1147" name="Google Shape;1147;p71"/>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148" name="Google Shape;1148;p71" descr="A black and blue background&#10;&#10;AI-generated content may be incorrect."/>
          <p:cNvPicPr preferRelativeResize="0"/>
          <p:nvPr/>
        </p:nvPicPr>
        <p:blipFill rotWithShape="1">
          <a:blip r:embed="rId3">
            <a:alphaModFix/>
          </a:blip>
          <a:srcRect/>
          <a:stretch/>
        </p:blipFill>
        <p:spPr>
          <a:xfrm>
            <a:off x="4663201" y="2793206"/>
            <a:ext cx="4245431" cy="1866751"/>
          </a:xfrm>
          <a:prstGeom prst="rect">
            <a:avLst/>
          </a:prstGeom>
          <a:noFill/>
          <a:ln>
            <a:noFill/>
          </a:ln>
        </p:spPr>
      </p:pic>
      <p:sp>
        <p:nvSpPr>
          <p:cNvPr id="1149" name="Google Shape;1149;p71"/>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50" name="Google Shape;1150;p71"/>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51" name="Google Shape;1151;p71"/>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52" name="Google Shape;1152;p71"/>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53" name="Google Shape;1153;p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54" name="Google Shape;1154;p71"/>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1155" name="Google Shape;1155;p71"/>
          <p:cNvSpPr>
            <a:spLocks noGrp="1"/>
          </p:cNvSpPr>
          <p:nvPr>
            <p:ph type="pic" idx="2"/>
          </p:nvPr>
        </p:nvSpPr>
        <p:spPr>
          <a:xfrm>
            <a:off x="477378" y="1343025"/>
            <a:ext cx="1936800" cy="1228800"/>
          </a:xfrm>
          <a:prstGeom prst="rect">
            <a:avLst/>
          </a:prstGeom>
          <a:noFill/>
          <a:ln>
            <a:noFill/>
          </a:ln>
        </p:spPr>
      </p:sp>
      <p:sp>
        <p:nvSpPr>
          <p:cNvPr id="1156" name="Google Shape;1156;p71"/>
          <p:cNvSpPr>
            <a:spLocks noGrp="1"/>
          </p:cNvSpPr>
          <p:nvPr>
            <p:ph type="pic" idx="3"/>
          </p:nvPr>
        </p:nvSpPr>
        <p:spPr>
          <a:xfrm>
            <a:off x="2517546" y="1343025"/>
            <a:ext cx="1936800" cy="1228800"/>
          </a:xfrm>
          <a:prstGeom prst="rect">
            <a:avLst/>
          </a:prstGeom>
          <a:noFill/>
          <a:ln>
            <a:noFill/>
          </a:ln>
        </p:spPr>
      </p:sp>
      <p:sp>
        <p:nvSpPr>
          <p:cNvPr id="1157" name="Google Shape;1157;p71"/>
          <p:cNvSpPr>
            <a:spLocks noGrp="1"/>
          </p:cNvSpPr>
          <p:nvPr>
            <p:ph type="pic" idx="4"/>
          </p:nvPr>
        </p:nvSpPr>
        <p:spPr>
          <a:xfrm>
            <a:off x="477378" y="3188033"/>
            <a:ext cx="1936800" cy="1305300"/>
          </a:xfrm>
          <a:prstGeom prst="rect">
            <a:avLst/>
          </a:prstGeom>
          <a:noFill/>
          <a:ln>
            <a:noFill/>
          </a:ln>
        </p:spPr>
      </p:sp>
      <p:sp>
        <p:nvSpPr>
          <p:cNvPr id="1158" name="Google Shape;1158;p71"/>
          <p:cNvSpPr>
            <a:spLocks noGrp="1"/>
          </p:cNvSpPr>
          <p:nvPr>
            <p:ph type="pic" idx="5"/>
          </p:nvPr>
        </p:nvSpPr>
        <p:spPr>
          <a:xfrm>
            <a:off x="2517546" y="3188033"/>
            <a:ext cx="1936800" cy="1305300"/>
          </a:xfrm>
          <a:prstGeom prst="rect">
            <a:avLst/>
          </a:prstGeom>
          <a:noFill/>
          <a:ln>
            <a:noFill/>
          </a:ln>
        </p:spPr>
      </p:sp>
      <p:sp>
        <p:nvSpPr>
          <p:cNvPr id="1159" name="Google Shape;1159;p71"/>
          <p:cNvSpPr>
            <a:spLocks noGrp="1"/>
          </p:cNvSpPr>
          <p:nvPr>
            <p:ph type="pic" idx="6"/>
          </p:nvPr>
        </p:nvSpPr>
        <p:spPr>
          <a:xfrm>
            <a:off x="7471390" y="1028700"/>
            <a:ext cx="1259100" cy="1600200"/>
          </a:xfrm>
          <a:prstGeom prst="rect">
            <a:avLst/>
          </a:prstGeom>
          <a:noFill/>
          <a:ln>
            <a:noFill/>
          </a:ln>
        </p:spPr>
      </p:sp>
      <p:sp>
        <p:nvSpPr>
          <p:cNvPr id="1160" name="Google Shape;1160;p71"/>
          <p:cNvSpPr>
            <a:spLocks noGrp="1"/>
          </p:cNvSpPr>
          <p:nvPr>
            <p:ph type="pic" idx="7"/>
          </p:nvPr>
        </p:nvSpPr>
        <p:spPr>
          <a:xfrm>
            <a:off x="6564252" y="1028700"/>
            <a:ext cx="816000" cy="1600200"/>
          </a:xfrm>
          <a:prstGeom prst="rect">
            <a:avLst/>
          </a:prstGeom>
          <a:noFill/>
          <a:ln>
            <a:noFill/>
          </a:ln>
        </p:spPr>
      </p:sp>
      <p:pic>
        <p:nvPicPr>
          <p:cNvPr id="1161" name="Google Shape;1161;p71"/>
          <p:cNvPicPr preferRelativeResize="0"/>
          <p:nvPr/>
        </p:nvPicPr>
        <p:blipFill rotWithShape="1">
          <a:blip r:embed="rId4">
            <a:alphaModFix/>
          </a:blip>
          <a:srcRect/>
          <a:stretch/>
        </p:blipFill>
        <p:spPr>
          <a:xfrm>
            <a:off x="4670344" y="3186623"/>
            <a:ext cx="4239264" cy="5953"/>
          </a:xfrm>
          <a:prstGeom prst="rect">
            <a:avLst/>
          </a:prstGeom>
          <a:noFill/>
          <a:ln>
            <a:noFill/>
          </a:ln>
        </p:spPr>
      </p:pic>
      <p:sp>
        <p:nvSpPr>
          <p:cNvPr id="1162" name="Google Shape;1162;p71"/>
          <p:cNvSpPr txBox="1">
            <a:spLocks noGrp="1"/>
          </p:cNvSpPr>
          <p:nvPr>
            <p:ph type="subTitle" idx="8"/>
          </p:nvPr>
        </p:nvSpPr>
        <p:spPr>
          <a:xfrm>
            <a:off x="453925" y="966947"/>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63" name="Google Shape;1163;p71"/>
          <p:cNvSpPr txBox="1">
            <a:spLocks noGrp="1"/>
          </p:cNvSpPr>
          <p:nvPr>
            <p:ph type="subTitle" idx="9"/>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64" name="Google Shape;1164;p71"/>
          <p:cNvSpPr txBox="1">
            <a:spLocks noGrp="1"/>
          </p:cNvSpPr>
          <p:nvPr>
            <p:ph type="subTitle" idx="13"/>
          </p:nvPr>
        </p:nvSpPr>
        <p:spPr>
          <a:xfrm>
            <a:off x="453925" y="2911753"/>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65" name="Google Shape;1165;p71"/>
          <p:cNvSpPr txBox="1">
            <a:spLocks noGrp="1"/>
          </p:cNvSpPr>
          <p:nvPr>
            <p:ph type="subTitle" idx="14"/>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1166"/>
        <p:cNvGrpSpPr/>
        <p:nvPr/>
      </p:nvGrpSpPr>
      <p:grpSpPr>
        <a:xfrm>
          <a:off x="0" y="0"/>
          <a:ext cx="0" cy="0"/>
          <a:chOff x="0" y="0"/>
          <a:chExt cx="0" cy="0"/>
        </a:xfrm>
      </p:grpSpPr>
      <p:sp>
        <p:nvSpPr>
          <p:cNvPr id="1167" name="Google Shape;1167;p72"/>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168" name="Google Shape;1168;p72" descr="A black and blue background&#10;&#10;AI-generated content may be incorrect."/>
          <p:cNvPicPr preferRelativeResize="0"/>
          <p:nvPr/>
        </p:nvPicPr>
        <p:blipFill rotWithShape="1">
          <a:blip r:embed="rId3">
            <a:alphaModFix/>
          </a:blip>
          <a:srcRect/>
          <a:stretch/>
        </p:blipFill>
        <p:spPr>
          <a:xfrm>
            <a:off x="4660257" y="2804991"/>
            <a:ext cx="4245431" cy="1866751"/>
          </a:xfrm>
          <a:prstGeom prst="rect">
            <a:avLst/>
          </a:prstGeom>
          <a:noFill/>
          <a:ln>
            <a:noFill/>
          </a:ln>
        </p:spPr>
      </p:pic>
      <p:sp>
        <p:nvSpPr>
          <p:cNvPr id="1169" name="Google Shape;1169;p72"/>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0" name="Google Shape;1170;p72"/>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1" name="Google Shape;1171;p72"/>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2" name="Google Shape;1172;p72"/>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73" name="Google Shape;1173;p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74" name="Google Shape;1174;p72"/>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pic>
        <p:nvPicPr>
          <p:cNvPr id="1175" name="Google Shape;1175;p72"/>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1176" name="Google Shape;1176;p72"/>
          <p:cNvSpPr txBox="1">
            <a:spLocks noGrp="1"/>
          </p:cNvSpPr>
          <p:nvPr>
            <p:ph type="subTitle" idx="2"/>
          </p:nvPr>
        </p:nvSpPr>
        <p:spPr>
          <a:xfrm>
            <a:off x="453925" y="966947"/>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7" name="Google Shape;1177;p72"/>
          <p:cNvSpPr txBox="1">
            <a:spLocks noGrp="1"/>
          </p:cNvSpPr>
          <p:nvPr>
            <p:ph type="subTitle" idx="3"/>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8" name="Google Shape;1178;p72"/>
          <p:cNvSpPr txBox="1">
            <a:spLocks noGrp="1"/>
          </p:cNvSpPr>
          <p:nvPr>
            <p:ph type="subTitle" idx="4"/>
          </p:nvPr>
        </p:nvSpPr>
        <p:spPr>
          <a:xfrm>
            <a:off x="453925" y="2911753"/>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9" name="Google Shape;1179;p72"/>
          <p:cNvSpPr txBox="1">
            <a:spLocks noGrp="1"/>
          </p:cNvSpPr>
          <p:nvPr>
            <p:ph type="subTitle" idx="5"/>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1180"/>
        <p:cNvGrpSpPr/>
        <p:nvPr/>
      </p:nvGrpSpPr>
      <p:grpSpPr>
        <a:xfrm>
          <a:off x="0" y="0"/>
          <a:ext cx="0" cy="0"/>
          <a:chOff x="0" y="0"/>
          <a:chExt cx="0" cy="0"/>
        </a:xfrm>
      </p:grpSpPr>
      <p:sp>
        <p:nvSpPr>
          <p:cNvPr id="1181" name="Google Shape;1181;p73"/>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82" name="Google Shape;1182;p73"/>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83" name="Google Shape;1183;p73"/>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184" name="Google Shape;1184;p73"/>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85" name="Google Shape;1185;p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186" name="Google Shape;1186;p73"/>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1187" name="Google Shape;1187;p73"/>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1188" name="Google Shape;1188;p73"/>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1189" name="Google Shape;1189;p73"/>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1190" name="Google Shape;1190;p73"/>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1191" name="Google Shape;1191;p73"/>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1192" name="Google Shape;1192;p73"/>
          <p:cNvSpPr txBox="1">
            <a:spLocks noGrp="1"/>
          </p:cNvSpPr>
          <p:nvPr>
            <p:ph type="subTitle" idx="1"/>
          </p:nvPr>
        </p:nvSpPr>
        <p:spPr>
          <a:xfrm>
            <a:off x="1324159" y="1051439"/>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3" name="Google Shape;1193;p73"/>
          <p:cNvSpPr txBox="1">
            <a:spLocks noGrp="1"/>
          </p:cNvSpPr>
          <p:nvPr>
            <p:ph type="subTitle" idx="2"/>
          </p:nvPr>
        </p:nvSpPr>
        <p:spPr>
          <a:xfrm>
            <a:off x="3347958" y="2274160"/>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4" name="Google Shape;1194;p73"/>
          <p:cNvSpPr txBox="1">
            <a:spLocks noGrp="1"/>
          </p:cNvSpPr>
          <p:nvPr>
            <p:ph type="subTitle" idx="3"/>
          </p:nvPr>
        </p:nvSpPr>
        <p:spPr>
          <a:xfrm>
            <a:off x="5364605" y="3569278"/>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5" name="Google Shape;1195;p73"/>
          <p:cNvSpPr txBox="1">
            <a:spLocks noGrp="1"/>
          </p:cNvSpPr>
          <p:nvPr>
            <p:ph type="subTitle" idx="4"/>
          </p:nvPr>
        </p:nvSpPr>
        <p:spPr>
          <a:xfrm>
            <a:off x="516008" y="1051439"/>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6" name="Google Shape;1196;p73"/>
          <p:cNvSpPr txBox="1">
            <a:spLocks noGrp="1"/>
          </p:cNvSpPr>
          <p:nvPr>
            <p:ph type="subTitle" idx="5"/>
          </p:nvPr>
        </p:nvSpPr>
        <p:spPr>
          <a:xfrm>
            <a:off x="4556444" y="3569278"/>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7" name="Google Shape;1197;p73"/>
          <p:cNvSpPr txBox="1">
            <a:spLocks noGrp="1"/>
          </p:cNvSpPr>
          <p:nvPr>
            <p:ph type="subTitle" idx="6"/>
          </p:nvPr>
        </p:nvSpPr>
        <p:spPr>
          <a:xfrm>
            <a:off x="582665" y="1451503"/>
            <a:ext cx="38352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8" name="Google Shape;1198;p73"/>
          <p:cNvSpPr txBox="1">
            <a:spLocks noGrp="1"/>
          </p:cNvSpPr>
          <p:nvPr>
            <p:ph type="subTitle" idx="7"/>
          </p:nvPr>
        </p:nvSpPr>
        <p:spPr>
          <a:xfrm>
            <a:off x="2607017" y="2674262"/>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9" name="Google Shape;1199;p73"/>
          <p:cNvSpPr txBox="1">
            <a:spLocks noGrp="1"/>
          </p:cNvSpPr>
          <p:nvPr>
            <p:ph type="subTitle" idx="8"/>
          </p:nvPr>
        </p:nvSpPr>
        <p:spPr>
          <a:xfrm>
            <a:off x="4624217" y="3968500"/>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00" name="Google Shape;1200;p73"/>
          <p:cNvSpPr txBox="1">
            <a:spLocks noGrp="1"/>
          </p:cNvSpPr>
          <p:nvPr>
            <p:ph type="subTitle" idx="9"/>
          </p:nvPr>
        </p:nvSpPr>
        <p:spPr>
          <a:xfrm>
            <a:off x="2539807" y="2274159"/>
            <a:ext cx="5187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1201"/>
        <p:cNvGrpSpPr/>
        <p:nvPr/>
      </p:nvGrpSpPr>
      <p:grpSpPr>
        <a:xfrm>
          <a:off x="0" y="0"/>
          <a:ext cx="0" cy="0"/>
          <a:chOff x="0" y="0"/>
          <a:chExt cx="0" cy="0"/>
        </a:xfrm>
      </p:grpSpPr>
      <p:sp>
        <p:nvSpPr>
          <p:cNvPr id="1202" name="Google Shape;1202;p74"/>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03" name="Google Shape;1203;p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204" name="Google Shape;1204;p74"/>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1205" name="Google Shape;1205;p74"/>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1206" name="Google Shape;1206;p74"/>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1207" name="Google Shape;1207;p74"/>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1208" name="Google Shape;1208;p74"/>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1209" name="Google Shape;1209;p74"/>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1210" name="Google Shape;1210;p74"/>
          <p:cNvSpPr txBox="1">
            <a:spLocks noGrp="1"/>
          </p:cNvSpPr>
          <p:nvPr>
            <p:ph type="subTitle" idx="1"/>
          </p:nvPr>
        </p:nvSpPr>
        <p:spPr>
          <a:xfrm>
            <a:off x="318727" y="12961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1" name="Google Shape;1211;p74"/>
          <p:cNvSpPr txBox="1">
            <a:spLocks noGrp="1"/>
          </p:cNvSpPr>
          <p:nvPr>
            <p:ph type="subTitle" idx="2"/>
          </p:nvPr>
        </p:nvSpPr>
        <p:spPr>
          <a:xfrm>
            <a:off x="314537" y="1549173"/>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2" name="Google Shape;1212;p74"/>
          <p:cNvSpPr txBox="1">
            <a:spLocks noGrp="1"/>
          </p:cNvSpPr>
          <p:nvPr>
            <p:ph type="subTitle" idx="3"/>
          </p:nvPr>
        </p:nvSpPr>
        <p:spPr>
          <a:xfrm>
            <a:off x="3789726" y="12961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3" name="Google Shape;1213;p74"/>
          <p:cNvSpPr txBox="1">
            <a:spLocks noGrp="1"/>
          </p:cNvSpPr>
          <p:nvPr>
            <p:ph type="subTitle" idx="4"/>
          </p:nvPr>
        </p:nvSpPr>
        <p:spPr>
          <a:xfrm>
            <a:off x="318727" y="2468863"/>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4" name="Google Shape;1214;p74"/>
          <p:cNvSpPr txBox="1">
            <a:spLocks noGrp="1"/>
          </p:cNvSpPr>
          <p:nvPr>
            <p:ph type="subTitle" idx="5"/>
          </p:nvPr>
        </p:nvSpPr>
        <p:spPr>
          <a:xfrm>
            <a:off x="314537" y="2677028"/>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5" name="Google Shape;1215;p74"/>
          <p:cNvSpPr txBox="1">
            <a:spLocks noGrp="1"/>
          </p:cNvSpPr>
          <p:nvPr>
            <p:ph type="subTitle" idx="6"/>
          </p:nvPr>
        </p:nvSpPr>
        <p:spPr>
          <a:xfrm>
            <a:off x="3789726" y="2468863"/>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6" name="Google Shape;1216;p74"/>
          <p:cNvSpPr txBox="1">
            <a:spLocks noGrp="1"/>
          </p:cNvSpPr>
          <p:nvPr>
            <p:ph type="subTitle" idx="7"/>
          </p:nvPr>
        </p:nvSpPr>
        <p:spPr>
          <a:xfrm>
            <a:off x="318727" y="36619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7" name="Google Shape;1217;p74"/>
          <p:cNvSpPr txBox="1">
            <a:spLocks noGrp="1"/>
          </p:cNvSpPr>
          <p:nvPr>
            <p:ph type="subTitle" idx="8"/>
          </p:nvPr>
        </p:nvSpPr>
        <p:spPr>
          <a:xfrm>
            <a:off x="314537" y="3871600"/>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8" name="Google Shape;1218;p74"/>
          <p:cNvSpPr txBox="1">
            <a:spLocks noGrp="1"/>
          </p:cNvSpPr>
          <p:nvPr>
            <p:ph type="subTitle" idx="9"/>
          </p:nvPr>
        </p:nvSpPr>
        <p:spPr>
          <a:xfrm>
            <a:off x="3789726" y="36619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9" name="Google Shape;1219;p74"/>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1220"/>
        <p:cNvGrpSpPr/>
        <p:nvPr/>
      </p:nvGrpSpPr>
      <p:grpSpPr>
        <a:xfrm>
          <a:off x="0" y="0"/>
          <a:ext cx="0" cy="0"/>
          <a:chOff x="0" y="0"/>
          <a:chExt cx="0" cy="0"/>
        </a:xfrm>
      </p:grpSpPr>
      <p:sp>
        <p:nvSpPr>
          <p:cNvPr id="1221" name="Google Shape;1221;p75"/>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22" name="Google Shape;1222;p75"/>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23" name="Google Shape;1223;p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24" name="Google Shape;1224;p75"/>
          <p:cNvSpPr txBox="1">
            <a:spLocks noGrp="1"/>
          </p:cNvSpPr>
          <p:nvPr>
            <p:ph type="body" idx="1"/>
          </p:nvPr>
        </p:nvSpPr>
        <p:spPr>
          <a:xfrm>
            <a:off x="487498" y="1740694"/>
            <a:ext cx="3826800" cy="26106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rgbClr val="DA0025"/>
              </a:buClr>
              <a:buSzPts val="900"/>
              <a:buChar char="●"/>
              <a:defRPr/>
            </a:lvl1pPr>
            <a:lvl2pPr marL="914400" lvl="1" indent="-279400" algn="l">
              <a:lnSpc>
                <a:spcPct val="89000"/>
              </a:lnSpc>
              <a:spcBef>
                <a:spcPts val="1300"/>
              </a:spcBef>
              <a:spcAft>
                <a:spcPts val="0"/>
              </a:spcAft>
              <a:buClr>
                <a:srgbClr val="DA0025"/>
              </a:buClr>
              <a:buSzPts val="800"/>
              <a:buChar char="●"/>
              <a:defRPr/>
            </a:lvl2pPr>
            <a:lvl3pPr marL="1371600" lvl="2" indent="-273050" algn="l">
              <a:lnSpc>
                <a:spcPct val="89000"/>
              </a:lnSpc>
              <a:spcBef>
                <a:spcPts val="1300"/>
              </a:spcBef>
              <a:spcAft>
                <a:spcPts val="0"/>
              </a:spcAft>
              <a:buClr>
                <a:srgbClr val="DA0025"/>
              </a:buClr>
              <a:buSzPts val="700"/>
              <a:buChar char="●"/>
              <a:defRPr/>
            </a:lvl3pPr>
            <a:lvl4pPr marL="1828800" lvl="3" indent="-260350" algn="l">
              <a:lnSpc>
                <a:spcPct val="89000"/>
              </a:lnSpc>
              <a:spcBef>
                <a:spcPts val="1300"/>
              </a:spcBef>
              <a:spcAft>
                <a:spcPts val="0"/>
              </a:spcAft>
              <a:buClr>
                <a:srgbClr val="DA0025"/>
              </a:buClr>
              <a:buSzPts val="500"/>
              <a:buChar char="●"/>
              <a:defRPr/>
            </a:lvl4pPr>
            <a:lvl5pPr marL="2286000" lvl="4" indent="-254000" algn="l">
              <a:lnSpc>
                <a:spcPct val="89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1225"/>
        <p:cNvGrpSpPr/>
        <p:nvPr/>
      </p:nvGrpSpPr>
      <p:grpSpPr>
        <a:xfrm>
          <a:off x="0" y="0"/>
          <a:ext cx="0" cy="0"/>
          <a:chOff x="0" y="0"/>
          <a:chExt cx="0" cy="0"/>
        </a:xfrm>
      </p:grpSpPr>
      <p:sp>
        <p:nvSpPr>
          <p:cNvPr id="1226" name="Google Shape;1226;p76"/>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27" name="Google Shape;1227;p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28" name="Google Shape;1228;p76"/>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1229" name="Google Shape;1229;p76"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230" name="Google Shape;1230;p76"/>
          <p:cNvSpPr>
            <a:spLocks noGrp="1"/>
          </p:cNvSpPr>
          <p:nvPr>
            <p:ph type="pic" idx="2"/>
          </p:nvPr>
        </p:nvSpPr>
        <p:spPr>
          <a:xfrm>
            <a:off x="4149978" y="1378744"/>
            <a:ext cx="4497600" cy="2767200"/>
          </a:xfrm>
          <a:prstGeom prst="rect">
            <a:avLst/>
          </a:prstGeom>
          <a:noFill/>
          <a:ln>
            <a:noFill/>
          </a:ln>
        </p:spPr>
      </p:sp>
      <p:sp>
        <p:nvSpPr>
          <p:cNvPr id="1231" name="Google Shape;1231;p76"/>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1232"/>
        <p:cNvGrpSpPr/>
        <p:nvPr/>
      </p:nvGrpSpPr>
      <p:grpSpPr>
        <a:xfrm>
          <a:off x="0" y="0"/>
          <a:ext cx="0" cy="0"/>
          <a:chOff x="0" y="0"/>
          <a:chExt cx="0" cy="0"/>
        </a:xfrm>
      </p:grpSpPr>
      <p:sp>
        <p:nvSpPr>
          <p:cNvPr id="1233" name="Google Shape;1233;p77"/>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34" name="Google Shape;1234;p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35" name="Google Shape;1235;p77"/>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1236" name="Google Shape;1236;p77"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1237" name="Google Shape;1237;p77" descr="A cell phone with a white screen&#10;&#10;AI-generated content may be incorrect."/>
          <p:cNvPicPr preferRelativeResize="0"/>
          <p:nvPr/>
        </p:nvPicPr>
        <p:blipFill rotWithShape="1">
          <a:blip r:embed="rId4">
            <a:alphaModFix/>
          </a:blip>
          <a:srcRect/>
          <a:stretch/>
        </p:blipFill>
        <p:spPr>
          <a:xfrm>
            <a:off x="4985332" y="508408"/>
            <a:ext cx="3011780" cy="4524809"/>
          </a:xfrm>
          <a:prstGeom prst="rect">
            <a:avLst/>
          </a:prstGeom>
          <a:noFill/>
          <a:ln>
            <a:noFill/>
          </a:ln>
        </p:spPr>
      </p:pic>
      <p:sp>
        <p:nvSpPr>
          <p:cNvPr id="1238" name="Google Shape;1238;p77"/>
          <p:cNvSpPr>
            <a:spLocks noGrp="1"/>
          </p:cNvSpPr>
          <p:nvPr>
            <p:ph type="pic" idx="2"/>
          </p:nvPr>
        </p:nvSpPr>
        <p:spPr>
          <a:xfrm>
            <a:off x="5539980" y="842963"/>
            <a:ext cx="1726800" cy="3743400"/>
          </a:xfrm>
          <a:prstGeom prst="roundRect">
            <a:avLst>
              <a:gd name="adj" fmla="val 10452"/>
            </a:avLst>
          </a:prstGeom>
          <a:noFill/>
          <a:ln>
            <a:noFill/>
          </a:ln>
        </p:spPr>
      </p:sp>
      <p:sp>
        <p:nvSpPr>
          <p:cNvPr id="1239" name="Google Shape;1239;p77"/>
          <p:cNvSpPr txBox="1">
            <a:spLocks noGrp="1"/>
          </p:cNvSpPr>
          <p:nvPr>
            <p:ph type="subTitle" idx="3"/>
          </p:nvPr>
        </p:nvSpPr>
        <p:spPr>
          <a:xfrm>
            <a:off x="314709" y="2388803"/>
            <a:ext cx="29757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1240"/>
        <p:cNvGrpSpPr/>
        <p:nvPr/>
      </p:nvGrpSpPr>
      <p:grpSpPr>
        <a:xfrm>
          <a:off x="0" y="0"/>
          <a:ext cx="0" cy="0"/>
          <a:chOff x="0" y="0"/>
          <a:chExt cx="0" cy="0"/>
        </a:xfrm>
      </p:grpSpPr>
      <p:pic>
        <p:nvPicPr>
          <p:cNvPr id="1241" name="Google Shape;1241;p78"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242" name="Google Shape;1242;p78"/>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43" name="Google Shape;1243;p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244" name="Google Shape;1244;p78"/>
          <p:cNvGrpSpPr/>
          <p:nvPr/>
        </p:nvGrpSpPr>
        <p:grpSpPr>
          <a:xfrm>
            <a:off x="8381796" y="4822425"/>
            <a:ext cx="537710" cy="158585"/>
            <a:chOff x="22351457" y="12859799"/>
            <a:chExt cx="1433894" cy="422893"/>
          </a:xfrm>
        </p:grpSpPr>
        <p:grpSp>
          <p:nvGrpSpPr>
            <p:cNvPr id="1245" name="Google Shape;1245;p78"/>
            <p:cNvGrpSpPr/>
            <p:nvPr/>
          </p:nvGrpSpPr>
          <p:grpSpPr>
            <a:xfrm>
              <a:off x="22351457" y="12859799"/>
              <a:ext cx="1379787" cy="422893"/>
              <a:chOff x="22351457" y="12859799"/>
              <a:chExt cx="1379787" cy="422893"/>
            </a:xfrm>
          </p:grpSpPr>
          <p:sp>
            <p:nvSpPr>
              <p:cNvPr id="1246" name="Google Shape;1246;p7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47" name="Google Shape;1247;p7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48" name="Google Shape;1248;p78"/>
              <p:cNvGrpSpPr/>
              <p:nvPr/>
            </p:nvGrpSpPr>
            <p:grpSpPr>
              <a:xfrm>
                <a:off x="23288552" y="12859801"/>
                <a:ext cx="442692" cy="422765"/>
                <a:chOff x="23288552" y="12859801"/>
                <a:chExt cx="442692" cy="422765"/>
              </a:xfrm>
            </p:grpSpPr>
            <p:grpSp>
              <p:nvGrpSpPr>
                <p:cNvPr id="1249" name="Google Shape;1249;p78"/>
                <p:cNvGrpSpPr/>
                <p:nvPr/>
              </p:nvGrpSpPr>
              <p:grpSpPr>
                <a:xfrm>
                  <a:off x="23288552" y="12859801"/>
                  <a:ext cx="442692" cy="422765"/>
                  <a:chOff x="23288552" y="12859801"/>
                  <a:chExt cx="442692" cy="422765"/>
                </a:xfrm>
              </p:grpSpPr>
              <p:sp>
                <p:nvSpPr>
                  <p:cNvPr id="1250" name="Google Shape;1250;p7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51" name="Google Shape;1251;p7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52" name="Google Shape;1252;p7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53" name="Google Shape;1253;p7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54" name="Google Shape;1254;p7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255" name="Google Shape;1255;p78"/>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56" name="Google Shape;1256;p78"/>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1257" name="Google Shape;1257;p7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1258" name="Google Shape;1258;p78"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259" name="Google Shape;1259;p78"/>
          <p:cNvSpPr>
            <a:spLocks noGrp="1"/>
          </p:cNvSpPr>
          <p:nvPr>
            <p:ph type="pic" idx="2"/>
          </p:nvPr>
        </p:nvSpPr>
        <p:spPr>
          <a:xfrm>
            <a:off x="4149978" y="1378744"/>
            <a:ext cx="4497600" cy="2767200"/>
          </a:xfrm>
          <a:prstGeom prst="rect">
            <a:avLst/>
          </a:prstGeom>
          <a:noFill/>
          <a:ln>
            <a:noFill/>
          </a:ln>
        </p:spPr>
      </p:sp>
      <p:sp>
        <p:nvSpPr>
          <p:cNvPr id="1260" name="Google Shape;1260;p78"/>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1261"/>
        <p:cNvGrpSpPr/>
        <p:nvPr/>
      </p:nvGrpSpPr>
      <p:grpSpPr>
        <a:xfrm>
          <a:off x="0" y="0"/>
          <a:ext cx="0" cy="0"/>
          <a:chOff x="0" y="0"/>
          <a:chExt cx="0" cy="0"/>
        </a:xfrm>
      </p:grpSpPr>
      <p:pic>
        <p:nvPicPr>
          <p:cNvPr id="1262" name="Google Shape;1262;p79"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1263" name="Google Shape;1263;p79" descr="A black and blue background&#10;&#10;AI-generated content may be incorrect."/>
          <p:cNvPicPr preferRelativeResize="0"/>
          <p:nvPr/>
        </p:nvPicPr>
        <p:blipFill rotWithShape="1">
          <a:blip r:embed="rId3">
            <a:alphaModFix/>
          </a:blip>
          <a:srcRect t="100" b="100"/>
          <a:stretch/>
        </p:blipFill>
        <p:spPr>
          <a:xfrm>
            <a:off x="0" y="0"/>
            <a:ext cx="9143999" cy="5142833"/>
          </a:xfrm>
          <a:prstGeom prst="rect">
            <a:avLst/>
          </a:prstGeom>
          <a:noFill/>
          <a:ln>
            <a:noFill/>
          </a:ln>
        </p:spPr>
      </p:pic>
      <p:sp>
        <p:nvSpPr>
          <p:cNvPr id="1264" name="Google Shape;1264;p79"/>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65" name="Google Shape;1265;p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266" name="Google Shape;1266;p79"/>
          <p:cNvGrpSpPr/>
          <p:nvPr/>
        </p:nvGrpSpPr>
        <p:grpSpPr>
          <a:xfrm>
            <a:off x="8381796" y="4822425"/>
            <a:ext cx="537710" cy="158585"/>
            <a:chOff x="22351457" y="12859799"/>
            <a:chExt cx="1433894" cy="422893"/>
          </a:xfrm>
        </p:grpSpPr>
        <p:grpSp>
          <p:nvGrpSpPr>
            <p:cNvPr id="1267" name="Google Shape;1267;p79"/>
            <p:cNvGrpSpPr/>
            <p:nvPr/>
          </p:nvGrpSpPr>
          <p:grpSpPr>
            <a:xfrm>
              <a:off x="22351457" y="12859799"/>
              <a:ext cx="1379787" cy="422893"/>
              <a:chOff x="22351457" y="12859799"/>
              <a:chExt cx="1379787" cy="422893"/>
            </a:xfrm>
          </p:grpSpPr>
          <p:sp>
            <p:nvSpPr>
              <p:cNvPr id="1268" name="Google Shape;1268;p7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69" name="Google Shape;1269;p7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70" name="Google Shape;1270;p79"/>
              <p:cNvGrpSpPr/>
              <p:nvPr/>
            </p:nvGrpSpPr>
            <p:grpSpPr>
              <a:xfrm>
                <a:off x="23288552" y="12859801"/>
                <a:ext cx="442692" cy="422765"/>
                <a:chOff x="23288552" y="12859801"/>
                <a:chExt cx="442692" cy="422765"/>
              </a:xfrm>
            </p:grpSpPr>
            <p:grpSp>
              <p:nvGrpSpPr>
                <p:cNvPr id="1271" name="Google Shape;1271;p79"/>
                <p:cNvGrpSpPr/>
                <p:nvPr/>
              </p:nvGrpSpPr>
              <p:grpSpPr>
                <a:xfrm>
                  <a:off x="23288552" y="12859801"/>
                  <a:ext cx="442692" cy="422765"/>
                  <a:chOff x="23288552" y="12859801"/>
                  <a:chExt cx="442692" cy="422765"/>
                </a:xfrm>
              </p:grpSpPr>
              <p:sp>
                <p:nvSpPr>
                  <p:cNvPr id="1272" name="Google Shape;1272;p7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73" name="Google Shape;1273;p7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74" name="Google Shape;1274;p7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75" name="Google Shape;1275;p7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76" name="Google Shape;1276;p7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277" name="Google Shape;1277;p79"/>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78" name="Google Shape;1278;p79"/>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1279" name="Google Shape;1279;p7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280" name="Google Shape;1280;p79"/>
          <p:cNvSpPr>
            <a:spLocks noGrp="1"/>
          </p:cNvSpPr>
          <p:nvPr>
            <p:ph type="pic" idx="2"/>
          </p:nvPr>
        </p:nvSpPr>
        <p:spPr>
          <a:xfrm>
            <a:off x="5591478" y="926991"/>
            <a:ext cx="1622400" cy="3592800"/>
          </a:xfrm>
          <a:prstGeom prst="roundRect">
            <a:avLst>
              <a:gd name="adj" fmla="val 10452"/>
            </a:avLst>
          </a:prstGeom>
          <a:noFill/>
          <a:ln>
            <a:noFill/>
          </a:ln>
        </p:spPr>
      </p:sp>
      <p:sp>
        <p:nvSpPr>
          <p:cNvPr id="1281" name="Google Shape;1281;p79"/>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1282"/>
        <p:cNvGrpSpPr/>
        <p:nvPr/>
      </p:nvGrpSpPr>
      <p:grpSpPr>
        <a:xfrm>
          <a:off x="0" y="0"/>
          <a:ext cx="0" cy="0"/>
          <a:chOff x="0" y="0"/>
          <a:chExt cx="0" cy="0"/>
        </a:xfrm>
      </p:grpSpPr>
      <p:sp>
        <p:nvSpPr>
          <p:cNvPr id="1283" name="Google Shape;1283;p80"/>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84" name="Google Shape;1284;p80"/>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85" name="Google Shape;1285;p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86" name="Google Shape;1286;p80"/>
          <p:cNvSpPr>
            <a:spLocks noGrp="1"/>
          </p:cNvSpPr>
          <p:nvPr>
            <p:ph type="pic" idx="2"/>
          </p:nvPr>
        </p:nvSpPr>
        <p:spPr>
          <a:xfrm>
            <a:off x="4049979" y="1050131"/>
            <a:ext cx="4778700" cy="3503400"/>
          </a:xfrm>
          <a:prstGeom prst="roundRect">
            <a:avLst>
              <a:gd name="adj" fmla="val 2712"/>
            </a:avLst>
          </a:prstGeom>
          <a:noFill/>
          <a:ln>
            <a:noFill/>
          </a:ln>
        </p:spPr>
      </p:sp>
      <p:sp>
        <p:nvSpPr>
          <p:cNvPr id="1287" name="Google Shape;1287;p80"/>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lt1"/>
                </a:solidFill>
              </a:defRPr>
            </a:lvl1pPr>
            <a:lvl2pPr marL="914400" lvl="1" indent="-279400" algn="l">
              <a:lnSpc>
                <a:spcPct val="105000"/>
              </a:lnSpc>
              <a:spcBef>
                <a:spcPts val="1300"/>
              </a:spcBef>
              <a:spcAft>
                <a:spcPts val="0"/>
              </a:spcAft>
              <a:buClr>
                <a:srgbClr val="DA0025"/>
              </a:buClr>
              <a:buSzPts val="800"/>
              <a:buChar char="●"/>
              <a:defRPr>
                <a:solidFill>
                  <a:schemeClr val="lt1"/>
                </a:solidFill>
              </a:defRPr>
            </a:lvl2pPr>
            <a:lvl3pPr marL="1371600" lvl="2" indent="-273050" algn="l">
              <a:lnSpc>
                <a:spcPct val="105000"/>
              </a:lnSpc>
              <a:spcBef>
                <a:spcPts val="1300"/>
              </a:spcBef>
              <a:spcAft>
                <a:spcPts val="0"/>
              </a:spcAft>
              <a:buClr>
                <a:srgbClr val="DA0025"/>
              </a:buClr>
              <a:buSzPts val="700"/>
              <a:buChar char="●"/>
              <a:defRPr>
                <a:solidFill>
                  <a:schemeClr val="lt1"/>
                </a:solidFill>
              </a:defRPr>
            </a:lvl3pPr>
            <a:lvl4pPr marL="1828800" lvl="3" indent="-260350" algn="l">
              <a:lnSpc>
                <a:spcPct val="105000"/>
              </a:lnSpc>
              <a:spcBef>
                <a:spcPts val="1300"/>
              </a:spcBef>
              <a:spcAft>
                <a:spcPts val="0"/>
              </a:spcAft>
              <a:buClr>
                <a:srgbClr val="DA0025"/>
              </a:buClr>
              <a:buSzPts val="500"/>
              <a:buChar char="●"/>
              <a:defRPr>
                <a:solidFill>
                  <a:schemeClr val="lt1"/>
                </a:solidFill>
              </a:defRPr>
            </a:lvl4pPr>
            <a:lvl5pPr marL="2286000" lvl="4" indent="-228600" algn="l">
              <a:lnSpc>
                <a:spcPct val="105000"/>
              </a:lnSpc>
              <a:spcBef>
                <a:spcPts val="1300"/>
              </a:spcBef>
              <a:spcAft>
                <a:spcPts val="0"/>
              </a:spcAft>
              <a:buClr>
                <a:srgbClr val="DA0025"/>
              </a:buClr>
              <a:buNone/>
              <a:defRPr sz="100">
                <a:solidFill>
                  <a:schemeClr val="lt1"/>
                </a:solidFill>
              </a:defRPr>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1288" name="Google Shape;1288;p80"/>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2300"/>
              <a:buNone/>
              <a:defRPr sz="2600" b="1">
                <a:solidFill>
                  <a:schemeClr val="lt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1289"/>
        <p:cNvGrpSpPr/>
        <p:nvPr/>
      </p:nvGrpSpPr>
      <p:grpSpPr>
        <a:xfrm>
          <a:off x="0" y="0"/>
          <a:ext cx="0" cy="0"/>
          <a:chOff x="0" y="0"/>
          <a:chExt cx="0" cy="0"/>
        </a:xfrm>
      </p:grpSpPr>
      <p:sp>
        <p:nvSpPr>
          <p:cNvPr id="1290" name="Google Shape;1290;p81"/>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1" name="Google Shape;1291;p81"/>
          <p:cNvSpPr>
            <a:spLocks noGrp="1"/>
          </p:cNvSpPr>
          <p:nvPr>
            <p:ph type="pic" idx="2"/>
          </p:nvPr>
        </p:nvSpPr>
        <p:spPr>
          <a:xfrm>
            <a:off x="348885" y="1050131"/>
            <a:ext cx="3610500" cy="3503400"/>
          </a:xfrm>
          <a:prstGeom prst="roundRect">
            <a:avLst>
              <a:gd name="adj" fmla="val 2189"/>
            </a:avLst>
          </a:prstGeom>
          <a:noFill/>
          <a:ln>
            <a:noFill/>
          </a:ln>
        </p:spPr>
      </p:sp>
      <p:sp>
        <p:nvSpPr>
          <p:cNvPr id="1292" name="Google Shape;1292;p81"/>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93" name="Google Shape;1293;p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94" name="Google Shape;1294;p81"/>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41300" algn="l">
              <a:lnSpc>
                <a:spcPct val="90000"/>
              </a:lnSpc>
              <a:spcBef>
                <a:spcPts val="400"/>
              </a:spcBef>
              <a:spcAft>
                <a:spcPts val="0"/>
              </a:spcAft>
              <a:buClr>
                <a:schemeClr val="dk1"/>
              </a:buClr>
              <a:buSzPts val="200"/>
              <a:buChar char="•"/>
              <a:defRPr sz="100"/>
            </a:lvl7pPr>
            <a:lvl8pPr marL="3657600" lvl="7" indent="-241300" algn="l">
              <a:lnSpc>
                <a:spcPct val="90000"/>
              </a:lnSpc>
              <a:spcBef>
                <a:spcPts val="400"/>
              </a:spcBef>
              <a:spcAft>
                <a:spcPts val="0"/>
              </a:spcAft>
              <a:buClr>
                <a:schemeClr val="dk1"/>
              </a:buClr>
              <a:buSzPts val="200"/>
              <a:buChar char="•"/>
              <a:defRPr sz="100"/>
            </a:lvl8pPr>
            <a:lvl9pPr marL="4114800" lvl="8" indent="-241300" algn="l">
              <a:lnSpc>
                <a:spcPct val="90000"/>
              </a:lnSpc>
              <a:spcBef>
                <a:spcPts val="400"/>
              </a:spcBef>
              <a:spcAft>
                <a:spcPts val="0"/>
              </a:spcAft>
              <a:buClr>
                <a:schemeClr val="dk1"/>
              </a:buClr>
              <a:buSzPts val="200"/>
              <a:buChar char="•"/>
              <a:defRPr sz="100"/>
            </a:lvl9pPr>
          </a:lstStyle>
          <a:p>
            <a:endParaRPr/>
          </a:p>
        </p:txBody>
      </p:sp>
      <p:sp>
        <p:nvSpPr>
          <p:cNvPr id="1295" name="Google Shape;1295;p81"/>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1296"/>
        <p:cNvGrpSpPr/>
        <p:nvPr/>
      </p:nvGrpSpPr>
      <p:grpSpPr>
        <a:xfrm>
          <a:off x="0" y="0"/>
          <a:ext cx="0" cy="0"/>
          <a:chOff x="0" y="0"/>
          <a:chExt cx="0" cy="0"/>
        </a:xfrm>
      </p:grpSpPr>
      <p:sp>
        <p:nvSpPr>
          <p:cNvPr id="1297" name="Google Shape;1297;p82"/>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8" name="Google Shape;1298;p82"/>
          <p:cNvSpPr>
            <a:spLocks noGrp="1"/>
          </p:cNvSpPr>
          <p:nvPr>
            <p:ph type="pic" idx="2"/>
          </p:nvPr>
        </p:nvSpPr>
        <p:spPr>
          <a:xfrm>
            <a:off x="348885" y="1050131"/>
            <a:ext cx="3610500" cy="3503400"/>
          </a:xfrm>
          <a:prstGeom prst="roundRect">
            <a:avLst>
              <a:gd name="adj" fmla="val 4573"/>
            </a:avLst>
          </a:prstGeom>
          <a:noFill/>
          <a:ln>
            <a:noFill/>
          </a:ln>
        </p:spPr>
      </p:sp>
      <p:sp>
        <p:nvSpPr>
          <p:cNvPr id="1299" name="Google Shape;1299;p82"/>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00" name="Google Shape;1300;p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01" name="Google Shape;1301;p82"/>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5750" algn="l">
              <a:lnSpc>
                <a:spcPct val="100000"/>
              </a:lnSpc>
              <a:spcBef>
                <a:spcPts val="0"/>
              </a:spcBef>
              <a:spcAft>
                <a:spcPts val="0"/>
              </a:spcAft>
              <a:buClr>
                <a:srgbClr val="DA0025"/>
              </a:buClr>
              <a:buSzPts val="900"/>
              <a:buChar char="●"/>
              <a:defRPr>
                <a:solidFill>
                  <a:schemeClr val="dk1"/>
                </a:solidFill>
              </a:defRPr>
            </a:lvl1pPr>
            <a:lvl2pPr marL="914400" lvl="1" indent="-279400" algn="l">
              <a:lnSpc>
                <a:spcPct val="100000"/>
              </a:lnSpc>
              <a:spcBef>
                <a:spcPts val="1100"/>
              </a:spcBef>
              <a:spcAft>
                <a:spcPts val="0"/>
              </a:spcAft>
              <a:buClr>
                <a:srgbClr val="DA0025"/>
              </a:buClr>
              <a:buSzPts val="800"/>
              <a:buChar char="●"/>
              <a:defRPr>
                <a:solidFill>
                  <a:schemeClr val="dk1"/>
                </a:solidFill>
              </a:defRPr>
            </a:lvl2pPr>
            <a:lvl3pPr marL="1371600" lvl="2" indent="-273050" algn="l">
              <a:lnSpc>
                <a:spcPct val="100000"/>
              </a:lnSpc>
              <a:spcBef>
                <a:spcPts val="1100"/>
              </a:spcBef>
              <a:spcAft>
                <a:spcPts val="0"/>
              </a:spcAft>
              <a:buClr>
                <a:srgbClr val="DA0025"/>
              </a:buClr>
              <a:buSzPts val="700"/>
              <a:buChar char="●"/>
              <a:defRPr>
                <a:solidFill>
                  <a:schemeClr val="dk1"/>
                </a:solidFill>
              </a:defRPr>
            </a:lvl3pPr>
            <a:lvl4pPr marL="1828800" lvl="3" indent="-260350" algn="l">
              <a:lnSpc>
                <a:spcPct val="100000"/>
              </a:lnSpc>
              <a:spcBef>
                <a:spcPts val="1100"/>
              </a:spcBef>
              <a:spcAft>
                <a:spcPts val="0"/>
              </a:spcAft>
              <a:buClr>
                <a:srgbClr val="DA0025"/>
              </a:buClr>
              <a:buSzPts val="500"/>
              <a:buChar char="●"/>
              <a:defRPr>
                <a:solidFill>
                  <a:schemeClr val="dk1"/>
                </a:solidFill>
              </a:defRPr>
            </a:lvl4pPr>
            <a:lvl5pPr marL="2286000" lvl="4" indent="-254000" algn="l">
              <a:lnSpc>
                <a:spcPct val="100000"/>
              </a:lnSpc>
              <a:spcBef>
                <a:spcPts val="1100"/>
              </a:spcBef>
              <a:spcAft>
                <a:spcPts val="0"/>
              </a:spcAft>
              <a:buClr>
                <a:srgbClr val="DA0025"/>
              </a:buClr>
              <a:buSzPts val="400"/>
              <a:buChar char="●"/>
              <a:defRPr>
                <a:solidFill>
                  <a:schemeClr val="dk1"/>
                </a:solidFill>
              </a:defRPr>
            </a:lvl5pPr>
            <a:lvl6pPr marL="2743200" lvl="5" indent="-273050" algn="l">
              <a:lnSpc>
                <a:spcPct val="100000"/>
              </a:lnSpc>
              <a:spcBef>
                <a:spcPts val="1100"/>
              </a:spcBef>
              <a:spcAft>
                <a:spcPts val="0"/>
              </a:spcAft>
              <a:buClr>
                <a:schemeClr val="dk1"/>
              </a:buClr>
              <a:buSzPts val="700"/>
              <a:buChar char="•"/>
              <a:defRPr/>
            </a:lvl6pPr>
            <a:lvl7pPr marL="3200400" lvl="6" indent="-273050" algn="l">
              <a:lnSpc>
                <a:spcPct val="100000"/>
              </a:lnSpc>
              <a:spcBef>
                <a:spcPts val="1100"/>
              </a:spcBef>
              <a:spcAft>
                <a:spcPts val="0"/>
              </a:spcAft>
              <a:buClr>
                <a:schemeClr val="dk1"/>
              </a:buClr>
              <a:buSzPts val="700"/>
              <a:buChar char="•"/>
              <a:defRPr/>
            </a:lvl7pPr>
            <a:lvl8pPr marL="3657600" lvl="7" indent="-273050" algn="l">
              <a:lnSpc>
                <a:spcPct val="100000"/>
              </a:lnSpc>
              <a:spcBef>
                <a:spcPts val="1100"/>
              </a:spcBef>
              <a:spcAft>
                <a:spcPts val="0"/>
              </a:spcAft>
              <a:buClr>
                <a:schemeClr val="dk1"/>
              </a:buClr>
              <a:buSzPts val="700"/>
              <a:buChar char="•"/>
              <a:defRPr/>
            </a:lvl8pPr>
            <a:lvl9pPr marL="4114800" lvl="8" indent="-273050" algn="l">
              <a:lnSpc>
                <a:spcPct val="100000"/>
              </a:lnSpc>
              <a:spcBef>
                <a:spcPts val="1100"/>
              </a:spcBef>
              <a:spcAft>
                <a:spcPts val="1100"/>
              </a:spcAft>
              <a:buClr>
                <a:schemeClr val="dk1"/>
              </a:buClr>
              <a:buSzPts val="700"/>
              <a:buChar char="•"/>
              <a:defRPr/>
            </a:lvl9pPr>
          </a:lstStyle>
          <a:p>
            <a:endParaRPr/>
          </a:p>
        </p:txBody>
      </p:sp>
      <p:sp>
        <p:nvSpPr>
          <p:cNvPr id="1302" name="Google Shape;1302;p82"/>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1303"/>
        <p:cNvGrpSpPr/>
        <p:nvPr/>
      </p:nvGrpSpPr>
      <p:grpSpPr>
        <a:xfrm>
          <a:off x="0" y="0"/>
          <a:ext cx="0" cy="0"/>
          <a:chOff x="0" y="0"/>
          <a:chExt cx="0" cy="0"/>
        </a:xfrm>
      </p:grpSpPr>
      <p:sp>
        <p:nvSpPr>
          <p:cNvPr id="1304" name="Google Shape;1304;p83"/>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05" name="Google Shape;1305;p83"/>
          <p:cNvSpPr>
            <a:spLocks noGrp="1"/>
          </p:cNvSpPr>
          <p:nvPr>
            <p:ph type="pic" idx="2"/>
          </p:nvPr>
        </p:nvSpPr>
        <p:spPr>
          <a:xfrm>
            <a:off x="348885" y="407194"/>
            <a:ext cx="3610500" cy="4146300"/>
          </a:xfrm>
          <a:prstGeom prst="roundRect">
            <a:avLst>
              <a:gd name="adj" fmla="val 3414"/>
            </a:avLst>
          </a:prstGeom>
          <a:noFill/>
          <a:ln>
            <a:noFill/>
          </a:ln>
        </p:spPr>
      </p:sp>
      <p:sp>
        <p:nvSpPr>
          <p:cNvPr id="1306" name="Google Shape;1306;p83"/>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07" name="Google Shape;1307;p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08" name="Google Shape;1308;p83"/>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09" name="Google Shape;1309;p83"/>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1310"/>
        <p:cNvGrpSpPr/>
        <p:nvPr/>
      </p:nvGrpSpPr>
      <p:grpSpPr>
        <a:xfrm>
          <a:off x="0" y="0"/>
          <a:ext cx="0" cy="0"/>
          <a:chOff x="0" y="0"/>
          <a:chExt cx="0" cy="0"/>
        </a:xfrm>
      </p:grpSpPr>
      <p:sp>
        <p:nvSpPr>
          <p:cNvPr id="1311" name="Google Shape;1311;p84"/>
          <p:cNvSpPr>
            <a:spLocks noGrp="1"/>
          </p:cNvSpPr>
          <p:nvPr>
            <p:ph type="pic" idx="2"/>
          </p:nvPr>
        </p:nvSpPr>
        <p:spPr>
          <a:xfrm>
            <a:off x="413170" y="428625"/>
            <a:ext cx="4203600" cy="4107600"/>
          </a:xfrm>
          <a:prstGeom prst="roundRect">
            <a:avLst>
              <a:gd name="adj" fmla="val 3414"/>
            </a:avLst>
          </a:prstGeom>
          <a:noFill/>
          <a:ln>
            <a:noFill/>
          </a:ln>
        </p:spPr>
      </p:sp>
      <p:sp>
        <p:nvSpPr>
          <p:cNvPr id="1312" name="Google Shape;1312;p84"/>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13" name="Google Shape;1313;p84"/>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Font typeface="Poppins SemiBold"/>
              <a:buNone/>
              <a:defRPr sz="1500">
                <a:solidFill>
                  <a:schemeClr val="dk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1314" name="Google Shape;1314;p84"/>
          <p:cNvPicPr preferRelativeResize="0"/>
          <p:nvPr/>
        </p:nvPicPr>
        <p:blipFill rotWithShape="1">
          <a:blip r:embed="rId3">
            <a:alphaModFix/>
          </a:blip>
          <a:srcRect/>
          <a:stretch/>
        </p:blipFill>
        <p:spPr>
          <a:xfrm>
            <a:off x="8380847" y="4822425"/>
            <a:ext cx="539106" cy="160786"/>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1315"/>
        <p:cNvGrpSpPr/>
        <p:nvPr/>
      </p:nvGrpSpPr>
      <p:grpSpPr>
        <a:xfrm>
          <a:off x="0" y="0"/>
          <a:ext cx="0" cy="0"/>
          <a:chOff x="0" y="0"/>
          <a:chExt cx="0" cy="0"/>
        </a:xfrm>
      </p:grpSpPr>
      <p:sp>
        <p:nvSpPr>
          <p:cNvPr id="1316" name="Google Shape;1316;p85"/>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17" name="Google Shape;1317;p85"/>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00"/>
              <a:buFont typeface="Poppins"/>
              <a:buNone/>
              <a:defRPr sz="30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18" name="Google Shape;1318;p8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19" name="Google Shape;1319;p85"/>
          <p:cNvSpPr>
            <a:spLocks noGrp="1"/>
          </p:cNvSpPr>
          <p:nvPr>
            <p:ph type="pic" idx="2"/>
          </p:nvPr>
        </p:nvSpPr>
        <p:spPr>
          <a:xfrm>
            <a:off x="4049979" y="364331"/>
            <a:ext cx="4778700" cy="4189200"/>
          </a:xfrm>
          <a:prstGeom prst="roundRect">
            <a:avLst>
              <a:gd name="adj" fmla="val 4803"/>
            </a:avLst>
          </a:prstGeom>
          <a:noFill/>
          <a:ln>
            <a:noFill/>
          </a:ln>
        </p:spPr>
      </p:sp>
      <p:sp>
        <p:nvSpPr>
          <p:cNvPr id="1320" name="Google Shape;1320;p85"/>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400"/>
              <a:buFont typeface="Poppins SemiBold"/>
              <a:buNone/>
              <a:defRPr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1321"/>
        <p:cNvGrpSpPr/>
        <p:nvPr/>
      </p:nvGrpSpPr>
      <p:grpSpPr>
        <a:xfrm>
          <a:off x="0" y="0"/>
          <a:ext cx="0" cy="0"/>
          <a:chOff x="0" y="0"/>
          <a:chExt cx="0" cy="0"/>
        </a:xfrm>
      </p:grpSpPr>
      <p:sp>
        <p:nvSpPr>
          <p:cNvPr id="1322" name="Google Shape;1322;p86"/>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23" name="Google Shape;1323;p86"/>
          <p:cNvSpPr txBox="1">
            <a:spLocks noGrp="1"/>
          </p:cNvSpPr>
          <p:nvPr>
            <p:ph type="title"/>
          </p:nvPr>
        </p:nvSpPr>
        <p:spPr>
          <a:xfrm>
            <a:off x="309268" y="336522"/>
            <a:ext cx="60054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24" name="Google Shape;1324;p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25" name="Google Shape;1325;p86"/>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26" name="Google Shape;1326;p86"/>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327" name="Google Shape;1327;p86"/>
          <p:cNvSpPr txBox="1">
            <a:spLocks noGrp="1"/>
          </p:cNvSpPr>
          <p:nvPr>
            <p:ph type="subTitle" idx="3"/>
          </p:nvPr>
        </p:nvSpPr>
        <p:spPr>
          <a:xfrm>
            <a:off x="3569741" y="1194000"/>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28" name="Google Shape;1328;p86"/>
          <p:cNvSpPr txBox="1">
            <a:spLocks noGrp="1"/>
          </p:cNvSpPr>
          <p:nvPr>
            <p:ph type="subTitle" idx="4"/>
          </p:nvPr>
        </p:nvSpPr>
        <p:spPr>
          <a:xfrm>
            <a:off x="3569741" y="4324003"/>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1329"/>
        <p:cNvGrpSpPr/>
        <p:nvPr/>
      </p:nvGrpSpPr>
      <p:grpSpPr>
        <a:xfrm>
          <a:off x="0" y="0"/>
          <a:ext cx="0" cy="0"/>
          <a:chOff x="0" y="0"/>
          <a:chExt cx="0" cy="0"/>
        </a:xfrm>
      </p:grpSpPr>
      <p:sp>
        <p:nvSpPr>
          <p:cNvPr id="1330" name="Google Shape;1330;p87"/>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31" name="Google Shape;1331;p87"/>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32" name="Google Shape;1332;p8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33" name="Google Shape;1333;p87"/>
          <p:cNvSpPr txBox="1">
            <a:spLocks noGrp="1"/>
          </p:cNvSpPr>
          <p:nvPr>
            <p:ph type="subTitle" idx="1"/>
          </p:nvPr>
        </p:nvSpPr>
        <p:spPr>
          <a:xfrm>
            <a:off x="558874" y="1200731"/>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34" name="Google Shape;1334;p87"/>
          <p:cNvSpPr txBox="1">
            <a:spLocks noGrp="1"/>
          </p:cNvSpPr>
          <p:nvPr>
            <p:ph type="subTitle" idx="2"/>
          </p:nvPr>
        </p:nvSpPr>
        <p:spPr>
          <a:xfrm>
            <a:off x="558874" y="4330734"/>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1335"/>
        <p:cNvGrpSpPr/>
        <p:nvPr/>
      </p:nvGrpSpPr>
      <p:grpSpPr>
        <a:xfrm>
          <a:off x="0" y="0"/>
          <a:ext cx="0" cy="0"/>
          <a:chOff x="0" y="0"/>
          <a:chExt cx="0" cy="0"/>
        </a:xfrm>
      </p:grpSpPr>
      <p:sp>
        <p:nvSpPr>
          <p:cNvPr id="1336" name="Google Shape;1336;p88"/>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37" name="Google Shape;1337;p88"/>
          <p:cNvSpPr txBox="1">
            <a:spLocks noGrp="1"/>
          </p:cNvSpPr>
          <p:nvPr>
            <p:ph type="title"/>
          </p:nvPr>
        </p:nvSpPr>
        <p:spPr>
          <a:xfrm>
            <a:off x="309268" y="314399"/>
            <a:ext cx="33492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38" name="Google Shape;1338;p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39" name="Google Shape;1339;p88"/>
          <p:cNvSpPr txBox="1">
            <a:spLocks noGrp="1"/>
          </p:cNvSpPr>
          <p:nvPr>
            <p:ph type="body" idx="1"/>
          </p:nvPr>
        </p:nvSpPr>
        <p:spPr>
          <a:xfrm>
            <a:off x="292941" y="1935412"/>
            <a:ext cx="3364200" cy="2733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40" name="Google Shape;1340;p88"/>
          <p:cNvSpPr txBox="1">
            <a:spLocks noGrp="1"/>
          </p:cNvSpPr>
          <p:nvPr>
            <p:ph type="subTitle" idx="2"/>
          </p:nvPr>
        </p:nvSpPr>
        <p:spPr>
          <a:xfrm>
            <a:off x="4201717" y="483989"/>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41" name="Google Shape;1341;p88"/>
          <p:cNvSpPr txBox="1">
            <a:spLocks noGrp="1"/>
          </p:cNvSpPr>
          <p:nvPr>
            <p:ph type="subTitle" idx="3"/>
          </p:nvPr>
        </p:nvSpPr>
        <p:spPr>
          <a:xfrm>
            <a:off x="4208019" y="777149"/>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1342"/>
        <p:cNvGrpSpPr/>
        <p:nvPr/>
      </p:nvGrpSpPr>
      <p:grpSpPr>
        <a:xfrm>
          <a:off x="0" y="0"/>
          <a:ext cx="0" cy="0"/>
          <a:chOff x="0" y="0"/>
          <a:chExt cx="0" cy="0"/>
        </a:xfrm>
      </p:grpSpPr>
      <p:sp>
        <p:nvSpPr>
          <p:cNvPr id="1343" name="Google Shape;1343;p89"/>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44" name="Google Shape;1344;p89"/>
          <p:cNvSpPr txBox="1">
            <a:spLocks noGrp="1"/>
          </p:cNvSpPr>
          <p:nvPr>
            <p:ph type="title"/>
          </p:nvPr>
        </p:nvSpPr>
        <p:spPr>
          <a:xfrm>
            <a:off x="309268" y="314399"/>
            <a:ext cx="26766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45" name="Google Shape;1345;p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46" name="Google Shape;1346;p89"/>
          <p:cNvSpPr txBox="1">
            <a:spLocks noGrp="1"/>
          </p:cNvSpPr>
          <p:nvPr>
            <p:ph type="subTitle" idx="1"/>
          </p:nvPr>
        </p:nvSpPr>
        <p:spPr>
          <a:xfrm>
            <a:off x="3305988" y="3176781"/>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47" name="Google Shape;1347;p89"/>
          <p:cNvSpPr txBox="1">
            <a:spLocks noGrp="1"/>
          </p:cNvSpPr>
          <p:nvPr>
            <p:ph type="subTitle" idx="2"/>
          </p:nvPr>
        </p:nvSpPr>
        <p:spPr>
          <a:xfrm>
            <a:off x="3314747" y="521991"/>
            <a:ext cx="2781600" cy="1941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1100"/>
              <a:buFont typeface="Poppins"/>
              <a:buNone/>
              <a:defRPr sz="1100" b="1">
                <a:latin typeface="Poppins"/>
                <a:ea typeface="Poppins"/>
                <a:cs typeface="Poppins"/>
                <a:sym typeface="Poppins"/>
              </a:defRPr>
            </a:lvl2pPr>
            <a:lvl3pPr lvl="2">
              <a:lnSpc>
                <a:spcPct val="95000"/>
              </a:lnSpc>
              <a:spcBef>
                <a:spcPts val="0"/>
              </a:spcBef>
              <a:spcAft>
                <a:spcPts val="0"/>
              </a:spcAft>
              <a:buSzPts val="1100"/>
              <a:buFont typeface="Poppins"/>
              <a:buNone/>
              <a:defRPr sz="1100" b="1">
                <a:latin typeface="Poppins"/>
                <a:ea typeface="Poppins"/>
                <a:cs typeface="Poppins"/>
                <a:sym typeface="Poppins"/>
              </a:defRPr>
            </a:lvl3pPr>
            <a:lvl4pPr lvl="3">
              <a:lnSpc>
                <a:spcPct val="95000"/>
              </a:lnSpc>
              <a:spcBef>
                <a:spcPts val="0"/>
              </a:spcBef>
              <a:spcAft>
                <a:spcPts val="0"/>
              </a:spcAft>
              <a:buSzPts val="1100"/>
              <a:buFont typeface="Poppins"/>
              <a:buNone/>
              <a:defRPr sz="1100" b="1">
                <a:latin typeface="Poppins"/>
                <a:ea typeface="Poppins"/>
                <a:cs typeface="Poppins"/>
                <a:sym typeface="Poppins"/>
              </a:defRPr>
            </a:lvl4pPr>
            <a:lvl5pPr lvl="4">
              <a:lnSpc>
                <a:spcPct val="95000"/>
              </a:lnSpc>
              <a:spcBef>
                <a:spcPts val="0"/>
              </a:spcBef>
              <a:spcAft>
                <a:spcPts val="0"/>
              </a:spcAft>
              <a:buSzPts val="1100"/>
              <a:buFont typeface="Poppins"/>
              <a:buNone/>
              <a:defRPr sz="1100" b="1">
                <a:latin typeface="Poppins"/>
                <a:ea typeface="Poppins"/>
                <a:cs typeface="Poppins"/>
                <a:sym typeface="Poppins"/>
              </a:defRPr>
            </a:lvl5pPr>
            <a:lvl6pPr lvl="5">
              <a:lnSpc>
                <a:spcPct val="95000"/>
              </a:lnSpc>
              <a:spcBef>
                <a:spcPts val="0"/>
              </a:spcBef>
              <a:spcAft>
                <a:spcPts val="0"/>
              </a:spcAft>
              <a:buSzPts val="1100"/>
              <a:buFont typeface="Poppins"/>
              <a:buNone/>
              <a:defRPr sz="1100" b="1">
                <a:latin typeface="Poppins"/>
                <a:ea typeface="Poppins"/>
                <a:cs typeface="Poppins"/>
                <a:sym typeface="Poppins"/>
              </a:defRPr>
            </a:lvl6pPr>
            <a:lvl7pPr lvl="6">
              <a:lnSpc>
                <a:spcPct val="95000"/>
              </a:lnSpc>
              <a:spcBef>
                <a:spcPts val="0"/>
              </a:spcBef>
              <a:spcAft>
                <a:spcPts val="0"/>
              </a:spcAft>
              <a:buSzPts val="1100"/>
              <a:buFont typeface="Poppins"/>
              <a:buNone/>
              <a:defRPr sz="1100" b="1">
                <a:latin typeface="Poppins"/>
                <a:ea typeface="Poppins"/>
                <a:cs typeface="Poppins"/>
                <a:sym typeface="Poppins"/>
              </a:defRPr>
            </a:lvl7pPr>
            <a:lvl8pPr lvl="7">
              <a:lnSpc>
                <a:spcPct val="95000"/>
              </a:lnSpc>
              <a:spcBef>
                <a:spcPts val="0"/>
              </a:spcBef>
              <a:spcAft>
                <a:spcPts val="0"/>
              </a:spcAft>
              <a:buSzPts val="1100"/>
              <a:buFont typeface="Poppins"/>
              <a:buNone/>
              <a:defRPr sz="1100" b="1">
                <a:latin typeface="Poppins"/>
                <a:ea typeface="Poppins"/>
                <a:cs typeface="Poppins"/>
                <a:sym typeface="Poppins"/>
              </a:defRPr>
            </a:lvl8pPr>
            <a:lvl9pPr lvl="8">
              <a:lnSpc>
                <a:spcPct val="95000"/>
              </a:lnSpc>
              <a:spcBef>
                <a:spcPts val="0"/>
              </a:spcBef>
              <a:spcAft>
                <a:spcPts val="0"/>
              </a:spcAft>
              <a:buSzPts val="1100"/>
              <a:buFont typeface="Poppins"/>
              <a:buNone/>
              <a:defRPr sz="1100" b="1">
                <a:latin typeface="Poppins"/>
                <a:ea typeface="Poppins"/>
                <a:cs typeface="Poppins"/>
                <a:sym typeface="Poppins"/>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1348"/>
        <p:cNvGrpSpPr/>
        <p:nvPr/>
      </p:nvGrpSpPr>
      <p:grpSpPr>
        <a:xfrm>
          <a:off x="0" y="0"/>
          <a:ext cx="0" cy="0"/>
          <a:chOff x="0" y="0"/>
          <a:chExt cx="0" cy="0"/>
        </a:xfrm>
      </p:grpSpPr>
      <p:sp>
        <p:nvSpPr>
          <p:cNvPr id="1349" name="Google Shape;1349;p90"/>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50" name="Google Shape;1350;p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51" name="Google Shape;1351;p90"/>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52" name="Google Shape;1352;p90"/>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53" name="Google Shape;1353;p90"/>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4" name="Google Shape;1354;p90"/>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5" name="Google Shape;1355;p90"/>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6" name="Google Shape;1356;p90"/>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7" name="Google Shape;1357;p90"/>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8" name="Google Shape;1358;p90"/>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9" name="Google Shape;1359;p90"/>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0" name="Google Shape;1360;p90"/>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1" name="Google Shape;1361;p90"/>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2" name="Google Shape;1362;p90"/>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3" name="Google Shape;1363;p90"/>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4" name="Google Shape;1364;p90"/>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5" name="Google Shape;1365;p90"/>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6" name="Google Shape;1366;p90"/>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7" name="Google Shape;1367;p90"/>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1368"/>
        <p:cNvGrpSpPr/>
        <p:nvPr/>
      </p:nvGrpSpPr>
      <p:grpSpPr>
        <a:xfrm>
          <a:off x="0" y="0"/>
          <a:ext cx="0" cy="0"/>
          <a:chOff x="0" y="0"/>
          <a:chExt cx="0" cy="0"/>
        </a:xfrm>
      </p:grpSpPr>
      <p:sp>
        <p:nvSpPr>
          <p:cNvPr id="1369" name="Google Shape;1369;p91"/>
          <p:cNvSpPr/>
          <p:nvPr/>
        </p:nvSpPr>
        <p:spPr>
          <a:xfrm>
            <a:off x="535954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0" name="Google Shape;1370;p91"/>
          <p:cNvSpPr/>
          <p:nvPr/>
        </p:nvSpPr>
        <p:spPr>
          <a:xfrm>
            <a:off x="699342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1" name="Google Shape;1371;p91"/>
          <p:cNvSpPr/>
          <p:nvPr/>
        </p:nvSpPr>
        <p:spPr>
          <a:xfrm>
            <a:off x="372566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2" name="Google Shape;1372;p91"/>
          <p:cNvSpPr/>
          <p:nvPr/>
        </p:nvSpPr>
        <p:spPr>
          <a:xfrm>
            <a:off x="209178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3" name="Google Shape;1373;p91"/>
          <p:cNvSpPr/>
          <p:nvPr/>
        </p:nvSpPr>
        <p:spPr>
          <a:xfrm>
            <a:off x="45790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4" name="Google Shape;1374;p91"/>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75" name="Google Shape;1375;p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76" name="Google Shape;1376;p91"/>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77" name="Google Shape;1377;p91"/>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8" name="Google Shape;1378;p91"/>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9" name="Google Shape;1379;p91"/>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80" name="Google Shape;1380;p91"/>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81" name="Google Shape;1381;p91"/>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82" name="Google Shape;1382;p91"/>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3" name="Google Shape;1383;p91"/>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4" name="Google Shape;1384;p91"/>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5" name="Google Shape;1385;p91"/>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6" name="Google Shape;1386;p91"/>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7" name="Google Shape;1387;p91"/>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8" name="Google Shape;1388;p91"/>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9" name="Google Shape;1389;p91"/>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90" name="Google Shape;1390;p91"/>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91" name="Google Shape;1391;p91"/>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1392"/>
        <p:cNvGrpSpPr/>
        <p:nvPr/>
      </p:nvGrpSpPr>
      <p:grpSpPr>
        <a:xfrm>
          <a:off x="0" y="0"/>
          <a:ext cx="0" cy="0"/>
          <a:chOff x="0" y="0"/>
          <a:chExt cx="0" cy="0"/>
        </a:xfrm>
      </p:grpSpPr>
      <p:sp>
        <p:nvSpPr>
          <p:cNvPr id="1393" name="Google Shape;1393;p92"/>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4" name="Google Shape;1394;p92"/>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5" name="Google Shape;1395;p92"/>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6" name="Google Shape;1396;p92"/>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7" name="Google Shape;1397;p92"/>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8" name="Google Shape;1398;p92"/>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399" name="Google Shape;1399;p92"/>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00" name="Google Shape;1400;p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401" name="Google Shape;1401;p92"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402" name="Google Shape;1402;p92"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403" name="Google Shape;1403;p92"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404" name="Google Shape;1404;p92"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405" name="Google Shape;1405;p92"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406" name="Google Shape;1406;p92"/>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7" name="Google Shape;1407;p92"/>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8" name="Google Shape;1408;p92"/>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9" name="Google Shape;1409;p92"/>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10" name="Google Shape;1410;p92"/>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11" name="Google Shape;1411;p92"/>
          <p:cNvSpPr txBox="1">
            <a:spLocks noGrp="1"/>
          </p:cNvSpPr>
          <p:nvPr>
            <p:ph type="subTitle" idx="1"/>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2" name="Google Shape;1412;p92"/>
          <p:cNvSpPr txBox="1">
            <a:spLocks noGrp="1"/>
          </p:cNvSpPr>
          <p:nvPr>
            <p:ph type="subTitle" idx="7"/>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3" name="Google Shape;1413;p92"/>
          <p:cNvSpPr txBox="1">
            <a:spLocks noGrp="1"/>
          </p:cNvSpPr>
          <p:nvPr>
            <p:ph type="subTitle" idx="8"/>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4" name="Google Shape;1414;p92"/>
          <p:cNvSpPr txBox="1">
            <a:spLocks noGrp="1"/>
          </p:cNvSpPr>
          <p:nvPr>
            <p:ph type="subTitle" idx="9"/>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5" name="Google Shape;1415;p92"/>
          <p:cNvSpPr txBox="1">
            <a:spLocks noGrp="1"/>
          </p:cNvSpPr>
          <p:nvPr>
            <p:ph type="subTitle" idx="13"/>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1416"/>
        <p:cNvGrpSpPr/>
        <p:nvPr/>
      </p:nvGrpSpPr>
      <p:grpSpPr>
        <a:xfrm>
          <a:off x="0" y="0"/>
          <a:ext cx="0" cy="0"/>
          <a:chOff x="0" y="0"/>
          <a:chExt cx="0" cy="0"/>
        </a:xfrm>
      </p:grpSpPr>
      <p:sp>
        <p:nvSpPr>
          <p:cNvPr id="1417" name="Google Shape;1417;p93"/>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8" name="Google Shape;1418;p93"/>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9" name="Google Shape;1419;p93"/>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20" name="Google Shape;1420;p93"/>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21" name="Google Shape;1421;p93"/>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22" name="Google Shape;1422;p93"/>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423" name="Google Shape;1423;p93"/>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24" name="Google Shape;1424;p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425" name="Google Shape;1425;p93"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426" name="Google Shape;1426;p93"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427" name="Google Shape;1427;p93"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428" name="Google Shape;1428;p93"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429" name="Google Shape;1429;p93"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430" name="Google Shape;1430;p93"/>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1" name="Google Shape;1431;p93"/>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2" name="Google Shape;1432;p93"/>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3" name="Google Shape;1433;p93"/>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4" name="Google Shape;1434;p93"/>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5" name="Google Shape;1435;p93"/>
          <p:cNvSpPr txBox="1">
            <a:spLocks noGrp="1"/>
          </p:cNvSpPr>
          <p:nvPr>
            <p:ph type="subTitle" idx="1"/>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6" name="Google Shape;1436;p93"/>
          <p:cNvSpPr txBox="1">
            <a:spLocks noGrp="1"/>
          </p:cNvSpPr>
          <p:nvPr>
            <p:ph type="subTitle" idx="7"/>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7" name="Google Shape;1437;p93"/>
          <p:cNvSpPr txBox="1">
            <a:spLocks noGrp="1"/>
          </p:cNvSpPr>
          <p:nvPr>
            <p:ph type="subTitle" idx="8"/>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8" name="Google Shape;1438;p93"/>
          <p:cNvSpPr txBox="1">
            <a:spLocks noGrp="1"/>
          </p:cNvSpPr>
          <p:nvPr>
            <p:ph type="subTitle" idx="9"/>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9" name="Google Shape;1439;p93"/>
          <p:cNvSpPr txBox="1">
            <a:spLocks noGrp="1"/>
          </p:cNvSpPr>
          <p:nvPr>
            <p:ph type="subTitle" idx="13"/>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1440"/>
        <p:cNvGrpSpPr/>
        <p:nvPr/>
      </p:nvGrpSpPr>
      <p:grpSpPr>
        <a:xfrm>
          <a:off x="0" y="0"/>
          <a:ext cx="0" cy="0"/>
          <a:chOff x="0" y="0"/>
          <a:chExt cx="0" cy="0"/>
        </a:xfrm>
      </p:grpSpPr>
      <p:sp>
        <p:nvSpPr>
          <p:cNvPr id="1441" name="Google Shape;1441;p94"/>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2" name="Google Shape;1442;p94"/>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3" name="Google Shape;1443;p94"/>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4" name="Google Shape;1444;p94"/>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5" name="Google Shape;1445;p94"/>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6" name="Google Shape;1446;p94"/>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7" name="Google Shape;1447;p94"/>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8" name="Google Shape;1448;p94"/>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9" name="Google Shape;1449;p94"/>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50" name="Google Shape;1450;p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451" name="Google Shape;1451;p94"/>
          <p:cNvSpPr txBox="1">
            <a:spLocks noGrp="1"/>
          </p:cNvSpPr>
          <p:nvPr>
            <p:ph type="title" idx="2" hasCustomPrompt="1"/>
          </p:nvPr>
        </p:nvSpPr>
        <p:spPr>
          <a:xfrm>
            <a:off x="506184" y="1156444"/>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2" name="Google Shape;1452;p94"/>
          <p:cNvSpPr txBox="1">
            <a:spLocks noGrp="1"/>
          </p:cNvSpPr>
          <p:nvPr>
            <p:ph type="title" idx="3" hasCustomPrompt="1"/>
          </p:nvPr>
        </p:nvSpPr>
        <p:spPr>
          <a:xfrm>
            <a:off x="506184" y="210075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3" name="Google Shape;1453;p94"/>
          <p:cNvSpPr txBox="1">
            <a:spLocks noGrp="1"/>
          </p:cNvSpPr>
          <p:nvPr>
            <p:ph type="title" idx="4" hasCustomPrompt="1"/>
          </p:nvPr>
        </p:nvSpPr>
        <p:spPr>
          <a:xfrm>
            <a:off x="506184" y="301763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4" name="Google Shape;1454;p94"/>
          <p:cNvSpPr txBox="1">
            <a:spLocks noGrp="1"/>
          </p:cNvSpPr>
          <p:nvPr>
            <p:ph type="title" idx="5" hasCustomPrompt="1"/>
          </p:nvPr>
        </p:nvSpPr>
        <p:spPr>
          <a:xfrm>
            <a:off x="506184" y="3961636"/>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5" name="Google Shape;1455;p94"/>
          <p:cNvSpPr txBox="1">
            <a:spLocks noGrp="1"/>
          </p:cNvSpPr>
          <p:nvPr>
            <p:ph type="subTitle" idx="1"/>
          </p:nvPr>
        </p:nvSpPr>
        <p:spPr>
          <a:xfrm>
            <a:off x="4049022" y="191032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6" name="Google Shape;1456;p94"/>
          <p:cNvSpPr txBox="1">
            <a:spLocks noGrp="1"/>
          </p:cNvSpPr>
          <p:nvPr>
            <p:ph type="subTitle" idx="6"/>
          </p:nvPr>
        </p:nvSpPr>
        <p:spPr>
          <a:xfrm>
            <a:off x="4049022" y="2826131"/>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7" name="Google Shape;1457;p94"/>
          <p:cNvSpPr txBox="1">
            <a:spLocks noGrp="1"/>
          </p:cNvSpPr>
          <p:nvPr>
            <p:ph type="subTitle" idx="7"/>
          </p:nvPr>
        </p:nvSpPr>
        <p:spPr>
          <a:xfrm>
            <a:off x="4049022" y="3748565"/>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8" name="Google Shape;1458;p94"/>
          <p:cNvSpPr txBox="1">
            <a:spLocks noGrp="1"/>
          </p:cNvSpPr>
          <p:nvPr>
            <p:ph type="subTitle" idx="8"/>
          </p:nvPr>
        </p:nvSpPr>
        <p:spPr>
          <a:xfrm>
            <a:off x="4049022" y="97614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9" name="Google Shape;1459;p94"/>
          <p:cNvSpPr txBox="1">
            <a:spLocks noGrp="1"/>
          </p:cNvSpPr>
          <p:nvPr>
            <p:ph type="subTitle" idx="9"/>
          </p:nvPr>
        </p:nvSpPr>
        <p:spPr>
          <a:xfrm>
            <a:off x="1044792" y="116544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60" name="Google Shape;1460;p94"/>
          <p:cNvSpPr txBox="1">
            <a:spLocks noGrp="1"/>
          </p:cNvSpPr>
          <p:nvPr>
            <p:ph type="subTitle" idx="13"/>
          </p:nvPr>
        </p:nvSpPr>
        <p:spPr>
          <a:xfrm>
            <a:off x="1044792" y="2087623"/>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61" name="Google Shape;1461;p94"/>
          <p:cNvSpPr txBox="1">
            <a:spLocks noGrp="1"/>
          </p:cNvSpPr>
          <p:nvPr>
            <p:ph type="subTitle" idx="14"/>
          </p:nvPr>
        </p:nvSpPr>
        <p:spPr>
          <a:xfrm>
            <a:off x="1044792" y="3010918"/>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62" name="Google Shape;1462;p94"/>
          <p:cNvSpPr txBox="1">
            <a:spLocks noGrp="1"/>
          </p:cNvSpPr>
          <p:nvPr>
            <p:ph type="subTitle" idx="15"/>
          </p:nvPr>
        </p:nvSpPr>
        <p:spPr>
          <a:xfrm>
            <a:off x="1044792" y="3928719"/>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1463"/>
        <p:cNvGrpSpPr/>
        <p:nvPr/>
      </p:nvGrpSpPr>
      <p:grpSpPr>
        <a:xfrm>
          <a:off x="0" y="0"/>
          <a:ext cx="0" cy="0"/>
          <a:chOff x="0" y="0"/>
          <a:chExt cx="0" cy="0"/>
        </a:xfrm>
      </p:grpSpPr>
      <p:sp>
        <p:nvSpPr>
          <p:cNvPr id="1464" name="Google Shape;1464;p95"/>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5" name="Google Shape;1465;p95"/>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6" name="Google Shape;1466;p95"/>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7" name="Google Shape;1467;p95"/>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8" name="Google Shape;1468;p95"/>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9" name="Google Shape;1469;p95"/>
          <p:cNvSpPr/>
          <p:nvPr/>
        </p:nvSpPr>
        <p:spPr>
          <a:xfrm>
            <a:off x="313301" y="889135"/>
            <a:ext cx="2993374"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0" name="Google Shape;1470;p95"/>
          <p:cNvSpPr/>
          <p:nvPr/>
        </p:nvSpPr>
        <p:spPr>
          <a:xfrm>
            <a:off x="313301" y="162598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1" name="Google Shape;1471;p95"/>
          <p:cNvSpPr/>
          <p:nvPr/>
        </p:nvSpPr>
        <p:spPr>
          <a:xfrm>
            <a:off x="313301" y="2377089"/>
            <a:ext cx="2993374"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2" name="Google Shape;1472;p95"/>
          <p:cNvSpPr/>
          <p:nvPr/>
        </p:nvSpPr>
        <p:spPr>
          <a:xfrm>
            <a:off x="313301" y="3113901"/>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3" name="Google Shape;1473;p95"/>
          <p:cNvSpPr/>
          <p:nvPr/>
        </p:nvSpPr>
        <p:spPr>
          <a:xfrm>
            <a:off x="313301" y="385219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4" name="Google Shape;1474;p95"/>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75" name="Google Shape;1475;p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476" name="Google Shape;1476;p95"/>
          <p:cNvSpPr txBox="1">
            <a:spLocks noGrp="1"/>
          </p:cNvSpPr>
          <p:nvPr>
            <p:ph type="title" idx="2" hasCustomPrompt="1"/>
          </p:nvPr>
        </p:nvSpPr>
        <p:spPr>
          <a:xfrm>
            <a:off x="456816" y="109142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7" name="Google Shape;1477;p95"/>
          <p:cNvSpPr txBox="1">
            <a:spLocks noGrp="1"/>
          </p:cNvSpPr>
          <p:nvPr>
            <p:ph type="title" idx="3" hasCustomPrompt="1"/>
          </p:nvPr>
        </p:nvSpPr>
        <p:spPr>
          <a:xfrm>
            <a:off x="456816" y="182185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8" name="Google Shape;1478;p95"/>
          <p:cNvSpPr txBox="1">
            <a:spLocks noGrp="1"/>
          </p:cNvSpPr>
          <p:nvPr>
            <p:ph type="title" idx="4" hasCustomPrompt="1"/>
          </p:nvPr>
        </p:nvSpPr>
        <p:spPr>
          <a:xfrm>
            <a:off x="456816" y="2565513"/>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9" name="Google Shape;1479;p95"/>
          <p:cNvSpPr txBox="1">
            <a:spLocks noGrp="1"/>
          </p:cNvSpPr>
          <p:nvPr>
            <p:ph type="title" idx="5" hasCustomPrompt="1"/>
          </p:nvPr>
        </p:nvSpPr>
        <p:spPr>
          <a:xfrm>
            <a:off x="456816" y="3337704"/>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80" name="Google Shape;1480;p95"/>
          <p:cNvSpPr txBox="1">
            <a:spLocks noGrp="1"/>
          </p:cNvSpPr>
          <p:nvPr>
            <p:ph type="title" idx="6" hasCustomPrompt="1"/>
          </p:nvPr>
        </p:nvSpPr>
        <p:spPr>
          <a:xfrm>
            <a:off x="456816" y="4065522"/>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81" name="Google Shape;1481;p95"/>
          <p:cNvSpPr txBox="1">
            <a:spLocks noGrp="1"/>
          </p:cNvSpPr>
          <p:nvPr>
            <p:ph type="subTitle" idx="1"/>
          </p:nvPr>
        </p:nvSpPr>
        <p:spPr>
          <a:xfrm>
            <a:off x="3555034" y="1694240"/>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2" name="Google Shape;1482;p95"/>
          <p:cNvSpPr txBox="1">
            <a:spLocks noGrp="1"/>
          </p:cNvSpPr>
          <p:nvPr>
            <p:ph type="subTitle" idx="7"/>
          </p:nvPr>
        </p:nvSpPr>
        <p:spPr>
          <a:xfrm>
            <a:off x="3555034" y="958908"/>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3" name="Google Shape;1483;p95"/>
          <p:cNvSpPr txBox="1">
            <a:spLocks noGrp="1"/>
          </p:cNvSpPr>
          <p:nvPr>
            <p:ph type="subTitle" idx="8"/>
          </p:nvPr>
        </p:nvSpPr>
        <p:spPr>
          <a:xfrm>
            <a:off x="3555034" y="3166371"/>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4" name="Google Shape;1484;p95"/>
          <p:cNvSpPr txBox="1">
            <a:spLocks noGrp="1"/>
          </p:cNvSpPr>
          <p:nvPr>
            <p:ph type="subTitle" idx="9"/>
          </p:nvPr>
        </p:nvSpPr>
        <p:spPr>
          <a:xfrm>
            <a:off x="3555034" y="2431039"/>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5" name="Google Shape;1485;p95"/>
          <p:cNvSpPr txBox="1">
            <a:spLocks noGrp="1"/>
          </p:cNvSpPr>
          <p:nvPr>
            <p:ph type="subTitle" idx="13"/>
          </p:nvPr>
        </p:nvSpPr>
        <p:spPr>
          <a:xfrm>
            <a:off x="3555034" y="3924784"/>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6" name="Google Shape;1486;p95"/>
          <p:cNvSpPr txBox="1">
            <a:spLocks noGrp="1"/>
          </p:cNvSpPr>
          <p:nvPr>
            <p:ph type="subTitle" idx="14"/>
          </p:nvPr>
        </p:nvSpPr>
        <p:spPr>
          <a:xfrm>
            <a:off x="1003627" y="109184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7" name="Google Shape;1487;p95"/>
          <p:cNvSpPr txBox="1">
            <a:spLocks noGrp="1"/>
          </p:cNvSpPr>
          <p:nvPr>
            <p:ph type="subTitle" idx="15"/>
          </p:nvPr>
        </p:nvSpPr>
        <p:spPr>
          <a:xfrm>
            <a:off x="1003627" y="1818525"/>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8" name="Google Shape;1488;p95"/>
          <p:cNvSpPr txBox="1">
            <a:spLocks noGrp="1"/>
          </p:cNvSpPr>
          <p:nvPr>
            <p:ph type="subTitle" idx="16"/>
          </p:nvPr>
        </p:nvSpPr>
        <p:spPr>
          <a:xfrm>
            <a:off x="1003627" y="257008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9" name="Google Shape;1489;p95"/>
          <p:cNvSpPr txBox="1">
            <a:spLocks noGrp="1"/>
          </p:cNvSpPr>
          <p:nvPr>
            <p:ph type="subTitle" idx="17"/>
          </p:nvPr>
        </p:nvSpPr>
        <p:spPr>
          <a:xfrm>
            <a:off x="1003627" y="330226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90" name="Google Shape;1490;p95"/>
          <p:cNvSpPr txBox="1">
            <a:spLocks noGrp="1"/>
          </p:cNvSpPr>
          <p:nvPr>
            <p:ph type="subTitle" idx="18"/>
          </p:nvPr>
        </p:nvSpPr>
        <p:spPr>
          <a:xfrm>
            <a:off x="1003627" y="403993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1491"/>
        <p:cNvGrpSpPr/>
        <p:nvPr/>
      </p:nvGrpSpPr>
      <p:grpSpPr>
        <a:xfrm>
          <a:off x="0" y="0"/>
          <a:ext cx="0" cy="0"/>
          <a:chOff x="0" y="0"/>
          <a:chExt cx="0" cy="0"/>
        </a:xfrm>
      </p:grpSpPr>
      <p:sp>
        <p:nvSpPr>
          <p:cNvPr id="1492" name="Google Shape;1492;p96"/>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3" name="Google Shape;1493;p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1494"/>
        <p:cNvGrpSpPr/>
        <p:nvPr/>
      </p:nvGrpSpPr>
      <p:grpSpPr>
        <a:xfrm>
          <a:off x="0" y="0"/>
          <a:ext cx="0" cy="0"/>
          <a:chOff x="0" y="0"/>
          <a:chExt cx="0" cy="0"/>
        </a:xfrm>
      </p:grpSpPr>
      <p:sp>
        <p:nvSpPr>
          <p:cNvPr id="1495" name="Google Shape;1495;p97"/>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6" name="Google Shape;1496;p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1497"/>
        <p:cNvGrpSpPr/>
        <p:nvPr/>
      </p:nvGrpSpPr>
      <p:grpSpPr>
        <a:xfrm>
          <a:off x="0" y="0"/>
          <a:ext cx="0" cy="0"/>
          <a:chOff x="0" y="0"/>
          <a:chExt cx="0" cy="0"/>
        </a:xfrm>
      </p:grpSpPr>
      <p:sp>
        <p:nvSpPr>
          <p:cNvPr id="1498" name="Google Shape;1498;p98"/>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9" name="Google Shape;1499;p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1500"/>
        <p:cNvGrpSpPr/>
        <p:nvPr/>
      </p:nvGrpSpPr>
      <p:grpSpPr>
        <a:xfrm>
          <a:off x="0" y="0"/>
          <a:ext cx="0" cy="0"/>
          <a:chOff x="0" y="0"/>
          <a:chExt cx="0" cy="0"/>
        </a:xfrm>
      </p:grpSpPr>
      <p:sp>
        <p:nvSpPr>
          <p:cNvPr id="1501" name="Google Shape;1501;p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2" name="Google Shape;1502;p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1503"/>
        <p:cNvGrpSpPr/>
        <p:nvPr/>
      </p:nvGrpSpPr>
      <p:grpSpPr>
        <a:xfrm>
          <a:off x="0" y="0"/>
          <a:ext cx="0" cy="0"/>
          <a:chOff x="0" y="0"/>
          <a:chExt cx="0" cy="0"/>
        </a:xfrm>
      </p:grpSpPr>
      <p:sp>
        <p:nvSpPr>
          <p:cNvPr id="1504" name="Google Shape;1504;p1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5" name="Google Shape;1505;p1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1506"/>
        <p:cNvGrpSpPr/>
        <p:nvPr/>
      </p:nvGrpSpPr>
      <p:grpSpPr>
        <a:xfrm>
          <a:off x="0" y="0"/>
          <a:ext cx="0" cy="0"/>
          <a:chOff x="0" y="0"/>
          <a:chExt cx="0" cy="0"/>
        </a:xfrm>
      </p:grpSpPr>
      <p:sp>
        <p:nvSpPr>
          <p:cNvPr id="1507" name="Google Shape;1507;p1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8" name="Google Shape;1508;p1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6" Type="http://schemas.openxmlformats.org/officeDocument/2006/relationships/image" Target="../media/image1.png"/><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theme" Target="../theme/theme2.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41.xml"/><Relationship Id="rId21" Type="http://schemas.openxmlformats.org/officeDocument/2006/relationships/slideLayout" Target="../slideLayouts/slideLayout136.xml"/><Relationship Id="rId42" Type="http://schemas.openxmlformats.org/officeDocument/2006/relationships/slideLayout" Target="../slideLayouts/slideLayout157.xml"/><Relationship Id="rId47" Type="http://schemas.openxmlformats.org/officeDocument/2006/relationships/slideLayout" Target="../slideLayouts/slideLayout162.xml"/><Relationship Id="rId63" Type="http://schemas.openxmlformats.org/officeDocument/2006/relationships/slideLayout" Target="../slideLayouts/slideLayout178.xml"/><Relationship Id="rId68" Type="http://schemas.openxmlformats.org/officeDocument/2006/relationships/slideLayout" Target="../slideLayouts/slideLayout183.xml"/><Relationship Id="rId84" Type="http://schemas.openxmlformats.org/officeDocument/2006/relationships/slideLayout" Target="../slideLayouts/slideLayout199.xml"/><Relationship Id="rId89" Type="http://schemas.openxmlformats.org/officeDocument/2006/relationships/slideLayout" Target="../slideLayouts/slideLayout204.xml"/><Relationship Id="rId16" Type="http://schemas.openxmlformats.org/officeDocument/2006/relationships/slideLayout" Target="../slideLayouts/slideLayout131.xml"/><Relationship Id="rId11" Type="http://schemas.openxmlformats.org/officeDocument/2006/relationships/slideLayout" Target="../slideLayouts/slideLayout126.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53" Type="http://schemas.openxmlformats.org/officeDocument/2006/relationships/slideLayout" Target="../slideLayouts/slideLayout168.xml"/><Relationship Id="rId58" Type="http://schemas.openxmlformats.org/officeDocument/2006/relationships/slideLayout" Target="../slideLayouts/slideLayout173.xml"/><Relationship Id="rId74" Type="http://schemas.openxmlformats.org/officeDocument/2006/relationships/slideLayout" Target="../slideLayouts/slideLayout189.xml"/><Relationship Id="rId79" Type="http://schemas.openxmlformats.org/officeDocument/2006/relationships/slideLayout" Target="../slideLayouts/slideLayout194.xml"/><Relationship Id="rId5" Type="http://schemas.openxmlformats.org/officeDocument/2006/relationships/slideLayout" Target="../slideLayouts/slideLayout120.xml"/><Relationship Id="rId90" Type="http://schemas.openxmlformats.org/officeDocument/2006/relationships/slideLayout" Target="../slideLayouts/slideLayout205.xml"/><Relationship Id="rId95" Type="http://schemas.openxmlformats.org/officeDocument/2006/relationships/slideLayout" Target="../slideLayouts/slideLayout210.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43" Type="http://schemas.openxmlformats.org/officeDocument/2006/relationships/slideLayout" Target="../slideLayouts/slideLayout158.xml"/><Relationship Id="rId48" Type="http://schemas.openxmlformats.org/officeDocument/2006/relationships/slideLayout" Target="../slideLayouts/slideLayout163.xml"/><Relationship Id="rId64" Type="http://schemas.openxmlformats.org/officeDocument/2006/relationships/slideLayout" Target="../slideLayouts/slideLayout179.xml"/><Relationship Id="rId69" Type="http://schemas.openxmlformats.org/officeDocument/2006/relationships/slideLayout" Target="../slideLayouts/slideLayout184.xml"/><Relationship Id="rId80" Type="http://schemas.openxmlformats.org/officeDocument/2006/relationships/slideLayout" Target="../slideLayouts/slideLayout195.xml"/><Relationship Id="rId85" Type="http://schemas.openxmlformats.org/officeDocument/2006/relationships/slideLayout" Target="../slideLayouts/slideLayout200.xml"/><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46" Type="http://schemas.openxmlformats.org/officeDocument/2006/relationships/slideLayout" Target="../slideLayouts/slideLayout161.xml"/><Relationship Id="rId59" Type="http://schemas.openxmlformats.org/officeDocument/2006/relationships/slideLayout" Target="../slideLayouts/slideLayout174.xml"/><Relationship Id="rId67" Type="http://schemas.openxmlformats.org/officeDocument/2006/relationships/slideLayout" Target="../slideLayouts/slideLayout182.xml"/><Relationship Id="rId20" Type="http://schemas.openxmlformats.org/officeDocument/2006/relationships/slideLayout" Target="../slideLayouts/slideLayout135.xml"/><Relationship Id="rId41" Type="http://schemas.openxmlformats.org/officeDocument/2006/relationships/slideLayout" Target="../slideLayouts/slideLayout156.xml"/><Relationship Id="rId54" Type="http://schemas.openxmlformats.org/officeDocument/2006/relationships/slideLayout" Target="../slideLayouts/slideLayout169.xml"/><Relationship Id="rId62" Type="http://schemas.openxmlformats.org/officeDocument/2006/relationships/slideLayout" Target="../slideLayouts/slideLayout177.xml"/><Relationship Id="rId70" Type="http://schemas.openxmlformats.org/officeDocument/2006/relationships/slideLayout" Target="../slideLayouts/slideLayout185.xml"/><Relationship Id="rId75" Type="http://schemas.openxmlformats.org/officeDocument/2006/relationships/slideLayout" Target="../slideLayouts/slideLayout190.xml"/><Relationship Id="rId83" Type="http://schemas.openxmlformats.org/officeDocument/2006/relationships/slideLayout" Target="../slideLayouts/slideLayout198.xml"/><Relationship Id="rId88" Type="http://schemas.openxmlformats.org/officeDocument/2006/relationships/slideLayout" Target="../slideLayouts/slideLayout203.xml"/><Relationship Id="rId91" Type="http://schemas.openxmlformats.org/officeDocument/2006/relationships/slideLayout" Target="../slideLayouts/slideLayout206.xml"/><Relationship Id="rId96" Type="http://schemas.openxmlformats.org/officeDocument/2006/relationships/slideLayout" Target="../slideLayouts/slideLayout211.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49" Type="http://schemas.openxmlformats.org/officeDocument/2006/relationships/slideLayout" Target="../slideLayouts/slideLayout164.xml"/><Relationship Id="rId57" Type="http://schemas.openxmlformats.org/officeDocument/2006/relationships/slideLayout" Target="../slideLayouts/slideLayout172.xml"/><Relationship Id="rId10" Type="http://schemas.openxmlformats.org/officeDocument/2006/relationships/slideLayout" Target="../slideLayouts/slideLayout125.xml"/><Relationship Id="rId31" Type="http://schemas.openxmlformats.org/officeDocument/2006/relationships/slideLayout" Target="../slideLayouts/slideLayout146.xml"/><Relationship Id="rId44" Type="http://schemas.openxmlformats.org/officeDocument/2006/relationships/slideLayout" Target="../slideLayouts/slideLayout159.xml"/><Relationship Id="rId52" Type="http://schemas.openxmlformats.org/officeDocument/2006/relationships/slideLayout" Target="../slideLayouts/slideLayout167.xml"/><Relationship Id="rId60" Type="http://schemas.openxmlformats.org/officeDocument/2006/relationships/slideLayout" Target="../slideLayouts/slideLayout175.xml"/><Relationship Id="rId65" Type="http://schemas.openxmlformats.org/officeDocument/2006/relationships/slideLayout" Target="../slideLayouts/slideLayout180.xml"/><Relationship Id="rId73" Type="http://schemas.openxmlformats.org/officeDocument/2006/relationships/slideLayout" Target="../slideLayouts/slideLayout188.xml"/><Relationship Id="rId78" Type="http://schemas.openxmlformats.org/officeDocument/2006/relationships/slideLayout" Target="../slideLayouts/slideLayout193.xml"/><Relationship Id="rId81" Type="http://schemas.openxmlformats.org/officeDocument/2006/relationships/slideLayout" Target="../slideLayouts/slideLayout196.xml"/><Relationship Id="rId86" Type="http://schemas.openxmlformats.org/officeDocument/2006/relationships/slideLayout" Target="../slideLayouts/slideLayout201.xml"/><Relationship Id="rId94" Type="http://schemas.openxmlformats.org/officeDocument/2006/relationships/slideLayout" Target="../slideLayouts/slideLayout209.xml"/><Relationship Id="rId99" Type="http://schemas.openxmlformats.org/officeDocument/2006/relationships/theme" Target="../theme/theme3.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9" Type="http://schemas.openxmlformats.org/officeDocument/2006/relationships/slideLayout" Target="../slideLayouts/slideLayout154.xml"/><Relationship Id="rId34" Type="http://schemas.openxmlformats.org/officeDocument/2006/relationships/slideLayout" Target="../slideLayouts/slideLayout149.xml"/><Relationship Id="rId50" Type="http://schemas.openxmlformats.org/officeDocument/2006/relationships/slideLayout" Target="../slideLayouts/slideLayout165.xml"/><Relationship Id="rId55" Type="http://schemas.openxmlformats.org/officeDocument/2006/relationships/slideLayout" Target="../slideLayouts/slideLayout170.xml"/><Relationship Id="rId76" Type="http://schemas.openxmlformats.org/officeDocument/2006/relationships/slideLayout" Target="../slideLayouts/slideLayout191.xml"/><Relationship Id="rId97" Type="http://schemas.openxmlformats.org/officeDocument/2006/relationships/slideLayout" Target="../slideLayouts/slideLayout212.xml"/><Relationship Id="rId7" Type="http://schemas.openxmlformats.org/officeDocument/2006/relationships/slideLayout" Target="../slideLayouts/slideLayout122.xml"/><Relationship Id="rId71" Type="http://schemas.openxmlformats.org/officeDocument/2006/relationships/slideLayout" Target="../slideLayouts/slideLayout186.xml"/><Relationship Id="rId92" Type="http://schemas.openxmlformats.org/officeDocument/2006/relationships/slideLayout" Target="../slideLayouts/slideLayout207.xml"/><Relationship Id="rId2" Type="http://schemas.openxmlformats.org/officeDocument/2006/relationships/slideLayout" Target="../slideLayouts/slideLayout117.xml"/><Relationship Id="rId29" Type="http://schemas.openxmlformats.org/officeDocument/2006/relationships/slideLayout" Target="../slideLayouts/slideLayout144.xml"/><Relationship Id="rId24" Type="http://schemas.openxmlformats.org/officeDocument/2006/relationships/slideLayout" Target="../slideLayouts/slideLayout139.xml"/><Relationship Id="rId40" Type="http://schemas.openxmlformats.org/officeDocument/2006/relationships/slideLayout" Target="../slideLayouts/slideLayout155.xml"/><Relationship Id="rId45" Type="http://schemas.openxmlformats.org/officeDocument/2006/relationships/slideLayout" Target="../slideLayouts/slideLayout160.xml"/><Relationship Id="rId66" Type="http://schemas.openxmlformats.org/officeDocument/2006/relationships/slideLayout" Target="../slideLayouts/slideLayout181.xml"/><Relationship Id="rId87" Type="http://schemas.openxmlformats.org/officeDocument/2006/relationships/slideLayout" Target="../slideLayouts/slideLayout202.xml"/><Relationship Id="rId61" Type="http://schemas.openxmlformats.org/officeDocument/2006/relationships/slideLayout" Target="../slideLayouts/slideLayout176.xml"/><Relationship Id="rId82" Type="http://schemas.openxmlformats.org/officeDocument/2006/relationships/slideLayout" Target="../slideLayouts/slideLayout197.xml"/><Relationship Id="rId19" Type="http://schemas.openxmlformats.org/officeDocument/2006/relationships/slideLayout" Target="../slideLayouts/slideLayout134.xml"/><Relationship Id="rId14" Type="http://schemas.openxmlformats.org/officeDocument/2006/relationships/slideLayout" Target="../slideLayouts/slideLayout129.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56" Type="http://schemas.openxmlformats.org/officeDocument/2006/relationships/slideLayout" Target="../slideLayouts/slideLayout171.xml"/><Relationship Id="rId77" Type="http://schemas.openxmlformats.org/officeDocument/2006/relationships/slideLayout" Target="../slideLayouts/slideLayout192.xml"/><Relationship Id="rId100" Type="http://schemas.openxmlformats.org/officeDocument/2006/relationships/image" Target="../media/image1.png"/><Relationship Id="rId8" Type="http://schemas.openxmlformats.org/officeDocument/2006/relationships/slideLayout" Target="../slideLayouts/slideLayout123.xml"/><Relationship Id="rId51" Type="http://schemas.openxmlformats.org/officeDocument/2006/relationships/slideLayout" Target="../slideLayouts/slideLayout166.xml"/><Relationship Id="rId72" Type="http://schemas.openxmlformats.org/officeDocument/2006/relationships/slideLayout" Target="../slideLayouts/slideLayout187.xml"/><Relationship Id="rId93" Type="http://schemas.openxmlformats.org/officeDocument/2006/relationships/slideLayout" Target="../slideLayouts/slideLayout208.xml"/><Relationship Id="rId98" Type="http://schemas.openxmlformats.org/officeDocument/2006/relationships/slideLayout" Target="../slideLayouts/slideLayout2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00"/>
              <a:buFont typeface="Poppins SemiBold"/>
              <a:buNone/>
              <a:defRPr sz="250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
        <p:nvSpPr>
          <p:cNvPr id="52" name="Google Shape;52;p13"/>
          <p:cNvSpPr txBox="1">
            <a:spLocks noGrp="1"/>
          </p:cNvSpPr>
          <p:nvPr>
            <p:ph type="body" idx="1"/>
          </p:nvPr>
        </p:nvSpPr>
        <p:spPr>
          <a:xfrm>
            <a:off x="328673" y="801674"/>
            <a:ext cx="8489100" cy="3100200"/>
          </a:xfrm>
          <a:prstGeom prst="rect">
            <a:avLst/>
          </a:prstGeom>
          <a:noFill/>
          <a:ln>
            <a:noFill/>
          </a:ln>
        </p:spPr>
        <p:txBody>
          <a:bodyPr spcFirstLastPara="1" wrap="square" lIns="0" tIns="0" rIns="0" bIns="0" anchor="t" anchorCtr="0">
            <a:noAutofit/>
          </a:bodyPr>
          <a:lstStyle>
            <a:lvl1pPr marL="457200" marR="0" lvl="0" indent="-285750" algn="l">
              <a:lnSpc>
                <a:spcPct val="95000"/>
              </a:lnSpc>
              <a:spcBef>
                <a:spcPts val="1300"/>
              </a:spcBef>
              <a:spcAft>
                <a:spcPts val="0"/>
              </a:spcAft>
              <a:buClr>
                <a:schemeClr val="dk1"/>
              </a:buClr>
              <a:buSzPts val="900"/>
              <a:buFont typeface="ADLaM Display"/>
              <a:buChar char="●"/>
              <a:defRPr sz="1000" b="0" i="0" u="none" strike="noStrike" cap="none">
                <a:solidFill>
                  <a:schemeClr val="dk1"/>
                </a:solidFill>
                <a:latin typeface="Poppins Medium"/>
                <a:ea typeface="Poppins Medium"/>
                <a:cs typeface="Poppins Medium"/>
                <a:sym typeface="Poppins Medium"/>
              </a:defRPr>
            </a:lvl1pPr>
            <a:lvl2pPr marL="914400" marR="0" lvl="1" indent="-279400" algn="l">
              <a:lnSpc>
                <a:spcPct val="95000"/>
              </a:lnSpc>
              <a:spcBef>
                <a:spcPts val="1300"/>
              </a:spcBef>
              <a:spcAft>
                <a:spcPts val="0"/>
              </a:spcAft>
              <a:buClr>
                <a:schemeClr val="dk1"/>
              </a:buClr>
              <a:buSzPts val="80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3050" algn="l">
              <a:lnSpc>
                <a:spcPct val="95000"/>
              </a:lnSpc>
              <a:spcBef>
                <a:spcPts val="1300"/>
              </a:spcBef>
              <a:spcAft>
                <a:spcPts val="0"/>
              </a:spcAft>
              <a:buClr>
                <a:schemeClr val="dk1"/>
              </a:buClr>
              <a:buSzPts val="700"/>
              <a:buFont typeface="ADLaM Display"/>
              <a:buChar char="●"/>
              <a:defRPr sz="700" b="0" i="0" u="none" strike="noStrike" cap="none">
                <a:solidFill>
                  <a:schemeClr val="dk1"/>
                </a:solidFill>
                <a:latin typeface="Poppins Medium"/>
                <a:ea typeface="Poppins Medium"/>
                <a:cs typeface="Poppins Medium"/>
                <a:sym typeface="Poppins Medium"/>
              </a:defRPr>
            </a:lvl3pPr>
            <a:lvl4pPr marL="1828800" marR="0" lvl="3" indent="-260350" algn="l">
              <a:lnSpc>
                <a:spcPct val="95000"/>
              </a:lnSpc>
              <a:spcBef>
                <a:spcPts val="1300"/>
              </a:spcBef>
              <a:spcAft>
                <a:spcPts val="0"/>
              </a:spcAft>
              <a:buClr>
                <a:schemeClr val="dk1"/>
              </a:buClr>
              <a:buSzPts val="50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000" algn="l">
              <a:lnSpc>
                <a:spcPct val="95000"/>
              </a:lnSpc>
              <a:spcBef>
                <a:spcPts val="1300"/>
              </a:spcBef>
              <a:spcAft>
                <a:spcPts val="0"/>
              </a:spcAft>
              <a:buClr>
                <a:schemeClr val="dk1"/>
              </a:buClr>
              <a:buSzPts val="400"/>
              <a:buFont typeface="ADLaM Display"/>
              <a:buChar char="●"/>
              <a:defRPr sz="400" b="0" i="0" u="none" strike="noStrike" cap="none">
                <a:solidFill>
                  <a:schemeClr val="dk1"/>
                </a:solidFill>
                <a:latin typeface="Poppins Medium"/>
                <a:ea typeface="Poppins Medium"/>
                <a:cs typeface="Poppins Medium"/>
                <a:sym typeface="Poppins Medium"/>
              </a:defRPr>
            </a:lvl5pPr>
            <a:lvl6pPr marL="2743200" marR="0" lvl="5"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6pPr>
            <a:lvl7pPr marL="3200400" marR="0" lvl="6"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7pPr>
            <a:lvl8pPr marL="3657600" marR="0" lvl="7"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8pPr>
            <a:lvl9pPr marL="4114800" marR="0" lvl="8"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9pPr>
          </a:lstStyle>
          <a:p>
            <a:endParaRPr/>
          </a:p>
        </p:txBody>
      </p:sp>
      <p:sp>
        <p:nvSpPr>
          <p:cNvPr id="53" name="Google Shape;53;p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00"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00"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00"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00"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00"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00"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00"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00"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00"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54" name="Google Shape;54;p13"/>
          <p:cNvPicPr preferRelativeResize="0"/>
          <p:nvPr/>
        </p:nvPicPr>
        <p:blipFill rotWithShape="1">
          <a:blip r:embed="rId106">
            <a:alphaModFix/>
          </a:blip>
          <a:srcRect/>
          <a:stretch/>
        </p:blipFill>
        <p:spPr>
          <a:xfrm>
            <a:off x="8380847" y="4822425"/>
            <a:ext cx="539106" cy="160786"/>
          </a:xfrm>
          <a:prstGeom prst="rect">
            <a:avLst/>
          </a:prstGeom>
          <a:noFill/>
          <a:ln>
            <a:noFill/>
          </a:ln>
        </p:spPr>
      </p:pic>
      <p:cxnSp>
        <p:nvCxnSpPr>
          <p:cNvPr id="55" name="Google Shape;55;p13"/>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56" name="Google Shape;56;p1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b="0" i="0" u="none" strike="noStrike" cap="none">
                <a:solidFill>
                  <a:schemeClr val="dk1"/>
                </a:solidFill>
                <a:latin typeface="Poppins Medium"/>
                <a:ea typeface="Poppins Medium"/>
                <a:cs typeface="Poppins Medium"/>
                <a:sym typeface="Poppins Medium"/>
              </a:rPr>
              <a:t>Proprietary &amp; Confidential</a:t>
            </a:r>
            <a:endParaRPr sz="500"/>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 id="2147483734" r:id="rId76"/>
    <p:sldLayoutId id="2147483735" r:id="rId77"/>
    <p:sldLayoutId id="2147483736" r:id="rId78"/>
    <p:sldLayoutId id="2147483737" r:id="rId79"/>
    <p:sldLayoutId id="2147483738" r:id="rId80"/>
    <p:sldLayoutId id="2147483739" r:id="rId81"/>
    <p:sldLayoutId id="2147483740" r:id="rId82"/>
    <p:sldLayoutId id="2147483741" r:id="rId83"/>
    <p:sldLayoutId id="2147483742" r:id="rId84"/>
    <p:sldLayoutId id="2147483743" r:id="rId85"/>
    <p:sldLayoutId id="2147483744" r:id="rId86"/>
    <p:sldLayoutId id="2147483745" r:id="rId87"/>
    <p:sldLayoutId id="2147483746" r:id="rId88"/>
    <p:sldLayoutId id="2147483747" r:id="rId89"/>
    <p:sldLayoutId id="2147483748" r:id="rId90"/>
    <p:sldLayoutId id="2147483749" r:id="rId91"/>
    <p:sldLayoutId id="2147483750" r:id="rId92"/>
    <p:sldLayoutId id="2147483751" r:id="rId93"/>
    <p:sldLayoutId id="2147483752" r:id="rId94"/>
    <p:sldLayoutId id="2147483753" r:id="rId95"/>
    <p:sldLayoutId id="2147483754" r:id="rId96"/>
    <p:sldLayoutId id="2147483755" r:id="rId97"/>
    <p:sldLayoutId id="2147483756" r:id="rId98"/>
    <p:sldLayoutId id="2147483757" r:id="rId99"/>
    <p:sldLayoutId id="2147483758" r:id="rId100"/>
    <p:sldLayoutId id="2147483759" r:id="rId101"/>
    <p:sldLayoutId id="2147483760" r:id="rId102"/>
    <p:sldLayoutId id="2147483761" r:id="rId103"/>
    <p:sldLayoutId id="2147483762" r:id="rId10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3"/>
        <p:cNvGrpSpPr/>
        <p:nvPr/>
      </p:nvGrpSpPr>
      <p:grpSpPr>
        <a:xfrm>
          <a:off x="0" y="0"/>
          <a:ext cx="0" cy="0"/>
          <a:chOff x="0" y="0"/>
          <a:chExt cx="0" cy="0"/>
        </a:xfrm>
      </p:grpSpPr>
      <p:sp>
        <p:nvSpPr>
          <p:cNvPr id="1704" name="Google Shape;1704;p118"/>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50"/>
              <a:buFont typeface="Poppins SemiBold"/>
              <a:buNone/>
              <a:defRPr sz="255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05" name="Google Shape;1705;p118"/>
          <p:cNvSpPr txBox="1">
            <a:spLocks noGrp="1"/>
          </p:cNvSpPr>
          <p:nvPr>
            <p:ph type="body" idx="1"/>
          </p:nvPr>
        </p:nvSpPr>
        <p:spPr>
          <a:xfrm>
            <a:off x="328673" y="801674"/>
            <a:ext cx="8489100" cy="3099900"/>
          </a:xfrm>
          <a:prstGeom prst="rect">
            <a:avLst/>
          </a:prstGeom>
          <a:noFill/>
          <a:ln>
            <a:noFill/>
          </a:ln>
        </p:spPr>
        <p:txBody>
          <a:bodyPr spcFirstLastPara="1" wrap="square" lIns="0" tIns="0" rIns="0" bIns="0" anchor="t" anchorCtr="0">
            <a:noAutofit/>
          </a:bodyPr>
          <a:lstStyle>
            <a:lvl1pPr marL="457200" marR="0" lvl="0" indent="-288602" algn="l">
              <a:lnSpc>
                <a:spcPct val="95000"/>
              </a:lnSpc>
              <a:spcBef>
                <a:spcPts val="1350"/>
              </a:spcBef>
              <a:spcAft>
                <a:spcPts val="0"/>
              </a:spcAft>
              <a:buClr>
                <a:schemeClr val="dk1"/>
              </a:buClr>
              <a:buSzPts val="945"/>
              <a:buFont typeface="ADLaM Display"/>
              <a:buChar char="●"/>
              <a:defRPr sz="1050" b="0" i="0" u="none" strike="noStrike" cap="none">
                <a:solidFill>
                  <a:schemeClr val="dk1"/>
                </a:solidFill>
                <a:latin typeface="Poppins Medium"/>
                <a:ea typeface="Poppins Medium"/>
                <a:cs typeface="Poppins Medium"/>
                <a:sym typeface="Poppins Medium"/>
              </a:defRPr>
            </a:lvl1pPr>
            <a:lvl2pPr marL="914400" marR="0" lvl="1" indent="-280031" algn="l">
              <a:lnSpc>
                <a:spcPct val="95000"/>
              </a:lnSpc>
              <a:spcBef>
                <a:spcPts val="1350"/>
              </a:spcBef>
              <a:spcAft>
                <a:spcPts val="0"/>
              </a:spcAft>
              <a:buClr>
                <a:schemeClr val="dk1"/>
              </a:buClr>
              <a:buSzPts val="81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1459" algn="l">
              <a:lnSpc>
                <a:spcPct val="95000"/>
              </a:lnSpc>
              <a:spcBef>
                <a:spcPts val="1350"/>
              </a:spcBef>
              <a:spcAft>
                <a:spcPts val="0"/>
              </a:spcAft>
              <a:buClr>
                <a:schemeClr val="dk1"/>
              </a:buClr>
              <a:buSzPts val="675"/>
              <a:buFont typeface="ADLaM Display"/>
              <a:buChar char="●"/>
              <a:defRPr sz="750" b="0" i="0" u="none" strike="noStrike" cap="none">
                <a:solidFill>
                  <a:schemeClr val="dk1"/>
                </a:solidFill>
                <a:latin typeface="Poppins Medium"/>
                <a:ea typeface="Poppins Medium"/>
                <a:cs typeface="Poppins Medium"/>
                <a:sym typeface="Poppins Medium"/>
              </a:defRPr>
            </a:lvl3pPr>
            <a:lvl4pPr marL="1828800" marR="0" lvl="3" indent="-262887" algn="l">
              <a:lnSpc>
                <a:spcPct val="95000"/>
              </a:lnSpc>
              <a:spcBef>
                <a:spcPts val="1350"/>
              </a:spcBef>
              <a:spcAft>
                <a:spcPts val="0"/>
              </a:spcAft>
              <a:buClr>
                <a:schemeClr val="dk1"/>
              </a:buClr>
              <a:buSzPts val="54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315" algn="l">
              <a:lnSpc>
                <a:spcPct val="95000"/>
              </a:lnSpc>
              <a:spcBef>
                <a:spcPts val="1350"/>
              </a:spcBef>
              <a:spcAft>
                <a:spcPts val="0"/>
              </a:spcAft>
              <a:buClr>
                <a:schemeClr val="dk1"/>
              </a:buClr>
              <a:buSzPts val="405"/>
              <a:buFont typeface="ADLaM Display"/>
              <a:buChar char="●"/>
              <a:defRPr sz="450" b="0" i="0" u="none" strike="noStrike" cap="none">
                <a:solidFill>
                  <a:schemeClr val="dk1"/>
                </a:solidFill>
                <a:latin typeface="Poppins Medium"/>
                <a:ea typeface="Poppins Medium"/>
                <a:cs typeface="Poppins Medium"/>
                <a:sym typeface="Poppins Medium"/>
              </a:defRPr>
            </a:lvl5pPr>
            <a:lvl6pPr marL="2743200" marR="0" lvl="5"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6pPr>
            <a:lvl7pPr marL="3200400" marR="0" lvl="6"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7pPr>
            <a:lvl8pPr marL="3657600" marR="0" lvl="7"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8pPr>
            <a:lvl9pPr marL="4114800" marR="0" lvl="8"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9pPr>
          </a:lstStyle>
          <a:p>
            <a:endParaRPr/>
          </a:p>
        </p:txBody>
      </p:sp>
      <p:sp>
        <p:nvSpPr>
          <p:cNvPr id="1706" name="Google Shape;1706;p11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707" name="Google Shape;1707;p118"/>
          <p:cNvPicPr preferRelativeResize="0"/>
          <p:nvPr/>
        </p:nvPicPr>
        <p:blipFill rotWithShape="1">
          <a:blip r:embed="rId100">
            <a:alphaModFix/>
          </a:blip>
          <a:srcRect/>
          <a:stretch/>
        </p:blipFill>
        <p:spPr>
          <a:xfrm>
            <a:off x="8380847" y="4822425"/>
            <a:ext cx="539107" cy="160786"/>
          </a:xfrm>
          <a:prstGeom prst="rect">
            <a:avLst/>
          </a:prstGeom>
          <a:noFill/>
          <a:ln>
            <a:noFill/>
          </a:ln>
        </p:spPr>
      </p:pic>
      <p:cxnSp>
        <p:nvCxnSpPr>
          <p:cNvPr id="1708" name="Google Shape;1708;p118"/>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1709" name="Google Shape;1709;p11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b="0" i="0" u="none" strike="noStrike" cap="none">
                <a:solidFill>
                  <a:schemeClr val="dk1"/>
                </a:solidFill>
                <a:latin typeface="Poppins Medium"/>
                <a:ea typeface="Poppins Medium"/>
                <a:cs typeface="Poppins Medium"/>
                <a:sym typeface="Poppins Medium"/>
              </a:rPr>
              <a:t>Proprietary &amp; Confidential</a:t>
            </a:r>
            <a:endParaRPr sz="525"/>
          </a:p>
        </p:txBody>
      </p:sp>
    </p:spTree>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 id="2147483808" r:id="rId46"/>
    <p:sldLayoutId id="2147483809" r:id="rId47"/>
    <p:sldLayoutId id="2147483810" r:id="rId48"/>
    <p:sldLayoutId id="2147483811" r:id="rId49"/>
    <p:sldLayoutId id="2147483812" r:id="rId50"/>
    <p:sldLayoutId id="2147483813" r:id="rId51"/>
    <p:sldLayoutId id="2147483814" r:id="rId52"/>
    <p:sldLayoutId id="2147483815" r:id="rId53"/>
    <p:sldLayoutId id="2147483816" r:id="rId54"/>
    <p:sldLayoutId id="2147483817" r:id="rId55"/>
    <p:sldLayoutId id="2147483818" r:id="rId56"/>
    <p:sldLayoutId id="2147483819" r:id="rId57"/>
    <p:sldLayoutId id="2147483820" r:id="rId58"/>
    <p:sldLayoutId id="2147483821" r:id="rId59"/>
    <p:sldLayoutId id="2147483822" r:id="rId60"/>
    <p:sldLayoutId id="2147483823" r:id="rId61"/>
    <p:sldLayoutId id="2147483824" r:id="rId62"/>
    <p:sldLayoutId id="2147483825" r:id="rId63"/>
    <p:sldLayoutId id="2147483826" r:id="rId64"/>
    <p:sldLayoutId id="2147483827" r:id="rId65"/>
    <p:sldLayoutId id="2147483828" r:id="rId66"/>
    <p:sldLayoutId id="2147483829" r:id="rId67"/>
    <p:sldLayoutId id="2147483830" r:id="rId68"/>
    <p:sldLayoutId id="2147483831" r:id="rId69"/>
    <p:sldLayoutId id="2147483832" r:id="rId70"/>
    <p:sldLayoutId id="2147483833" r:id="rId71"/>
    <p:sldLayoutId id="2147483834" r:id="rId72"/>
    <p:sldLayoutId id="2147483835" r:id="rId73"/>
    <p:sldLayoutId id="2147483836" r:id="rId74"/>
    <p:sldLayoutId id="2147483837" r:id="rId75"/>
    <p:sldLayoutId id="2147483838" r:id="rId76"/>
    <p:sldLayoutId id="2147483839" r:id="rId77"/>
    <p:sldLayoutId id="2147483840" r:id="rId78"/>
    <p:sldLayoutId id="2147483841" r:id="rId79"/>
    <p:sldLayoutId id="2147483842" r:id="rId80"/>
    <p:sldLayoutId id="2147483843" r:id="rId81"/>
    <p:sldLayoutId id="2147483844" r:id="rId82"/>
    <p:sldLayoutId id="2147483845" r:id="rId83"/>
    <p:sldLayoutId id="2147483846" r:id="rId84"/>
    <p:sldLayoutId id="2147483847" r:id="rId85"/>
    <p:sldLayoutId id="2147483848" r:id="rId86"/>
    <p:sldLayoutId id="2147483849" r:id="rId87"/>
    <p:sldLayoutId id="2147483850" r:id="rId88"/>
    <p:sldLayoutId id="2147483851" r:id="rId89"/>
    <p:sldLayoutId id="2147483852" r:id="rId90"/>
    <p:sldLayoutId id="2147483853" r:id="rId91"/>
    <p:sldLayoutId id="2147483854" r:id="rId92"/>
    <p:sldLayoutId id="2147483855" r:id="rId93"/>
    <p:sldLayoutId id="2147483856" r:id="rId94"/>
    <p:sldLayoutId id="2147483857" r:id="rId95"/>
    <p:sldLayoutId id="2147483858" r:id="rId96"/>
    <p:sldLayoutId id="2147483859" r:id="rId97"/>
    <p:sldLayoutId id="2147483860" r:id="rId9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xml"/><Relationship Id="rId1" Type="http://schemas.openxmlformats.org/officeDocument/2006/relationships/slideLayout" Target="../slideLayouts/slideLayout122.xml"/><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4.xml"/></Relationships>
</file>

<file path=ppt/slides/_rels/slide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xml"/><Relationship Id="rId1" Type="http://schemas.openxmlformats.org/officeDocument/2006/relationships/slideLayout" Target="../slideLayouts/slideLayout110.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96.xml"/><Relationship Id="rId5" Type="http://schemas.openxmlformats.org/officeDocument/2006/relationships/image" Target="../media/image78.png"/><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6.xml"/></Relationships>
</file>

<file path=ppt/slides/_rels/slide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xml"/><Relationship Id="rId1" Type="http://schemas.openxmlformats.org/officeDocument/2006/relationships/slideLayout" Target="../slideLayouts/slideLayout145.xml"/><Relationship Id="rId4" Type="http://schemas.openxmlformats.org/officeDocument/2006/relationships/image" Target="../media/image8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00"/>
        <p:cNvGrpSpPr/>
        <p:nvPr/>
      </p:nvGrpSpPr>
      <p:grpSpPr>
        <a:xfrm>
          <a:off x="0" y="0"/>
          <a:ext cx="0" cy="0"/>
          <a:chOff x="0" y="0"/>
          <a:chExt cx="0" cy="0"/>
        </a:xfrm>
      </p:grpSpPr>
      <p:pic>
        <p:nvPicPr>
          <p:cNvPr id="3104" name="Google Shape;3104;p217" title="AdobeStock_527210384.jpeg"/>
          <p:cNvPicPr preferRelativeResize="0">
            <a:picLocks noGrp="1"/>
          </p:cNvPicPr>
          <p:nvPr>
            <p:ph type="pic" idx="3"/>
          </p:nvPr>
        </p:nvPicPr>
        <p:blipFill rotWithShape="1">
          <a:blip r:embed="rId3">
            <a:alphaModFix/>
          </a:blip>
          <a:srcRect l="16296" t="9338" r="29056"/>
          <a:stretch/>
        </p:blipFill>
        <p:spPr>
          <a:xfrm>
            <a:off x="4899403" y="439313"/>
            <a:ext cx="3857100" cy="4264800"/>
          </a:xfrm>
          <a:prstGeom prst="roundRect">
            <a:avLst>
              <a:gd name="adj" fmla="val 3450"/>
            </a:avLst>
          </a:prstGeom>
        </p:spPr>
      </p:pic>
      <p:pic>
        <p:nvPicPr>
          <p:cNvPr id="3105" name="Google Shape;3105;p217" descr="A black and red rectangle with a black background&#10;&#10;AI-generated content may be incorrect."/>
          <p:cNvPicPr preferRelativeResize="0"/>
          <p:nvPr/>
        </p:nvPicPr>
        <p:blipFill rotWithShape="1">
          <a:blip r:embed="rId4">
            <a:alphaModFix/>
          </a:blip>
          <a:srcRect/>
          <a:stretch/>
        </p:blipFill>
        <p:spPr>
          <a:xfrm>
            <a:off x="4886916" y="422561"/>
            <a:ext cx="3890656" cy="4297817"/>
          </a:xfrm>
          <a:prstGeom prst="rect">
            <a:avLst/>
          </a:prstGeom>
          <a:noFill/>
          <a:ln>
            <a:noFill/>
          </a:ln>
        </p:spPr>
      </p:pic>
      <p:sp>
        <p:nvSpPr>
          <p:cNvPr id="3101" name="Google Shape;3101;p217"/>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b" anchorCtr="0">
            <a:noAutofit/>
          </a:bodyPr>
          <a:lstStyle/>
          <a:p>
            <a:pPr marL="0" lvl="0" indent="0" algn="l" rtl="0">
              <a:lnSpc>
                <a:spcPct val="89000"/>
              </a:lnSpc>
              <a:spcBef>
                <a:spcPts val="0"/>
              </a:spcBef>
              <a:spcAft>
                <a:spcPts val="0"/>
              </a:spcAft>
              <a:buClr>
                <a:schemeClr val="dk1"/>
              </a:buClr>
              <a:buSzPts val="3862"/>
              <a:buFont typeface="Poppins"/>
              <a:buNone/>
            </a:pPr>
            <a:r>
              <a:rPr lang="en"/>
              <a:t>Client Name</a:t>
            </a:r>
            <a:endParaRPr sz="3862"/>
          </a:p>
        </p:txBody>
      </p:sp>
      <p:sp>
        <p:nvSpPr>
          <p:cNvPr id="3102" name="Google Shape;3102;p217"/>
          <p:cNvSpPr>
            <a:spLocks noGrp="1"/>
          </p:cNvSpPr>
          <p:nvPr>
            <p:ph type="pic" idx="2"/>
          </p:nvPr>
        </p:nvSpPr>
        <p:spPr>
          <a:xfrm>
            <a:off x="1991065" y="636560"/>
            <a:ext cx="1566000" cy="339600"/>
          </a:xfrm>
          <a:prstGeom prst="rect">
            <a:avLst/>
          </a:prstGeom>
          <a:solidFill>
            <a:schemeClr val="lt2">
              <a:alpha val="0"/>
            </a:schemeClr>
          </a:solidFill>
          <a:ln>
            <a:noFill/>
          </a:ln>
        </p:spPr>
      </p:sp>
      <p:sp>
        <p:nvSpPr>
          <p:cNvPr id="3103" name="Google Shape;3103;p217"/>
          <p:cNvSpPr txBox="1">
            <a:spLocks noGrp="1"/>
          </p:cNvSpPr>
          <p:nvPr>
            <p:ph type="subTitle" idx="1"/>
          </p:nvPr>
        </p:nvSpPr>
        <p:spPr>
          <a:xfrm>
            <a:off x="645210" y="3607664"/>
            <a:ext cx="3927000" cy="264600"/>
          </a:xfrm>
          <a:prstGeom prst="rect">
            <a:avLst/>
          </a:prstGeom>
        </p:spPr>
        <p:txBody>
          <a:bodyPr spcFirstLastPara="1" wrap="square" lIns="34275" tIns="34275" rIns="34275" bIns="34275" anchor="t" anchorCtr="0">
            <a:noAutofit/>
          </a:bodyPr>
          <a:lstStyle/>
          <a:p>
            <a:pPr marL="0" lvl="0" indent="0" algn="l" rtl="0">
              <a:spcBef>
                <a:spcPts val="1350"/>
              </a:spcBef>
              <a:spcAft>
                <a:spcPts val="0"/>
              </a:spcAft>
              <a:buNone/>
            </a:pPr>
            <a:r>
              <a:rPr lang="en"/>
              <a:t>OPEN ENROLLMENT WEBINAR</a:t>
            </a:r>
            <a:endParaRPr sz="1462"/>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09"/>
        <p:cNvGrpSpPr/>
        <p:nvPr/>
      </p:nvGrpSpPr>
      <p:grpSpPr>
        <a:xfrm>
          <a:off x="0" y="0"/>
          <a:ext cx="0" cy="0"/>
          <a:chOff x="0" y="0"/>
          <a:chExt cx="0" cy="0"/>
        </a:xfrm>
      </p:grpSpPr>
      <p:sp>
        <p:nvSpPr>
          <p:cNvPr id="3110" name="Google Shape;3110;p218"/>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b" anchorCtr="0">
            <a:noAutofit/>
          </a:bodyPr>
          <a:lstStyle/>
          <a:p>
            <a:pPr marL="0" lvl="0" indent="0" algn="l" rtl="0">
              <a:lnSpc>
                <a:spcPct val="89000"/>
              </a:lnSpc>
              <a:spcBef>
                <a:spcPts val="0"/>
              </a:spcBef>
              <a:spcAft>
                <a:spcPts val="0"/>
              </a:spcAft>
              <a:buClr>
                <a:schemeClr val="lt1"/>
              </a:buClr>
              <a:buSzPts val="3862"/>
              <a:buFont typeface="Poppins"/>
              <a:buNone/>
            </a:pPr>
            <a:r>
              <a:rPr lang="en"/>
              <a:t>Client Name</a:t>
            </a:r>
            <a:endParaRPr sz="3862"/>
          </a:p>
        </p:txBody>
      </p:sp>
      <p:sp>
        <p:nvSpPr>
          <p:cNvPr id="3111" name="Google Shape;3111;p218"/>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Clr>
                <a:schemeClr val="lt1"/>
              </a:buClr>
              <a:buSzPts val="1316"/>
              <a:buNone/>
            </a:pPr>
            <a:r>
              <a:rPr lang="en"/>
              <a:t>OPEN ENROLLMENT PRESENTATION</a:t>
            </a:r>
            <a:endParaRPr sz="1462"/>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15"/>
        <p:cNvGrpSpPr/>
        <p:nvPr/>
      </p:nvGrpSpPr>
      <p:grpSpPr>
        <a:xfrm>
          <a:off x="0" y="0"/>
          <a:ext cx="0" cy="0"/>
          <a:chOff x="0" y="0"/>
          <a:chExt cx="0" cy="0"/>
        </a:xfrm>
      </p:grpSpPr>
      <p:sp>
        <p:nvSpPr>
          <p:cNvPr id="3116" name="Google Shape;3116;p21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3</a:t>
            </a:fld>
            <a:endParaRPr/>
          </a:p>
        </p:txBody>
      </p:sp>
      <p:sp>
        <p:nvSpPr>
          <p:cNvPr id="3117" name="Google Shape;3117;p219"/>
          <p:cNvSpPr/>
          <p:nvPr/>
        </p:nvSpPr>
        <p:spPr>
          <a:xfrm>
            <a:off x="311700" y="2668250"/>
            <a:ext cx="53478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dirty="0">
                <a:solidFill>
                  <a:schemeClr val="accent3"/>
                </a:solidFill>
                <a:latin typeface="Poppins"/>
                <a:ea typeface="Poppins"/>
                <a:cs typeface="Poppins"/>
                <a:sym typeface="Poppins"/>
              </a:rPr>
              <a:t>Adoption assistance FSA</a:t>
            </a:r>
            <a:endParaRPr sz="2400" i="0" strike="noStrike" cap="none" dirty="0">
              <a:solidFill>
                <a:schemeClr val="accent3"/>
              </a:solidFill>
              <a:latin typeface="Poppins"/>
              <a:ea typeface="Poppins"/>
              <a:cs typeface="Poppins"/>
              <a:sym typeface="Poppins"/>
            </a:endParaRPr>
          </a:p>
        </p:txBody>
      </p:sp>
      <p:sp>
        <p:nvSpPr>
          <p:cNvPr id="3118" name="Google Shape;3118;p219"/>
          <p:cNvSpPr txBox="1"/>
          <p:nvPr/>
        </p:nvSpPr>
        <p:spPr>
          <a:xfrm>
            <a:off x="311700" y="1613303"/>
            <a:ext cx="8520600" cy="120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50" b="1">
                <a:solidFill>
                  <a:srgbClr val="25146F"/>
                </a:solidFill>
                <a:latin typeface="Poppins SemiBold"/>
                <a:ea typeface="Poppins SemiBold"/>
                <a:cs typeface="Poppins SemiBold"/>
                <a:sym typeface="Poppins SemiBold"/>
              </a:rPr>
              <a:t>Adoption assistance </a:t>
            </a:r>
            <a:endParaRPr sz="3050" b="1">
              <a:solidFill>
                <a:srgbClr val="25146F"/>
              </a:solidFill>
              <a:latin typeface="Poppins SemiBold"/>
              <a:ea typeface="Poppins SemiBold"/>
              <a:cs typeface="Poppins SemiBold"/>
              <a:sym typeface="Poppins SemiBold"/>
            </a:endParaRPr>
          </a:p>
          <a:p>
            <a:pPr marL="0" lvl="0" indent="0" algn="l" rtl="0">
              <a:spcBef>
                <a:spcPts val="0"/>
              </a:spcBef>
              <a:spcAft>
                <a:spcPts val="0"/>
              </a:spcAft>
              <a:buNone/>
            </a:pPr>
            <a:r>
              <a:rPr lang="en" sz="3050" b="1">
                <a:solidFill>
                  <a:srgbClr val="25146F"/>
                </a:solidFill>
                <a:latin typeface="Poppins SemiBold"/>
                <a:ea typeface="Poppins SemiBold"/>
                <a:cs typeface="Poppins SemiBold"/>
                <a:sym typeface="Poppins SemiBold"/>
              </a:rPr>
              <a:t>flexible spending account </a:t>
            </a:r>
            <a:endParaRPr sz="3050" b="1">
              <a:solidFill>
                <a:srgbClr val="25146F"/>
              </a:solidFill>
              <a:latin typeface="Poppins SemiBold"/>
              <a:ea typeface="Poppins SemiBold"/>
              <a:cs typeface="Poppins SemiBold"/>
              <a:sym typeface="Poppins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22"/>
        <p:cNvGrpSpPr/>
        <p:nvPr/>
      </p:nvGrpSpPr>
      <p:grpSpPr>
        <a:xfrm>
          <a:off x="0" y="0"/>
          <a:ext cx="0" cy="0"/>
          <a:chOff x="0" y="0"/>
          <a:chExt cx="0" cy="0"/>
        </a:xfrm>
      </p:grpSpPr>
      <p:sp>
        <p:nvSpPr>
          <p:cNvPr id="3123" name="Google Shape;3123;p220"/>
          <p:cNvSpPr txBox="1">
            <a:spLocks noGrp="1"/>
          </p:cNvSpPr>
          <p:nvPr>
            <p:ph type="title" idx="4294967295"/>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Adoption assistance FSAs</a:t>
            </a:r>
            <a:endParaRPr/>
          </a:p>
        </p:txBody>
      </p:sp>
      <p:sp>
        <p:nvSpPr>
          <p:cNvPr id="3124" name="Google Shape;3124;p220"/>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4</a:t>
            </a:fld>
            <a:endParaRPr sz="525">
              <a:solidFill>
                <a:srgbClr val="25146F"/>
              </a:solidFill>
              <a:latin typeface="Poppins Medium"/>
              <a:ea typeface="Poppins Medium"/>
              <a:cs typeface="Poppins Medium"/>
              <a:sym typeface="Poppins Medium"/>
            </a:endParaRPr>
          </a:p>
        </p:txBody>
      </p:sp>
      <p:sp>
        <p:nvSpPr>
          <p:cNvPr id="3125" name="Google Shape;3125;p220"/>
          <p:cNvSpPr/>
          <p:nvPr/>
        </p:nvSpPr>
        <p:spPr>
          <a:xfrm rot="-5400000">
            <a:off x="2274387" y="1591056"/>
            <a:ext cx="1436700" cy="1436700"/>
          </a:xfrm>
          <a:prstGeom prst="roundRect">
            <a:avLst>
              <a:gd name="adj" fmla="val 8546"/>
            </a:avLst>
          </a:prstGeom>
          <a:gradFill>
            <a:gsLst>
              <a:gs pos="0">
                <a:srgbClr val="FF032B"/>
              </a:gs>
              <a:gs pos="50000">
                <a:srgbClr val="920C4D"/>
              </a:gs>
              <a:gs pos="75000">
                <a:srgbClr val="5C105E"/>
              </a:gs>
              <a:gs pos="83000">
                <a:srgbClr val="4F1163"/>
              </a:gs>
              <a:gs pos="91000">
                <a:srgbClr val="411267"/>
              </a:gs>
              <a:gs pos="96000">
                <a:srgbClr val="33136B"/>
              </a:gs>
              <a:gs pos="100000">
                <a:srgbClr val="25146F"/>
              </a:gs>
            </a:gsLst>
            <a:lin ang="10800025" scaled="0"/>
          </a:gradFill>
          <a:ln>
            <a:noFill/>
          </a:ln>
          <a:effectLst>
            <a:outerShdw blurRad="85725" dist="95250" dir="2100000" algn="bl" rotWithShape="0">
              <a:srgbClr val="5D688B">
                <a:alpha val="50000"/>
              </a:srgb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sp>
        <p:nvSpPr>
          <p:cNvPr id="3126" name="Google Shape;3126;p220"/>
          <p:cNvSpPr/>
          <p:nvPr/>
        </p:nvSpPr>
        <p:spPr>
          <a:xfrm rot="-5400000">
            <a:off x="5432925" y="1591056"/>
            <a:ext cx="1436700" cy="1436700"/>
          </a:xfrm>
          <a:prstGeom prst="roundRect">
            <a:avLst>
              <a:gd name="adj" fmla="val 8546"/>
            </a:avLst>
          </a:prstGeom>
          <a:gradFill>
            <a:gsLst>
              <a:gs pos="0">
                <a:srgbClr val="FF032B"/>
              </a:gs>
              <a:gs pos="50000">
                <a:srgbClr val="920C4D"/>
              </a:gs>
              <a:gs pos="75000">
                <a:srgbClr val="5C105E"/>
              </a:gs>
              <a:gs pos="83000">
                <a:srgbClr val="4F1163"/>
              </a:gs>
              <a:gs pos="91000">
                <a:srgbClr val="411267"/>
              </a:gs>
              <a:gs pos="96000">
                <a:srgbClr val="33136B"/>
              </a:gs>
              <a:gs pos="100000">
                <a:srgbClr val="25146F"/>
              </a:gs>
            </a:gsLst>
            <a:lin ang="10800025" scaled="0"/>
          </a:gradFill>
          <a:ln>
            <a:noFill/>
          </a:ln>
          <a:effectLst>
            <a:outerShdw blurRad="85725" dist="95250" dir="2100000" algn="bl" rotWithShape="0">
              <a:srgbClr val="5D688B">
                <a:alpha val="50000"/>
              </a:srgb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sp>
        <p:nvSpPr>
          <p:cNvPr id="3127" name="Google Shape;3127;p220"/>
          <p:cNvSpPr txBox="1"/>
          <p:nvPr/>
        </p:nvSpPr>
        <p:spPr>
          <a:xfrm>
            <a:off x="1918287" y="3294618"/>
            <a:ext cx="21489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rgbClr val="25146F"/>
                </a:solidFill>
                <a:latin typeface="Poppins Medium"/>
                <a:ea typeface="Poppins Medium"/>
                <a:cs typeface="Poppins Medium"/>
                <a:sym typeface="Poppins Medium"/>
              </a:rPr>
              <a:t>Save money</a:t>
            </a:r>
            <a:endParaRPr sz="1650" i="0" u="none" strike="noStrike" cap="none">
              <a:solidFill>
                <a:srgbClr val="25146F"/>
              </a:solidFill>
              <a:latin typeface="Poppins Medium"/>
              <a:ea typeface="Poppins Medium"/>
              <a:cs typeface="Poppins Medium"/>
              <a:sym typeface="Poppins Medium"/>
            </a:endParaRPr>
          </a:p>
        </p:txBody>
      </p:sp>
      <p:sp>
        <p:nvSpPr>
          <p:cNvPr id="3128" name="Google Shape;3128;p220"/>
          <p:cNvSpPr txBox="1"/>
          <p:nvPr/>
        </p:nvSpPr>
        <p:spPr>
          <a:xfrm>
            <a:off x="5076825" y="3294618"/>
            <a:ext cx="21489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rgbClr val="25146F"/>
                </a:solidFill>
                <a:latin typeface="Poppins Medium"/>
                <a:ea typeface="Poppins Medium"/>
                <a:cs typeface="Poppins Medium"/>
                <a:sym typeface="Poppins Medium"/>
              </a:rPr>
              <a:t>Plan ahead</a:t>
            </a:r>
            <a:endParaRPr sz="1650" i="0" u="none" strike="noStrike" cap="none">
              <a:solidFill>
                <a:srgbClr val="25146F"/>
              </a:solidFill>
              <a:latin typeface="Poppins Medium"/>
              <a:ea typeface="Poppins Medium"/>
              <a:cs typeface="Poppins Medium"/>
              <a:sym typeface="Poppins Medium"/>
            </a:endParaRPr>
          </a:p>
        </p:txBody>
      </p:sp>
      <p:grpSp>
        <p:nvGrpSpPr>
          <p:cNvPr id="3129" name="Google Shape;3129;p220"/>
          <p:cNvGrpSpPr/>
          <p:nvPr/>
        </p:nvGrpSpPr>
        <p:grpSpPr>
          <a:xfrm>
            <a:off x="2559898" y="1861788"/>
            <a:ext cx="865679" cy="895235"/>
            <a:chOff x="1698983" y="1864795"/>
            <a:chExt cx="865679" cy="895235"/>
          </a:xfrm>
        </p:grpSpPr>
        <p:sp>
          <p:nvSpPr>
            <p:cNvPr id="3130" name="Google Shape;3130;p220"/>
            <p:cNvSpPr/>
            <p:nvPr/>
          </p:nvSpPr>
          <p:spPr>
            <a:xfrm>
              <a:off x="1698983" y="2400316"/>
              <a:ext cx="132238" cy="301039"/>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rgbClr val="FFFFFF"/>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1" name="Google Shape;3131;p220"/>
            <p:cNvSpPr/>
            <p:nvPr/>
          </p:nvSpPr>
          <p:spPr>
            <a:xfrm>
              <a:off x="1805386" y="2433376"/>
              <a:ext cx="759275" cy="326655"/>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rgbClr val="FFFFFF"/>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2" name="Google Shape;3132;p220"/>
            <p:cNvSpPr/>
            <p:nvPr/>
          </p:nvSpPr>
          <p:spPr>
            <a:xfrm>
              <a:off x="1797942" y="2425932"/>
              <a:ext cx="513846" cy="19463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rgbClr val="FFFFFF"/>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3" name="Google Shape;3133;p220"/>
            <p:cNvSpPr/>
            <p:nvPr/>
          </p:nvSpPr>
          <p:spPr>
            <a:xfrm>
              <a:off x="1919015" y="1864795"/>
              <a:ext cx="528296" cy="528515"/>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rgbClr val="FFFFFF"/>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4" name="Google Shape;3134;p220"/>
            <p:cNvSpPr/>
            <p:nvPr/>
          </p:nvSpPr>
          <p:spPr>
            <a:xfrm>
              <a:off x="2161160" y="1982146"/>
              <a:ext cx="88232" cy="62616"/>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rgbClr val="FFFFFF"/>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5" name="Google Shape;3135;p220"/>
            <p:cNvSpPr/>
            <p:nvPr/>
          </p:nvSpPr>
          <p:spPr>
            <a:xfrm>
              <a:off x="2117153" y="2187509"/>
              <a:ext cx="84510" cy="62616"/>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rgbClr val="FFFFFF"/>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6" name="Google Shape;3136;p220"/>
            <p:cNvSpPr/>
            <p:nvPr/>
          </p:nvSpPr>
          <p:spPr>
            <a:xfrm>
              <a:off x="2106206" y="1982146"/>
              <a:ext cx="99179" cy="154351"/>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rgbClr val="FFFFFF"/>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7" name="Google Shape;3137;p220"/>
            <p:cNvSpPr/>
            <p:nvPr/>
          </p:nvSpPr>
          <p:spPr>
            <a:xfrm>
              <a:off x="2161160" y="2092271"/>
              <a:ext cx="102901" cy="157854"/>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rgbClr val="FFFFFF"/>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8" name="Google Shape;3138;p220"/>
            <p:cNvSpPr/>
            <p:nvPr/>
          </p:nvSpPr>
          <p:spPr>
            <a:xfrm>
              <a:off x="2157438" y="2205900"/>
              <a:ext cx="44225" cy="73563"/>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rgbClr val="FFFFFF"/>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9" name="Google Shape;3139;p220"/>
            <p:cNvSpPr/>
            <p:nvPr/>
          </p:nvSpPr>
          <p:spPr>
            <a:xfrm>
              <a:off x="2157438" y="1952808"/>
              <a:ext cx="44225" cy="73563"/>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rgbClr val="FFFFFF"/>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nvGrpSpPr>
          <p:cNvPr id="3140" name="Google Shape;3140;p220"/>
          <p:cNvGrpSpPr/>
          <p:nvPr/>
        </p:nvGrpSpPr>
        <p:grpSpPr>
          <a:xfrm>
            <a:off x="5716575" y="1874815"/>
            <a:ext cx="869401" cy="869182"/>
            <a:chOff x="4208246" y="1877822"/>
            <a:chExt cx="869401" cy="869182"/>
          </a:xfrm>
        </p:grpSpPr>
        <p:sp>
          <p:nvSpPr>
            <p:cNvPr id="3141" name="Google Shape;3141;p220"/>
            <p:cNvSpPr/>
            <p:nvPr/>
          </p:nvSpPr>
          <p:spPr>
            <a:xfrm>
              <a:off x="4208246" y="1984007"/>
              <a:ext cx="762997" cy="762997"/>
            </a:xfrm>
            <a:custGeom>
              <a:avLst/>
              <a:gdLst/>
              <a:ahLst/>
              <a:cxnLst/>
              <a:rect l="l" t="t" r="r" b="b"/>
              <a:pathLst>
                <a:path w="3485" h="3485" extrusionOk="0">
                  <a:moveTo>
                    <a:pt x="2061" y="1"/>
                  </a:moveTo>
                  <a:lnTo>
                    <a:pt x="2027" y="18"/>
                  </a:lnTo>
                  <a:lnTo>
                    <a:pt x="1994" y="34"/>
                  </a:lnTo>
                  <a:lnTo>
                    <a:pt x="34" y="1994"/>
                  </a:lnTo>
                  <a:lnTo>
                    <a:pt x="17" y="2028"/>
                  </a:lnTo>
                  <a:lnTo>
                    <a:pt x="0" y="2061"/>
                  </a:lnTo>
                  <a:lnTo>
                    <a:pt x="17" y="2095"/>
                  </a:lnTo>
                  <a:lnTo>
                    <a:pt x="34" y="2128"/>
                  </a:lnTo>
                  <a:lnTo>
                    <a:pt x="1357" y="3451"/>
                  </a:lnTo>
                  <a:lnTo>
                    <a:pt x="1391" y="3485"/>
                  </a:lnTo>
                  <a:lnTo>
                    <a:pt x="1474" y="3485"/>
                  </a:lnTo>
                  <a:lnTo>
                    <a:pt x="1508" y="3451"/>
                  </a:lnTo>
                  <a:lnTo>
                    <a:pt x="3451" y="1508"/>
                  </a:lnTo>
                  <a:lnTo>
                    <a:pt x="3484" y="1475"/>
                  </a:lnTo>
                  <a:lnTo>
                    <a:pt x="3484" y="1425"/>
                  </a:lnTo>
                  <a:lnTo>
                    <a:pt x="3484" y="1391"/>
                  </a:lnTo>
                  <a:lnTo>
                    <a:pt x="3451" y="1358"/>
                  </a:lnTo>
                  <a:lnTo>
                    <a:pt x="3417" y="1341"/>
                  </a:lnTo>
                  <a:lnTo>
                    <a:pt x="3384" y="1324"/>
                  </a:lnTo>
                  <a:lnTo>
                    <a:pt x="3350" y="1341"/>
                  </a:lnTo>
                  <a:lnTo>
                    <a:pt x="3317" y="1358"/>
                  </a:lnTo>
                  <a:lnTo>
                    <a:pt x="1424" y="3250"/>
                  </a:lnTo>
                  <a:lnTo>
                    <a:pt x="252" y="2061"/>
                  </a:lnTo>
                  <a:lnTo>
                    <a:pt x="2128" y="185"/>
                  </a:lnTo>
                  <a:lnTo>
                    <a:pt x="2144" y="152"/>
                  </a:lnTo>
                  <a:lnTo>
                    <a:pt x="2161" y="101"/>
                  </a:lnTo>
                  <a:lnTo>
                    <a:pt x="2144" y="68"/>
                  </a:lnTo>
                  <a:lnTo>
                    <a:pt x="2128" y="34"/>
                  </a:lnTo>
                  <a:lnTo>
                    <a:pt x="2094" y="18"/>
                  </a:lnTo>
                  <a:lnTo>
                    <a:pt x="2061" y="1"/>
                  </a:lnTo>
                  <a:close/>
                </a:path>
              </a:pathLst>
            </a:custGeom>
            <a:solidFill>
              <a:srgbClr val="FFFFFF"/>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2" name="Google Shape;3142;p220"/>
            <p:cNvSpPr/>
            <p:nvPr/>
          </p:nvSpPr>
          <p:spPr>
            <a:xfrm>
              <a:off x="4644588" y="1980504"/>
              <a:ext cx="333880" cy="333880"/>
            </a:xfrm>
            <a:custGeom>
              <a:avLst/>
              <a:gdLst/>
              <a:ahLst/>
              <a:cxnLst/>
              <a:rect l="l" t="t" r="r" b="b"/>
              <a:pathLst>
                <a:path w="1525" h="1525" extrusionOk="0">
                  <a:moveTo>
                    <a:pt x="51" y="0"/>
                  </a:moveTo>
                  <a:lnTo>
                    <a:pt x="17" y="17"/>
                  </a:lnTo>
                  <a:lnTo>
                    <a:pt x="1" y="50"/>
                  </a:lnTo>
                  <a:lnTo>
                    <a:pt x="1" y="84"/>
                  </a:lnTo>
                  <a:lnTo>
                    <a:pt x="1" y="134"/>
                  </a:lnTo>
                  <a:lnTo>
                    <a:pt x="17" y="168"/>
                  </a:lnTo>
                  <a:lnTo>
                    <a:pt x="51" y="184"/>
                  </a:lnTo>
                  <a:lnTo>
                    <a:pt x="84" y="201"/>
                  </a:lnTo>
                  <a:lnTo>
                    <a:pt x="1290" y="235"/>
                  </a:lnTo>
                  <a:lnTo>
                    <a:pt x="1324" y="1424"/>
                  </a:lnTo>
                  <a:lnTo>
                    <a:pt x="1324" y="1457"/>
                  </a:lnTo>
                  <a:lnTo>
                    <a:pt x="1341" y="1491"/>
                  </a:lnTo>
                  <a:lnTo>
                    <a:pt x="1374" y="1508"/>
                  </a:lnTo>
                  <a:lnTo>
                    <a:pt x="1424" y="1524"/>
                  </a:lnTo>
                  <a:lnTo>
                    <a:pt x="1458" y="1508"/>
                  </a:lnTo>
                  <a:lnTo>
                    <a:pt x="1491" y="1491"/>
                  </a:lnTo>
                  <a:lnTo>
                    <a:pt x="1508" y="1457"/>
                  </a:lnTo>
                  <a:lnTo>
                    <a:pt x="1525" y="1424"/>
                  </a:lnTo>
                  <a:lnTo>
                    <a:pt x="1475" y="134"/>
                  </a:lnTo>
                  <a:lnTo>
                    <a:pt x="1475" y="84"/>
                  </a:lnTo>
                  <a:lnTo>
                    <a:pt x="1458" y="67"/>
                  </a:lnTo>
                  <a:lnTo>
                    <a:pt x="1424" y="34"/>
                  </a:lnTo>
                  <a:lnTo>
                    <a:pt x="1391" y="34"/>
                  </a:lnTo>
                  <a:lnTo>
                    <a:pt x="101" y="0"/>
                  </a:lnTo>
                  <a:close/>
                </a:path>
              </a:pathLst>
            </a:custGeom>
            <a:solidFill>
              <a:srgbClr val="FFFFFF"/>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3" name="Google Shape;3143;p220"/>
            <p:cNvSpPr/>
            <p:nvPr/>
          </p:nvSpPr>
          <p:spPr>
            <a:xfrm>
              <a:off x="4769383" y="1877822"/>
              <a:ext cx="308264" cy="311767"/>
            </a:xfrm>
            <a:custGeom>
              <a:avLst/>
              <a:gdLst/>
              <a:ahLst/>
              <a:cxnLst/>
              <a:rect l="l" t="t" r="r" b="b"/>
              <a:pathLst>
                <a:path w="1408" h="1424" extrusionOk="0">
                  <a:moveTo>
                    <a:pt x="704" y="0"/>
                  </a:moveTo>
                  <a:lnTo>
                    <a:pt x="570" y="17"/>
                  </a:lnTo>
                  <a:lnTo>
                    <a:pt x="436" y="50"/>
                  </a:lnTo>
                  <a:lnTo>
                    <a:pt x="302" y="117"/>
                  </a:lnTo>
                  <a:lnTo>
                    <a:pt x="201" y="218"/>
                  </a:lnTo>
                  <a:lnTo>
                    <a:pt x="134" y="285"/>
                  </a:lnTo>
                  <a:lnTo>
                    <a:pt x="67" y="369"/>
                  </a:lnTo>
                  <a:lnTo>
                    <a:pt x="34" y="469"/>
                  </a:lnTo>
                  <a:lnTo>
                    <a:pt x="0" y="570"/>
                  </a:lnTo>
                  <a:lnTo>
                    <a:pt x="0" y="603"/>
                  </a:lnTo>
                  <a:lnTo>
                    <a:pt x="17" y="637"/>
                  </a:lnTo>
                  <a:lnTo>
                    <a:pt x="50" y="670"/>
                  </a:lnTo>
                  <a:lnTo>
                    <a:pt x="84" y="687"/>
                  </a:lnTo>
                  <a:lnTo>
                    <a:pt x="117" y="687"/>
                  </a:lnTo>
                  <a:lnTo>
                    <a:pt x="151" y="670"/>
                  </a:lnTo>
                  <a:lnTo>
                    <a:pt x="184" y="637"/>
                  </a:lnTo>
                  <a:lnTo>
                    <a:pt x="201" y="603"/>
                  </a:lnTo>
                  <a:lnTo>
                    <a:pt x="218" y="536"/>
                  </a:lnTo>
                  <a:lnTo>
                    <a:pt x="251" y="469"/>
                  </a:lnTo>
                  <a:lnTo>
                    <a:pt x="285" y="419"/>
                  </a:lnTo>
                  <a:lnTo>
                    <a:pt x="335" y="352"/>
                  </a:lnTo>
                  <a:lnTo>
                    <a:pt x="419" y="285"/>
                  </a:lnTo>
                  <a:lnTo>
                    <a:pt x="503" y="251"/>
                  </a:lnTo>
                  <a:lnTo>
                    <a:pt x="603" y="218"/>
                  </a:lnTo>
                  <a:lnTo>
                    <a:pt x="704" y="201"/>
                  </a:lnTo>
                  <a:lnTo>
                    <a:pt x="787" y="218"/>
                  </a:lnTo>
                  <a:lnTo>
                    <a:pt x="888" y="251"/>
                  </a:lnTo>
                  <a:lnTo>
                    <a:pt x="972" y="285"/>
                  </a:lnTo>
                  <a:lnTo>
                    <a:pt x="1055" y="352"/>
                  </a:lnTo>
                  <a:lnTo>
                    <a:pt x="1122" y="436"/>
                  </a:lnTo>
                  <a:lnTo>
                    <a:pt x="1173" y="519"/>
                  </a:lnTo>
                  <a:lnTo>
                    <a:pt x="1189" y="620"/>
                  </a:lnTo>
                  <a:lnTo>
                    <a:pt x="1206" y="720"/>
                  </a:lnTo>
                  <a:lnTo>
                    <a:pt x="1189" y="804"/>
                  </a:lnTo>
                  <a:lnTo>
                    <a:pt x="1173" y="905"/>
                  </a:lnTo>
                  <a:lnTo>
                    <a:pt x="1122" y="988"/>
                  </a:lnTo>
                  <a:lnTo>
                    <a:pt x="1055" y="1072"/>
                  </a:lnTo>
                  <a:lnTo>
                    <a:pt x="972" y="1139"/>
                  </a:lnTo>
                  <a:lnTo>
                    <a:pt x="888" y="1189"/>
                  </a:lnTo>
                  <a:lnTo>
                    <a:pt x="787" y="1206"/>
                  </a:lnTo>
                  <a:lnTo>
                    <a:pt x="704" y="1223"/>
                  </a:lnTo>
                  <a:lnTo>
                    <a:pt x="603" y="1206"/>
                  </a:lnTo>
                  <a:lnTo>
                    <a:pt x="503" y="1189"/>
                  </a:lnTo>
                  <a:lnTo>
                    <a:pt x="419" y="1139"/>
                  </a:lnTo>
                  <a:lnTo>
                    <a:pt x="335" y="1072"/>
                  </a:lnTo>
                  <a:lnTo>
                    <a:pt x="302" y="1055"/>
                  </a:lnTo>
                  <a:lnTo>
                    <a:pt x="268" y="1039"/>
                  </a:lnTo>
                  <a:lnTo>
                    <a:pt x="235" y="1055"/>
                  </a:lnTo>
                  <a:lnTo>
                    <a:pt x="201" y="1072"/>
                  </a:lnTo>
                  <a:lnTo>
                    <a:pt x="168" y="1106"/>
                  </a:lnTo>
                  <a:lnTo>
                    <a:pt x="168" y="1139"/>
                  </a:lnTo>
                  <a:lnTo>
                    <a:pt x="168" y="1189"/>
                  </a:lnTo>
                  <a:lnTo>
                    <a:pt x="201" y="1223"/>
                  </a:lnTo>
                  <a:lnTo>
                    <a:pt x="302" y="1307"/>
                  </a:lnTo>
                  <a:lnTo>
                    <a:pt x="436" y="1374"/>
                  </a:lnTo>
                  <a:lnTo>
                    <a:pt x="570" y="1407"/>
                  </a:lnTo>
                  <a:lnTo>
                    <a:pt x="704" y="1424"/>
                  </a:lnTo>
                  <a:lnTo>
                    <a:pt x="838" y="1407"/>
                  </a:lnTo>
                  <a:lnTo>
                    <a:pt x="972" y="1374"/>
                  </a:lnTo>
                  <a:lnTo>
                    <a:pt x="1089" y="1307"/>
                  </a:lnTo>
                  <a:lnTo>
                    <a:pt x="1206" y="1223"/>
                  </a:lnTo>
                  <a:lnTo>
                    <a:pt x="1290" y="1106"/>
                  </a:lnTo>
                  <a:lnTo>
                    <a:pt x="1357" y="988"/>
                  </a:lnTo>
                  <a:lnTo>
                    <a:pt x="1390" y="854"/>
                  </a:lnTo>
                  <a:lnTo>
                    <a:pt x="1407" y="720"/>
                  </a:lnTo>
                  <a:lnTo>
                    <a:pt x="1390" y="586"/>
                  </a:lnTo>
                  <a:lnTo>
                    <a:pt x="1357" y="452"/>
                  </a:lnTo>
                  <a:lnTo>
                    <a:pt x="1290" y="318"/>
                  </a:lnTo>
                  <a:lnTo>
                    <a:pt x="1206" y="218"/>
                  </a:lnTo>
                  <a:lnTo>
                    <a:pt x="1089" y="117"/>
                  </a:lnTo>
                  <a:lnTo>
                    <a:pt x="972" y="50"/>
                  </a:lnTo>
                  <a:lnTo>
                    <a:pt x="838" y="17"/>
                  </a:lnTo>
                  <a:lnTo>
                    <a:pt x="704" y="0"/>
                  </a:lnTo>
                  <a:close/>
                </a:path>
              </a:pathLst>
            </a:custGeom>
            <a:solidFill>
              <a:srgbClr val="FFFFFF"/>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4" name="Google Shape;3144;p220"/>
            <p:cNvSpPr/>
            <p:nvPr/>
          </p:nvSpPr>
          <p:spPr>
            <a:xfrm>
              <a:off x="4644588" y="2273880"/>
              <a:ext cx="58894" cy="80788"/>
            </a:xfrm>
            <a:custGeom>
              <a:avLst/>
              <a:gdLst/>
              <a:ahLst/>
              <a:cxnLst/>
              <a:rect l="l" t="t" r="r" b="b"/>
              <a:pathLst>
                <a:path w="269" h="369" extrusionOk="0">
                  <a:moveTo>
                    <a:pt x="68" y="0"/>
                  </a:moveTo>
                  <a:lnTo>
                    <a:pt x="34" y="34"/>
                  </a:lnTo>
                  <a:lnTo>
                    <a:pt x="1" y="67"/>
                  </a:lnTo>
                  <a:lnTo>
                    <a:pt x="1" y="101"/>
                  </a:lnTo>
                  <a:lnTo>
                    <a:pt x="1" y="134"/>
                  </a:lnTo>
                  <a:lnTo>
                    <a:pt x="34" y="168"/>
                  </a:lnTo>
                  <a:lnTo>
                    <a:pt x="51" y="218"/>
                  </a:lnTo>
                  <a:lnTo>
                    <a:pt x="68" y="268"/>
                  </a:lnTo>
                  <a:lnTo>
                    <a:pt x="68" y="318"/>
                  </a:lnTo>
                  <a:lnTo>
                    <a:pt x="101" y="352"/>
                  </a:lnTo>
                  <a:lnTo>
                    <a:pt x="118" y="369"/>
                  </a:lnTo>
                  <a:lnTo>
                    <a:pt x="202" y="369"/>
                  </a:lnTo>
                  <a:lnTo>
                    <a:pt x="235" y="352"/>
                  </a:lnTo>
                  <a:lnTo>
                    <a:pt x="252" y="318"/>
                  </a:lnTo>
                  <a:lnTo>
                    <a:pt x="269" y="285"/>
                  </a:lnTo>
                  <a:lnTo>
                    <a:pt x="269" y="218"/>
                  </a:lnTo>
                  <a:lnTo>
                    <a:pt x="252" y="151"/>
                  </a:lnTo>
                  <a:lnTo>
                    <a:pt x="218" y="84"/>
                  </a:lnTo>
                  <a:lnTo>
                    <a:pt x="168" y="34"/>
                  </a:lnTo>
                  <a:lnTo>
                    <a:pt x="135" y="0"/>
                  </a:lnTo>
                  <a:close/>
                </a:path>
              </a:pathLst>
            </a:custGeom>
            <a:solidFill>
              <a:srgbClr val="FFFFFF"/>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5" name="Google Shape;3145;p220"/>
            <p:cNvSpPr/>
            <p:nvPr/>
          </p:nvSpPr>
          <p:spPr>
            <a:xfrm>
              <a:off x="4479509" y="2380065"/>
              <a:ext cx="58894" cy="81007"/>
            </a:xfrm>
            <a:custGeom>
              <a:avLst/>
              <a:gdLst/>
              <a:ahLst/>
              <a:cxnLst/>
              <a:rect l="l" t="t" r="r" b="b"/>
              <a:pathLst>
                <a:path w="269" h="370" extrusionOk="0">
                  <a:moveTo>
                    <a:pt x="68" y="1"/>
                  </a:moveTo>
                  <a:lnTo>
                    <a:pt x="34" y="18"/>
                  </a:lnTo>
                  <a:lnTo>
                    <a:pt x="18" y="51"/>
                  </a:lnTo>
                  <a:lnTo>
                    <a:pt x="1" y="85"/>
                  </a:lnTo>
                  <a:lnTo>
                    <a:pt x="18" y="152"/>
                  </a:lnTo>
                  <a:lnTo>
                    <a:pt x="34" y="219"/>
                  </a:lnTo>
                  <a:lnTo>
                    <a:pt x="68" y="286"/>
                  </a:lnTo>
                  <a:lnTo>
                    <a:pt x="101" y="336"/>
                  </a:lnTo>
                  <a:lnTo>
                    <a:pt x="135" y="369"/>
                  </a:lnTo>
                  <a:lnTo>
                    <a:pt x="219" y="369"/>
                  </a:lnTo>
                  <a:lnTo>
                    <a:pt x="252" y="336"/>
                  </a:lnTo>
                  <a:lnTo>
                    <a:pt x="269" y="302"/>
                  </a:lnTo>
                  <a:lnTo>
                    <a:pt x="269" y="269"/>
                  </a:lnTo>
                  <a:lnTo>
                    <a:pt x="269" y="235"/>
                  </a:lnTo>
                  <a:lnTo>
                    <a:pt x="252" y="202"/>
                  </a:lnTo>
                  <a:lnTo>
                    <a:pt x="219" y="152"/>
                  </a:lnTo>
                  <a:lnTo>
                    <a:pt x="202" y="101"/>
                  </a:lnTo>
                  <a:lnTo>
                    <a:pt x="202" y="51"/>
                  </a:lnTo>
                  <a:lnTo>
                    <a:pt x="185" y="18"/>
                  </a:lnTo>
                  <a:lnTo>
                    <a:pt x="152" y="1"/>
                  </a:lnTo>
                  <a:close/>
                </a:path>
              </a:pathLst>
            </a:custGeom>
            <a:solidFill>
              <a:srgbClr val="FFFFFF"/>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6" name="Google Shape;3146;p220"/>
            <p:cNvSpPr/>
            <p:nvPr/>
          </p:nvSpPr>
          <p:spPr>
            <a:xfrm>
              <a:off x="4556575" y="2259211"/>
              <a:ext cx="132238" cy="132238"/>
            </a:xfrm>
            <a:custGeom>
              <a:avLst/>
              <a:gdLst/>
              <a:ahLst/>
              <a:cxnLst/>
              <a:rect l="l" t="t" r="r" b="b"/>
              <a:pathLst>
                <a:path w="604" h="604" extrusionOk="0">
                  <a:moveTo>
                    <a:pt x="269" y="0"/>
                  </a:moveTo>
                  <a:lnTo>
                    <a:pt x="202" y="17"/>
                  </a:lnTo>
                  <a:lnTo>
                    <a:pt x="151" y="50"/>
                  </a:lnTo>
                  <a:lnTo>
                    <a:pt x="101" y="101"/>
                  </a:lnTo>
                  <a:lnTo>
                    <a:pt x="51" y="151"/>
                  </a:lnTo>
                  <a:lnTo>
                    <a:pt x="17" y="201"/>
                  </a:lnTo>
                  <a:lnTo>
                    <a:pt x="1" y="268"/>
                  </a:lnTo>
                  <a:lnTo>
                    <a:pt x="1" y="335"/>
                  </a:lnTo>
                  <a:lnTo>
                    <a:pt x="1" y="402"/>
                  </a:lnTo>
                  <a:lnTo>
                    <a:pt x="17" y="452"/>
                  </a:lnTo>
                  <a:lnTo>
                    <a:pt x="51" y="519"/>
                  </a:lnTo>
                  <a:lnTo>
                    <a:pt x="101" y="570"/>
                  </a:lnTo>
                  <a:lnTo>
                    <a:pt x="135" y="586"/>
                  </a:lnTo>
                  <a:lnTo>
                    <a:pt x="168" y="603"/>
                  </a:lnTo>
                  <a:lnTo>
                    <a:pt x="202" y="586"/>
                  </a:lnTo>
                  <a:lnTo>
                    <a:pt x="235" y="570"/>
                  </a:lnTo>
                  <a:lnTo>
                    <a:pt x="269" y="536"/>
                  </a:lnTo>
                  <a:lnTo>
                    <a:pt x="269" y="503"/>
                  </a:lnTo>
                  <a:lnTo>
                    <a:pt x="269" y="469"/>
                  </a:lnTo>
                  <a:lnTo>
                    <a:pt x="235" y="436"/>
                  </a:lnTo>
                  <a:lnTo>
                    <a:pt x="202" y="385"/>
                  </a:lnTo>
                  <a:lnTo>
                    <a:pt x="202" y="335"/>
                  </a:lnTo>
                  <a:lnTo>
                    <a:pt x="202" y="285"/>
                  </a:lnTo>
                  <a:lnTo>
                    <a:pt x="235" y="235"/>
                  </a:lnTo>
                  <a:lnTo>
                    <a:pt x="285" y="218"/>
                  </a:lnTo>
                  <a:lnTo>
                    <a:pt x="336" y="201"/>
                  </a:lnTo>
                  <a:lnTo>
                    <a:pt x="386" y="218"/>
                  </a:lnTo>
                  <a:lnTo>
                    <a:pt x="436" y="235"/>
                  </a:lnTo>
                  <a:lnTo>
                    <a:pt x="470" y="268"/>
                  </a:lnTo>
                  <a:lnTo>
                    <a:pt x="537" y="268"/>
                  </a:lnTo>
                  <a:lnTo>
                    <a:pt x="570" y="235"/>
                  </a:lnTo>
                  <a:lnTo>
                    <a:pt x="587" y="201"/>
                  </a:lnTo>
                  <a:lnTo>
                    <a:pt x="604" y="168"/>
                  </a:lnTo>
                  <a:lnTo>
                    <a:pt x="587" y="134"/>
                  </a:lnTo>
                  <a:lnTo>
                    <a:pt x="570" y="101"/>
                  </a:lnTo>
                  <a:lnTo>
                    <a:pt x="520" y="50"/>
                  </a:lnTo>
                  <a:lnTo>
                    <a:pt x="470" y="17"/>
                  </a:lnTo>
                  <a:lnTo>
                    <a:pt x="403" y="0"/>
                  </a:lnTo>
                  <a:close/>
                </a:path>
              </a:pathLst>
            </a:custGeom>
            <a:solidFill>
              <a:srgbClr val="FFFFFF"/>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7" name="Google Shape;3147;p220"/>
            <p:cNvSpPr/>
            <p:nvPr/>
          </p:nvSpPr>
          <p:spPr>
            <a:xfrm>
              <a:off x="4497900" y="2347224"/>
              <a:ext cx="132238" cy="132238"/>
            </a:xfrm>
            <a:custGeom>
              <a:avLst/>
              <a:gdLst/>
              <a:ahLst/>
              <a:cxnLst/>
              <a:rect l="l" t="t" r="r" b="b"/>
              <a:pathLst>
                <a:path w="604" h="604" extrusionOk="0">
                  <a:moveTo>
                    <a:pt x="403" y="0"/>
                  </a:moveTo>
                  <a:lnTo>
                    <a:pt x="369" y="34"/>
                  </a:lnTo>
                  <a:lnTo>
                    <a:pt x="336" y="67"/>
                  </a:lnTo>
                  <a:lnTo>
                    <a:pt x="336" y="101"/>
                  </a:lnTo>
                  <a:lnTo>
                    <a:pt x="336" y="134"/>
                  </a:lnTo>
                  <a:lnTo>
                    <a:pt x="369" y="168"/>
                  </a:lnTo>
                  <a:lnTo>
                    <a:pt x="386" y="218"/>
                  </a:lnTo>
                  <a:lnTo>
                    <a:pt x="403" y="268"/>
                  </a:lnTo>
                  <a:lnTo>
                    <a:pt x="386" y="318"/>
                  </a:lnTo>
                  <a:lnTo>
                    <a:pt x="369" y="369"/>
                  </a:lnTo>
                  <a:lnTo>
                    <a:pt x="319" y="385"/>
                  </a:lnTo>
                  <a:lnTo>
                    <a:pt x="269" y="402"/>
                  </a:lnTo>
                  <a:lnTo>
                    <a:pt x="218" y="385"/>
                  </a:lnTo>
                  <a:lnTo>
                    <a:pt x="168" y="369"/>
                  </a:lnTo>
                  <a:lnTo>
                    <a:pt x="135" y="335"/>
                  </a:lnTo>
                  <a:lnTo>
                    <a:pt x="68" y="335"/>
                  </a:lnTo>
                  <a:lnTo>
                    <a:pt x="34" y="369"/>
                  </a:lnTo>
                  <a:lnTo>
                    <a:pt x="17" y="402"/>
                  </a:lnTo>
                  <a:lnTo>
                    <a:pt x="1" y="436"/>
                  </a:lnTo>
                  <a:lnTo>
                    <a:pt x="17" y="469"/>
                  </a:lnTo>
                  <a:lnTo>
                    <a:pt x="34" y="503"/>
                  </a:lnTo>
                  <a:lnTo>
                    <a:pt x="84" y="553"/>
                  </a:lnTo>
                  <a:lnTo>
                    <a:pt x="135" y="570"/>
                  </a:lnTo>
                  <a:lnTo>
                    <a:pt x="202" y="603"/>
                  </a:lnTo>
                  <a:lnTo>
                    <a:pt x="336" y="603"/>
                  </a:lnTo>
                  <a:lnTo>
                    <a:pt x="403" y="570"/>
                  </a:lnTo>
                  <a:lnTo>
                    <a:pt x="453" y="553"/>
                  </a:lnTo>
                  <a:lnTo>
                    <a:pt x="503" y="503"/>
                  </a:lnTo>
                  <a:lnTo>
                    <a:pt x="553" y="452"/>
                  </a:lnTo>
                  <a:lnTo>
                    <a:pt x="587" y="385"/>
                  </a:lnTo>
                  <a:lnTo>
                    <a:pt x="604" y="335"/>
                  </a:lnTo>
                  <a:lnTo>
                    <a:pt x="604" y="268"/>
                  </a:lnTo>
                  <a:lnTo>
                    <a:pt x="604" y="201"/>
                  </a:lnTo>
                  <a:lnTo>
                    <a:pt x="587" y="134"/>
                  </a:lnTo>
                  <a:lnTo>
                    <a:pt x="553" y="84"/>
                  </a:lnTo>
                  <a:lnTo>
                    <a:pt x="503" y="34"/>
                  </a:lnTo>
                  <a:lnTo>
                    <a:pt x="470" y="0"/>
                  </a:lnTo>
                  <a:close/>
                </a:path>
              </a:pathLst>
            </a:custGeom>
            <a:solidFill>
              <a:srgbClr val="FFFFFF"/>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8" name="Google Shape;3148;p220"/>
            <p:cNvSpPr/>
            <p:nvPr/>
          </p:nvSpPr>
          <p:spPr>
            <a:xfrm>
              <a:off x="4476006" y="2416846"/>
              <a:ext cx="62397" cy="62616"/>
            </a:xfrm>
            <a:custGeom>
              <a:avLst/>
              <a:gdLst/>
              <a:ahLst/>
              <a:cxnLst/>
              <a:rect l="l" t="t" r="r" b="b"/>
              <a:pathLst>
                <a:path w="285" h="286" extrusionOk="0">
                  <a:moveTo>
                    <a:pt x="151" y="0"/>
                  </a:moveTo>
                  <a:lnTo>
                    <a:pt x="117" y="34"/>
                  </a:lnTo>
                  <a:lnTo>
                    <a:pt x="34" y="118"/>
                  </a:lnTo>
                  <a:lnTo>
                    <a:pt x="17" y="151"/>
                  </a:lnTo>
                  <a:lnTo>
                    <a:pt x="0" y="185"/>
                  </a:lnTo>
                  <a:lnTo>
                    <a:pt x="17" y="218"/>
                  </a:lnTo>
                  <a:lnTo>
                    <a:pt x="34" y="252"/>
                  </a:lnTo>
                  <a:lnTo>
                    <a:pt x="67" y="285"/>
                  </a:lnTo>
                  <a:lnTo>
                    <a:pt x="151" y="285"/>
                  </a:lnTo>
                  <a:lnTo>
                    <a:pt x="184" y="252"/>
                  </a:lnTo>
                  <a:lnTo>
                    <a:pt x="268" y="168"/>
                  </a:lnTo>
                  <a:lnTo>
                    <a:pt x="285" y="134"/>
                  </a:lnTo>
                  <a:lnTo>
                    <a:pt x="285" y="101"/>
                  </a:lnTo>
                  <a:lnTo>
                    <a:pt x="285" y="67"/>
                  </a:lnTo>
                  <a:lnTo>
                    <a:pt x="268" y="34"/>
                  </a:lnTo>
                  <a:lnTo>
                    <a:pt x="235" y="0"/>
                  </a:lnTo>
                  <a:close/>
                </a:path>
              </a:pathLst>
            </a:custGeom>
            <a:solidFill>
              <a:srgbClr val="FFFFFF"/>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9" name="Google Shape;3149;p220"/>
            <p:cNvSpPr/>
            <p:nvPr/>
          </p:nvSpPr>
          <p:spPr>
            <a:xfrm>
              <a:off x="4640866" y="2251767"/>
              <a:ext cx="62616" cy="62616"/>
            </a:xfrm>
            <a:custGeom>
              <a:avLst/>
              <a:gdLst/>
              <a:ahLst/>
              <a:cxnLst/>
              <a:rect l="l" t="t" r="r" b="b"/>
              <a:pathLst>
                <a:path w="286" h="286" extrusionOk="0">
                  <a:moveTo>
                    <a:pt x="185" y="1"/>
                  </a:moveTo>
                  <a:lnTo>
                    <a:pt x="152" y="17"/>
                  </a:lnTo>
                  <a:lnTo>
                    <a:pt x="118" y="34"/>
                  </a:lnTo>
                  <a:lnTo>
                    <a:pt x="34" y="118"/>
                  </a:lnTo>
                  <a:lnTo>
                    <a:pt x="18" y="151"/>
                  </a:lnTo>
                  <a:lnTo>
                    <a:pt x="1" y="185"/>
                  </a:lnTo>
                  <a:lnTo>
                    <a:pt x="18" y="235"/>
                  </a:lnTo>
                  <a:lnTo>
                    <a:pt x="34" y="269"/>
                  </a:lnTo>
                  <a:lnTo>
                    <a:pt x="68" y="285"/>
                  </a:lnTo>
                  <a:lnTo>
                    <a:pt x="135" y="285"/>
                  </a:lnTo>
                  <a:lnTo>
                    <a:pt x="168" y="269"/>
                  </a:lnTo>
                  <a:lnTo>
                    <a:pt x="252" y="168"/>
                  </a:lnTo>
                  <a:lnTo>
                    <a:pt x="286" y="135"/>
                  </a:lnTo>
                  <a:lnTo>
                    <a:pt x="286" y="101"/>
                  </a:lnTo>
                  <a:lnTo>
                    <a:pt x="286" y="68"/>
                  </a:lnTo>
                  <a:lnTo>
                    <a:pt x="252" y="34"/>
                  </a:lnTo>
                  <a:lnTo>
                    <a:pt x="219" y="17"/>
                  </a:lnTo>
                  <a:lnTo>
                    <a:pt x="185" y="1"/>
                  </a:lnTo>
                  <a:close/>
                </a:path>
              </a:pathLst>
            </a:custGeom>
            <a:solidFill>
              <a:srgbClr val="FFFFFF"/>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53"/>
        <p:cNvGrpSpPr/>
        <p:nvPr/>
      </p:nvGrpSpPr>
      <p:grpSpPr>
        <a:xfrm>
          <a:off x="0" y="0"/>
          <a:ext cx="0" cy="0"/>
          <a:chOff x="0" y="0"/>
          <a:chExt cx="0" cy="0"/>
        </a:xfrm>
      </p:grpSpPr>
      <p:sp>
        <p:nvSpPr>
          <p:cNvPr id="3154" name="Google Shape;3154;p221"/>
          <p:cNvSpPr txBox="1">
            <a:spLocks noGrp="1"/>
          </p:cNvSpPr>
          <p:nvPr>
            <p:ph type="title" idx="4294967295"/>
          </p:nvPr>
        </p:nvSpPr>
        <p:spPr>
          <a:xfrm>
            <a:off x="391953" y="347759"/>
            <a:ext cx="8489100" cy="37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Annual contribution limit</a:t>
            </a:r>
            <a:endParaRPr/>
          </a:p>
        </p:txBody>
      </p:sp>
      <p:pic>
        <p:nvPicPr>
          <p:cNvPr id="3155" name="Google Shape;3155;p221" title="unnamed.jpg"/>
          <p:cNvPicPr preferRelativeResize="0">
            <a:picLocks noGrp="1"/>
          </p:cNvPicPr>
          <p:nvPr>
            <p:ph type="pic" idx="2"/>
          </p:nvPr>
        </p:nvPicPr>
        <p:blipFill rotWithShape="1">
          <a:blip r:embed="rId3">
            <a:alphaModFix/>
          </a:blip>
          <a:srcRect l="20722" t="2459" r="23769" b="5460"/>
          <a:stretch/>
        </p:blipFill>
        <p:spPr>
          <a:xfrm>
            <a:off x="444775" y="1042775"/>
            <a:ext cx="3181798" cy="3518100"/>
          </a:xfrm>
          <a:prstGeom prst="rect">
            <a:avLst/>
          </a:prstGeom>
          <a:noFill/>
          <a:ln>
            <a:noFill/>
          </a:ln>
        </p:spPr>
      </p:pic>
      <p:sp>
        <p:nvSpPr>
          <p:cNvPr id="3156" name="Google Shape;3156;p221"/>
          <p:cNvSpPr/>
          <p:nvPr/>
        </p:nvSpPr>
        <p:spPr>
          <a:xfrm>
            <a:off x="3883325" y="1042775"/>
            <a:ext cx="4815900" cy="3518100"/>
          </a:xfrm>
          <a:prstGeom prst="roundRect">
            <a:avLst>
              <a:gd name="adj" fmla="val 2277"/>
            </a:avLst>
          </a:prstGeom>
          <a:gradFill>
            <a:gsLst>
              <a:gs pos="0">
                <a:srgbClr val="FFFFFF"/>
              </a:gs>
              <a:gs pos="23000">
                <a:srgbClr val="FFFFFF"/>
              </a:gs>
              <a:gs pos="100000">
                <a:srgbClr val="E3E7FA">
                  <a:alpha val="80000"/>
                </a:srgbClr>
              </a:gs>
            </a:gsLst>
            <a:lin ang="5400700" scaled="0"/>
          </a:gradFill>
          <a:ln w="9525" cap="flat" cmpd="sng">
            <a:solidFill>
              <a:srgbClr val="FFFFFF"/>
            </a:solidFill>
            <a:prstDash val="solid"/>
            <a:round/>
            <a:headEnd type="none" w="sm" len="sm"/>
            <a:tailEnd type="none" w="sm" len="sm"/>
          </a:ln>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C8102E"/>
              </a:solidFill>
              <a:latin typeface="Inter"/>
              <a:ea typeface="Inter"/>
              <a:cs typeface="Inter"/>
              <a:sym typeface="Inter"/>
            </a:endParaRPr>
          </a:p>
        </p:txBody>
      </p:sp>
      <p:sp>
        <p:nvSpPr>
          <p:cNvPr id="3157" name="Google Shape;3157;p221"/>
          <p:cNvSpPr txBox="1"/>
          <p:nvPr/>
        </p:nvSpPr>
        <p:spPr>
          <a:xfrm>
            <a:off x="4140651" y="1411658"/>
            <a:ext cx="4379100" cy="783900"/>
          </a:xfrm>
          <a:prstGeom prst="rect">
            <a:avLst/>
          </a:prstGeom>
          <a:noFill/>
          <a:ln>
            <a:noFill/>
          </a:ln>
        </p:spPr>
        <p:txBody>
          <a:bodyPr spcFirstLastPara="1" wrap="square" lIns="0" tIns="0" rIns="0" bIns="0" anchor="t" anchorCtr="0">
            <a:noAutofit/>
          </a:bodyPr>
          <a:lstStyle/>
          <a:p>
            <a:pPr marL="0" lvl="0" indent="0" algn="l" rtl="0">
              <a:lnSpc>
                <a:spcPct val="95000"/>
              </a:lnSpc>
              <a:spcAft>
                <a:spcPts val="0"/>
              </a:spcAft>
              <a:buNone/>
            </a:pPr>
            <a:r>
              <a:rPr lang="en" sz="2600" b="1" dirty="0">
                <a:solidFill>
                  <a:srgbClr val="25146F"/>
                </a:solidFill>
                <a:latin typeface="Poppins"/>
                <a:ea typeface="Poppins"/>
                <a:cs typeface="Poppins"/>
                <a:sym typeface="Poppins"/>
              </a:rPr>
              <a:t>2026 adoption assistance FSA maximum</a:t>
            </a:r>
            <a:endParaRPr sz="2600" b="1" dirty="0">
              <a:solidFill>
                <a:srgbClr val="25146F"/>
              </a:solidFill>
              <a:latin typeface="Poppins"/>
              <a:ea typeface="Poppins"/>
              <a:cs typeface="Poppins"/>
              <a:sym typeface="Poppins"/>
            </a:endParaRPr>
          </a:p>
        </p:txBody>
      </p:sp>
      <p:sp>
        <p:nvSpPr>
          <p:cNvPr id="3158" name="Google Shape;3158;p221"/>
          <p:cNvSpPr txBox="1"/>
          <p:nvPr/>
        </p:nvSpPr>
        <p:spPr>
          <a:xfrm>
            <a:off x="4140651" y="3618088"/>
            <a:ext cx="4379100" cy="573900"/>
          </a:xfrm>
          <a:prstGeom prst="rect">
            <a:avLst/>
          </a:prstGeom>
          <a:noFill/>
          <a:ln>
            <a:noFill/>
          </a:ln>
        </p:spPr>
        <p:txBody>
          <a:bodyPr spcFirstLastPara="1" wrap="square" lIns="0" tIns="0" rIns="0" bIns="0" anchor="t" anchorCtr="0">
            <a:noAutofit/>
          </a:bodyPr>
          <a:lstStyle/>
          <a:p>
            <a:pPr marL="12700" lvl="0" indent="0" algn="l" rtl="0">
              <a:lnSpc>
                <a:spcPct val="150000"/>
              </a:lnSpc>
              <a:spcBef>
                <a:spcPts val="0"/>
              </a:spcBef>
              <a:spcAft>
                <a:spcPts val="0"/>
              </a:spcAft>
              <a:buNone/>
            </a:pPr>
            <a:r>
              <a:rPr lang="en" sz="1200" dirty="0">
                <a:solidFill>
                  <a:srgbClr val="25146F"/>
                </a:solidFill>
                <a:latin typeface="Poppins"/>
                <a:ea typeface="Poppins"/>
                <a:cs typeface="Poppins"/>
                <a:sym typeface="Poppins"/>
              </a:rPr>
              <a:t>Contribute and spend funds tax-free </a:t>
            </a:r>
            <a:endParaRPr sz="1200" dirty="0">
              <a:solidFill>
                <a:srgbClr val="25146F"/>
              </a:solidFill>
              <a:latin typeface="Poppins"/>
              <a:ea typeface="Poppins"/>
              <a:cs typeface="Poppins"/>
              <a:sym typeface="Poppins"/>
            </a:endParaRPr>
          </a:p>
          <a:p>
            <a:pPr marL="12700" lvl="0" indent="0" algn="l" rtl="0">
              <a:lnSpc>
                <a:spcPct val="150000"/>
              </a:lnSpc>
              <a:spcBef>
                <a:spcPts val="0"/>
              </a:spcBef>
              <a:spcAft>
                <a:spcPts val="0"/>
              </a:spcAft>
              <a:buNone/>
            </a:pPr>
            <a:r>
              <a:rPr lang="en" sz="1200" dirty="0">
                <a:solidFill>
                  <a:srgbClr val="25146F"/>
                </a:solidFill>
                <a:latin typeface="Poppins"/>
                <a:ea typeface="Poppins"/>
                <a:cs typeface="Poppins"/>
                <a:sym typeface="Poppins"/>
              </a:rPr>
              <a:t>Pay for eligible out-of-pocket adoption expenses </a:t>
            </a:r>
            <a:endParaRPr sz="1200" dirty="0">
              <a:solidFill>
                <a:srgbClr val="25146F"/>
              </a:solidFill>
              <a:latin typeface="Poppins"/>
              <a:ea typeface="Poppins"/>
              <a:cs typeface="Poppins"/>
              <a:sym typeface="Poppins"/>
            </a:endParaRPr>
          </a:p>
        </p:txBody>
      </p:sp>
      <p:sp>
        <p:nvSpPr>
          <p:cNvPr id="3159" name="Google Shape;3159;p221"/>
          <p:cNvSpPr txBox="1"/>
          <p:nvPr/>
        </p:nvSpPr>
        <p:spPr>
          <a:xfrm>
            <a:off x="4140650" y="2448610"/>
            <a:ext cx="3181800" cy="783900"/>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0"/>
              </a:spcBef>
              <a:spcAft>
                <a:spcPts val="0"/>
              </a:spcAft>
              <a:buClr>
                <a:srgbClr val="253746"/>
              </a:buClr>
              <a:buSzPts val="5998"/>
              <a:buFont typeface="Arial"/>
              <a:buNone/>
            </a:pPr>
            <a:r>
              <a:rPr lang="en" sz="6000" i="0" u="none" strike="noStrike" cap="none" dirty="0">
                <a:solidFill>
                  <a:srgbClr val="1C6EFF"/>
                </a:solidFill>
                <a:latin typeface="Poppins ExtraBold"/>
                <a:ea typeface="Poppins ExtraBold"/>
                <a:cs typeface="Poppins ExtraBold"/>
                <a:sym typeface="Poppins ExtraBold"/>
              </a:rPr>
              <a:t>$</a:t>
            </a:r>
            <a:r>
              <a:rPr lang="en" sz="6000" dirty="0">
                <a:solidFill>
                  <a:srgbClr val="1C6EFF"/>
                </a:solidFill>
                <a:latin typeface="Poppins ExtraBold"/>
                <a:ea typeface="Poppins ExtraBold"/>
                <a:cs typeface="Poppins ExtraBold"/>
                <a:sym typeface="Poppins ExtraBold"/>
              </a:rPr>
              <a:t>17</a:t>
            </a:r>
            <a:r>
              <a:rPr lang="en" sz="6000" i="0" u="none" strike="noStrike" cap="none" dirty="0">
                <a:solidFill>
                  <a:srgbClr val="1C6EFF"/>
                </a:solidFill>
                <a:latin typeface="Poppins ExtraBold"/>
                <a:ea typeface="Poppins ExtraBold"/>
                <a:cs typeface="Poppins ExtraBold"/>
                <a:sym typeface="Poppins ExtraBold"/>
              </a:rPr>
              <a:t>,</a:t>
            </a:r>
            <a:r>
              <a:rPr lang="en" sz="6000" dirty="0">
                <a:solidFill>
                  <a:srgbClr val="1C6EFF"/>
                </a:solidFill>
                <a:latin typeface="Poppins ExtraBold"/>
                <a:ea typeface="Poppins ExtraBold"/>
                <a:cs typeface="Poppins ExtraBold"/>
                <a:sym typeface="Poppins ExtraBold"/>
              </a:rPr>
              <a:t>67</a:t>
            </a:r>
            <a:r>
              <a:rPr lang="en" sz="6000" i="0" u="none" strike="noStrike" cap="none" dirty="0">
                <a:solidFill>
                  <a:srgbClr val="1C6EFF"/>
                </a:solidFill>
                <a:latin typeface="Poppins ExtraBold"/>
                <a:ea typeface="Poppins ExtraBold"/>
                <a:cs typeface="Poppins ExtraBold"/>
                <a:sym typeface="Poppins ExtraBold"/>
              </a:rPr>
              <a:t>0</a:t>
            </a:r>
            <a:endParaRPr sz="6000" i="0" u="none" strike="noStrike" cap="none" dirty="0">
              <a:solidFill>
                <a:srgbClr val="1C6EFF"/>
              </a:solidFill>
              <a:latin typeface="Poppins ExtraBold"/>
              <a:ea typeface="Poppins ExtraBold"/>
              <a:cs typeface="Poppins ExtraBold"/>
              <a:sym typeface="Poppins ExtraBold"/>
            </a:endParaRPr>
          </a:p>
        </p:txBody>
      </p:sp>
      <p:sp>
        <p:nvSpPr>
          <p:cNvPr id="3160" name="Google Shape;3160;p221"/>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5</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64"/>
        <p:cNvGrpSpPr/>
        <p:nvPr/>
      </p:nvGrpSpPr>
      <p:grpSpPr>
        <a:xfrm>
          <a:off x="0" y="0"/>
          <a:ext cx="0" cy="0"/>
          <a:chOff x="0" y="0"/>
          <a:chExt cx="0" cy="0"/>
        </a:xfrm>
      </p:grpSpPr>
      <p:sp>
        <p:nvSpPr>
          <p:cNvPr id="3165" name="Google Shape;3165;p222"/>
          <p:cNvSpPr/>
          <p:nvPr/>
        </p:nvSpPr>
        <p:spPr>
          <a:xfrm>
            <a:off x="450750" y="911025"/>
            <a:ext cx="5276100" cy="3729600"/>
          </a:xfrm>
          <a:prstGeom prst="roundRect">
            <a:avLst>
              <a:gd name="adj" fmla="val 1424"/>
            </a:avLst>
          </a:prstGeom>
          <a:gradFill>
            <a:gsLst>
              <a:gs pos="0">
                <a:srgbClr val="FFFFFF"/>
              </a:gs>
              <a:gs pos="56000">
                <a:srgbClr val="F1F1FA"/>
              </a:gs>
              <a:gs pos="78000">
                <a:srgbClr val="E8EAF7"/>
              </a:gs>
              <a:gs pos="100000">
                <a:srgbClr val="E4E7F6"/>
              </a:gs>
            </a:gsLst>
            <a:lin ang="2698631" scaled="0"/>
          </a:gra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Medium"/>
              <a:ea typeface="Poppins Medium"/>
              <a:cs typeface="Poppins Medium"/>
              <a:sym typeface="Poppins Medium"/>
            </a:endParaRPr>
          </a:p>
        </p:txBody>
      </p:sp>
      <p:pic>
        <p:nvPicPr>
          <p:cNvPr id="3166" name="Google Shape;3166;p222"/>
          <p:cNvPicPr preferRelativeResize="0"/>
          <p:nvPr/>
        </p:nvPicPr>
        <p:blipFill rotWithShape="1">
          <a:blip r:embed="rId3">
            <a:alphaModFix/>
          </a:blip>
          <a:srcRect/>
          <a:stretch/>
        </p:blipFill>
        <p:spPr>
          <a:xfrm>
            <a:off x="651666" y="2159084"/>
            <a:ext cx="4782313" cy="11905"/>
          </a:xfrm>
          <a:prstGeom prst="rect">
            <a:avLst/>
          </a:prstGeom>
          <a:noFill/>
          <a:ln>
            <a:noFill/>
          </a:ln>
        </p:spPr>
      </p:pic>
      <p:pic>
        <p:nvPicPr>
          <p:cNvPr id="3167" name="Google Shape;3167;p222"/>
          <p:cNvPicPr preferRelativeResize="0"/>
          <p:nvPr/>
        </p:nvPicPr>
        <p:blipFill rotWithShape="1">
          <a:blip r:embed="rId3">
            <a:alphaModFix/>
          </a:blip>
          <a:srcRect/>
          <a:stretch/>
        </p:blipFill>
        <p:spPr>
          <a:xfrm>
            <a:off x="651666" y="3380657"/>
            <a:ext cx="4782313" cy="11905"/>
          </a:xfrm>
          <a:prstGeom prst="rect">
            <a:avLst/>
          </a:prstGeom>
          <a:noFill/>
          <a:ln>
            <a:noFill/>
          </a:ln>
        </p:spPr>
      </p:pic>
      <p:sp>
        <p:nvSpPr>
          <p:cNvPr id="3168" name="Google Shape;3168;p222"/>
          <p:cNvSpPr txBox="1"/>
          <p:nvPr/>
        </p:nvSpPr>
        <p:spPr>
          <a:xfrm>
            <a:off x="743700" y="1112350"/>
            <a:ext cx="4690200" cy="883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 sz="1300" b="1">
                <a:solidFill>
                  <a:schemeClr val="dk1"/>
                </a:solidFill>
                <a:latin typeface="Poppins"/>
                <a:ea typeface="Poppins"/>
                <a:cs typeface="Poppins"/>
                <a:sym typeface="Poppins"/>
              </a:rPr>
              <a:t>Domestic adoption</a:t>
            </a:r>
            <a:endParaRPr sz="1300">
              <a:solidFill>
                <a:schemeClr val="dk1"/>
              </a:solidFill>
              <a:latin typeface="Poppins"/>
              <a:ea typeface="Poppins"/>
              <a:cs typeface="Poppins"/>
              <a:sym typeface="Poppins"/>
            </a:endParaRPr>
          </a:p>
          <a:p>
            <a:pPr marL="127000" marR="0" lvl="0" indent="-107950" algn="l" rtl="0">
              <a:lnSpc>
                <a:spcPct val="100000"/>
              </a:lnSpc>
              <a:spcBef>
                <a:spcPts val="1000"/>
              </a:spcBef>
              <a:spcAft>
                <a:spcPts val="0"/>
              </a:spcAft>
              <a:buClr>
                <a:schemeClr val="dk1"/>
              </a:buClr>
              <a:buSzPts val="1100"/>
              <a:buFont typeface="Poppins"/>
              <a:buChar char="•"/>
            </a:pPr>
            <a:r>
              <a:rPr lang="en" sz="1100" i="0" u="none" strike="noStrike" cap="none">
                <a:solidFill>
                  <a:schemeClr val="dk1"/>
                </a:solidFill>
                <a:latin typeface="Poppins"/>
                <a:ea typeface="Poppins"/>
                <a:cs typeface="Poppins"/>
                <a:sym typeface="Poppins"/>
              </a:rPr>
              <a:t>The child is a citizen or resident of the United States</a:t>
            </a:r>
            <a:endParaRPr sz="1100" i="0" u="none" strike="noStrike" cap="none">
              <a:solidFill>
                <a:schemeClr val="dk1"/>
              </a:solidFill>
              <a:latin typeface="Poppins"/>
              <a:ea typeface="Poppins"/>
              <a:cs typeface="Poppins"/>
              <a:sym typeface="Poppins"/>
            </a:endParaRPr>
          </a:p>
          <a:p>
            <a:pPr marL="127000" marR="0" lvl="0" indent="-107950" algn="l" rtl="0">
              <a:lnSpc>
                <a:spcPct val="100000"/>
              </a:lnSpc>
              <a:spcBef>
                <a:spcPts val="0"/>
              </a:spcBef>
              <a:spcAft>
                <a:spcPts val="1000"/>
              </a:spcAft>
              <a:buClr>
                <a:schemeClr val="dk1"/>
              </a:buClr>
              <a:buSzPts val="1100"/>
              <a:buFont typeface="Poppins"/>
              <a:buChar char="•"/>
            </a:pPr>
            <a:r>
              <a:rPr lang="en" sz="1100" i="0" u="none" strike="noStrike" cap="none">
                <a:solidFill>
                  <a:schemeClr val="dk1"/>
                </a:solidFill>
                <a:latin typeface="Poppins"/>
                <a:ea typeface="Poppins"/>
                <a:cs typeface="Poppins"/>
                <a:sym typeface="Poppins"/>
              </a:rPr>
              <a:t>The adoption does not need to be finalized in order to be reimbursed for incurred expenses</a:t>
            </a:r>
            <a:endParaRPr sz="1100" i="0" u="none" strike="noStrike" cap="none">
              <a:solidFill>
                <a:schemeClr val="dk1"/>
              </a:solidFill>
              <a:latin typeface="Poppins"/>
              <a:ea typeface="Poppins"/>
              <a:cs typeface="Poppins"/>
              <a:sym typeface="Poppins"/>
            </a:endParaRPr>
          </a:p>
        </p:txBody>
      </p:sp>
      <p:sp>
        <p:nvSpPr>
          <p:cNvPr id="3169" name="Google Shape;3169;p222"/>
          <p:cNvSpPr txBox="1"/>
          <p:nvPr/>
        </p:nvSpPr>
        <p:spPr>
          <a:xfrm>
            <a:off x="743700" y="2333923"/>
            <a:ext cx="4690200" cy="883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 sz="1300" b="1">
                <a:solidFill>
                  <a:schemeClr val="dk1"/>
                </a:solidFill>
                <a:latin typeface="Poppins"/>
                <a:ea typeface="Poppins"/>
                <a:cs typeface="Poppins"/>
                <a:sym typeface="Poppins"/>
              </a:rPr>
              <a:t>Foreign adoption</a:t>
            </a:r>
            <a:endParaRPr sz="1100">
              <a:solidFill>
                <a:schemeClr val="dk1"/>
              </a:solidFill>
              <a:latin typeface="Poppins"/>
              <a:ea typeface="Poppins"/>
              <a:cs typeface="Poppins"/>
              <a:sym typeface="Poppins"/>
            </a:endParaRPr>
          </a:p>
          <a:p>
            <a:pPr marL="127000" marR="0" lvl="0" indent="-107950" algn="l" rtl="0">
              <a:lnSpc>
                <a:spcPct val="100000"/>
              </a:lnSpc>
              <a:spcBef>
                <a:spcPts val="1000"/>
              </a:spcBef>
              <a:spcAft>
                <a:spcPts val="0"/>
              </a:spcAft>
              <a:buClr>
                <a:schemeClr val="dk1"/>
              </a:buClr>
              <a:buSzPts val="1100"/>
              <a:buFont typeface="Poppins"/>
              <a:buChar char="•"/>
            </a:pPr>
            <a:r>
              <a:rPr lang="en" sz="1100" i="0" u="none" strike="noStrike" cap="none">
                <a:solidFill>
                  <a:schemeClr val="dk1"/>
                </a:solidFill>
                <a:latin typeface="Poppins"/>
                <a:ea typeface="Poppins"/>
                <a:cs typeface="Poppins"/>
                <a:sym typeface="Poppins"/>
              </a:rPr>
              <a:t>The child is not a citizen or resident of the United States</a:t>
            </a:r>
            <a:endParaRPr sz="1100" i="0" u="none" strike="noStrike" cap="none">
              <a:solidFill>
                <a:schemeClr val="dk1"/>
              </a:solidFill>
              <a:latin typeface="Poppins"/>
              <a:ea typeface="Poppins"/>
              <a:cs typeface="Poppins"/>
              <a:sym typeface="Poppins"/>
            </a:endParaRPr>
          </a:p>
          <a:p>
            <a:pPr marL="127000" marR="0" lvl="0" indent="-107950" algn="l" rtl="0">
              <a:lnSpc>
                <a:spcPct val="100000"/>
              </a:lnSpc>
              <a:spcBef>
                <a:spcPts val="0"/>
              </a:spcBef>
              <a:spcAft>
                <a:spcPts val="1000"/>
              </a:spcAft>
              <a:buClr>
                <a:schemeClr val="dk1"/>
              </a:buClr>
              <a:buSzPts val="1100"/>
              <a:buFont typeface="Poppins"/>
              <a:buChar char="•"/>
            </a:pPr>
            <a:r>
              <a:rPr lang="en" sz="1100" i="0" u="none" strike="noStrike" cap="none">
                <a:solidFill>
                  <a:schemeClr val="dk1"/>
                </a:solidFill>
                <a:latin typeface="Poppins"/>
                <a:ea typeface="Poppins"/>
                <a:cs typeface="Poppins"/>
                <a:sym typeface="Poppins"/>
              </a:rPr>
              <a:t>The adoption must be finalized before incurred expenses can be reimbursed</a:t>
            </a:r>
            <a:endParaRPr sz="1100" i="0" u="none" strike="noStrike" cap="none">
              <a:solidFill>
                <a:schemeClr val="dk1"/>
              </a:solidFill>
              <a:latin typeface="Poppins"/>
              <a:ea typeface="Poppins"/>
              <a:cs typeface="Poppins"/>
              <a:sym typeface="Poppins"/>
            </a:endParaRPr>
          </a:p>
        </p:txBody>
      </p:sp>
      <p:grpSp>
        <p:nvGrpSpPr>
          <p:cNvPr id="3170" name="Google Shape;3170;p222"/>
          <p:cNvGrpSpPr/>
          <p:nvPr/>
        </p:nvGrpSpPr>
        <p:grpSpPr>
          <a:xfrm>
            <a:off x="743700" y="3555497"/>
            <a:ext cx="4367700" cy="848713"/>
            <a:chOff x="3945543" y="3671684"/>
            <a:chExt cx="4367700" cy="848713"/>
          </a:xfrm>
        </p:grpSpPr>
        <p:sp>
          <p:nvSpPr>
            <p:cNvPr id="3171" name="Google Shape;3171;p222"/>
            <p:cNvSpPr txBox="1"/>
            <p:nvPr/>
          </p:nvSpPr>
          <p:spPr>
            <a:xfrm>
              <a:off x="3945543" y="3671684"/>
              <a:ext cx="4367700" cy="269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300" b="1" i="0" u="none" strike="noStrike" cap="none">
                  <a:solidFill>
                    <a:schemeClr val="dk1"/>
                  </a:solidFill>
                  <a:latin typeface="Poppins"/>
                  <a:ea typeface="Poppins"/>
                  <a:cs typeface="Poppins"/>
                  <a:sym typeface="Poppins"/>
                </a:rPr>
                <a:t>Eligible expenses can include:</a:t>
              </a:r>
              <a:endParaRPr sz="1300" b="1" i="0" u="none" strike="noStrike" cap="none">
                <a:solidFill>
                  <a:schemeClr val="dk1"/>
                </a:solidFill>
                <a:latin typeface="Poppins"/>
                <a:ea typeface="Poppins"/>
                <a:cs typeface="Poppins"/>
                <a:sym typeface="Poppins"/>
              </a:endParaRPr>
            </a:p>
          </p:txBody>
        </p:sp>
        <p:sp>
          <p:nvSpPr>
            <p:cNvPr id="3172" name="Google Shape;3172;p222"/>
            <p:cNvSpPr txBox="1"/>
            <p:nvPr/>
          </p:nvSpPr>
          <p:spPr>
            <a:xfrm>
              <a:off x="3945543" y="3993897"/>
              <a:ext cx="1452300" cy="526500"/>
            </a:xfrm>
            <a:prstGeom prst="rect">
              <a:avLst/>
            </a:prstGeom>
            <a:noFill/>
            <a:ln>
              <a:noFill/>
            </a:ln>
          </p:spPr>
          <p:txBody>
            <a:bodyPr spcFirstLastPara="1" wrap="square" lIns="68575" tIns="34275" rIns="68575" bIns="34275" anchor="t" anchorCtr="0">
              <a:spAutoFit/>
            </a:bodyPr>
            <a:lstStyle/>
            <a:p>
              <a:pPr marL="127000" marR="0" lvl="0" indent="-107950" algn="l" rtl="0">
                <a:lnSpc>
                  <a:spcPct val="90000"/>
                </a:lnSpc>
                <a:spcBef>
                  <a:spcPts val="0"/>
                </a:spcBef>
                <a:spcAft>
                  <a:spcPts val="0"/>
                </a:spcAft>
                <a:buClr>
                  <a:schemeClr val="dk1"/>
                </a:buClr>
                <a:buSzPts val="1100"/>
                <a:buFont typeface="Poppins"/>
                <a:buChar char="•"/>
              </a:pPr>
              <a:r>
                <a:rPr lang="en" sz="1100" i="0" u="none" strike="noStrike" cap="none">
                  <a:solidFill>
                    <a:schemeClr val="dk1"/>
                  </a:solidFill>
                  <a:latin typeface="Poppins"/>
                  <a:ea typeface="Poppins"/>
                  <a:cs typeface="Poppins"/>
                  <a:sym typeface="Poppins"/>
                </a:rPr>
                <a:t>Adoption fees</a:t>
              </a:r>
              <a:endParaRPr sz="1100" i="0" u="none" strike="noStrike" cap="none">
                <a:solidFill>
                  <a:schemeClr val="dk1"/>
                </a:solidFill>
                <a:latin typeface="Poppins"/>
                <a:ea typeface="Poppins"/>
                <a:cs typeface="Poppins"/>
                <a:sym typeface="Poppins"/>
              </a:endParaRPr>
            </a:p>
            <a:p>
              <a:pPr marL="127000" marR="0" lvl="0" indent="-107950" algn="l" rtl="0">
                <a:lnSpc>
                  <a:spcPct val="90000"/>
                </a:lnSpc>
                <a:spcBef>
                  <a:spcPts val="0"/>
                </a:spcBef>
                <a:spcAft>
                  <a:spcPts val="0"/>
                </a:spcAft>
                <a:buClr>
                  <a:schemeClr val="dk1"/>
                </a:buClr>
                <a:buSzPts val="1100"/>
                <a:buFont typeface="Poppins"/>
                <a:buChar char="•"/>
              </a:pPr>
              <a:r>
                <a:rPr lang="en" sz="1100" i="0" u="none" strike="noStrike" cap="none">
                  <a:solidFill>
                    <a:schemeClr val="dk1"/>
                  </a:solidFill>
                  <a:latin typeface="Poppins"/>
                  <a:ea typeface="Poppins"/>
                  <a:cs typeface="Poppins"/>
                  <a:sym typeface="Poppins"/>
                </a:rPr>
                <a:t>Court costs</a:t>
              </a:r>
              <a:endParaRPr sz="1100" i="0" u="none" strike="noStrike" cap="none">
                <a:solidFill>
                  <a:schemeClr val="dk1"/>
                </a:solidFill>
                <a:latin typeface="Poppins"/>
                <a:ea typeface="Poppins"/>
                <a:cs typeface="Poppins"/>
                <a:sym typeface="Poppins"/>
              </a:endParaRPr>
            </a:p>
            <a:p>
              <a:pPr marL="127000" marR="0" lvl="0" indent="-107950" algn="l" rtl="0">
                <a:lnSpc>
                  <a:spcPct val="90000"/>
                </a:lnSpc>
                <a:spcBef>
                  <a:spcPts val="0"/>
                </a:spcBef>
                <a:spcAft>
                  <a:spcPts val="0"/>
                </a:spcAft>
                <a:buClr>
                  <a:schemeClr val="dk1"/>
                </a:buClr>
                <a:buSzPts val="1100"/>
                <a:buFont typeface="Poppins"/>
                <a:buChar char="•"/>
              </a:pPr>
              <a:r>
                <a:rPr lang="en" sz="1100" i="0" u="none" strike="noStrike" cap="none">
                  <a:solidFill>
                    <a:schemeClr val="dk1"/>
                  </a:solidFill>
                  <a:latin typeface="Poppins"/>
                  <a:ea typeface="Poppins"/>
                  <a:cs typeface="Poppins"/>
                  <a:sym typeface="Poppins"/>
                </a:rPr>
                <a:t>Attorney fees</a:t>
              </a:r>
              <a:endParaRPr sz="1100" i="0" u="none" strike="noStrike" cap="none">
                <a:solidFill>
                  <a:schemeClr val="dk1"/>
                </a:solidFill>
                <a:latin typeface="Poppins"/>
                <a:ea typeface="Poppins"/>
                <a:cs typeface="Poppins"/>
                <a:sym typeface="Poppins"/>
              </a:endParaRPr>
            </a:p>
          </p:txBody>
        </p:sp>
        <p:sp>
          <p:nvSpPr>
            <p:cNvPr id="3173" name="Google Shape;3173;p222"/>
            <p:cNvSpPr txBox="1"/>
            <p:nvPr/>
          </p:nvSpPr>
          <p:spPr>
            <a:xfrm>
              <a:off x="5812943" y="3993897"/>
              <a:ext cx="2290200" cy="526500"/>
            </a:xfrm>
            <a:prstGeom prst="rect">
              <a:avLst/>
            </a:prstGeom>
            <a:noFill/>
            <a:ln>
              <a:noFill/>
            </a:ln>
          </p:spPr>
          <p:txBody>
            <a:bodyPr spcFirstLastPara="1" wrap="square" lIns="68575" tIns="34275" rIns="68575" bIns="34275" anchor="t" anchorCtr="0">
              <a:spAutoFit/>
            </a:bodyPr>
            <a:lstStyle/>
            <a:p>
              <a:pPr marL="127000" marR="0" lvl="0" indent="-107950" algn="l" rtl="0">
                <a:lnSpc>
                  <a:spcPct val="90000"/>
                </a:lnSpc>
                <a:spcBef>
                  <a:spcPts val="0"/>
                </a:spcBef>
                <a:spcAft>
                  <a:spcPts val="0"/>
                </a:spcAft>
                <a:buClr>
                  <a:schemeClr val="dk1"/>
                </a:buClr>
                <a:buSzPts val="1100"/>
                <a:buFont typeface="Poppins"/>
                <a:buChar char="•"/>
              </a:pPr>
              <a:r>
                <a:rPr lang="en" sz="1100" i="0" u="none" strike="noStrike" cap="none">
                  <a:solidFill>
                    <a:schemeClr val="dk1"/>
                  </a:solidFill>
                  <a:latin typeface="Poppins"/>
                  <a:ea typeface="Poppins"/>
                  <a:cs typeface="Poppins"/>
                  <a:sym typeface="Poppins"/>
                </a:rPr>
                <a:t>Travel expenses</a:t>
              </a:r>
              <a:endParaRPr sz="1100" i="0" u="none" strike="noStrike" cap="none">
                <a:solidFill>
                  <a:schemeClr val="dk1"/>
                </a:solidFill>
                <a:latin typeface="Poppins"/>
                <a:ea typeface="Poppins"/>
                <a:cs typeface="Poppins"/>
                <a:sym typeface="Poppins"/>
              </a:endParaRPr>
            </a:p>
            <a:p>
              <a:pPr marL="127000" marR="0" lvl="0" indent="-107950" algn="l" rtl="0">
                <a:lnSpc>
                  <a:spcPct val="90000"/>
                </a:lnSpc>
                <a:spcBef>
                  <a:spcPts val="0"/>
                </a:spcBef>
                <a:spcAft>
                  <a:spcPts val="0"/>
                </a:spcAft>
                <a:buClr>
                  <a:schemeClr val="dk1"/>
                </a:buClr>
                <a:buSzPts val="1100"/>
                <a:buFont typeface="Poppins"/>
                <a:buChar char="•"/>
              </a:pPr>
              <a:r>
                <a:rPr lang="en" sz="1100" i="0" u="none" strike="noStrike" cap="none">
                  <a:solidFill>
                    <a:schemeClr val="dk1"/>
                  </a:solidFill>
                  <a:latin typeface="Poppins"/>
                  <a:ea typeface="Poppins"/>
                  <a:cs typeface="Poppins"/>
                  <a:sym typeface="Poppins"/>
                </a:rPr>
                <a:t>Other expenses related to legal adoption</a:t>
              </a:r>
              <a:endParaRPr sz="1100" i="0" u="none" strike="noStrike" cap="none">
                <a:solidFill>
                  <a:schemeClr val="dk1"/>
                </a:solidFill>
                <a:latin typeface="Poppins"/>
                <a:ea typeface="Poppins"/>
                <a:cs typeface="Poppins"/>
                <a:sym typeface="Poppins"/>
              </a:endParaRPr>
            </a:p>
          </p:txBody>
        </p:sp>
      </p:grpSp>
      <p:grpSp>
        <p:nvGrpSpPr>
          <p:cNvPr id="3174" name="Google Shape;3174;p222"/>
          <p:cNvGrpSpPr/>
          <p:nvPr/>
        </p:nvGrpSpPr>
        <p:grpSpPr>
          <a:xfrm>
            <a:off x="5947995" y="892960"/>
            <a:ext cx="2745252" cy="3729531"/>
            <a:chOff x="325600" y="850350"/>
            <a:chExt cx="2840700" cy="3859200"/>
          </a:xfrm>
        </p:grpSpPr>
        <p:pic>
          <p:nvPicPr>
            <p:cNvPr id="3175" name="Google Shape;3175;p222"/>
            <p:cNvPicPr preferRelativeResize="0"/>
            <p:nvPr/>
          </p:nvPicPr>
          <p:blipFill rotWithShape="1">
            <a:blip r:embed="rId4">
              <a:alphaModFix/>
            </a:blip>
            <a:srcRect l="11426" b="9437"/>
            <a:stretch/>
          </p:blipFill>
          <p:spPr>
            <a:xfrm>
              <a:off x="650150" y="850350"/>
              <a:ext cx="2516100" cy="3859200"/>
            </a:xfrm>
            <a:prstGeom prst="roundRect">
              <a:avLst>
                <a:gd name="adj" fmla="val 5395"/>
              </a:avLst>
            </a:prstGeom>
            <a:noFill/>
            <a:ln>
              <a:noFill/>
            </a:ln>
          </p:spPr>
        </p:pic>
        <p:pic>
          <p:nvPicPr>
            <p:cNvPr id="3176" name="Google Shape;3176;p222"/>
            <p:cNvPicPr preferRelativeResize="0"/>
            <p:nvPr/>
          </p:nvPicPr>
          <p:blipFill rotWithShape="1">
            <a:blip r:embed="rId5">
              <a:alphaModFix/>
            </a:blip>
            <a:srcRect b="47330"/>
            <a:stretch/>
          </p:blipFill>
          <p:spPr>
            <a:xfrm>
              <a:off x="325600" y="860313"/>
              <a:ext cx="2840700" cy="2244600"/>
            </a:xfrm>
            <a:prstGeom prst="roundRect">
              <a:avLst>
                <a:gd name="adj" fmla="val 5395"/>
              </a:avLst>
            </a:prstGeom>
            <a:noFill/>
            <a:ln>
              <a:noFill/>
            </a:ln>
          </p:spPr>
        </p:pic>
      </p:grpSp>
      <p:sp>
        <p:nvSpPr>
          <p:cNvPr id="3177" name="Google Shape;3177;p222"/>
          <p:cNvSpPr txBox="1">
            <a:spLocks noGrp="1"/>
          </p:cNvSpPr>
          <p:nvPr>
            <p:ph type="title"/>
          </p:nvPr>
        </p:nvSpPr>
        <p:spPr>
          <a:xfrm>
            <a:off x="309269" y="314400"/>
            <a:ext cx="8508600" cy="448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Domestic vs. foreign adoptions</a:t>
            </a:r>
            <a:endParaRPr/>
          </a:p>
        </p:txBody>
      </p:sp>
      <p:sp>
        <p:nvSpPr>
          <p:cNvPr id="3178" name="Google Shape;3178;p222"/>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6</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F1FF"/>
        </a:solidFill>
        <a:effectLst/>
      </p:bgPr>
    </p:bg>
    <p:spTree>
      <p:nvGrpSpPr>
        <p:cNvPr id="1" name="Shape 3182"/>
        <p:cNvGrpSpPr/>
        <p:nvPr/>
      </p:nvGrpSpPr>
      <p:grpSpPr>
        <a:xfrm>
          <a:off x="0" y="0"/>
          <a:ext cx="0" cy="0"/>
          <a:chOff x="0" y="0"/>
          <a:chExt cx="0" cy="0"/>
        </a:xfrm>
      </p:grpSpPr>
      <p:grpSp>
        <p:nvGrpSpPr>
          <p:cNvPr id="3183" name="Google Shape;3183;p223"/>
          <p:cNvGrpSpPr/>
          <p:nvPr/>
        </p:nvGrpSpPr>
        <p:grpSpPr>
          <a:xfrm>
            <a:off x="309900" y="325650"/>
            <a:ext cx="8524200" cy="4338900"/>
            <a:chOff x="310600" y="317625"/>
            <a:chExt cx="8524200" cy="4338900"/>
          </a:xfrm>
        </p:grpSpPr>
        <p:sp>
          <p:nvSpPr>
            <p:cNvPr id="3184" name="Google Shape;3184;p223"/>
            <p:cNvSpPr/>
            <p:nvPr/>
          </p:nvSpPr>
          <p:spPr>
            <a:xfrm rot="5400000">
              <a:off x="4304650" y="126375"/>
              <a:ext cx="4338900" cy="4721400"/>
            </a:xfrm>
            <a:prstGeom prst="round2SameRect">
              <a:avLst>
                <a:gd name="adj1" fmla="val 8069"/>
                <a:gd name="adj2" fmla="val 0"/>
              </a:avLst>
            </a:prstGeom>
            <a:solidFill>
              <a:srgbClr val="FDFD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3185" name="Google Shape;3185;p223"/>
            <p:cNvSpPr/>
            <p:nvPr/>
          </p:nvSpPr>
          <p:spPr>
            <a:xfrm rot="-5400000">
              <a:off x="42550" y="585675"/>
              <a:ext cx="4338900" cy="3802800"/>
            </a:xfrm>
            <a:prstGeom prst="round2SameRect">
              <a:avLst>
                <a:gd name="adj1" fmla="val 8069"/>
                <a:gd name="adj2" fmla="val 0"/>
              </a:avLst>
            </a:prstGeom>
            <a:gradFill>
              <a:gsLst>
                <a:gs pos="0">
                  <a:srgbClr val="172DA1"/>
                </a:gs>
                <a:gs pos="36000">
                  <a:srgbClr val="25146F"/>
                </a:gs>
                <a:gs pos="100000">
                  <a:srgbClr val="FF032B"/>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sp>
        <p:nvSpPr>
          <p:cNvPr id="3186" name="Google Shape;3186;p223"/>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7</a:t>
            </a:fld>
            <a:endParaRPr sz="525">
              <a:solidFill>
                <a:srgbClr val="25146F"/>
              </a:solidFill>
              <a:latin typeface="Poppins Medium"/>
              <a:ea typeface="Poppins Medium"/>
              <a:cs typeface="Poppins Medium"/>
              <a:sym typeface="Poppins Medium"/>
            </a:endParaRPr>
          </a:p>
        </p:txBody>
      </p:sp>
      <p:grpSp>
        <p:nvGrpSpPr>
          <p:cNvPr id="3187" name="Google Shape;3187;p223"/>
          <p:cNvGrpSpPr/>
          <p:nvPr/>
        </p:nvGrpSpPr>
        <p:grpSpPr>
          <a:xfrm>
            <a:off x="639925" y="1564050"/>
            <a:ext cx="3230400" cy="1715400"/>
            <a:chOff x="608300" y="1699025"/>
            <a:chExt cx="3230400" cy="1715400"/>
          </a:xfrm>
        </p:grpSpPr>
        <p:sp>
          <p:nvSpPr>
            <p:cNvPr id="3188" name="Google Shape;3188;p223"/>
            <p:cNvSpPr txBox="1"/>
            <p:nvPr/>
          </p:nvSpPr>
          <p:spPr>
            <a:xfrm>
              <a:off x="608300" y="1699025"/>
              <a:ext cx="3230400" cy="439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 sz="3037" b="1">
                  <a:solidFill>
                    <a:srgbClr val="FFFFFF"/>
                  </a:solidFill>
                  <a:latin typeface="Poppins"/>
                  <a:ea typeface="Poppins"/>
                  <a:cs typeface="Poppins"/>
                  <a:sym typeface="Poppins"/>
                </a:rPr>
                <a:t>Claim filing</a:t>
              </a:r>
              <a:endParaRPr sz="3037" b="1">
                <a:solidFill>
                  <a:srgbClr val="FFFFFF"/>
                </a:solidFill>
                <a:latin typeface="Poppins"/>
                <a:ea typeface="Poppins"/>
                <a:cs typeface="Poppins"/>
                <a:sym typeface="Poppins"/>
              </a:endParaRPr>
            </a:p>
          </p:txBody>
        </p:sp>
        <p:sp>
          <p:nvSpPr>
            <p:cNvPr id="3189" name="Google Shape;3189;p223"/>
            <p:cNvSpPr txBox="1"/>
            <p:nvPr/>
          </p:nvSpPr>
          <p:spPr>
            <a:xfrm>
              <a:off x="608300" y="2429225"/>
              <a:ext cx="3000000" cy="985200"/>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 sz="1300">
                  <a:solidFill>
                    <a:schemeClr val="lt1"/>
                  </a:solidFill>
                  <a:latin typeface="Poppins Medium"/>
                  <a:ea typeface="Poppins Medium"/>
                  <a:cs typeface="Poppins Medium"/>
                  <a:sym typeface="Poppins Medium"/>
                </a:rPr>
                <a:t>The best form of documentation when submitting a claim is an </a:t>
              </a:r>
              <a:r>
                <a:rPr lang="en" sz="1300" b="1">
                  <a:solidFill>
                    <a:schemeClr val="lt1"/>
                  </a:solidFill>
                  <a:latin typeface="Poppins"/>
                  <a:ea typeface="Poppins"/>
                  <a:cs typeface="Poppins"/>
                  <a:sym typeface="Poppins"/>
                </a:rPr>
                <a:t>itemized receipt</a:t>
              </a:r>
              <a:r>
                <a:rPr lang="en" sz="1300">
                  <a:solidFill>
                    <a:schemeClr val="lt1"/>
                  </a:solidFill>
                  <a:latin typeface="Poppins Medium"/>
                  <a:ea typeface="Poppins Medium"/>
                  <a:cs typeface="Poppins Medium"/>
                  <a:sym typeface="Poppins Medium"/>
                </a:rPr>
                <a:t>.</a:t>
              </a:r>
              <a:endParaRPr sz="1300">
                <a:solidFill>
                  <a:schemeClr val="lt1"/>
                </a:solidFill>
                <a:latin typeface="Poppins Medium"/>
                <a:ea typeface="Poppins Medium"/>
                <a:cs typeface="Poppins Medium"/>
                <a:sym typeface="Poppins Medium"/>
              </a:endParaRPr>
            </a:p>
          </p:txBody>
        </p:sp>
      </p:grpSp>
      <p:sp>
        <p:nvSpPr>
          <p:cNvPr id="3190" name="Google Shape;3190;p223"/>
          <p:cNvSpPr txBox="1"/>
          <p:nvPr/>
        </p:nvSpPr>
        <p:spPr>
          <a:xfrm>
            <a:off x="4462000" y="1429775"/>
            <a:ext cx="3981900" cy="2369700"/>
          </a:xfrm>
          <a:prstGeom prst="rect">
            <a:avLst/>
          </a:prstGeom>
          <a:noFill/>
          <a:ln>
            <a:noFill/>
          </a:ln>
        </p:spPr>
        <p:txBody>
          <a:bodyPr spcFirstLastPara="1" wrap="square" lIns="91425" tIns="91425" rIns="91425" bIns="91425" anchor="t" anchorCtr="0">
            <a:noAutofit/>
          </a:bodyPr>
          <a:lstStyle/>
          <a:p>
            <a:pPr marL="76200" lvl="0" indent="0" algn="l" rtl="0">
              <a:lnSpc>
                <a:spcPct val="125000"/>
              </a:lnSpc>
              <a:spcBef>
                <a:spcPts val="750"/>
              </a:spcBef>
              <a:spcAft>
                <a:spcPts val="0"/>
              </a:spcAft>
              <a:buNone/>
            </a:pPr>
            <a:r>
              <a:rPr lang="en">
                <a:solidFill>
                  <a:srgbClr val="25146F"/>
                </a:solidFill>
                <a:latin typeface="Poppins"/>
                <a:ea typeface="Poppins"/>
                <a:cs typeface="Poppins"/>
                <a:sym typeface="Poppins"/>
              </a:rPr>
              <a:t>Any documentation provided must contain the following information:</a:t>
            </a:r>
            <a:endParaRPr>
              <a:solidFill>
                <a:srgbClr val="25146F"/>
              </a:solidFill>
              <a:latin typeface="Poppins"/>
              <a:ea typeface="Poppins"/>
              <a:cs typeface="Poppins"/>
              <a:sym typeface="Poppins"/>
            </a:endParaRPr>
          </a:p>
          <a:p>
            <a:pPr marL="76200" lvl="0" indent="0" algn="l" rtl="0">
              <a:lnSpc>
                <a:spcPct val="125000"/>
              </a:lnSpc>
              <a:spcBef>
                <a:spcPts val="0"/>
              </a:spcBef>
              <a:spcAft>
                <a:spcPts val="0"/>
              </a:spcAft>
              <a:buNone/>
            </a:pPr>
            <a:endParaRPr>
              <a:solidFill>
                <a:srgbClr val="25146F"/>
              </a:solidFill>
              <a:latin typeface="Poppins"/>
              <a:ea typeface="Poppins"/>
              <a:cs typeface="Poppins"/>
              <a:sym typeface="Poppins"/>
            </a:endParaRPr>
          </a:p>
          <a:p>
            <a:pPr marL="457200" lvl="0" indent="-317500" algn="l" rtl="0">
              <a:spcBef>
                <a:spcPts val="0"/>
              </a:spcBef>
              <a:spcAft>
                <a:spcPts val="0"/>
              </a:spcAft>
              <a:buClr>
                <a:srgbClr val="DA0025"/>
              </a:buClr>
              <a:buSzPts val="1400"/>
              <a:buFont typeface="Poppins"/>
              <a:buChar char="●"/>
            </a:pPr>
            <a:r>
              <a:rPr lang="en" b="1">
                <a:solidFill>
                  <a:srgbClr val="25146F"/>
                </a:solidFill>
                <a:latin typeface="Poppins"/>
                <a:ea typeface="Poppins"/>
                <a:cs typeface="Poppins"/>
                <a:sym typeface="Poppins"/>
              </a:rPr>
              <a:t>When </a:t>
            </a:r>
            <a:r>
              <a:rPr lang="en">
                <a:solidFill>
                  <a:srgbClr val="25146F"/>
                </a:solidFill>
                <a:latin typeface="Poppins"/>
                <a:ea typeface="Poppins"/>
                <a:cs typeface="Poppins"/>
                <a:sym typeface="Poppins"/>
              </a:rPr>
              <a:t>the expense was incurred</a:t>
            </a:r>
            <a:endParaRPr>
              <a:solidFill>
                <a:srgbClr val="25146F"/>
              </a:solidFill>
              <a:latin typeface="Poppins"/>
              <a:ea typeface="Poppins"/>
              <a:cs typeface="Poppins"/>
              <a:sym typeface="Poppins"/>
            </a:endParaRPr>
          </a:p>
          <a:p>
            <a:pPr marL="457200" lvl="0" indent="-317500" algn="l" rtl="0">
              <a:spcBef>
                <a:spcPts val="1000"/>
              </a:spcBef>
              <a:spcAft>
                <a:spcPts val="0"/>
              </a:spcAft>
              <a:buClr>
                <a:srgbClr val="DA0025"/>
              </a:buClr>
              <a:buSzPts val="1400"/>
              <a:buFont typeface="Poppins"/>
              <a:buChar char="●"/>
            </a:pPr>
            <a:r>
              <a:rPr lang="en" b="1">
                <a:solidFill>
                  <a:srgbClr val="25146F"/>
                </a:solidFill>
                <a:latin typeface="Poppins"/>
                <a:ea typeface="Poppins"/>
                <a:cs typeface="Poppins"/>
                <a:sym typeface="Poppins"/>
              </a:rPr>
              <a:t>Where </a:t>
            </a:r>
            <a:r>
              <a:rPr lang="en">
                <a:solidFill>
                  <a:srgbClr val="25146F"/>
                </a:solidFill>
                <a:latin typeface="Poppins"/>
                <a:ea typeface="Poppins"/>
                <a:cs typeface="Poppins"/>
                <a:sym typeface="Poppins"/>
              </a:rPr>
              <a:t>the expense was incurred</a:t>
            </a:r>
            <a:endParaRPr>
              <a:solidFill>
                <a:srgbClr val="25146F"/>
              </a:solidFill>
              <a:latin typeface="Poppins"/>
              <a:ea typeface="Poppins"/>
              <a:cs typeface="Poppins"/>
              <a:sym typeface="Poppins"/>
            </a:endParaRPr>
          </a:p>
          <a:p>
            <a:pPr marL="457200" lvl="0" indent="-317500" algn="l" rtl="0">
              <a:spcBef>
                <a:spcPts val="1000"/>
              </a:spcBef>
              <a:spcAft>
                <a:spcPts val="0"/>
              </a:spcAft>
              <a:buClr>
                <a:srgbClr val="DA0025"/>
              </a:buClr>
              <a:buSzPts val="1400"/>
              <a:buFont typeface="Poppins"/>
              <a:buChar char="●"/>
            </a:pPr>
            <a:r>
              <a:rPr lang="en" b="1">
                <a:solidFill>
                  <a:srgbClr val="25146F"/>
                </a:solidFill>
                <a:latin typeface="Poppins"/>
                <a:ea typeface="Poppins"/>
                <a:cs typeface="Poppins"/>
                <a:sym typeface="Poppins"/>
              </a:rPr>
              <a:t>What </a:t>
            </a:r>
            <a:r>
              <a:rPr lang="en">
                <a:solidFill>
                  <a:srgbClr val="25146F"/>
                </a:solidFill>
                <a:latin typeface="Poppins"/>
                <a:ea typeface="Poppins"/>
                <a:cs typeface="Poppins"/>
                <a:sym typeface="Poppins"/>
              </a:rPr>
              <a:t>the expense</a:t>
            </a:r>
            <a:r>
              <a:rPr lang="en" b="1">
                <a:solidFill>
                  <a:srgbClr val="25146F"/>
                </a:solidFill>
                <a:latin typeface="Poppins"/>
                <a:ea typeface="Poppins"/>
                <a:cs typeface="Poppins"/>
                <a:sym typeface="Poppins"/>
              </a:rPr>
              <a:t> </a:t>
            </a:r>
            <a:r>
              <a:rPr lang="en">
                <a:solidFill>
                  <a:srgbClr val="25146F"/>
                </a:solidFill>
                <a:latin typeface="Poppins"/>
                <a:ea typeface="Poppins"/>
                <a:cs typeface="Poppins"/>
                <a:sym typeface="Poppins"/>
              </a:rPr>
              <a:t>was </a:t>
            </a:r>
            <a:endParaRPr>
              <a:solidFill>
                <a:srgbClr val="25146F"/>
              </a:solidFill>
              <a:latin typeface="Poppins"/>
              <a:ea typeface="Poppins"/>
              <a:cs typeface="Poppins"/>
              <a:sym typeface="Poppins"/>
            </a:endParaRPr>
          </a:p>
          <a:p>
            <a:pPr marL="457200" lvl="0" indent="-317500" algn="l" rtl="0">
              <a:spcBef>
                <a:spcPts val="1000"/>
              </a:spcBef>
              <a:spcAft>
                <a:spcPts val="1000"/>
              </a:spcAft>
              <a:buClr>
                <a:srgbClr val="DA0025"/>
              </a:buClr>
              <a:buSzPts val="1400"/>
              <a:buFont typeface="Poppins"/>
              <a:buChar char="●"/>
            </a:pPr>
            <a:r>
              <a:rPr lang="en" b="1">
                <a:solidFill>
                  <a:srgbClr val="25146F"/>
                </a:solidFill>
                <a:latin typeface="Poppins"/>
                <a:ea typeface="Poppins"/>
                <a:cs typeface="Poppins"/>
                <a:sym typeface="Poppins"/>
              </a:rPr>
              <a:t>The amount/cost</a:t>
            </a:r>
            <a:r>
              <a:rPr lang="en">
                <a:solidFill>
                  <a:srgbClr val="25146F"/>
                </a:solidFill>
                <a:latin typeface="Poppins"/>
                <a:ea typeface="Poppins"/>
                <a:cs typeface="Poppins"/>
                <a:sym typeface="Poppins"/>
              </a:rPr>
              <a:t> of the expense incurred</a:t>
            </a:r>
            <a:endParaRPr b="1">
              <a:solidFill>
                <a:srgbClr val="25146F"/>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94"/>
        <p:cNvGrpSpPr/>
        <p:nvPr/>
      </p:nvGrpSpPr>
      <p:grpSpPr>
        <a:xfrm>
          <a:off x="0" y="0"/>
          <a:ext cx="0" cy="0"/>
          <a:chOff x="0" y="0"/>
          <a:chExt cx="0" cy="0"/>
        </a:xfrm>
      </p:grpSpPr>
      <p:sp>
        <p:nvSpPr>
          <p:cNvPr id="3195" name="Google Shape;3195;p224"/>
          <p:cNvSpPr/>
          <p:nvPr/>
        </p:nvSpPr>
        <p:spPr>
          <a:xfrm rot="10800000">
            <a:off x="3785213" y="37656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196" name="Google Shape;3196;p224"/>
          <p:cNvSpPr/>
          <p:nvPr/>
        </p:nvSpPr>
        <p:spPr>
          <a:xfrm rot="10800000">
            <a:off x="3785213" y="27905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197" name="Google Shape;3197;p224"/>
          <p:cNvSpPr txBox="1">
            <a:spLocks noGrp="1"/>
          </p:cNvSpPr>
          <p:nvPr>
            <p:ph type="title"/>
          </p:nvPr>
        </p:nvSpPr>
        <p:spPr>
          <a:xfrm>
            <a:off x="319009" y="319875"/>
            <a:ext cx="84987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Contact Participant Services</a:t>
            </a:r>
            <a:endParaRPr/>
          </a:p>
        </p:txBody>
      </p:sp>
      <p:grpSp>
        <p:nvGrpSpPr>
          <p:cNvPr id="3198" name="Google Shape;3198;p224"/>
          <p:cNvGrpSpPr/>
          <p:nvPr/>
        </p:nvGrpSpPr>
        <p:grpSpPr>
          <a:xfrm>
            <a:off x="3785213" y="1815400"/>
            <a:ext cx="4673700" cy="822900"/>
            <a:chOff x="4954225" y="1428300"/>
            <a:chExt cx="4673700" cy="822900"/>
          </a:xfrm>
        </p:grpSpPr>
        <p:sp>
          <p:nvSpPr>
            <p:cNvPr id="3199" name="Google Shape;3199;p224"/>
            <p:cNvSpPr/>
            <p:nvPr/>
          </p:nvSpPr>
          <p:spPr>
            <a:xfrm rot="10800000">
              <a:off x="4954225" y="14283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200" name="Google Shape;3200;p224"/>
            <p:cNvSpPr txBox="1"/>
            <p:nvPr/>
          </p:nvSpPr>
          <p:spPr>
            <a:xfrm>
              <a:off x="5195198" y="15657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dirty="0">
                  <a:solidFill>
                    <a:schemeClr val="dk1"/>
                  </a:solidFill>
                  <a:latin typeface="Poppins ExtraBold"/>
                  <a:ea typeface="Poppins ExtraBold"/>
                  <a:cs typeface="Poppins ExtraBold"/>
                  <a:sym typeface="Poppins ExtraBold"/>
                </a:rPr>
                <a:t>Website</a:t>
              </a:r>
              <a:endParaRPr sz="1500" dirty="0">
                <a:solidFill>
                  <a:schemeClr val="dk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dirty="0">
                  <a:solidFill>
                    <a:schemeClr val="dk1"/>
                  </a:solidFill>
                  <a:latin typeface="Poppins Medium"/>
                  <a:ea typeface="Poppins Medium"/>
                  <a:cs typeface="Poppins Medium"/>
                  <a:sym typeface="Poppins Medium"/>
                </a:rPr>
                <a:t>www.wexinc.com</a:t>
              </a:r>
              <a:endParaRPr dirty="0">
                <a:solidFill>
                  <a:schemeClr val="dk1"/>
                </a:solidFill>
                <a:latin typeface="Poppins Medium"/>
                <a:ea typeface="Poppins Medium"/>
                <a:cs typeface="Poppins Medium"/>
                <a:sym typeface="Poppins Medium"/>
              </a:endParaRPr>
            </a:p>
          </p:txBody>
        </p:sp>
      </p:grpSp>
      <p:sp>
        <p:nvSpPr>
          <p:cNvPr id="3201" name="Google Shape;3201;p224"/>
          <p:cNvSpPr txBox="1"/>
          <p:nvPr/>
        </p:nvSpPr>
        <p:spPr>
          <a:xfrm>
            <a:off x="4026186" y="39030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a:solidFill>
                  <a:schemeClr val="dk1"/>
                </a:solidFill>
                <a:latin typeface="Poppins"/>
                <a:ea typeface="Poppins"/>
                <a:cs typeface="Poppins"/>
                <a:sym typeface="Poppins"/>
              </a:rPr>
              <a:t>New to WEX</a:t>
            </a:r>
            <a:endParaRPr sz="1500" b="1">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a:solidFill>
                  <a:schemeClr val="dk1"/>
                </a:solidFill>
                <a:latin typeface="Poppins Medium"/>
                <a:ea typeface="Poppins Medium"/>
                <a:cs typeface="Poppins Medium"/>
                <a:sym typeface="Poppins Medium"/>
              </a:rPr>
              <a:t>844-561-1337</a:t>
            </a:r>
            <a:endParaRPr>
              <a:solidFill>
                <a:schemeClr val="dk1"/>
              </a:solidFill>
              <a:latin typeface="Poppins Medium"/>
              <a:ea typeface="Poppins Medium"/>
              <a:cs typeface="Poppins Medium"/>
              <a:sym typeface="Poppins Medium"/>
            </a:endParaRPr>
          </a:p>
        </p:txBody>
      </p:sp>
      <p:sp>
        <p:nvSpPr>
          <p:cNvPr id="3202" name="Google Shape;3202;p224"/>
          <p:cNvSpPr txBox="1"/>
          <p:nvPr/>
        </p:nvSpPr>
        <p:spPr>
          <a:xfrm>
            <a:off x="4026186" y="2959100"/>
            <a:ext cx="2832000" cy="4857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a:solidFill>
                  <a:schemeClr val="dk1"/>
                </a:solidFill>
                <a:latin typeface="Poppins"/>
                <a:ea typeface="Poppins"/>
                <a:cs typeface="Poppins"/>
                <a:sym typeface="Poppins"/>
              </a:rPr>
              <a:t>Current WEX participants</a:t>
            </a:r>
            <a:endParaRPr sz="1500" b="1">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a:solidFill>
                  <a:schemeClr val="dk1"/>
                </a:solidFill>
                <a:latin typeface="Poppins Medium"/>
                <a:ea typeface="Poppins Medium"/>
                <a:cs typeface="Poppins Medium"/>
                <a:sym typeface="Poppins Medium"/>
              </a:rPr>
              <a:t>866-451-3399</a:t>
            </a:r>
            <a:endParaRPr>
              <a:solidFill>
                <a:schemeClr val="dk1"/>
              </a:solidFill>
              <a:latin typeface="Poppins Medium"/>
              <a:ea typeface="Poppins Medium"/>
              <a:cs typeface="Poppins Medium"/>
              <a:sym typeface="Poppins Medium"/>
            </a:endParaRPr>
          </a:p>
        </p:txBody>
      </p:sp>
      <p:sp>
        <p:nvSpPr>
          <p:cNvPr id="3203" name="Google Shape;3203;p224"/>
          <p:cNvSpPr txBox="1"/>
          <p:nvPr/>
        </p:nvSpPr>
        <p:spPr>
          <a:xfrm>
            <a:off x="3785213" y="1112100"/>
            <a:ext cx="4827300" cy="551100"/>
          </a:xfrm>
          <a:prstGeom prst="rect">
            <a:avLst/>
          </a:prstGeom>
          <a:noFill/>
          <a:ln>
            <a:noFill/>
          </a:ln>
        </p:spPr>
        <p:txBody>
          <a:bodyPr spcFirstLastPara="1" wrap="square" lIns="0" tIns="0" rIns="0" bIns="0" anchor="t" anchorCtr="0">
            <a:noAutofit/>
          </a:bodyPr>
          <a:lstStyle/>
          <a:p>
            <a:pPr marL="0" lvl="0" indent="0" algn="l" rtl="0">
              <a:lnSpc>
                <a:spcPct val="124000"/>
              </a:lnSpc>
              <a:spcAft>
                <a:spcPts val="0"/>
              </a:spcAft>
              <a:buNone/>
            </a:pPr>
            <a:r>
              <a:rPr lang="en" sz="1300" dirty="0">
                <a:solidFill>
                  <a:schemeClr val="dk1"/>
                </a:solidFill>
                <a:latin typeface="Poppins SemiBold"/>
                <a:ea typeface="Poppins SemiBold"/>
                <a:cs typeface="Poppins SemiBold"/>
                <a:sym typeface="Poppins SemiBold"/>
              </a:rPr>
              <a:t>Our Participant Services team is available Monday through Friday, from 6 a.m. to 9 p.m. CT, except holidays.</a:t>
            </a:r>
            <a:endParaRPr sz="1300" dirty="0">
              <a:solidFill>
                <a:schemeClr val="dk1"/>
              </a:solidFill>
              <a:latin typeface="Poppins SemiBold"/>
              <a:ea typeface="Poppins SemiBold"/>
              <a:cs typeface="Poppins SemiBold"/>
              <a:sym typeface="Poppins SemiBold"/>
            </a:endParaRPr>
          </a:p>
        </p:txBody>
      </p:sp>
      <p:pic>
        <p:nvPicPr>
          <p:cNvPr id="3204" name="Google Shape;3204;p224" title="AdobeStock_1347971365e.jpg"/>
          <p:cNvPicPr preferRelativeResize="0">
            <a:picLocks noGrp="1"/>
          </p:cNvPicPr>
          <p:nvPr>
            <p:ph type="pic" idx="2"/>
          </p:nvPr>
        </p:nvPicPr>
        <p:blipFill rotWithShape="1">
          <a:blip r:embed="rId3">
            <a:alphaModFix/>
          </a:blip>
          <a:srcRect l="23465" t="17452" r="38131" b="8534"/>
          <a:stretch/>
        </p:blipFill>
        <p:spPr>
          <a:xfrm>
            <a:off x="529300" y="1159700"/>
            <a:ext cx="2832000" cy="3453600"/>
          </a:xfrm>
          <a:prstGeom prst="roundRect">
            <a:avLst>
              <a:gd name="adj" fmla="val 2189"/>
            </a:avLst>
          </a:prstGeom>
          <a:noFill/>
          <a:ln>
            <a:noFill/>
          </a:ln>
        </p:spPr>
      </p:pic>
      <p:pic>
        <p:nvPicPr>
          <p:cNvPr id="3205" name="Google Shape;3205;p224" title="AdobeStock_1347971365e.jpg"/>
          <p:cNvPicPr preferRelativeResize="0">
            <a:picLocks noGrp="1"/>
          </p:cNvPicPr>
          <p:nvPr>
            <p:ph type="pic" idx="3"/>
          </p:nvPr>
        </p:nvPicPr>
        <p:blipFill rotWithShape="1">
          <a:blip r:embed="rId4">
            <a:alphaModFix/>
          </a:blip>
          <a:srcRect l="27071" t="10652" r="38133" b="8527"/>
          <a:stretch/>
        </p:blipFill>
        <p:spPr>
          <a:xfrm>
            <a:off x="788799" y="842200"/>
            <a:ext cx="2565900" cy="3771000"/>
          </a:xfrm>
          <a:prstGeom prst="roundRect">
            <a:avLst>
              <a:gd name="adj" fmla="val 2189"/>
            </a:avLst>
          </a:prstGeom>
          <a:noFill/>
          <a:ln>
            <a:noFill/>
          </a:ln>
        </p:spPr>
      </p:pic>
      <p:sp>
        <p:nvSpPr>
          <p:cNvPr id="3206" name="Google Shape;3206;p224"/>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8</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10"/>
        <p:cNvGrpSpPr/>
        <p:nvPr/>
      </p:nvGrpSpPr>
      <p:grpSpPr>
        <a:xfrm>
          <a:off x="0" y="0"/>
          <a:ext cx="0" cy="0"/>
          <a:chOff x="0" y="0"/>
          <a:chExt cx="0" cy="0"/>
        </a:xfrm>
      </p:grpSpPr>
      <p:sp>
        <p:nvSpPr>
          <p:cNvPr id="3211" name="Google Shape;3211;p22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9</a:t>
            </a:fld>
            <a:endParaRPr/>
          </a:p>
        </p:txBody>
      </p:sp>
      <p:sp>
        <p:nvSpPr>
          <p:cNvPr id="3212" name="Google Shape;3212;p225"/>
          <p:cNvSpPr txBox="1">
            <a:spLocks noGrp="1"/>
          </p:cNvSpPr>
          <p:nvPr>
            <p:ph type="body" idx="1"/>
          </p:nvPr>
        </p:nvSpPr>
        <p:spPr>
          <a:xfrm>
            <a:off x="639925" y="1982600"/>
            <a:ext cx="5270400" cy="2007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552"/>
              <a:buNone/>
            </a:pPr>
            <a:r>
              <a:rPr lang="en" sz="3925" b="1">
                <a:latin typeface="Poppins"/>
                <a:ea typeface="Poppins"/>
                <a:cs typeface="Poppins"/>
                <a:sym typeface="Poppins"/>
              </a:rPr>
              <a:t>Thank you!</a:t>
            </a:r>
            <a:endParaRPr sz="3925"/>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2539fe41-6330-4a26-afc6-d1960dcc78db" isdomainofvalue="False" dataSourceId="dcd11a80-1506-476a-bb56-1965190e21bf"/>
</file>

<file path=customXml/item2.xml><?xml version="1.0" encoding="utf-8"?>
<VariableList UniqueId="2539fe41-6330-4a26-afc6-d1960dcc78db" Name="AD_HOC" ContentType="XML" MajorVersion="0" MinorVersion="1" isLocalCopy="False" IsBaseObject="False" DataSourceId="dcd11a80-1506-476a-bb56-1965190e21bf" DataSourceMajorVersion="0" DataSourceMinorVersion="1"/>
</file>

<file path=customXml/item3.xml><?xml version="1.0" encoding="utf-8"?>
<VariableListDefinition name="Computed" displayName="Computed" id="ffbeebec-11f6-4342-bf00-12f19e99d06d" isdomainofvalue="False" dataSourceId="6e0950eb-a813-4e15-bdcc-45107e662691"/>
</file>

<file path=customXml/item4.xml><?xml version="1.0" encoding="utf-8"?>
<VariableList UniqueId="ffbeebec-11f6-4342-bf00-12f19e99d06d" Name="Computed" ContentType="XML" MajorVersion="0" MinorVersion="1" isLocalCopy="False" IsBaseObject="False" DataSourceId="6e0950eb-a813-4e15-bdcc-45107e662691" DataSourceMajorVersion="0" DataSourceMinorVersion="1"/>
</file>

<file path=customXml/item5.xml><?xml version="1.0" encoding="utf-8"?>
<VariableListDefinition name="System" displayName="System" id="d56e6d6a-0efa-4d58-a81b-0ac0103dc4ba" isdomainofvalue="False" dataSourceId="f9918387-e371-4b48-ad5b-e9b610245292"/>
</file>

<file path=customXml/item6.xml><?xml version="1.0" encoding="utf-8"?>
<VariableList UniqueId="d56e6d6a-0efa-4d58-a81b-0ac0103dc4ba" Name="System" ContentType="XML" MajorVersion="0" MinorVersion="1" isLocalCopy="False" IsBaseObject="False" DataSourceId="f9918387-e371-4b48-ad5b-e9b610245292"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91786F5A-789A-43F1-A038-109003B3E7D3}">
  <ds:schemaRefs/>
</ds:datastoreItem>
</file>

<file path=customXml/itemProps2.xml><?xml version="1.0" encoding="utf-8"?>
<ds:datastoreItem xmlns:ds="http://schemas.openxmlformats.org/officeDocument/2006/customXml" ds:itemID="{2696368C-BF76-42E7-ADAF-834C065E26F0}">
  <ds:schemaRefs/>
</ds:datastoreItem>
</file>

<file path=customXml/itemProps3.xml><?xml version="1.0" encoding="utf-8"?>
<ds:datastoreItem xmlns:ds="http://schemas.openxmlformats.org/officeDocument/2006/customXml" ds:itemID="{9CF3BAC6-3792-4CBC-B5DB-418691370683}">
  <ds:schemaRefs/>
</ds:datastoreItem>
</file>

<file path=customXml/itemProps4.xml><?xml version="1.0" encoding="utf-8"?>
<ds:datastoreItem xmlns:ds="http://schemas.openxmlformats.org/officeDocument/2006/customXml" ds:itemID="{968420A6-FCCE-4D65-95F0-E0BEFB25A63D}">
  <ds:schemaRefs/>
</ds:datastoreItem>
</file>

<file path=customXml/itemProps5.xml><?xml version="1.0" encoding="utf-8"?>
<ds:datastoreItem xmlns:ds="http://schemas.openxmlformats.org/officeDocument/2006/customXml" ds:itemID="{CE2585AA-00B4-43A4-A8F1-2139B0C23047}">
  <ds:schemaRefs/>
</ds:datastoreItem>
</file>

<file path=customXml/itemProps6.xml><?xml version="1.0" encoding="utf-8"?>
<ds:datastoreItem xmlns:ds="http://schemas.openxmlformats.org/officeDocument/2006/customXml" ds:itemID="{D666125D-61EC-432D-A5F7-3BDF7BCC3B5B}">
  <ds:schemaRefs/>
</ds:datastoreItem>
</file>

<file path=customXml/itemProps7.xml><?xml version="1.0" encoding="utf-8"?>
<ds:datastoreItem xmlns:ds="http://schemas.openxmlformats.org/officeDocument/2006/customXml" ds:itemID="{ED470E45-C2E6-4089-9070-60B0EB5AF386}">
  <ds:schemaRefs/>
</ds:datastoreItem>
</file>

<file path=docProps/app.xml><?xml version="1.0" encoding="utf-8"?>
<Properties xmlns="http://schemas.openxmlformats.org/officeDocument/2006/extended-properties" xmlns:vt="http://schemas.openxmlformats.org/officeDocument/2006/docPropsVTypes">
  <TotalTime>56</TotalTime>
  <Words>820</Words>
  <Application>Microsoft Office PowerPoint</Application>
  <PresentationFormat>On-screen Show (16:9)</PresentationFormat>
  <Paragraphs>96</Paragraphs>
  <Slides>9</Slides>
  <Notes>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9</vt:i4>
      </vt:variant>
    </vt:vector>
  </HeadingPairs>
  <TitlesOfParts>
    <vt:vector size="22" baseType="lpstr">
      <vt:lpstr>Poppins SemiBold</vt:lpstr>
      <vt:lpstr>Inter</vt:lpstr>
      <vt:lpstr>ADLaM Display</vt:lpstr>
      <vt:lpstr>Arial</vt:lpstr>
      <vt:lpstr>Poppins</vt:lpstr>
      <vt:lpstr>Manrope SemiBold</vt:lpstr>
      <vt:lpstr>Calibri</vt:lpstr>
      <vt:lpstr>Poppins ExtraBold</vt:lpstr>
      <vt:lpstr>Abel</vt:lpstr>
      <vt:lpstr>Poppins Medium</vt:lpstr>
      <vt:lpstr>Simple Light</vt:lpstr>
      <vt:lpstr>Wex</vt:lpstr>
      <vt:lpstr>Wex</vt:lpstr>
      <vt:lpstr>Client Name</vt:lpstr>
      <vt:lpstr>Client Name</vt:lpstr>
      <vt:lpstr>PowerPoint Presentation</vt:lpstr>
      <vt:lpstr>Adoption assistance FSAs</vt:lpstr>
      <vt:lpstr>Annual contribution limit</vt:lpstr>
      <vt:lpstr>Domestic vs. foreign adoptions</vt:lpstr>
      <vt:lpstr>PowerPoint Presentation</vt:lpstr>
      <vt:lpstr>Contact Participant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Name</dc:title>
  <cp:lastModifiedBy>Lily Bruce-Ritchie</cp:lastModifiedBy>
  <cp:revision>5</cp:revision>
  <dcterms:modified xsi:type="dcterms:W3CDTF">2026-04-07T21:40:18Z</dcterms:modified>
</cp:coreProperties>
</file>