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2.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861" r:id="rId8"/>
    <p:sldMasterId id="2147483862" r:id="rId9"/>
    <p:sldMasterId id="2147483863" r:id="rId10"/>
  </p:sldMasterIdLst>
  <p:notesMasterIdLst>
    <p:notesMasterId r:id="rId23"/>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Lst>
  <p:sldSz cx="9144000" cy="5143500" type="screen16x9"/>
  <p:notesSz cx="6858000" cy="9144000"/>
  <p:embeddedFontLst>
    <p:embeddedFont>
      <p:font typeface="Calibri" panose="020F0502020204030204" pitchFamily="34" charset="0"/>
      <p:regular r:id="rId24"/>
      <p:bold r:id="rId25"/>
      <p:italic r:id="rId26"/>
      <p:boldItalic r:id="rId27"/>
    </p:embeddedFont>
    <p:embeddedFont>
      <p:font typeface="Inter" panose="02000503000000020004" pitchFamily="2" charset="0"/>
      <p:regular r:id="rId28"/>
      <p:bold r:id="rId29"/>
      <p:italic r:id="rId30"/>
      <p:boldItalic r:id="rId31"/>
    </p:embeddedFont>
    <p:embeddedFont>
      <p:font typeface="Inter Medium" panose="02000503000000020004" pitchFamily="2" charset="0"/>
      <p:regular r:id="rId32"/>
      <p:bold r:id="rId33"/>
      <p:italic r:id="rId34"/>
      <p:boldItalic r:id="rId35"/>
    </p:embeddedFont>
    <p:embeddedFont>
      <p:font typeface="Inter SemiBold" panose="02000503000000020004" pitchFamily="2" charset="0"/>
      <p:regular r:id="rId36"/>
      <p:bold r:id="rId37"/>
      <p:italic r:id="rId38"/>
      <p:boldItalic r:id="rId39"/>
    </p:embeddedFont>
    <p:embeddedFont>
      <p:font typeface="Manrope SemiBold" panose="020B0604020202020204" charset="0"/>
      <p:regular r:id="rId40"/>
      <p:bold r:id="rId41"/>
    </p:embeddedFont>
    <p:embeddedFont>
      <p:font typeface="Poppins" panose="00000500000000000000" pitchFamily="2" charset="0"/>
      <p:regular r:id="rId42"/>
      <p:bold r:id="rId43"/>
      <p:italic r:id="rId44"/>
      <p:boldItalic r:id="rId45"/>
    </p:embeddedFont>
    <p:embeddedFont>
      <p:font typeface="Poppins ExtraBold" panose="00000900000000000000" pitchFamily="2" charset="0"/>
      <p:bold r:id="rId46"/>
      <p:boldItalic r:id="rId47"/>
    </p:embeddedFont>
    <p:embeddedFont>
      <p:font typeface="Poppins Medium" panose="00000600000000000000" pitchFamily="2" charset="0"/>
      <p:regular r:id="rId48"/>
      <p:bold r:id="rId49"/>
      <p:italic r:id="rId50"/>
      <p:boldItalic r:id="rId51"/>
    </p:embeddedFont>
    <p:embeddedFont>
      <p:font typeface="Poppins SemiBold" panose="00000700000000000000" pitchFamily="2" charset="0"/>
      <p:regular r:id="rId52"/>
      <p:bold r:id="rId53"/>
      <p:italic r:id="rId54"/>
      <p:boldItalic r:id="rId55"/>
    </p:embeddedFont>
  </p:embeddedFontLst>
  <p:custDataLst>
    <p:custData r:id="rId7"/>
    <p:custData r:id="rId5"/>
    <p:custData r:id="rId4"/>
    <p:custData r:id="rId6"/>
    <p:custData r:id="rId3"/>
    <p:custData r:id="rId2"/>
    <p:custData r:id="rId1"/>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1" d="100"/>
          <a:sy n="141" d="100"/>
        </p:scale>
        <p:origin x="744"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1.xml"/><Relationship Id="rId34" Type="http://schemas.openxmlformats.org/officeDocument/2006/relationships/font" Target="fonts/font11.fntdata"/><Relationship Id="rId42" Type="http://schemas.openxmlformats.org/officeDocument/2006/relationships/font" Target="fonts/font19.fntdata"/><Relationship Id="rId47" Type="http://schemas.openxmlformats.org/officeDocument/2006/relationships/font" Target="fonts/font24.fntdata"/><Relationship Id="rId50" Type="http://schemas.openxmlformats.org/officeDocument/2006/relationships/font" Target="fonts/font27.fntdata"/><Relationship Id="rId55" Type="http://schemas.openxmlformats.org/officeDocument/2006/relationships/font" Target="fonts/font32.fntdata"/><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font" Target="fonts/font6.fntdata"/><Relationship Id="rId11" Type="http://schemas.openxmlformats.org/officeDocument/2006/relationships/slide" Target="slides/slide1.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openxmlformats.org/officeDocument/2006/relationships/font" Target="fonts/font22.fntdata"/><Relationship Id="rId53" Type="http://schemas.openxmlformats.org/officeDocument/2006/relationships/font" Target="fonts/font30.fntdata"/><Relationship Id="rId58" Type="http://schemas.openxmlformats.org/officeDocument/2006/relationships/theme" Target="theme/theme1.xml"/><Relationship Id="rId5" Type="http://schemas.openxmlformats.org/officeDocument/2006/relationships/customXml" Target="../customXml/item5.xml"/><Relationship Id="rId19" Type="http://schemas.openxmlformats.org/officeDocument/2006/relationships/slide" Target="slides/slide9.xml"/><Relationship Id="rId4" Type="http://schemas.openxmlformats.org/officeDocument/2006/relationships/customXml" Target="../customXml/item4.xml"/><Relationship Id="rId9" Type="http://schemas.openxmlformats.org/officeDocument/2006/relationships/slideMaster" Target="slideMasters/slideMaster2.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font" Target="fonts/font20.fntdata"/><Relationship Id="rId48" Type="http://schemas.openxmlformats.org/officeDocument/2006/relationships/font" Target="fonts/font25.fntdata"/><Relationship Id="rId56" Type="http://schemas.openxmlformats.org/officeDocument/2006/relationships/presProps" Target="presProps.xml"/><Relationship Id="rId8" Type="http://schemas.openxmlformats.org/officeDocument/2006/relationships/slideMaster" Target="slideMasters/slideMaster1.xml"/><Relationship Id="rId51" Type="http://schemas.openxmlformats.org/officeDocument/2006/relationships/font" Target="fonts/font28.fntdata"/><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openxmlformats.org/officeDocument/2006/relationships/font" Target="fonts/font23.fntdata"/><Relationship Id="rId59"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font" Target="fonts/font18.fntdata"/><Relationship Id="rId54" Type="http://schemas.openxmlformats.org/officeDocument/2006/relationships/font" Target="fonts/font31.fntdata"/><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5.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49" Type="http://schemas.openxmlformats.org/officeDocument/2006/relationships/font" Target="fonts/font26.fntdata"/><Relationship Id="rId57" Type="http://schemas.openxmlformats.org/officeDocument/2006/relationships/viewProps" Target="viewProps.xml"/><Relationship Id="rId10" Type="http://schemas.openxmlformats.org/officeDocument/2006/relationships/slideMaster" Target="slideMasters/slideMaster3.xml"/><Relationship Id="rId31" Type="http://schemas.openxmlformats.org/officeDocument/2006/relationships/font" Target="fonts/font8.fntdata"/><Relationship Id="rId44" Type="http://schemas.openxmlformats.org/officeDocument/2006/relationships/font" Target="fonts/font21.fntdata"/><Relationship Id="rId52" Type="http://schemas.openxmlformats.org/officeDocument/2006/relationships/font" Target="fonts/font2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wexinc.com"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exhealthinc.my.site.com/WEXbenefitscontactus/s/" TargetMode="External"/><Relationship Id="rId4" Type="http://schemas.openxmlformats.org/officeDocument/2006/relationships/hyperlink" Target="https://url.us.m.mimecastprotect.com/s/8bJ3CKrkXQSDvmLZPcMf0C54Bab?domain=wexhealthinc.my.site.com/"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7"/>
        <p:cNvGrpSpPr/>
        <p:nvPr/>
      </p:nvGrpSpPr>
      <p:grpSpPr>
        <a:xfrm>
          <a:off x="0" y="0"/>
          <a:ext cx="0" cy="0"/>
          <a:chOff x="0" y="0"/>
          <a:chExt cx="0" cy="0"/>
        </a:xfrm>
      </p:grpSpPr>
      <p:sp>
        <p:nvSpPr>
          <p:cNvPr id="3098" name="Google Shape;3098;g3dd250efbe8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Thank you for joining us as we cover your company’s Commuter Benefits. </a:t>
            </a:r>
            <a:endParaRPr>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This presentation is being presented by WEX. My name is ____________ and I am happy to be here with you today! </a:t>
            </a:r>
            <a:endParaRPr>
              <a:solidFill>
                <a:schemeClr val="dk1"/>
              </a:solidFill>
              <a:latin typeface="Inter"/>
              <a:ea typeface="Inter"/>
              <a:cs typeface="Inter"/>
              <a:sym typeface="Inter"/>
            </a:endParaRPr>
          </a:p>
        </p:txBody>
      </p:sp>
      <p:sp>
        <p:nvSpPr>
          <p:cNvPr id="3099" name="Google Shape;3099;g3dd250efbe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7"/>
        <p:cNvGrpSpPr/>
        <p:nvPr/>
      </p:nvGrpSpPr>
      <p:grpSpPr>
        <a:xfrm>
          <a:off x="0" y="0"/>
          <a:ext cx="0" cy="0"/>
          <a:chOff x="0" y="0"/>
          <a:chExt cx="0" cy="0"/>
        </a:xfrm>
      </p:grpSpPr>
      <p:sp>
        <p:nvSpPr>
          <p:cNvPr id="3218" name="Google Shape;3218;g3dd21973f9b_0_71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9" name="Google Shape;3219;g3dd21973f9b_0_7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latin typeface="Inter"/>
                <a:ea typeface="Inter"/>
                <a:cs typeface="Inter"/>
                <a:sym typeface="Inter"/>
              </a:rPr>
              <a:t>The WEX mobile app provides you with quick easy access to your online account. After logging in the first time, you can set up face ID access right from your phone, allowing you to quickly check your account balance or file claims right from the palm of your hand.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None/>
            </a:pPr>
            <a:endParaRPr>
              <a:solidFill>
                <a:schemeClr val="dk1"/>
              </a:solidFill>
              <a:latin typeface="Inter"/>
              <a:ea typeface="Inter"/>
              <a:cs typeface="Inter"/>
              <a:sym typeface="Inte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9"/>
        <p:cNvGrpSpPr/>
        <p:nvPr/>
      </p:nvGrpSpPr>
      <p:grpSpPr>
        <a:xfrm>
          <a:off x="0" y="0"/>
          <a:ext cx="0" cy="0"/>
          <a:chOff x="0" y="0"/>
          <a:chExt cx="0" cy="0"/>
        </a:xfrm>
      </p:grpSpPr>
      <p:sp>
        <p:nvSpPr>
          <p:cNvPr id="3270" name="Google Shape;3270;g3dd21973f9b_0_7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1" name="Google Shape;3271;g3dd21973f9b_0_7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For any questions or assistance you may need, our participant services team is available to you Monday through Friday from 6 am to 9 pm Central time.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You have a variety of options to contact us.  You can get support on our website at www.wexinc.com or call to speak to a participant services representative.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i="1">
                <a:solidFill>
                  <a:schemeClr val="dk1"/>
                </a:solidFill>
                <a:latin typeface="Inter"/>
                <a:ea typeface="Inter"/>
                <a:cs typeface="Inter"/>
                <a:sym typeface="Inter"/>
              </a:rPr>
              <a:t>If participates ask for instructions…</a:t>
            </a:r>
            <a:endParaRPr i="1">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i="1">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i="1">
                <a:solidFill>
                  <a:schemeClr val="dk1"/>
                </a:solidFill>
                <a:latin typeface="Inter"/>
                <a:ea typeface="Inter"/>
                <a:cs typeface="Inter"/>
                <a:sym typeface="Inter"/>
              </a:rPr>
              <a:t>Support on Website: To access the form, follow the below steps:</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a:pPr>
            <a:r>
              <a:rPr lang="en" i="1">
                <a:solidFill>
                  <a:schemeClr val="dk1"/>
                </a:solidFill>
                <a:latin typeface="Inter"/>
                <a:ea typeface="Inter"/>
                <a:cs typeface="Inter"/>
                <a:sym typeface="Inter"/>
              </a:rPr>
              <a:t>Navigate to</a:t>
            </a:r>
            <a:r>
              <a:rPr lang="en" i="1">
                <a:solidFill>
                  <a:schemeClr val="dk1"/>
                </a:solidFill>
                <a:uFill>
                  <a:noFill/>
                </a:uFill>
                <a:latin typeface="Inter"/>
                <a:ea typeface="Inter"/>
                <a:cs typeface="Inter"/>
                <a:sym typeface="Inter"/>
                <a:hlinkClick r:id="rId3">
                  <a:extLst>
                    <a:ext uri="{A12FA001-AC4F-418D-AE19-62706E023703}">
                      <ahyp:hlinkClr xmlns:ahyp="http://schemas.microsoft.com/office/drawing/2018/hyperlinkcolor" val="tx"/>
                    </a:ext>
                  </a:extLst>
                </a:hlinkClick>
              </a:rPr>
              <a:t> </a:t>
            </a:r>
            <a:r>
              <a:rPr lang="en" i="1">
                <a:solidFill>
                  <a:schemeClr val="hlink"/>
                </a:solidFill>
                <a:uFill>
                  <a:noFill/>
                </a:uFill>
                <a:latin typeface="Inter"/>
                <a:ea typeface="Inter"/>
                <a:cs typeface="Inter"/>
                <a:sym typeface="Inter"/>
                <a:hlinkClick r:id="rId3"/>
              </a:rPr>
              <a:t>www.wexinc.com</a:t>
            </a:r>
            <a:r>
              <a:rPr lang="en" i="1">
                <a:solidFill>
                  <a:schemeClr val="dk1"/>
                </a:solidFill>
                <a:latin typeface="Inter"/>
                <a:ea typeface="Inter"/>
                <a:cs typeface="Inter"/>
                <a:sym typeface="Inter"/>
              </a:rPr>
              <a:t> &gt; Support &gt; Contact customer service team &gt; Contact WEX benefits.</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a:pPr>
            <a:r>
              <a:rPr lang="en" i="1">
                <a:solidFill>
                  <a:schemeClr val="dk1"/>
                </a:solidFill>
                <a:latin typeface="Inter"/>
                <a:ea typeface="Inter"/>
                <a:cs typeface="Inter"/>
                <a:sym typeface="Inter"/>
              </a:rPr>
              <a:t>Select the following:</a:t>
            </a:r>
            <a:endParaRPr i="1">
              <a:solidFill>
                <a:schemeClr val="dk1"/>
              </a:solidFill>
              <a:latin typeface="Inter"/>
              <a:ea typeface="Inter"/>
              <a:cs typeface="Inter"/>
              <a:sym typeface="Inter"/>
            </a:endParaRPr>
          </a:p>
          <a:p>
            <a:pPr marL="457200" lvl="0" indent="0" algn="l" rtl="0">
              <a:lnSpc>
                <a:spcPct val="115000"/>
              </a:lnSpc>
              <a:spcBef>
                <a:spcPts val="1200"/>
              </a:spcBef>
              <a:spcAft>
                <a:spcPts val="0"/>
              </a:spcAft>
              <a:buClr>
                <a:schemeClr val="dk1"/>
              </a:buClr>
              <a:buSzPts val="1100"/>
              <a:buFont typeface="Arial"/>
              <a:buNone/>
            </a:pPr>
            <a:r>
              <a:rPr lang="en" i="1">
                <a:solidFill>
                  <a:schemeClr val="dk1"/>
                </a:solidFill>
                <a:latin typeface="Inter"/>
                <a:ea typeface="Inter"/>
                <a:cs typeface="Inter"/>
                <a:sym typeface="Inter"/>
              </a:rPr>
              <a:t>a.            Type of Inquiry: Customer Service</a:t>
            </a:r>
            <a:endParaRPr i="1">
              <a:solidFill>
                <a:schemeClr val="dk1"/>
              </a:solidFill>
              <a:latin typeface="Inter"/>
              <a:ea typeface="Inter"/>
              <a:cs typeface="Inter"/>
              <a:sym typeface="Inter"/>
            </a:endParaRPr>
          </a:p>
          <a:p>
            <a:pPr marL="457200" lvl="0" indent="0" algn="l" rtl="0">
              <a:lnSpc>
                <a:spcPct val="115000"/>
              </a:lnSpc>
              <a:spcBef>
                <a:spcPts val="1200"/>
              </a:spcBef>
              <a:spcAft>
                <a:spcPts val="0"/>
              </a:spcAft>
              <a:buClr>
                <a:schemeClr val="dk1"/>
              </a:buClr>
              <a:buSzPts val="1100"/>
              <a:buFont typeface="Arial"/>
              <a:buNone/>
            </a:pPr>
            <a:r>
              <a:rPr lang="en" i="1">
                <a:solidFill>
                  <a:schemeClr val="dk1"/>
                </a:solidFill>
                <a:latin typeface="Inter"/>
                <a:ea typeface="Inter"/>
                <a:cs typeface="Inter"/>
                <a:sym typeface="Inter"/>
              </a:rPr>
              <a:t>b.            I am a: Employee/Participant</a:t>
            </a:r>
            <a:endParaRPr i="1">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AutoNum type="arabicPeriod" startAt="3"/>
            </a:pPr>
            <a:r>
              <a:rPr lang="en" i="1">
                <a:solidFill>
                  <a:schemeClr val="dk1"/>
                </a:solidFill>
                <a:latin typeface="Inter"/>
                <a:ea typeface="Inter"/>
                <a:cs typeface="Inter"/>
                <a:sym typeface="Inter"/>
              </a:rPr>
              <a:t>Select “</a:t>
            </a:r>
            <a:r>
              <a:rPr lang="en" i="1">
                <a:solidFill>
                  <a:schemeClr val="hlink"/>
                </a:solidFill>
                <a:uFill>
                  <a:noFill/>
                </a:uFill>
                <a:latin typeface="Inter"/>
                <a:ea typeface="Inter"/>
                <a:cs typeface="Inter"/>
                <a:sym typeface="Inter"/>
                <a:hlinkClick r:id="rId4"/>
              </a:rPr>
              <a:t>WEX Benefits Support Center</a:t>
            </a:r>
            <a:r>
              <a:rPr lang="en" i="1">
                <a:solidFill>
                  <a:schemeClr val="dk1"/>
                </a:solidFill>
                <a:latin typeface="Inter"/>
                <a:ea typeface="Inter"/>
                <a:cs typeface="Inter"/>
                <a:sym typeface="Inter"/>
              </a:rPr>
              <a:t>”.</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startAt="3"/>
            </a:pPr>
            <a:r>
              <a:rPr lang="en" i="1">
                <a:solidFill>
                  <a:schemeClr val="dk1"/>
                </a:solidFill>
                <a:latin typeface="Inter"/>
                <a:ea typeface="Inter"/>
                <a:cs typeface="Inter"/>
                <a:sym typeface="Inter"/>
              </a:rPr>
              <a:t>Complete the form.</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startAt="3"/>
            </a:pPr>
            <a:r>
              <a:rPr lang="en" i="1">
                <a:solidFill>
                  <a:schemeClr val="dk1"/>
                </a:solidFill>
                <a:latin typeface="Inter"/>
                <a:ea typeface="Inter"/>
                <a:cs typeface="Inter"/>
                <a:sym typeface="Inter"/>
              </a:rPr>
              <a:t>A successful submission message will appear indicating that we'll be in touch.</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startAt="3"/>
            </a:pPr>
            <a:r>
              <a:rPr lang="en" i="1">
                <a:solidFill>
                  <a:schemeClr val="dk1"/>
                </a:solidFill>
                <a:latin typeface="Inter"/>
                <a:ea typeface="Inter"/>
                <a:cs typeface="Inter"/>
                <a:sym typeface="Inter"/>
              </a:rPr>
              <a:t>The employee/participant will receive an email response with additional details or resolution to their inquiry.</a:t>
            </a:r>
            <a:endParaRPr>
              <a:solidFill>
                <a:schemeClr val="dk1"/>
              </a:solidFill>
              <a:latin typeface="Inter"/>
              <a:ea typeface="Inter"/>
              <a:cs typeface="Inter"/>
              <a:sym typeface="Inter"/>
            </a:endParaRPr>
          </a:p>
          <a:p>
            <a:pPr marL="0" lvl="0" indent="0" algn="l" rtl="0">
              <a:spcBef>
                <a:spcPts val="1200"/>
              </a:spcBef>
              <a:spcAft>
                <a:spcPts val="0"/>
              </a:spcAft>
              <a:buNone/>
            </a:pPr>
            <a:r>
              <a:rPr lang="en" i="1">
                <a:solidFill>
                  <a:schemeClr val="dk1"/>
                </a:solidFill>
                <a:latin typeface="Inter"/>
                <a:ea typeface="Inter"/>
                <a:cs typeface="Inter"/>
                <a:sym typeface="Inter"/>
              </a:rPr>
              <a:t>Form URL: </a:t>
            </a:r>
            <a:r>
              <a:rPr lang="en" i="1" u="sng">
                <a:solidFill>
                  <a:schemeClr val="hlink"/>
                </a:solidFill>
                <a:latin typeface="Inter"/>
                <a:ea typeface="Inter"/>
                <a:cs typeface="Inter"/>
                <a:sym typeface="Inter"/>
                <a:hlinkClick r:id="rId5"/>
              </a:rPr>
              <a:t>https://wexhealthinc.my.site.com/WEXbenefitscontactus/s/</a:t>
            </a:r>
            <a:endParaRPr>
              <a:latin typeface="Inter"/>
              <a:ea typeface="Inter"/>
              <a:cs typeface="Inter"/>
              <a:sym typeface="Inte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5"/>
        <p:cNvGrpSpPr/>
        <p:nvPr/>
      </p:nvGrpSpPr>
      <p:grpSpPr>
        <a:xfrm>
          <a:off x="0" y="0"/>
          <a:ext cx="0" cy="0"/>
          <a:chOff x="0" y="0"/>
          <a:chExt cx="0" cy="0"/>
        </a:xfrm>
      </p:grpSpPr>
      <p:sp>
        <p:nvSpPr>
          <p:cNvPr id="3286" name="Google Shape;3286;g3dd21973f9b_0_719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t>Notes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3287" name="Google Shape;3287;g3dd21973f9b_0_7193:notes"/>
          <p:cNvSpPr>
            <a:spLocks noGrp="1" noRot="1" noChangeAspect="1"/>
          </p:cNvSpPr>
          <p:nvPr>
            <p:ph type="sldImg" idx="2"/>
          </p:nvPr>
        </p:nvSpPr>
        <p:spPr>
          <a:xfrm>
            <a:off x="686157" y="1143000"/>
            <a:ext cx="5485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6"/>
        <p:cNvGrpSpPr/>
        <p:nvPr/>
      </p:nvGrpSpPr>
      <p:grpSpPr>
        <a:xfrm>
          <a:off x="0" y="0"/>
          <a:ext cx="0" cy="0"/>
          <a:chOff x="0" y="0"/>
          <a:chExt cx="0" cy="0"/>
        </a:xfrm>
      </p:grpSpPr>
      <p:sp>
        <p:nvSpPr>
          <p:cNvPr id="3107" name="Google Shape;3107;g3dd250efbe8_0_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Thank you for joining us as we cover your company’s Commuter Benefits. </a:t>
            </a:r>
            <a:endParaRPr>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This presentation is being presented by WEX. My name is ____________ and I am happy to be here with you today! </a:t>
            </a:r>
            <a:endParaRPr sz="1000">
              <a:solidFill>
                <a:schemeClr val="dk1"/>
              </a:solidFill>
              <a:latin typeface="Inter"/>
              <a:ea typeface="Inter"/>
              <a:cs typeface="Inter"/>
              <a:sym typeface="Inter"/>
            </a:endParaRPr>
          </a:p>
        </p:txBody>
      </p:sp>
      <p:sp>
        <p:nvSpPr>
          <p:cNvPr id="3108" name="Google Shape;3108;g3dd250efbe8_0_8:notes"/>
          <p:cNvSpPr>
            <a:spLocks noGrp="1" noRot="1" noChangeAspect="1"/>
          </p:cNvSpPr>
          <p:nvPr>
            <p:ph type="sldImg" idx="2"/>
          </p:nvPr>
        </p:nvSpPr>
        <p:spPr>
          <a:xfrm>
            <a:off x="686157" y="1143000"/>
            <a:ext cx="5485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2"/>
        <p:cNvGrpSpPr/>
        <p:nvPr/>
      </p:nvGrpSpPr>
      <p:grpSpPr>
        <a:xfrm>
          <a:off x="0" y="0"/>
          <a:ext cx="0" cy="0"/>
          <a:chOff x="0" y="0"/>
          <a:chExt cx="0" cy="0"/>
        </a:xfrm>
      </p:grpSpPr>
      <p:sp>
        <p:nvSpPr>
          <p:cNvPr id="3113" name="Google Shape;3113;g3dd21973f9b_0_683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Thank you for joining us today to cover your company’s sponsored Commuter plan.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sz="1200"/>
          </a:p>
        </p:txBody>
      </p:sp>
      <p:sp>
        <p:nvSpPr>
          <p:cNvPr id="3114" name="Google Shape;3114;g3dd21973f9b_0_6838:notes"/>
          <p:cNvSpPr>
            <a:spLocks noGrp="1" noRot="1" noChangeAspect="1"/>
          </p:cNvSpPr>
          <p:nvPr>
            <p:ph type="sldImg" idx="2"/>
          </p:nvPr>
        </p:nvSpPr>
        <p:spPr>
          <a:xfrm>
            <a:off x="686157" y="1143000"/>
            <a:ext cx="5485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8"/>
        <p:cNvGrpSpPr/>
        <p:nvPr/>
      </p:nvGrpSpPr>
      <p:grpSpPr>
        <a:xfrm>
          <a:off x="0" y="0"/>
          <a:ext cx="0" cy="0"/>
          <a:chOff x="0" y="0"/>
          <a:chExt cx="0" cy="0"/>
        </a:xfrm>
      </p:grpSpPr>
      <p:sp>
        <p:nvSpPr>
          <p:cNvPr id="3119" name="Google Shape;3119;g3dd250efbe8_0_451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Why should you choose commuter benefits?</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Commuter benefits allow you to put money from your paycheck aside each month, before taxes are taken out, for qualified mass transit and parking expenses.</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You will experience fast savings, you can save 40% or more on your costs commuting to and from work.</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You will also get hours back in your day, the average one way commute to work is nearly 30 minutes! By using public transit, you can use that time to read news, text friends or family, or simply get a start on your day.</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Studies have also shown that people who commute to and from work in a method other than a private vehicle are less stressed.</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Enrolling in the commuter plan also makes an impact on the environment, doing your part to reduce traffic congestion and air pollution.</a:t>
            </a:r>
            <a:endParaRPr>
              <a:solidFill>
                <a:schemeClr val="dk1"/>
              </a:solidFill>
              <a:latin typeface="Inter"/>
              <a:ea typeface="Inter"/>
              <a:cs typeface="Inter"/>
              <a:sym typeface="Inter"/>
            </a:endParaRPr>
          </a:p>
          <a:p>
            <a:pPr marL="0" lvl="0" indent="0" algn="l" rtl="0">
              <a:spcBef>
                <a:spcPts val="0"/>
              </a:spcBef>
              <a:spcAft>
                <a:spcPts val="0"/>
              </a:spcAft>
              <a:buNone/>
            </a:pPr>
            <a:endParaRPr/>
          </a:p>
        </p:txBody>
      </p:sp>
      <p:sp>
        <p:nvSpPr>
          <p:cNvPr id="3120" name="Google Shape;3120;g3dd250efbe8_0_45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8"/>
        <p:cNvGrpSpPr/>
        <p:nvPr/>
      </p:nvGrpSpPr>
      <p:grpSpPr>
        <a:xfrm>
          <a:off x="0" y="0"/>
          <a:ext cx="0" cy="0"/>
          <a:chOff x="0" y="0"/>
          <a:chExt cx="0" cy="0"/>
        </a:xfrm>
      </p:grpSpPr>
      <p:sp>
        <p:nvSpPr>
          <p:cNvPr id="3129" name="Google Shape;3129;g3dd250efbe8_0_61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0" name="Google Shape;3130;g3dd250efbe8_0_6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Commuter funds can be used on a variety of transportation and parking expenses that allow you to travel to and from work.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Eligible modes of transportation include but aren’t limited to:</a:t>
            </a:r>
            <a:endParaRPr>
              <a:solidFill>
                <a:schemeClr val="dk1"/>
              </a:solidFill>
              <a:latin typeface="Inter"/>
              <a:ea typeface="Inter"/>
              <a:cs typeface="Inter"/>
              <a:sym typeface="Inter"/>
            </a:endParaRPr>
          </a:p>
          <a:p>
            <a:pPr marL="171450" lvl="0" indent="-152400" algn="l" rtl="0">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Train</a:t>
            </a:r>
            <a:endParaRPr>
              <a:solidFill>
                <a:schemeClr val="dk1"/>
              </a:solidFill>
              <a:latin typeface="Inter"/>
              <a:ea typeface="Inter"/>
              <a:cs typeface="Inter"/>
              <a:sym typeface="Inter"/>
            </a:endParaRPr>
          </a:p>
          <a:p>
            <a:pPr marL="171450" lvl="0" indent="-152400" algn="l" rtl="0">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Bus</a:t>
            </a:r>
            <a:endParaRPr>
              <a:solidFill>
                <a:schemeClr val="dk1"/>
              </a:solidFill>
              <a:latin typeface="Inter"/>
              <a:ea typeface="Inter"/>
              <a:cs typeface="Inter"/>
              <a:sym typeface="Inter"/>
            </a:endParaRPr>
          </a:p>
          <a:p>
            <a:pPr marL="171450" lvl="0" indent="-152400" algn="l" rtl="0">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Subway</a:t>
            </a:r>
            <a:endParaRPr>
              <a:solidFill>
                <a:schemeClr val="dk1"/>
              </a:solidFill>
              <a:latin typeface="Inter"/>
              <a:ea typeface="Inter"/>
              <a:cs typeface="Inter"/>
              <a:sym typeface="Inter"/>
            </a:endParaRPr>
          </a:p>
          <a:p>
            <a:pPr marL="171450" lvl="0" indent="-152400" algn="l" rtl="0">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Ferry</a:t>
            </a:r>
            <a:endParaRPr>
              <a:solidFill>
                <a:schemeClr val="dk1"/>
              </a:solidFill>
              <a:latin typeface="Inter"/>
              <a:ea typeface="Inter"/>
              <a:cs typeface="Inter"/>
              <a:sym typeface="Inter"/>
            </a:endParaRPr>
          </a:p>
          <a:p>
            <a:pPr marL="171450" lvl="0" indent="-152400" algn="l" rtl="0">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Vanpool (must seat at least 6 adults)</a:t>
            </a:r>
            <a:endParaRPr>
              <a:solidFill>
                <a:schemeClr val="dk1"/>
              </a:solidFill>
              <a:latin typeface="Inter"/>
              <a:ea typeface="Inter"/>
              <a:cs typeface="Inter"/>
              <a:sym typeface="Inter"/>
            </a:endParaRPr>
          </a:p>
          <a:p>
            <a:pPr marL="171450" lvl="0" indent="-152400" algn="l" rtl="0">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Parking or parking meter near your place of employment</a:t>
            </a:r>
            <a:endParaRPr sz="1000">
              <a:latin typeface="Inter"/>
              <a:ea typeface="Inter"/>
              <a:cs typeface="Inter"/>
              <a:sym typeface="Inte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8"/>
        <p:cNvGrpSpPr/>
        <p:nvPr/>
      </p:nvGrpSpPr>
      <p:grpSpPr>
        <a:xfrm>
          <a:off x="0" y="0"/>
          <a:ext cx="0" cy="0"/>
          <a:chOff x="0" y="0"/>
          <a:chExt cx="0" cy="0"/>
        </a:xfrm>
      </p:grpSpPr>
      <p:sp>
        <p:nvSpPr>
          <p:cNvPr id="3139" name="Google Shape;3139;g3dd250efbe8_0_61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0" name="Google Shape;3140;g3dd250efbe8_0_6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The IRS sets the maximum dollar amount you can elect and contribute to the commuter and parking plan.</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The </a:t>
            </a:r>
            <a:r>
              <a:rPr lang="en" b="1">
                <a:solidFill>
                  <a:schemeClr val="dk1"/>
                </a:solidFill>
                <a:latin typeface="Inter"/>
                <a:ea typeface="Inter"/>
                <a:cs typeface="Inter"/>
                <a:sym typeface="Inter"/>
              </a:rPr>
              <a:t>2026 </a:t>
            </a:r>
            <a:r>
              <a:rPr lang="en">
                <a:solidFill>
                  <a:schemeClr val="dk1"/>
                </a:solidFill>
                <a:latin typeface="Inter"/>
                <a:ea typeface="Inter"/>
                <a:cs typeface="Inter"/>
                <a:sym typeface="Inter"/>
              </a:rPr>
              <a:t>limit is </a:t>
            </a:r>
            <a:r>
              <a:rPr lang="en" b="1">
                <a:solidFill>
                  <a:schemeClr val="dk1"/>
                </a:solidFill>
                <a:latin typeface="Inter"/>
                <a:ea typeface="Inter"/>
                <a:cs typeface="Inter"/>
                <a:sym typeface="Inter"/>
              </a:rPr>
              <a:t>$340 per month</a:t>
            </a:r>
            <a:r>
              <a:rPr lang="en">
                <a:solidFill>
                  <a:schemeClr val="dk1"/>
                </a:solidFill>
                <a:latin typeface="Inter"/>
                <a:ea typeface="Inter"/>
                <a:cs typeface="Inter"/>
                <a:sym typeface="Inter"/>
              </a:rPr>
              <a:t> for both transit and parking.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We recommend reviewing how much you spend on eligible expenses every year to determine how much to elect. </a:t>
            </a:r>
            <a:endParaRPr>
              <a:solidFill>
                <a:schemeClr val="dk1"/>
              </a:solidFill>
              <a:latin typeface="Inter"/>
              <a:ea typeface="Inter"/>
              <a:cs typeface="Inter"/>
              <a:sym typeface="Inte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0"/>
        <p:cNvGrpSpPr/>
        <p:nvPr/>
      </p:nvGrpSpPr>
      <p:grpSpPr>
        <a:xfrm>
          <a:off x="0" y="0"/>
          <a:ext cx="0" cy="0"/>
          <a:chOff x="0" y="0"/>
          <a:chExt cx="0" cy="0"/>
        </a:xfrm>
      </p:grpSpPr>
      <p:sp>
        <p:nvSpPr>
          <p:cNvPr id="3151" name="Google Shape;3151;g3dd21973f9b_0_70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2" name="Google Shape;3152;g3dd21973f9b_0_70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You can access your commuter funds by using the WEX benefits card or by filing a claim for reimbursement through your mobile app.</a:t>
            </a:r>
            <a:endParaRPr sz="1200">
              <a:solidFill>
                <a:schemeClr val="dk1"/>
              </a:solidFill>
              <a:latin typeface="Inter"/>
              <a:ea typeface="Inter"/>
              <a:cs typeface="Inter"/>
              <a:sym typeface="Inte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6"/>
        <p:cNvGrpSpPr/>
        <p:nvPr/>
      </p:nvGrpSpPr>
      <p:grpSpPr>
        <a:xfrm>
          <a:off x="0" y="0"/>
          <a:ext cx="0" cy="0"/>
          <a:chOff x="0" y="0"/>
          <a:chExt cx="0" cy="0"/>
        </a:xfrm>
      </p:grpSpPr>
      <p:sp>
        <p:nvSpPr>
          <p:cNvPr id="3177" name="Google Shape;3177;g3dd250efbe8_0_283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a:p>
        </p:txBody>
      </p:sp>
      <p:sp>
        <p:nvSpPr>
          <p:cNvPr id="3178" name="Google Shape;3178;g3dd250efbe8_0_2836:notes"/>
          <p:cNvSpPr>
            <a:spLocks noGrp="1" noRot="1" noChangeAspect="1"/>
          </p:cNvSpPr>
          <p:nvPr>
            <p:ph type="sldImg" idx="2"/>
          </p:nvPr>
        </p:nvSpPr>
        <p:spPr>
          <a:xfrm>
            <a:off x="686157" y="1143000"/>
            <a:ext cx="5485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2"/>
        <p:cNvGrpSpPr/>
        <p:nvPr/>
      </p:nvGrpSpPr>
      <p:grpSpPr>
        <a:xfrm>
          <a:off x="0" y="0"/>
          <a:ext cx="0" cy="0"/>
          <a:chOff x="0" y="0"/>
          <a:chExt cx="0" cy="0"/>
        </a:xfrm>
      </p:grpSpPr>
      <p:sp>
        <p:nvSpPr>
          <p:cNvPr id="3183" name="Google Shape;3183;g3dd250efbe8_0_14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4" name="Google Shape;3184;g3dd250efbe8_0_14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Those eligible for Smart commute  can load commuter funds onto transit cards through a commuter page in their WEX online account each month. It’s easy! Just click the “Place Commuter Order” button to access Smart commute, click the “New Order” button and follow a few simple steps.</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Smart commute orders must be placed by 11:59 p.m. Eastern time on the 10</a:t>
            </a:r>
            <a:r>
              <a:rPr lang="en" baseline="30000">
                <a:solidFill>
                  <a:schemeClr val="dk1"/>
                </a:solidFill>
                <a:latin typeface="Inter"/>
                <a:ea typeface="Inter"/>
                <a:cs typeface="Inter"/>
                <a:sym typeface="Inter"/>
              </a:rPr>
              <a:t>th</a:t>
            </a:r>
            <a:r>
              <a:rPr lang="en">
                <a:solidFill>
                  <a:schemeClr val="dk1"/>
                </a:solidFill>
                <a:latin typeface="Inter"/>
                <a:ea typeface="Inter"/>
                <a:cs typeface="Inter"/>
                <a:sym typeface="Inter"/>
              </a:rPr>
              <a:t> of the month prior to the balance being used for commuter funds to be accessible on your transit cards. If this deadline isn’t met, funds won’t be loaded onto transit cards. </a:t>
            </a:r>
            <a:endParaRPr>
              <a:latin typeface="Inter"/>
              <a:ea typeface="Inter"/>
              <a:cs typeface="Inter"/>
              <a:sym typeface="Inte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2.jp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33.png"/><Relationship Id="rId4" Type="http://schemas.openxmlformats.org/officeDocument/2006/relationships/image" Target="../media/image32.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image" Target="../media/image20.png"/><Relationship Id="rId16" Type="http://schemas.openxmlformats.org/officeDocument/2006/relationships/image" Target="../media/image55.png"/><Relationship Id="rId1" Type="http://schemas.openxmlformats.org/officeDocument/2006/relationships/slideMaster" Target="../slideMasters/slideMaster3.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62.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68.pn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9.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33.png"/><Relationship Id="rId4" Type="http://schemas.openxmlformats.org/officeDocument/2006/relationships/image" Target="../media/image3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0.png"/><Relationship Id="rId1" Type="http://schemas.openxmlformats.org/officeDocument/2006/relationships/slideMaster" Target="../slideMasters/slideMaster2.xml"/><Relationship Id="rId5" Type="http://schemas.openxmlformats.org/officeDocument/2006/relationships/image" Target="../media/image37.png"/><Relationship Id="rId4" Type="http://schemas.openxmlformats.org/officeDocument/2006/relationships/image" Target="../media/image36.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image" Target="../media/image20.png"/><Relationship Id="rId16" Type="http://schemas.openxmlformats.org/officeDocument/2006/relationships/image" Target="../media/image55.png"/><Relationship Id="rId1" Type="http://schemas.openxmlformats.org/officeDocument/2006/relationships/slideMaster" Target="../slideMasters/slideMaster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61.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62.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68.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9.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70_Custom Layout">
  <p:cSld name="70_Custom Layout">
    <p:bg>
      <p:bgPr>
        <a:blipFill>
          <a:blip r:embed="rId2">
            <a:alphaModFix/>
          </a:blip>
          <a:stretch>
            <a:fillRect/>
          </a:stretch>
        </a:blipFill>
        <a:effectLst/>
      </p:bgPr>
    </p:bg>
    <p:spTree>
      <p:nvGrpSpPr>
        <p:cNvPr id="1" name="Shape 1509"/>
        <p:cNvGrpSpPr/>
        <p:nvPr/>
      </p:nvGrpSpPr>
      <p:grpSpPr>
        <a:xfrm>
          <a:off x="0" y="0"/>
          <a:ext cx="0" cy="0"/>
          <a:chOff x="0" y="0"/>
          <a:chExt cx="0" cy="0"/>
        </a:xfrm>
      </p:grpSpPr>
      <p:sp>
        <p:nvSpPr>
          <p:cNvPr id="1510" name="Google Shape;1510;p102"/>
          <p:cNvSpPr/>
          <p:nvPr/>
        </p:nvSpPr>
        <p:spPr>
          <a:xfrm rot="5400000">
            <a:off x="5664849" y="1490119"/>
            <a:ext cx="3921900" cy="2499000"/>
          </a:xfrm>
          <a:prstGeom prst="round2SameRect">
            <a:avLst>
              <a:gd name="adj1" fmla="val 5928"/>
              <a:gd name="adj2" fmla="val 0"/>
            </a:avLst>
          </a:prstGeom>
          <a:solidFill>
            <a:srgbClr val="EDF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511" name="Google Shape;1511;p102"/>
          <p:cNvSpPr/>
          <p:nvPr/>
        </p:nvSpPr>
        <p:spPr>
          <a:xfrm>
            <a:off x="322164" y="778669"/>
            <a:ext cx="8541900" cy="3921900"/>
          </a:xfrm>
          <a:prstGeom prst="roundRect">
            <a:avLst>
              <a:gd name="adj" fmla="val 3553"/>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512" name="Google Shape;1512;p102"/>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13" name="Google Shape;1513;p10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cxnSp>
        <p:nvCxnSpPr>
          <p:cNvPr id="1514" name="Google Shape;1514;p102"/>
          <p:cNvCxnSpPr/>
          <p:nvPr/>
        </p:nvCxnSpPr>
        <p:spPr>
          <a:xfrm>
            <a:off x="6605918" y="1291590"/>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5" name="Google Shape;1515;p102"/>
          <p:cNvCxnSpPr/>
          <p:nvPr/>
        </p:nvCxnSpPr>
        <p:spPr>
          <a:xfrm>
            <a:off x="6605918" y="170592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6" name="Google Shape;1516;p102"/>
          <p:cNvCxnSpPr/>
          <p:nvPr/>
        </p:nvCxnSpPr>
        <p:spPr>
          <a:xfrm>
            <a:off x="6605918" y="211740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7" name="Google Shape;1517;p102"/>
          <p:cNvCxnSpPr/>
          <p:nvPr/>
        </p:nvCxnSpPr>
        <p:spPr>
          <a:xfrm>
            <a:off x="6605918" y="252888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8" name="Google Shape;1518;p102"/>
          <p:cNvCxnSpPr/>
          <p:nvPr/>
        </p:nvCxnSpPr>
        <p:spPr>
          <a:xfrm>
            <a:off x="6605918" y="294036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9" name="Google Shape;1519;p102"/>
          <p:cNvCxnSpPr/>
          <p:nvPr/>
        </p:nvCxnSpPr>
        <p:spPr>
          <a:xfrm>
            <a:off x="6605918" y="3354705"/>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20" name="Google Shape;1520;p102"/>
          <p:cNvCxnSpPr/>
          <p:nvPr/>
        </p:nvCxnSpPr>
        <p:spPr>
          <a:xfrm>
            <a:off x="6605918" y="376332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21" name="Google Shape;1521;p102"/>
          <p:cNvCxnSpPr/>
          <p:nvPr/>
        </p:nvCxnSpPr>
        <p:spPr>
          <a:xfrm>
            <a:off x="6605918" y="417480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74_Custom Layout">
  <p:cSld name="74_Custom Layout">
    <p:bg>
      <p:bgPr>
        <a:blipFill>
          <a:blip r:embed="rId2">
            <a:alphaModFix/>
          </a:blip>
          <a:stretch>
            <a:fillRect/>
          </a:stretch>
        </a:blipFill>
        <a:effectLst/>
      </p:bgPr>
    </p:bg>
    <p:spTree>
      <p:nvGrpSpPr>
        <p:cNvPr id="1" name="Shape 1522"/>
        <p:cNvGrpSpPr/>
        <p:nvPr/>
      </p:nvGrpSpPr>
      <p:grpSpPr>
        <a:xfrm>
          <a:off x="0" y="0"/>
          <a:ext cx="0" cy="0"/>
          <a:chOff x="0" y="0"/>
          <a:chExt cx="0" cy="0"/>
        </a:xfrm>
      </p:grpSpPr>
      <p:sp>
        <p:nvSpPr>
          <p:cNvPr id="1523" name="Google Shape;1523;p103"/>
          <p:cNvSpPr/>
          <p:nvPr/>
        </p:nvSpPr>
        <p:spPr>
          <a:xfrm>
            <a:off x="260713" y="676128"/>
            <a:ext cx="3046500" cy="3595800"/>
          </a:xfrm>
          <a:prstGeom prst="roundRect">
            <a:avLst>
              <a:gd name="adj" fmla="val 2130"/>
            </a:avLst>
          </a:prstGeom>
          <a:gradFill>
            <a:gsLst>
              <a:gs pos="0">
                <a:srgbClr val="9AC2FC">
                  <a:alpha val="49803"/>
                </a:srgbClr>
              </a:gs>
              <a:gs pos="2730">
                <a:srgbClr val="9AC2FC">
                  <a:alpha val="49803"/>
                </a:srgbClr>
              </a:gs>
              <a:gs pos="100000">
                <a:srgbClr val="96C4FF"/>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524" name="Google Shape;1524;p103"/>
          <p:cNvSpPr/>
          <p:nvPr/>
        </p:nvSpPr>
        <p:spPr>
          <a:xfrm>
            <a:off x="3447803" y="676128"/>
            <a:ext cx="5401200" cy="3595800"/>
          </a:xfrm>
          <a:prstGeom prst="roundRect">
            <a:avLst>
              <a:gd name="adj" fmla="val 1667"/>
            </a:avLst>
          </a:prstGeom>
          <a:gradFill>
            <a:gsLst>
              <a:gs pos="0">
                <a:srgbClr val="FFFFFF">
                  <a:alpha val="94901"/>
                </a:srgbClr>
              </a:gs>
              <a:gs pos="23000">
                <a:srgbClr val="FFFFFF">
                  <a:alpha val="94901"/>
                </a:srgbClr>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25" name="Google Shape;1525;p103"/>
          <p:cNvSpPr txBox="1">
            <a:spLocks noGrp="1"/>
          </p:cNvSpPr>
          <p:nvPr>
            <p:ph type="title"/>
          </p:nvPr>
        </p:nvSpPr>
        <p:spPr>
          <a:xfrm>
            <a:off x="3953747" y="1880006"/>
            <a:ext cx="4767000" cy="825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26" name="Google Shape;1526;p10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527" name="Google Shape;1527;p103"/>
          <p:cNvSpPr txBox="1"/>
          <p:nvPr/>
        </p:nvSpPr>
        <p:spPr>
          <a:xfrm>
            <a:off x="3953026" y="1067392"/>
            <a:ext cx="1566000" cy="423300"/>
          </a:xfrm>
          <a:prstGeom prst="rect">
            <a:avLst/>
          </a:prstGeom>
          <a:solidFill>
            <a:schemeClr val="lt2"/>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1000" b="1">
                <a:solidFill>
                  <a:schemeClr val="dk1"/>
                </a:solidFill>
                <a:latin typeface="Poppins"/>
                <a:ea typeface="Poppins"/>
                <a:cs typeface="Poppins"/>
                <a:sym typeface="Poppins"/>
              </a:rPr>
              <a:t>PARTNER LOGO HERE</a:t>
            </a:r>
            <a:endParaRPr sz="1000" b="1">
              <a:solidFill>
                <a:schemeClr val="dk1"/>
              </a:solidFill>
              <a:latin typeface="Poppins"/>
              <a:ea typeface="Poppins"/>
              <a:cs typeface="Poppins"/>
              <a:sym typeface="Poppins"/>
            </a:endParaRPr>
          </a:p>
        </p:txBody>
      </p:sp>
      <p:sp>
        <p:nvSpPr>
          <p:cNvPr id="1528" name="Google Shape;1528;p103"/>
          <p:cNvSpPr/>
          <p:nvPr/>
        </p:nvSpPr>
        <p:spPr>
          <a:xfrm>
            <a:off x="1545825" y="4035623"/>
            <a:ext cx="473700" cy="4737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29" name="Google Shape;1529;p103"/>
          <p:cNvSpPr/>
          <p:nvPr/>
        </p:nvSpPr>
        <p:spPr>
          <a:xfrm>
            <a:off x="1692623" y="4196981"/>
            <a:ext cx="178023" cy="144410"/>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30" name="Google Shape;1530;p103"/>
          <p:cNvSpPr>
            <a:spLocks noGrp="1"/>
          </p:cNvSpPr>
          <p:nvPr>
            <p:ph type="pic" idx="2"/>
          </p:nvPr>
        </p:nvSpPr>
        <p:spPr>
          <a:xfrm>
            <a:off x="1396124" y="302419"/>
            <a:ext cx="765900" cy="765600"/>
          </a:xfrm>
          <a:prstGeom prst="ellipse">
            <a:avLst/>
          </a:prstGeom>
          <a:noFill/>
          <a:ln>
            <a:noFill/>
          </a:ln>
        </p:spPr>
      </p:sp>
      <p:sp>
        <p:nvSpPr>
          <p:cNvPr id="1531" name="Google Shape;1531;p103"/>
          <p:cNvSpPr txBox="1">
            <a:spLocks noGrp="1"/>
          </p:cNvSpPr>
          <p:nvPr>
            <p:ph type="body" idx="1"/>
          </p:nvPr>
        </p:nvSpPr>
        <p:spPr>
          <a:xfrm>
            <a:off x="3931185" y="2937019"/>
            <a:ext cx="4789500" cy="1243500"/>
          </a:xfrm>
          <a:prstGeom prst="rect">
            <a:avLst/>
          </a:prstGeom>
          <a:noFill/>
          <a:ln>
            <a:noFill/>
          </a:ln>
        </p:spPr>
        <p:txBody>
          <a:bodyPr spcFirstLastPara="1" wrap="square" lIns="0" tIns="0" rIns="0" bIns="0" anchor="t" anchorCtr="0">
            <a:noAutofit/>
          </a:bodyPr>
          <a:lstStyle>
            <a:lvl1pPr marL="457200" lvl="0" indent="-285750" algn="l">
              <a:lnSpc>
                <a:spcPct val="131000"/>
              </a:lnSpc>
              <a:spcBef>
                <a:spcPts val="1300"/>
              </a:spcBef>
              <a:spcAft>
                <a:spcPts val="0"/>
              </a:spcAft>
              <a:buClr>
                <a:srgbClr val="DA0325"/>
              </a:buClr>
              <a:buSzPts val="900"/>
              <a:buChar char="●"/>
              <a:defRPr sz="1000"/>
            </a:lvl1pPr>
            <a:lvl2pPr marL="914400" lvl="1" indent="-279400" algn="l">
              <a:lnSpc>
                <a:spcPct val="131000"/>
              </a:lnSpc>
              <a:spcBef>
                <a:spcPts val="1300"/>
              </a:spcBef>
              <a:spcAft>
                <a:spcPts val="0"/>
              </a:spcAft>
              <a:buClr>
                <a:srgbClr val="DA0325"/>
              </a:buClr>
              <a:buSzPts val="800"/>
              <a:buChar char="●"/>
              <a:defRPr/>
            </a:lvl2pPr>
            <a:lvl3pPr marL="1371600" lvl="2" indent="-273050" algn="l">
              <a:lnSpc>
                <a:spcPct val="131000"/>
              </a:lnSpc>
              <a:spcBef>
                <a:spcPts val="1300"/>
              </a:spcBef>
              <a:spcAft>
                <a:spcPts val="0"/>
              </a:spcAft>
              <a:buClr>
                <a:srgbClr val="DA0325"/>
              </a:buClr>
              <a:buSzPts val="700"/>
              <a:buChar char="●"/>
              <a:defRPr/>
            </a:lvl3pPr>
            <a:lvl4pPr marL="1828800" lvl="3" indent="-260350" algn="l">
              <a:lnSpc>
                <a:spcPct val="131000"/>
              </a:lnSpc>
              <a:spcBef>
                <a:spcPts val="1300"/>
              </a:spcBef>
              <a:spcAft>
                <a:spcPts val="0"/>
              </a:spcAft>
              <a:buClr>
                <a:srgbClr val="DA0325"/>
              </a:buClr>
              <a:buSzPts val="500"/>
              <a:buChar char="●"/>
              <a:defRPr/>
            </a:lvl4pPr>
            <a:lvl5pPr marL="2286000" lvl="4" indent="-254000" algn="l">
              <a:lnSpc>
                <a:spcPct val="95000"/>
              </a:lnSpc>
              <a:spcBef>
                <a:spcPts val="1300"/>
              </a:spcBef>
              <a:spcAft>
                <a:spcPts val="0"/>
              </a:spcAft>
              <a:buClr>
                <a:srgbClr val="DA03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532" name="Google Shape;1532;p103"/>
          <p:cNvSpPr txBox="1"/>
          <p:nvPr/>
        </p:nvSpPr>
        <p:spPr>
          <a:xfrm>
            <a:off x="514962" y="3202911"/>
            <a:ext cx="2547900" cy="318600"/>
          </a:xfrm>
          <a:prstGeom prst="rect">
            <a:avLst/>
          </a:prstGeom>
          <a:noFill/>
          <a:ln>
            <a:noFill/>
          </a:ln>
        </p:spPr>
        <p:txBody>
          <a:bodyPr spcFirstLastPara="1" wrap="square" lIns="0" tIns="0" rIns="0" bIns="0" anchor="t" anchorCtr="0">
            <a:noAutofit/>
          </a:bodyPr>
          <a:lstStyle/>
          <a:p>
            <a:pPr marL="101600" marR="0" lvl="0" indent="-101600" algn="ctr" rtl="0">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NICOLE SNOW</a:t>
            </a:r>
            <a:endParaRPr sz="500"/>
          </a:p>
          <a:p>
            <a:pPr marL="101600" marR="0" lvl="0" indent="-101600" algn="ctr" rtl="0">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SMALL BUSINESS OWNER</a:t>
            </a:r>
            <a:endParaRPr sz="500"/>
          </a:p>
        </p:txBody>
      </p:sp>
      <p:sp>
        <p:nvSpPr>
          <p:cNvPr id="1533" name="Google Shape;1533;p103"/>
          <p:cNvSpPr>
            <a:spLocks noGrp="1"/>
          </p:cNvSpPr>
          <p:nvPr>
            <p:ph type="pic" idx="3"/>
          </p:nvPr>
        </p:nvSpPr>
        <p:spPr>
          <a:xfrm>
            <a:off x="3953026" y="1074729"/>
            <a:ext cx="1566000" cy="429900"/>
          </a:xfrm>
          <a:prstGeom prst="rect">
            <a:avLst/>
          </a:prstGeom>
          <a:solidFill>
            <a:schemeClr val="lt2"/>
          </a:solidFill>
          <a:ln>
            <a:noFill/>
          </a:ln>
        </p:spPr>
      </p:sp>
      <p:sp>
        <p:nvSpPr>
          <p:cNvPr id="1534" name="Google Shape;1534;p103"/>
          <p:cNvSpPr txBox="1">
            <a:spLocks noGrp="1"/>
          </p:cNvSpPr>
          <p:nvPr>
            <p:ph type="subTitle" idx="4"/>
          </p:nvPr>
        </p:nvSpPr>
        <p:spPr>
          <a:xfrm>
            <a:off x="527313" y="1638225"/>
            <a:ext cx="2535600" cy="1433700"/>
          </a:xfrm>
          <a:prstGeom prst="rect">
            <a:avLst/>
          </a:prstGeom>
        </p:spPr>
        <p:txBody>
          <a:bodyPr spcFirstLastPara="1" wrap="square" lIns="0" tIns="0" rIns="0" bIns="0" anchor="t" anchorCtr="0">
            <a:noAutofit/>
          </a:bodyPr>
          <a:lstStyle>
            <a:lvl1pPr lvl="0" algn="ctr">
              <a:lnSpc>
                <a:spcPct val="99000"/>
              </a:lnSpc>
              <a:spcBef>
                <a:spcPts val="0"/>
              </a:spcBef>
              <a:spcAft>
                <a:spcPts val="0"/>
              </a:spcAft>
              <a:buSzPts val="1700"/>
              <a:buFont typeface="Poppins"/>
              <a:buNone/>
              <a:defRPr sz="1700" b="1">
                <a:latin typeface="Poppins"/>
                <a:ea typeface="Poppins"/>
                <a:cs typeface="Poppins"/>
                <a:sym typeface="Poppins"/>
              </a:defRPr>
            </a:lvl1pPr>
            <a:lvl2pPr lvl="1" algn="ctr">
              <a:lnSpc>
                <a:spcPct val="95000"/>
              </a:lnSpc>
              <a:spcBef>
                <a:spcPts val="0"/>
              </a:spcBef>
              <a:spcAft>
                <a:spcPts val="0"/>
              </a:spcAft>
              <a:buSzPts val="1700"/>
              <a:buFont typeface="Poppins"/>
              <a:buNone/>
              <a:defRPr sz="1700" b="1">
                <a:latin typeface="Poppins"/>
                <a:ea typeface="Poppins"/>
                <a:cs typeface="Poppins"/>
                <a:sym typeface="Poppins"/>
              </a:defRPr>
            </a:lvl2pPr>
            <a:lvl3pPr lvl="2" algn="ctr">
              <a:lnSpc>
                <a:spcPct val="95000"/>
              </a:lnSpc>
              <a:spcBef>
                <a:spcPts val="0"/>
              </a:spcBef>
              <a:spcAft>
                <a:spcPts val="0"/>
              </a:spcAft>
              <a:buSzPts val="1700"/>
              <a:buFont typeface="Poppins"/>
              <a:buNone/>
              <a:defRPr sz="1700" b="1">
                <a:latin typeface="Poppins"/>
                <a:ea typeface="Poppins"/>
                <a:cs typeface="Poppins"/>
                <a:sym typeface="Poppins"/>
              </a:defRPr>
            </a:lvl3pPr>
            <a:lvl4pPr lvl="3" algn="ctr">
              <a:lnSpc>
                <a:spcPct val="95000"/>
              </a:lnSpc>
              <a:spcBef>
                <a:spcPts val="0"/>
              </a:spcBef>
              <a:spcAft>
                <a:spcPts val="0"/>
              </a:spcAft>
              <a:buSzPts val="1700"/>
              <a:buFont typeface="Poppins"/>
              <a:buNone/>
              <a:defRPr sz="1700" b="1">
                <a:latin typeface="Poppins"/>
                <a:ea typeface="Poppins"/>
                <a:cs typeface="Poppins"/>
                <a:sym typeface="Poppins"/>
              </a:defRPr>
            </a:lvl4pPr>
            <a:lvl5pPr lvl="4" algn="ctr">
              <a:lnSpc>
                <a:spcPct val="95000"/>
              </a:lnSpc>
              <a:spcBef>
                <a:spcPts val="0"/>
              </a:spcBef>
              <a:spcAft>
                <a:spcPts val="0"/>
              </a:spcAft>
              <a:buSzPts val="1700"/>
              <a:buFont typeface="Poppins"/>
              <a:buNone/>
              <a:defRPr sz="1700" b="1">
                <a:latin typeface="Poppins"/>
                <a:ea typeface="Poppins"/>
                <a:cs typeface="Poppins"/>
                <a:sym typeface="Poppins"/>
              </a:defRPr>
            </a:lvl5pPr>
            <a:lvl6pPr lvl="5" algn="ctr">
              <a:lnSpc>
                <a:spcPct val="95000"/>
              </a:lnSpc>
              <a:spcBef>
                <a:spcPts val="0"/>
              </a:spcBef>
              <a:spcAft>
                <a:spcPts val="0"/>
              </a:spcAft>
              <a:buSzPts val="1700"/>
              <a:buFont typeface="Poppins"/>
              <a:buNone/>
              <a:defRPr sz="1700" b="1">
                <a:latin typeface="Poppins"/>
                <a:ea typeface="Poppins"/>
                <a:cs typeface="Poppins"/>
                <a:sym typeface="Poppins"/>
              </a:defRPr>
            </a:lvl6pPr>
            <a:lvl7pPr lvl="6" algn="ctr">
              <a:lnSpc>
                <a:spcPct val="95000"/>
              </a:lnSpc>
              <a:spcBef>
                <a:spcPts val="0"/>
              </a:spcBef>
              <a:spcAft>
                <a:spcPts val="0"/>
              </a:spcAft>
              <a:buSzPts val="1700"/>
              <a:buFont typeface="Poppins"/>
              <a:buNone/>
              <a:defRPr sz="1700" b="1">
                <a:latin typeface="Poppins"/>
                <a:ea typeface="Poppins"/>
                <a:cs typeface="Poppins"/>
                <a:sym typeface="Poppins"/>
              </a:defRPr>
            </a:lvl7pPr>
            <a:lvl8pPr lvl="7" algn="ctr">
              <a:lnSpc>
                <a:spcPct val="95000"/>
              </a:lnSpc>
              <a:spcBef>
                <a:spcPts val="0"/>
              </a:spcBef>
              <a:spcAft>
                <a:spcPts val="0"/>
              </a:spcAft>
              <a:buSzPts val="1700"/>
              <a:buFont typeface="Poppins"/>
              <a:buNone/>
              <a:defRPr sz="1700" b="1">
                <a:latin typeface="Poppins"/>
                <a:ea typeface="Poppins"/>
                <a:cs typeface="Poppins"/>
                <a:sym typeface="Poppins"/>
              </a:defRPr>
            </a:lvl8pPr>
            <a:lvl9pPr lvl="8" algn="ctr">
              <a:lnSpc>
                <a:spcPct val="95000"/>
              </a:lnSpc>
              <a:spcBef>
                <a:spcPts val="0"/>
              </a:spcBef>
              <a:spcAft>
                <a:spcPts val="0"/>
              </a:spcAft>
              <a:buSzPts val="1700"/>
              <a:buFont typeface="Poppins"/>
              <a:buNone/>
              <a:defRPr sz="1700" b="1">
                <a:latin typeface="Poppins"/>
                <a:ea typeface="Poppins"/>
                <a:cs typeface="Poppins"/>
                <a:sym typeface="Poppins"/>
              </a:defRPr>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75_Custom Layout">
  <p:cSld name="75_Custom Layout">
    <p:bg>
      <p:bgPr>
        <a:blipFill>
          <a:blip r:embed="rId2">
            <a:alphaModFix/>
          </a:blip>
          <a:stretch>
            <a:fillRect/>
          </a:stretch>
        </a:blipFill>
        <a:effectLst/>
      </p:bgPr>
    </p:bg>
    <p:spTree>
      <p:nvGrpSpPr>
        <p:cNvPr id="1" name="Shape 1535"/>
        <p:cNvGrpSpPr/>
        <p:nvPr/>
      </p:nvGrpSpPr>
      <p:grpSpPr>
        <a:xfrm>
          <a:off x="0" y="0"/>
          <a:ext cx="0" cy="0"/>
          <a:chOff x="0" y="0"/>
          <a:chExt cx="0" cy="0"/>
        </a:xfrm>
      </p:grpSpPr>
      <p:pic>
        <p:nvPicPr>
          <p:cNvPr id="1536" name="Google Shape;1536;p104"/>
          <p:cNvPicPr preferRelativeResize="0"/>
          <p:nvPr/>
        </p:nvPicPr>
        <p:blipFill rotWithShape="1">
          <a:blip r:embed="rId3">
            <a:alphaModFix/>
          </a:blip>
          <a:srcRect/>
          <a:stretch/>
        </p:blipFill>
        <p:spPr>
          <a:xfrm>
            <a:off x="262582" y="683439"/>
            <a:ext cx="3061306" cy="3595366"/>
          </a:xfrm>
          <a:prstGeom prst="rect">
            <a:avLst/>
          </a:prstGeom>
          <a:noFill/>
          <a:ln>
            <a:noFill/>
          </a:ln>
        </p:spPr>
      </p:pic>
      <p:sp>
        <p:nvSpPr>
          <p:cNvPr id="1537" name="Google Shape;1537;p104"/>
          <p:cNvSpPr/>
          <p:nvPr/>
        </p:nvSpPr>
        <p:spPr>
          <a:xfrm>
            <a:off x="3447803" y="676128"/>
            <a:ext cx="5401200" cy="35958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38" name="Google Shape;1538;p104"/>
          <p:cNvSpPr txBox="1">
            <a:spLocks noGrp="1"/>
          </p:cNvSpPr>
          <p:nvPr>
            <p:ph type="title"/>
          </p:nvPr>
        </p:nvSpPr>
        <p:spPr>
          <a:xfrm>
            <a:off x="3955002" y="1880006"/>
            <a:ext cx="4776900" cy="825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39" name="Google Shape;1539;p10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540" name="Google Shape;1540;p104"/>
          <p:cNvSpPr/>
          <p:nvPr/>
        </p:nvSpPr>
        <p:spPr>
          <a:xfrm>
            <a:off x="1545825" y="4035623"/>
            <a:ext cx="473700" cy="4737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41" name="Google Shape;1541;p104"/>
          <p:cNvSpPr/>
          <p:nvPr/>
        </p:nvSpPr>
        <p:spPr>
          <a:xfrm>
            <a:off x="1692623" y="4196981"/>
            <a:ext cx="178023" cy="144410"/>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42" name="Google Shape;1542;p104"/>
          <p:cNvSpPr>
            <a:spLocks noGrp="1"/>
          </p:cNvSpPr>
          <p:nvPr>
            <p:ph type="pic" idx="2"/>
          </p:nvPr>
        </p:nvSpPr>
        <p:spPr>
          <a:xfrm>
            <a:off x="1396124" y="302419"/>
            <a:ext cx="765900" cy="765600"/>
          </a:xfrm>
          <a:prstGeom prst="ellipse">
            <a:avLst/>
          </a:prstGeom>
          <a:noFill/>
          <a:ln>
            <a:noFill/>
          </a:ln>
        </p:spPr>
      </p:sp>
      <p:sp>
        <p:nvSpPr>
          <p:cNvPr id="1543" name="Google Shape;1543;p104"/>
          <p:cNvSpPr txBox="1">
            <a:spLocks noGrp="1"/>
          </p:cNvSpPr>
          <p:nvPr>
            <p:ph type="body" idx="1"/>
          </p:nvPr>
        </p:nvSpPr>
        <p:spPr>
          <a:xfrm>
            <a:off x="3931185" y="2937013"/>
            <a:ext cx="4777200" cy="1243500"/>
          </a:xfrm>
          <a:prstGeom prst="rect">
            <a:avLst/>
          </a:prstGeom>
          <a:noFill/>
          <a:ln>
            <a:noFill/>
          </a:ln>
        </p:spPr>
        <p:txBody>
          <a:bodyPr spcFirstLastPara="1" wrap="square" lIns="0" tIns="0" rIns="0" bIns="0" anchor="t" anchorCtr="0">
            <a:noAutofit/>
          </a:bodyPr>
          <a:lstStyle>
            <a:lvl1pPr marL="457200" lvl="0" indent="-285750" algn="l">
              <a:lnSpc>
                <a:spcPct val="131000"/>
              </a:lnSpc>
              <a:spcBef>
                <a:spcPts val="1300"/>
              </a:spcBef>
              <a:spcAft>
                <a:spcPts val="0"/>
              </a:spcAft>
              <a:buClr>
                <a:srgbClr val="DA0325"/>
              </a:buClr>
              <a:buSzPts val="900"/>
              <a:buChar char="●"/>
              <a:defRPr sz="1000"/>
            </a:lvl1pPr>
            <a:lvl2pPr marL="914400" lvl="1" indent="-279400" algn="l">
              <a:lnSpc>
                <a:spcPct val="131000"/>
              </a:lnSpc>
              <a:spcBef>
                <a:spcPts val="1300"/>
              </a:spcBef>
              <a:spcAft>
                <a:spcPts val="0"/>
              </a:spcAft>
              <a:buClr>
                <a:srgbClr val="DA0325"/>
              </a:buClr>
              <a:buSzPts val="800"/>
              <a:buChar char="●"/>
              <a:defRPr/>
            </a:lvl2pPr>
            <a:lvl3pPr marL="1371600" lvl="2" indent="-273050" algn="l">
              <a:lnSpc>
                <a:spcPct val="131000"/>
              </a:lnSpc>
              <a:spcBef>
                <a:spcPts val="1300"/>
              </a:spcBef>
              <a:spcAft>
                <a:spcPts val="0"/>
              </a:spcAft>
              <a:buClr>
                <a:srgbClr val="DA0325"/>
              </a:buClr>
              <a:buSzPts val="700"/>
              <a:buChar char="●"/>
              <a:defRPr/>
            </a:lvl3pPr>
            <a:lvl4pPr marL="1828800" lvl="3" indent="-260350" algn="l">
              <a:lnSpc>
                <a:spcPct val="131000"/>
              </a:lnSpc>
              <a:spcBef>
                <a:spcPts val="1300"/>
              </a:spcBef>
              <a:spcAft>
                <a:spcPts val="0"/>
              </a:spcAft>
              <a:buClr>
                <a:srgbClr val="DA0325"/>
              </a:buClr>
              <a:buSzPts val="500"/>
              <a:buChar char="●"/>
              <a:defRPr/>
            </a:lvl4pPr>
            <a:lvl5pPr marL="2286000" lvl="4" indent="-254000" algn="l">
              <a:lnSpc>
                <a:spcPct val="95000"/>
              </a:lnSpc>
              <a:spcBef>
                <a:spcPts val="1300"/>
              </a:spcBef>
              <a:spcAft>
                <a:spcPts val="0"/>
              </a:spcAft>
              <a:buClr>
                <a:srgbClr val="DA03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544" name="Google Shape;1544;p104"/>
          <p:cNvSpPr txBox="1"/>
          <p:nvPr/>
        </p:nvSpPr>
        <p:spPr>
          <a:xfrm>
            <a:off x="514962" y="3202911"/>
            <a:ext cx="2547900" cy="318600"/>
          </a:xfrm>
          <a:prstGeom prst="rect">
            <a:avLst/>
          </a:prstGeom>
          <a:noFill/>
          <a:ln>
            <a:noFill/>
          </a:ln>
        </p:spPr>
        <p:txBody>
          <a:bodyPr spcFirstLastPara="1" wrap="square" lIns="0" tIns="0" rIns="0" bIns="0" anchor="t" anchorCtr="0">
            <a:noAutofit/>
          </a:bodyPr>
          <a:lstStyle/>
          <a:p>
            <a:pPr marL="101600" marR="0" lvl="0" indent="-101600" algn="ctr" rtl="0">
              <a:lnSpc>
                <a:spcPct val="107000"/>
              </a:lnSpc>
              <a:spcBef>
                <a:spcPts val="0"/>
              </a:spcBef>
              <a:spcAft>
                <a:spcPts val="0"/>
              </a:spcAft>
              <a:buNone/>
            </a:pPr>
            <a:r>
              <a:rPr lang="en" sz="900">
                <a:solidFill>
                  <a:schemeClr val="lt1"/>
                </a:solidFill>
                <a:latin typeface="Poppins Medium"/>
                <a:ea typeface="Poppins Medium"/>
                <a:cs typeface="Poppins Medium"/>
                <a:sym typeface="Poppins Medium"/>
              </a:rPr>
              <a:t>NICOLE SNOW</a:t>
            </a:r>
            <a:endParaRPr sz="500"/>
          </a:p>
          <a:p>
            <a:pPr marL="101600" marR="0" lvl="0" indent="-101600" algn="ctr" rtl="0">
              <a:lnSpc>
                <a:spcPct val="107000"/>
              </a:lnSpc>
              <a:spcBef>
                <a:spcPts val="0"/>
              </a:spcBef>
              <a:spcAft>
                <a:spcPts val="0"/>
              </a:spcAft>
              <a:buNone/>
            </a:pPr>
            <a:r>
              <a:rPr lang="en" sz="900">
                <a:solidFill>
                  <a:schemeClr val="lt1"/>
                </a:solidFill>
                <a:latin typeface="Poppins Medium"/>
                <a:ea typeface="Poppins Medium"/>
                <a:cs typeface="Poppins Medium"/>
                <a:sym typeface="Poppins Medium"/>
              </a:rPr>
              <a:t>SMALL BUSINESS OWNER</a:t>
            </a:r>
            <a:endParaRPr sz="500"/>
          </a:p>
        </p:txBody>
      </p:sp>
      <p:sp>
        <p:nvSpPr>
          <p:cNvPr id="1545" name="Google Shape;1545;p104"/>
          <p:cNvSpPr>
            <a:spLocks noGrp="1"/>
          </p:cNvSpPr>
          <p:nvPr>
            <p:ph type="pic" idx="3"/>
          </p:nvPr>
        </p:nvSpPr>
        <p:spPr>
          <a:xfrm>
            <a:off x="3953026" y="1074729"/>
            <a:ext cx="1566000" cy="429900"/>
          </a:xfrm>
          <a:prstGeom prst="rect">
            <a:avLst/>
          </a:prstGeom>
          <a:solidFill>
            <a:schemeClr val="lt2"/>
          </a:solidFill>
          <a:ln>
            <a:noFill/>
          </a:ln>
        </p:spPr>
      </p:sp>
      <p:sp>
        <p:nvSpPr>
          <p:cNvPr id="1546" name="Google Shape;1546;p104"/>
          <p:cNvSpPr txBox="1">
            <a:spLocks noGrp="1"/>
          </p:cNvSpPr>
          <p:nvPr>
            <p:ph type="subTitle" idx="4"/>
          </p:nvPr>
        </p:nvSpPr>
        <p:spPr>
          <a:xfrm>
            <a:off x="521145" y="1638225"/>
            <a:ext cx="2547900" cy="1347900"/>
          </a:xfrm>
          <a:prstGeom prst="rect">
            <a:avLst/>
          </a:prstGeom>
        </p:spPr>
        <p:txBody>
          <a:bodyPr spcFirstLastPara="1" wrap="square" lIns="0" tIns="0" rIns="0" bIns="0" anchor="t" anchorCtr="0">
            <a:noAutofit/>
          </a:bodyPr>
          <a:lstStyle>
            <a:lvl1pPr lvl="0" algn="ctr">
              <a:lnSpc>
                <a:spcPct val="99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2pPr>
            <a:lvl3pPr lvl="2"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3pPr>
            <a:lvl4pPr lvl="3"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4pPr>
            <a:lvl5pPr lvl="4"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5pPr>
            <a:lvl6pPr lvl="5"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6pPr>
            <a:lvl7pPr lvl="6"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7pPr>
            <a:lvl8pPr lvl="7"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8pPr>
            <a:lvl9pPr lvl="8"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matchingName="76_Custom Layout">
  <p:cSld name="76_Custom Layout">
    <p:bg>
      <p:bgPr>
        <a:blipFill>
          <a:blip r:embed="rId2">
            <a:alphaModFix/>
          </a:blip>
          <a:stretch>
            <a:fillRect/>
          </a:stretch>
        </a:blipFill>
        <a:effectLst/>
      </p:bgPr>
    </p:bg>
    <p:spTree>
      <p:nvGrpSpPr>
        <p:cNvPr id="1" name="Shape 1547"/>
        <p:cNvGrpSpPr/>
        <p:nvPr/>
      </p:nvGrpSpPr>
      <p:grpSpPr>
        <a:xfrm>
          <a:off x="0" y="0"/>
          <a:ext cx="0" cy="0"/>
          <a:chOff x="0" y="0"/>
          <a:chExt cx="0" cy="0"/>
        </a:xfrm>
      </p:grpSpPr>
      <p:sp>
        <p:nvSpPr>
          <p:cNvPr id="1548" name="Google Shape;1548;p105"/>
          <p:cNvSpPr/>
          <p:nvPr/>
        </p:nvSpPr>
        <p:spPr>
          <a:xfrm>
            <a:off x="1090672" y="1476228"/>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49" name="Google Shape;1549;p105"/>
          <p:cNvSpPr txBox="1">
            <a:spLocks noGrp="1"/>
          </p:cNvSpPr>
          <p:nvPr>
            <p:ph type="title"/>
          </p:nvPr>
        </p:nvSpPr>
        <p:spPr>
          <a:xfrm>
            <a:off x="1512237" y="2053191"/>
            <a:ext cx="6144900" cy="1169100"/>
          </a:xfrm>
          <a:prstGeom prst="rect">
            <a:avLst/>
          </a:prstGeom>
          <a:noFill/>
          <a:ln>
            <a:noFill/>
          </a:ln>
        </p:spPr>
        <p:txBody>
          <a:bodyPr spcFirstLastPara="1" wrap="square" lIns="0" tIns="34275" rIns="0" bIns="0" anchor="t" anchorCtr="0">
            <a:noAutofit/>
          </a:bodyPr>
          <a:lstStyle>
            <a:lvl1pPr lvl="0" algn="ctr">
              <a:lnSpc>
                <a:spcPct val="99000"/>
              </a:lnSpc>
              <a:spcBef>
                <a:spcPts val="0"/>
              </a:spcBef>
              <a:spcAft>
                <a:spcPts val="0"/>
              </a:spcAft>
              <a:buClr>
                <a:schemeClr val="dk1"/>
              </a:buClr>
              <a:buSzPts val="2700"/>
              <a:buFont typeface="Poppins SemiBold"/>
              <a:buNone/>
              <a:defRPr sz="27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50" name="Google Shape;1550;p10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551" name="Google Shape;1551;p105"/>
          <p:cNvGrpSpPr/>
          <p:nvPr/>
        </p:nvGrpSpPr>
        <p:grpSpPr>
          <a:xfrm>
            <a:off x="4363971" y="1237055"/>
            <a:ext cx="473625" cy="473625"/>
            <a:chOff x="-5326064" y="9047077"/>
            <a:chExt cx="1263000" cy="1263000"/>
          </a:xfrm>
        </p:grpSpPr>
        <p:sp>
          <p:nvSpPr>
            <p:cNvPr id="1552" name="Google Shape;1552;p105"/>
            <p:cNvSpPr/>
            <p:nvPr/>
          </p:nvSpPr>
          <p:spPr>
            <a:xfrm>
              <a:off x="-5326064" y="9047077"/>
              <a:ext cx="1263000" cy="12630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53" name="Google Shape;1553;p105"/>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54" name="Google Shape;1554;p105"/>
          <p:cNvSpPr txBox="1">
            <a:spLocks noGrp="1"/>
          </p:cNvSpPr>
          <p:nvPr>
            <p:ph type="subTitle" idx="1"/>
          </p:nvPr>
        </p:nvSpPr>
        <p:spPr>
          <a:xfrm>
            <a:off x="1512245" y="343365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accent3"/>
              </a:buClr>
              <a:buSzPts val="900"/>
              <a:buNone/>
              <a:defRPr sz="1000">
                <a:solidFill>
                  <a:schemeClr val="accent3"/>
                </a:solidFill>
                <a:latin typeface="Poppins Medium"/>
                <a:ea typeface="Poppins Medium"/>
                <a:cs typeface="Poppins Medium"/>
                <a:sym typeface="Poppins Medium"/>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555" name="Google Shape;1555;p105"/>
          <p:cNvGrpSpPr/>
          <p:nvPr/>
        </p:nvGrpSpPr>
        <p:grpSpPr>
          <a:xfrm>
            <a:off x="8381796" y="4822425"/>
            <a:ext cx="537710" cy="158585"/>
            <a:chOff x="22351457" y="12859799"/>
            <a:chExt cx="1433894" cy="422893"/>
          </a:xfrm>
        </p:grpSpPr>
        <p:grpSp>
          <p:nvGrpSpPr>
            <p:cNvPr id="1556" name="Google Shape;1556;p105"/>
            <p:cNvGrpSpPr/>
            <p:nvPr/>
          </p:nvGrpSpPr>
          <p:grpSpPr>
            <a:xfrm>
              <a:off x="22351457" y="12859799"/>
              <a:ext cx="1379787" cy="422893"/>
              <a:chOff x="22351457" y="12859799"/>
              <a:chExt cx="1379787" cy="422893"/>
            </a:xfrm>
          </p:grpSpPr>
          <p:sp>
            <p:nvSpPr>
              <p:cNvPr id="1557" name="Google Shape;1557;p105"/>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58" name="Google Shape;1558;p105"/>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559" name="Google Shape;1559;p105"/>
              <p:cNvGrpSpPr/>
              <p:nvPr/>
            </p:nvGrpSpPr>
            <p:grpSpPr>
              <a:xfrm>
                <a:off x="23288552" y="12859801"/>
                <a:ext cx="442692" cy="422765"/>
                <a:chOff x="23288552" y="12859801"/>
                <a:chExt cx="442692" cy="422765"/>
              </a:xfrm>
            </p:grpSpPr>
            <p:grpSp>
              <p:nvGrpSpPr>
                <p:cNvPr id="1560" name="Google Shape;1560;p105"/>
                <p:cNvGrpSpPr/>
                <p:nvPr/>
              </p:nvGrpSpPr>
              <p:grpSpPr>
                <a:xfrm>
                  <a:off x="23288552" y="12859801"/>
                  <a:ext cx="442692" cy="422765"/>
                  <a:chOff x="23288552" y="12859801"/>
                  <a:chExt cx="442692" cy="422765"/>
                </a:xfrm>
              </p:grpSpPr>
              <p:sp>
                <p:nvSpPr>
                  <p:cNvPr id="1561" name="Google Shape;1561;p105"/>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62" name="Google Shape;1562;p105"/>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63" name="Google Shape;1563;p105"/>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564" name="Google Shape;1564;p105"/>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65" name="Google Shape;1565;p105"/>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1566" name="Google Shape;1566;p105"/>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matchingName="77_Custom Layout">
  <p:cSld name="77_Custom Layout">
    <p:bg>
      <p:bgPr>
        <a:gradFill>
          <a:gsLst>
            <a:gs pos="0">
              <a:srgbClr val="FF001A"/>
            </a:gs>
            <a:gs pos="70000">
              <a:srgbClr val="290051"/>
            </a:gs>
            <a:gs pos="100000">
              <a:srgbClr val="0C0024"/>
            </a:gs>
          </a:gsLst>
          <a:lin ang="13500032" scaled="0"/>
        </a:gradFill>
        <a:effectLst/>
      </p:bgPr>
    </p:bg>
    <p:spTree>
      <p:nvGrpSpPr>
        <p:cNvPr id="1" name="Shape 1567"/>
        <p:cNvGrpSpPr/>
        <p:nvPr/>
      </p:nvGrpSpPr>
      <p:grpSpPr>
        <a:xfrm>
          <a:off x="0" y="0"/>
          <a:ext cx="0" cy="0"/>
          <a:chOff x="0" y="0"/>
          <a:chExt cx="0" cy="0"/>
        </a:xfrm>
      </p:grpSpPr>
      <p:pic>
        <p:nvPicPr>
          <p:cNvPr id="1568" name="Google Shape;1568;p106"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1569" name="Google Shape;1569;p106"/>
          <p:cNvSpPr/>
          <p:nvPr/>
        </p:nvSpPr>
        <p:spPr>
          <a:xfrm>
            <a:off x="1090672" y="1476228"/>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570" name="Google Shape;1570;p106"/>
          <p:cNvGrpSpPr/>
          <p:nvPr/>
        </p:nvGrpSpPr>
        <p:grpSpPr>
          <a:xfrm>
            <a:off x="4363971" y="1237055"/>
            <a:ext cx="473625" cy="473625"/>
            <a:chOff x="-5326064" y="9047077"/>
            <a:chExt cx="1263000" cy="1263000"/>
          </a:xfrm>
        </p:grpSpPr>
        <p:sp>
          <p:nvSpPr>
            <p:cNvPr id="1571" name="Google Shape;1571;p106"/>
            <p:cNvSpPr/>
            <p:nvPr/>
          </p:nvSpPr>
          <p:spPr>
            <a:xfrm>
              <a:off x="-5326064" y="9047077"/>
              <a:ext cx="1263000" cy="12630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72" name="Google Shape;1572;p106"/>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73" name="Google Shape;1573;p10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574" name="Google Shape;1574;p106"/>
          <p:cNvGrpSpPr/>
          <p:nvPr/>
        </p:nvGrpSpPr>
        <p:grpSpPr>
          <a:xfrm>
            <a:off x="8381796" y="4822425"/>
            <a:ext cx="537710" cy="158585"/>
            <a:chOff x="22351457" y="12859799"/>
            <a:chExt cx="1433894" cy="422893"/>
          </a:xfrm>
        </p:grpSpPr>
        <p:grpSp>
          <p:nvGrpSpPr>
            <p:cNvPr id="1575" name="Google Shape;1575;p106"/>
            <p:cNvGrpSpPr/>
            <p:nvPr/>
          </p:nvGrpSpPr>
          <p:grpSpPr>
            <a:xfrm>
              <a:off x="22351457" y="12859799"/>
              <a:ext cx="1379787" cy="422893"/>
              <a:chOff x="22351457" y="12859799"/>
              <a:chExt cx="1379787" cy="422893"/>
            </a:xfrm>
          </p:grpSpPr>
          <p:sp>
            <p:nvSpPr>
              <p:cNvPr id="1576" name="Google Shape;1576;p106"/>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77" name="Google Shape;1577;p106"/>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578" name="Google Shape;1578;p106"/>
              <p:cNvGrpSpPr/>
              <p:nvPr/>
            </p:nvGrpSpPr>
            <p:grpSpPr>
              <a:xfrm>
                <a:off x="23288552" y="12859801"/>
                <a:ext cx="442692" cy="422765"/>
                <a:chOff x="23288552" y="12859801"/>
                <a:chExt cx="442692" cy="422765"/>
              </a:xfrm>
            </p:grpSpPr>
            <p:grpSp>
              <p:nvGrpSpPr>
                <p:cNvPr id="1579" name="Google Shape;1579;p106"/>
                <p:cNvGrpSpPr/>
                <p:nvPr/>
              </p:nvGrpSpPr>
              <p:grpSpPr>
                <a:xfrm>
                  <a:off x="23288552" y="12859801"/>
                  <a:ext cx="442692" cy="422765"/>
                  <a:chOff x="23288552" y="12859801"/>
                  <a:chExt cx="442692" cy="422765"/>
                </a:xfrm>
              </p:grpSpPr>
              <p:sp>
                <p:nvSpPr>
                  <p:cNvPr id="1580" name="Google Shape;1580;p106"/>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81" name="Google Shape;1581;p106"/>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82" name="Google Shape;1582;p106"/>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583" name="Google Shape;1583;p106"/>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84" name="Google Shape;1584;p106"/>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1585" name="Google Shape;1585;p106"/>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
        <p:nvSpPr>
          <p:cNvPr id="1586" name="Google Shape;1586;p106"/>
          <p:cNvSpPr txBox="1">
            <a:spLocks noGrp="1"/>
          </p:cNvSpPr>
          <p:nvPr>
            <p:ph type="title"/>
          </p:nvPr>
        </p:nvSpPr>
        <p:spPr>
          <a:xfrm>
            <a:off x="1512237" y="2053191"/>
            <a:ext cx="6144900" cy="1169100"/>
          </a:xfrm>
          <a:prstGeom prst="rect">
            <a:avLst/>
          </a:prstGeom>
          <a:noFill/>
          <a:ln>
            <a:noFill/>
          </a:ln>
        </p:spPr>
        <p:txBody>
          <a:bodyPr spcFirstLastPara="1" wrap="square" lIns="0" tIns="34275" rIns="0" bIns="0" anchor="t" anchorCtr="0">
            <a:noAutofit/>
          </a:bodyPr>
          <a:lstStyle>
            <a:lvl1pPr lvl="0" algn="ctr">
              <a:lnSpc>
                <a:spcPct val="99000"/>
              </a:lnSpc>
              <a:spcBef>
                <a:spcPts val="0"/>
              </a:spcBef>
              <a:spcAft>
                <a:spcPts val="0"/>
              </a:spcAft>
              <a:buClr>
                <a:schemeClr val="dk1"/>
              </a:buClr>
              <a:buSzPts val="2700"/>
              <a:buFont typeface="Poppins SemiBold"/>
              <a:buNone/>
              <a:defRPr sz="27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87" name="Google Shape;1587;p106"/>
          <p:cNvSpPr txBox="1">
            <a:spLocks noGrp="1"/>
          </p:cNvSpPr>
          <p:nvPr>
            <p:ph type="subTitle" idx="1"/>
          </p:nvPr>
        </p:nvSpPr>
        <p:spPr>
          <a:xfrm>
            <a:off x="1512245" y="343365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accent3"/>
              </a:buClr>
              <a:buSzPts val="900"/>
              <a:buNone/>
              <a:defRPr sz="1000">
                <a:solidFill>
                  <a:schemeClr val="accent3"/>
                </a:solidFill>
                <a:latin typeface="Poppins Medium"/>
                <a:ea typeface="Poppins Medium"/>
                <a:cs typeface="Poppins Medium"/>
                <a:sym typeface="Poppins Medium"/>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matchingName="78_Custom Layout">
  <p:cSld name="78_Custom Layout">
    <p:bg>
      <p:bgPr>
        <a:gradFill>
          <a:gsLst>
            <a:gs pos="0">
              <a:srgbClr val="FF001A"/>
            </a:gs>
            <a:gs pos="70000">
              <a:srgbClr val="290051"/>
            </a:gs>
            <a:gs pos="100000">
              <a:srgbClr val="0C0024"/>
            </a:gs>
          </a:gsLst>
          <a:lin ang="13500032" scaled="0"/>
        </a:gradFill>
        <a:effectLst/>
      </p:bgPr>
    </p:bg>
    <p:spTree>
      <p:nvGrpSpPr>
        <p:cNvPr id="1" name="Shape 1588"/>
        <p:cNvGrpSpPr/>
        <p:nvPr/>
      </p:nvGrpSpPr>
      <p:grpSpPr>
        <a:xfrm>
          <a:off x="0" y="0"/>
          <a:ext cx="0" cy="0"/>
          <a:chOff x="0" y="0"/>
          <a:chExt cx="0" cy="0"/>
        </a:xfrm>
      </p:grpSpPr>
      <p:pic>
        <p:nvPicPr>
          <p:cNvPr id="1589" name="Google Shape;1589;p107"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1590" name="Google Shape;1590;p107"/>
          <p:cNvSpPr>
            <a:spLocks noGrp="1"/>
          </p:cNvSpPr>
          <p:nvPr>
            <p:ph type="pic" idx="2"/>
          </p:nvPr>
        </p:nvSpPr>
        <p:spPr>
          <a:xfrm>
            <a:off x="809642" y="727999"/>
            <a:ext cx="3804900" cy="3702600"/>
          </a:xfrm>
          <a:prstGeom prst="roundRect">
            <a:avLst>
              <a:gd name="adj" fmla="val 3253"/>
            </a:avLst>
          </a:prstGeom>
          <a:noFill/>
          <a:ln>
            <a:noFill/>
          </a:ln>
        </p:spPr>
      </p:sp>
      <p:sp>
        <p:nvSpPr>
          <p:cNvPr id="1591" name="Google Shape;1591;p10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592" name="Google Shape;1592;p107"/>
          <p:cNvSpPr txBox="1">
            <a:spLocks noGrp="1"/>
          </p:cNvSpPr>
          <p:nvPr>
            <p:ph type="title"/>
          </p:nvPr>
        </p:nvSpPr>
        <p:spPr>
          <a:xfrm>
            <a:off x="4544195" y="1830366"/>
            <a:ext cx="3383400" cy="1169100"/>
          </a:xfrm>
          <a:prstGeom prst="rect">
            <a:avLst/>
          </a:prstGeom>
          <a:noFill/>
          <a:ln>
            <a:noFill/>
          </a:ln>
        </p:spPr>
        <p:txBody>
          <a:bodyPr spcFirstLastPara="1" wrap="square" lIns="0" tIns="0" rIns="0" bIns="0" anchor="t" anchorCtr="0">
            <a:noAutofit/>
          </a:bodyPr>
          <a:lstStyle>
            <a:lvl1pPr lvl="0" algn="ctr">
              <a:lnSpc>
                <a:spcPct val="99000"/>
              </a:lnSpc>
              <a:spcBef>
                <a:spcPts val="0"/>
              </a:spcBef>
              <a:spcAft>
                <a:spcPts val="0"/>
              </a:spcAft>
              <a:buClr>
                <a:schemeClr val="lt1"/>
              </a:buClr>
              <a:buSzPts val="2100"/>
              <a:buFont typeface="Poppins SemiBold"/>
              <a:buNone/>
              <a:defRPr sz="21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93" name="Google Shape;1593;p107"/>
          <p:cNvSpPr txBox="1">
            <a:spLocks noGrp="1"/>
          </p:cNvSpPr>
          <p:nvPr>
            <p:ph type="subTitle" idx="1"/>
          </p:nvPr>
        </p:nvSpPr>
        <p:spPr>
          <a:xfrm>
            <a:off x="4761880" y="3186236"/>
            <a:ext cx="29082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lt2"/>
              </a:buClr>
              <a:buSzPts val="800"/>
              <a:buNone/>
              <a:defRPr sz="900">
                <a:solidFill>
                  <a:schemeClr val="lt2"/>
                </a:solidFill>
                <a:latin typeface="Poppins Medium"/>
                <a:ea typeface="Poppins Medium"/>
                <a:cs typeface="Poppins Medium"/>
                <a:sym typeface="Poppins Medium"/>
              </a:defRPr>
            </a:lvl1pPr>
            <a:lvl2pPr lvl="1" algn="ctr">
              <a:lnSpc>
                <a:spcPct val="95000"/>
              </a:lnSpc>
              <a:spcBef>
                <a:spcPts val="1300"/>
              </a:spcBef>
              <a:spcAft>
                <a:spcPts val="0"/>
              </a:spcAft>
              <a:buClr>
                <a:schemeClr val="lt2"/>
              </a:buClr>
              <a:buSzPts val="700"/>
              <a:buNone/>
              <a:defRPr sz="700">
                <a:solidFill>
                  <a:schemeClr val="lt2"/>
                </a:solidFill>
              </a:defRPr>
            </a:lvl2pPr>
            <a:lvl3pPr lvl="2" algn="ctr">
              <a:lnSpc>
                <a:spcPct val="95000"/>
              </a:lnSpc>
              <a:spcBef>
                <a:spcPts val="1300"/>
              </a:spcBef>
              <a:spcAft>
                <a:spcPts val="0"/>
              </a:spcAft>
              <a:buClr>
                <a:schemeClr val="lt2"/>
              </a:buClr>
              <a:buSzPts val="600"/>
              <a:buNone/>
              <a:defRPr sz="700">
                <a:solidFill>
                  <a:schemeClr val="lt2"/>
                </a:solidFill>
              </a:defRPr>
            </a:lvl3pPr>
            <a:lvl4pPr lvl="3" algn="ctr">
              <a:lnSpc>
                <a:spcPct val="95000"/>
              </a:lnSpc>
              <a:spcBef>
                <a:spcPts val="1300"/>
              </a:spcBef>
              <a:spcAft>
                <a:spcPts val="0"/>
              </a:spcAft>
              <a:buClr>
                <a:schemeClr val="lt2"/>
              </a:buClr>
              <a:buSzPts val="500"/>
              <a:buNone/>
              <a:defRPr sz="600">
                <a:solidFill>
                  <a:schemeClr val="lt2"/>
                </a:solidFill>
              </a:defRPr>
            </a:lvl4pPr>
            <a:lvl5pPr lvl="4" algn="ctr">
              <a:lnSpc>
                <a:spcPct val="95000"/>
              </a:lnSpc>
              <a:spcBef>
                <a:spcPts val="1300"/>
              </a:spcBef>
              <a:spcAft>
                <a:spcPts val="0"/>
              </a:spcAft>
              <a:buClr>
                <a:schemeClr val="lt2"/>
              </a:buClr>
              <a:buSzPts val="500"/>
              <a:buNone/>
              <a:defRPr sz="600">
                <a:solidFill>
                  <a:schemeClr val="lt2"/>
                </a:solidFill>
              </a:defRPr>
            </a:lvl5pPr>
            <a:lvl6pPr lvl="5" algn="ctr">
              <a:lnSpc>
                <a:spcPct val="90000"/>
              </a:lnSpc>
              <a:spcBef>
                <a:spcPts val="400"/>
              </a:spcBef>
              <a:spcAft>
                <a:spcPts val="0"/>
              </a:spcAft>
              <a:buClr>
                <a:schemeClr val="lt2"/>
              </a:buClr>
              <a:buSzPts val="600"/>
              <a:buNone/>
              <a:defRPr sz="600">
                <a:solidFill>
                  <a:schemeClr val="lt2"/>
                </a:solidFill>
              </a:defRPr>
            </a:lvl6pPr>
            <a:lvl7pPr lvl="6" algn="ctr">
              <a:lnSpc>
                <a:spcPct val="90000"/>
              </a:lnSpc>
              <a:spcBef>
                <a:spcPts val="400"/>
              </a:spcBef>
              <a:spcAft>
                <a:spcPts val="0"/>
              </a:spcAft>
              <a:buClr>
                <a:schemeClr val="lt2"/>
              </a:buClr>
              <a:buSzPts val="600"/>
              <a:buNone/>
              <a:defRPr sz="600">
                <a:solidFill>
                  <a:schemeClr val="lt2"/>
                </a:solidFill>
              </a:defRPr>
            </a:lvl7pPr>
            <a:lvl8pPr lvl="7" algn="ctr">
              <a:lnSpc>
                <a:spcPct val="90000"/>
              </a:lnSpc>
              <a:spcBef>
                <a:spcPts val="400"/>
              </a:spcBef>
              <a:spcAft>
                <a:spcPts val="0"/>
              </a:spcAft>
              <a:buClr>
                <a:schemeClr val="lt2"/>
              </a:buClr>
              <a:buSzPts val="600"/>
              <a:buNone/>
              <a:defRPr sz="600">
                <a:solidFill>
                  <a:schemeClr val="lt2"/>
                </a:solidFill>
              </a:defRPr>
            </a:lvl8pPr>
            <a:lvl9pPr lvl="8" algn="ctr">
              <a:lnSpc>
                <a:spcPct val="90000"/>
              </a:lnSpc>
              <a:spcBef>
                <a:spcPts val="400"/>
              </a:spcBef>
              <a:spcAft>
                <a:spcPts val="0"/>
              </a:spcAft>
              <a:buClr>
                <a:schemeClr val="lt2"/>
              </a:buClr>
              <a:buSzPts val="600"/>
              <a:buNone/>
              <a:defRPr sz="600">
                <a:solidFill>
                  <a:schemeClr val="lt2"/>
                </a:solidFill>
              </a:defRPr>
            </a:lvl9pPr>
          </a:lstStyle>
          <a:p>
            <a:endParaRPr/>
          </a:p>
        </p:txBody>
      </p:sp>
      <p:grpSp>
        <p:nvGrpSpPr>
          <p:cNvPr id="1594" name="Google Shape;1594;p107"/>
          <p:cNvGrpSpPr/>
          <p:nvPr/>
        </p:nvGrpSpPr>
        <p:grpSpPr>
          <a:xfrm>
            <a:off x="8381796" y="4822425"/>
            <a:ext cx="537710" cy="158585"/>
            <a:chOff x="22351457" y="12859799"/>
            <a:chExt cx="1433894" cy="422893"/>
          </a:xfrm>
        </p:grpSpPr>
        <p:grpSp>
          <p:nvGrpSpPr>
            <p:cNvPr id="1595" name="Google Shape;1595;p107"/>
            <p:cNvGrpSpPr/>
            <p:nvPr/>
          </p:nvGrpSpPr>
          <p:grpSpPr>
            <a:xfrm>
              <a:off x="22351457" y="12859799"/>
              <a:ext cx="1379787" cy="422893"/>
              <a:chOff x="22351457" y="12859799"/>
              <a:chExt cx="1379787" cy="422893"/>
            </a:xfrm>
          </p:grpSpPr>
          <p:sp>
            <p:nvSpPr>
              <p:cNvPr id="1596" name="Google Shape;1596;p107"/>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97" name="Google Shape;1597;p107"/>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598" name="Google Shape;1598;p107"/>
              <p:cNvGrpSpPr/>
              <p:nvPr/>
            </p:nvGrpSpPr>
            <p:grpSpPr>
              <a:xfrm>
                <a:off x="23288552" y="12859801"/>
                <a:ext cx="442692" cy="422765"/>
                <a:chOff x="23288552" y="12859801"/>
                <a:chExt cx="442692" cy="422765"/>
              </a:xfrm>
            </p:grpSpPr>
            <p:grpSp>
              <p:nvGrpSpPr>
                <p:cNvPr id="1599" name="Google Shape;1599;p107"/>
                <p:cNvGrpSpPr/>
                <p:nvPr/>
              </p:nvGrpSpPr>
              <p:grpSpPr>
                <a:xfrm>
                  <a:off x="23288552" y="12859801"/>
                  <a:ext cx="442692" cy="422765"/>
                  <a:chOff x="23288552" y="12859801"/>
                  <a:chExt cx="442692" cy="422765"/>
                </a:xfrm>
              </p:grpSpPr>
              <p:sp>
                <p:nvSpPr>
                  <p:cNvPr id="1600" name="Google Shape;1600;p107"/>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01" name="Google Shape;1601;p107"/>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02" name="Google Shape;1602;p107"/>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03" name="Google Shape;1603;p107"/>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04" name="Google Shape;1604;p107"/>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1605" name="Google Shape;1605;p107"/>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matchingName="79_Custom Layout">
  <p:cSld name="79_Custom Layout">
    <p:bg>
      <p:bgPr>
        <a:blipFill>
          <a:blip r:embed="rId2">
            <a:alphaModFix/>
          </a:blip>
          <a:stretch>
            <a:fillRect/>
          </a:stretch>
        </a:blipFill>
        <a:effectLst/>
      </p:bgPr>
    </p:bg>
    <p:spTree>
      <p:nvGrpSpPr>
        <p:cNvPr id="1" name="Shape 1606"/>
        <p:cNvGrpSpPr/>
        <p:nvPr/>
      </p:nvGrpSpPr>
      <p:grpSpPr>
        <a:xfrm>
          <a:off x="0" y="0"/>
          <a:ext cx="0" cy="0"/>
          <a:chOff x="0" y="0"/>
          <a:chExt cx="0" cy="0"/>
        </a:xfrm>
      </p:grpSpPr>
      <p:sp>
        <p:nvSpPr>
          <p:cNvPr id="1607" name="Google Shape;1607;p10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608" name="Google Shape;1608;p108"/>
          <p:cNvSpPr/>
          <p:nvPr/>
        </p:nvSpPr>
        <p:spPr>
          <a:xfrm>
            <a:off x="1090672" y="1469084"/>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09" name="Google Shape;1609;p108"/>
          <p:cNvSpPr txBox="1">
            <a:spLocks noGrp="1"/>
          </p:cNvSpPr>
          <p:nvPr>
            <p:ph type="title"/>
          </p:nvPr>
        </p:nvSpPr>
        <p:spPr>
          <a:xfrm>
            <a:off x="1512234" y="2053191"/>
            <a:ext cx="6144900" cy="1169100"/>
          </a:xfrm>
          <a:prstGeom prst="rect">
            <a:avLst/>
          </a:prstGeom>
          <a:noFill/>
          <a:ln>
            <a:noFill/>
          </a:ln>
        </p:spPr>
        <p:txBody>
          <a:bodyPr spcFirstLastPara="1" wrap="square" lIns="0" tIns="0" rIns="0" bIns="0" anchor="t" anchorCtr="0">
            <a:noAutofit/>
          </a:bodyPr>
          <a:lstStyle>
            <a:lvl1pPr lvl="0" algn="ctr">
              <a:lnSpc>
                <a:spcPct val="102000"/>
              </a:lnSpc>
              <a:spcBef>
                <a:spcPts val="0"/>
              </a:spcBef>
              <a:spcAft>
                <a:spcPts val="0"/>
              </a:spcAft>
              <a:buClr>
                <a:schemeClr val="dk1"/>
              </a:buClr>
              <a:buSzPts val="2700"/>
              <a:buFont typeface="Poppins SemiBold"/>
              <a:buNone/>
              <a:defRPr sz="27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grpSp>
        <p:nvGrpSpPr>
          <p:cNvPr id="1610" name="Google Shape;1610;p108"/>
          <p:cNvGrpSpPr/>
          <p:nvPr/>
        </p:nvGrpSpPr>
        <p:grpSpPr>
          <a:xfrm>
            <a:off x="4356948" y="1194032"/>
            <a:ext cx="428662" cy="428662"/>
            <a:chOff x="-5326064" y="9047077"/>
            <a:chExt cx="1263000" cy="1263000"/>
          </a:xfrm>
        </p:grpSpPr>
        <p:sp>
          <p:nvSpPr>
            <p:cNvPr id="1611" name="Google Shape;1611;p108"/>
            <p:cNvSpPr/>
            <p:nvPr/>
          </p:nvSpPr>
          <p:spPr>
            <a:xfrm>
              <a:off x="-5326064" y="9047077"/>
              <a:ext cx="1263000" cy="1263000"/>
            </a:xfrm>
            <a:prstGeom prst="ellipse">
              <a:avLst/>
            </a:prstGeom>
            <a:solidFill>
              <a:schemeClr val="accent2"/>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12" name="Google Shape;1612;p108"/>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13" name="Google Shape;1613;p108"/>
          <p:cNvSpPr txBox="1">
            <a:spLocks noGrp="1"/>
          </p:cNvSpPr>
          <p:nvPr>
            <p:ph type="subTitle" idx="1"/>
          </p:nvPr>
        </p:nvSpPr>
        <p:spPr>
          <a:xfrm>
            <a:off x="1512243" y="347790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accent3"/>
              </a:buClr>
              <a:buSzPts val="900"/>
              <a:buNone/>
              <a:defRPr sz="1000">
                <a:solidFill>
                  <a:schemeClr val="accent3"/>
                </a:solidFill>
                <a:latin typeface="Poppins Medium"/>
                <a:ea typeface="Poppins Medium"/>
                <a:cs typeface="Poppins Medium"/>
                <a:sym typeface="Poppins Medium"/>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614" name="Google Shape;1614;p108"/>
          <p:cNvGrpSpPr/>
          <p:nvPr/>
        </p:nvGrpSpPr>
        <p:grpSpPr>
          <a:xfrm>
            <a:off x="8381796" y="4822425"/>
            <a:ext cx="537710" cy="158585"/>
            <a:chOff x="22351457" y="12859799"/>
            <a:chExt cx="1433894" cy="422893"/>
          </a:xfrm>
        </p:grpSpPr>
        <p:grpSp>
          <p:nvGrpSpPr>
            <p:cNvPr id="1615" name="Google Shape;1615;p108"/>
            <p:cNvGrpSpPr/>
            <p:nvPr/>
          </p:nvGrpSpPr>
          <p:grpSpPr>
            <a:xfrm>
              <a:off x="22351457" y="12859799"/>
              <a:ext cx="1379787" cy="422893"/>
              <a:chOff x="22351457" y="12859799"/>
              <a:chExt cx="1379787" cy="422893"/>
            </a:xfrm>
          </p:grpSpPr>
          <p:sp>
            <p:nvSpPr>
              <p:cNvPr id="1616" name="Google Shape;1616;p108"/>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17" name="Google Shape;1617;p108"/>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18" name="Google Shape;1618;p108"/>
              <p:cNvGrpSpPr/>
              <p:nvPr/>
            </p:nvGrpSpPr>
            <p:grpSpPr>
              <a:xfrm>
                <a:off x="23288552" y="12859801"/>
                <a:ext cx="442692" cy="422765"/>
                <a:chOff x="23288552" y="12859801"/>
                <a:chExt cx="442692" cy="422765"/>
              </a:xfrm>
            </p:grpSpPr>
            <p:grpSp>
              <p:nvGrpSpPr>
                <p:cNvPr id="1619" name="Google Shape;1619;p108"/>
                <p:cNvGrpSpPr/>
                <p:nvPr/>
              </p:nvGrpSpPr>
              <p:grpSpPr>
                <a:xfrm>
                  <a:off x="23288552" y="12859801"/>
                  <a:ext cx="442692" cy="422765"/>
                  <a:chOff x="23288552" y="12859801"/>
                  <a:chExt cx="442692" cy="422765"/>
                </a:xfrm>
              </p:grpSpPr>
              <p:sp>
                <p:nvSpPr>
                  <p:cNvPr id="1620" name="Google Shape;1620;p108"/>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21" name="Google Shape;1621;p108"/>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22" name="Google Shape;1622;p108"/>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23" name="Google Shape;1623;p108"/>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24" name="Google Shape;1624;p108"/>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1625" name="Google Shape;1625;p108"/>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matchingName="80_Custom Layout">
  <p:cSld name="80_Custom Layout">
    <p:bg>
      <p:bgPr>
        <a:blipFill>
          <a:blip r:embed="rId2">
            <a:alphaModFix/>
          </a:blip>
          <a:stretch>
            <a:fillRect/>
          </a:stretch>
        </a:blipFill>
        <a:effectLst/>
      </p:bgPr>
    </p:bg>
    <p:spTree>
      <p:nvGrpSpPr>
        <p:cNvPr id="1" name="Shape 1626"/>
        <p:cNvGrpSpPr/>
        <p:nvPr/>
      </p:nvGrpSpPr>
      <p:grpSpPr>
        <a:xfrm>
          <a:off x="0" y="0"/>
          <a:ext cx="0" cy="0"/>
          <a:chOff x="0" y="0"/>
          <a:chExt cx="0" cy="0"/>
        </a:xfrm>
      </p:grpSpPr>
      <p:sp>
        <p:nvSpPr>
          <p:cNvPr id="1627" name="Google Shape;1627;p10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628" name="Google Shape;1628;p10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1629" name="Google Shape;1629;p109"/>
          <p:cNvSpPr txBox="1">
            <a:spLocks noGrp="1"/>
          </p:cNvSpPr>
          <p:nvPr>
            <p:ph type="body" idx="1"/>
          </p:nvPr>
        </p:nvSpPr>
        <p:spPr>
          <a:xfrm>
            <a:off x="301713" y="1980348"/>
            <a:ext cx="5270400" cy="2046300"/>
          </a:xfrm>
          <a:prstGeom prst="rect">
            <a:avLst/>
          </a:prstGeom>
          <a:noFill/>
          <a:ln>
            <a:noFill/>
          </a:ln>
        </p:spPr>
        <p:txBody>
          <a:bodyPr spcFirstLastPara="1" wrap="square" lIns="0" tIns="0" rIns="0" bIns="0" anchor="t" anchorCtr="0">
            <a:noAutofit/>
          </a:bodyPr>
          <a:lstStyle>
            <a:lvl1pPr marL="457200" lvl="0" indent="-330200" algn="l">
              <a:lnSpc>
                <a:spcPct val="100000"/>
              </a:lnSpc>
              <a:spcBef>
                <a:spcPts val="0"/>
              </a:spcBef>
              <a:spcAft>
                <a:spcPts val="0"/>
              </a:spcAft>
              <a:buClr>
                <a:schemeClr val="lt1"/>
              </a:buClr>
              <a:buSzPts val="1600"/>
              <a:buChar char="●"/>
              <a:defRPr sz="1700">
                <a:solidFill>
                  <a:schemeClr val="lt1"/>
                </a:solidFill>
              </a:defRPr>
            </a:lvl1pPr>
            <a:lvl2pPr marL="914400" lvl="1" indent="-330200" algn="l">
              <a:lnSpc>
                <a:spcPct val="100000"/>
              </a:lnSpc>
              <a:spcBef>
                <a:spcPts val="0"/>
              </a:spcBef>
              <a:spcAft>
                <a:spcPts val="0"/>
              </a:spcAft>
              <a:buClr>
                <a:schemeClr val="lt1"/>
              </a:buClr>
              <a:buSzPts val="1600"/>
              <a:buChar char="●"/>
              <a:defRPr sz="1700">
                <a:solidFill>
                  <a:schemeClr val="lt1"/>
                </a:solidFill>
              </a:defRPr>
            </a:lvl2pPr>
            <a:lvl3pPr marL="1371600" lvl="2" indent="-311150" algn="l">
              <a:lnSpc>
                <a:spcPct val="100000"/>
              </a:lnSpc>
              <a:spcBef>
                <a:spcPts val="0"/>
              </a:spcBef>
              <a:spcAft>
                <a:spcPts val="0"/>
              </a:spcAft>
              <a:buClr>
                <a:schemeClr val="lt1"/>
              </a:buClr>
              <a:buSzPts val="1300"/>
              <a:buChar char="●"/>
              <a:defRPr sz="1500">
                <a:solidFill>
                  <a:schemeClr val="lt1"/>
                </a:solidFill>
              </a:defRPr>
            </a:lvl3pPr>
            <a:lvl4pPr marL="1828800" lvl="3" indent="-298450" algn="l">
              <a:lnSpc>
                <a:spcPct val="100000"/>
              </a:lnSpc>
              <a:spcBef>
                <a:spcPts val="0"/>
              </a:spcBef>
              <a:spcAft>
                <a:spcPts val="0"/>
              </a:spcAft>
              <a:buClr>
                <a:schemeClr val="lt1"/>
              </a:buClr>
              <a:buSzPts val="1100"/>
              <a:buChar char="●"/>
              <a:defRPr sz="1200">
                <a:solidFill>
                  <a:schemeClr val="lt1"/>
                </a:solidFill>
              </a:defRPr>
            </a:lvl4pPr>
            <a:lvl5pPr marL="2286000" lvl="4" indent="-279400" algn="l">
              <a:lnSpc>
                <a:spcPct val="100000"/>
              </a:lnSpc>
              <a:spcBef>
                <a:spcPts val="0"/>
              </a:spcBef>
              <a:spcAft>
                <a:spcPts val="0"/>
              </a:spcAft>
              <a:buClr>
                <a:schemeClr val="lt1"/>
              </a:buClr>
              <a:buSzPts val="800"/>
              <a:buChar char="●"/>
              <a:defRPr sz="900">
                <a:solidFill>
                  <a:schemeClr val="lt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grpSp>
        <p:nvGrpSpPr>
          <p:cNvPr id="1630" name="Google Shape;1630;p109"/>
          <p:cNvGrpSpPr/>
          <p:nvPr/>
        </p:nvGrpSpPr>
        <p:grpSpPr>
          <a:xfrm>
            <a:off x="7848585" y="4616745"/>
            <a:ext cx="948486" cy="279733"/>
            <a:chOff x="20929561" y="12311319"/>
            <a:chExt cx="2529297" cy="745954"/>
          </a:xfrm>
        </p:grpSpPr>
        <p:grpSp>
          <p:nvGrpSpPr>
            <p:cNvPr id="1631" name="Google Shape;1631;p109"/>
            <p:cNvGrpSpPr/>
            <p:nvPr/>
          </p:nvGrpSpPr>
          <p:grpSpPr>
            <a:xfrm>
              <a:off x="20929561" y="12311319"/>
              <a:ext cx="2433857" cy="745954"/>
              <a:chOff x="20929561" y="12311319"/>
              <a:chExt cx="2433857" cy="745954"/>
            </a:xfrm>
          </p:grpSpPr>
          <p:sp>
            <p:nvSpPr>
              <p:cNvPr id="1632" name="Google Shape;1632;p109"/>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33" name="Google Shape;1633;p109"/>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34" name="Google Shape;1634;p109"/>
              <p:cNvGrpSpPr/>
              <p:nvPr/>
            </p:nvGrpSpPr>
            <p:grpSpPr>
              <a:xfrm>
                <a:off x="22582537" y="12311321"/>
                <a:ext cx="780881" cy="745730"/>
                <a:chOff x="22582537" y="12311321"/>
                <a:chExt cx="780881" cy="745730"/>
              </a:xfrm>
            </p:grpSpPr>
            <p:grpSp>
              <p:nvGrpSpPr>
                <p:cNvPr id="1635" name="Google Shape;1635;p109"/>
                <p:cNvGrpSpPr/>
                <p:nvPr/>
              </p:nvGrpSpPr>
              <p:grpSpPr>
                <a:xfrm>
                  <a:off x="22582537" y="12311321"/>
                  <a:ext cx="780881" cy="745730"/>
                  <a:chOff x="22582537" y="12311321"/>
                  <a:chExt cx="780881" cy="745730"/>
                </a:xfrm>
              </p:grpSpPr>
              <p:sp>
                <p:nvSpPr>
                  <p:cNvPr id="1636" name="Google Shape;1636;p109"/>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37" name="Google Shape;1637;p109"/>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38" name="Google Shape;1638;p109"/>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39" name="Google Shape;1639;p109"/>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32_Custom Layout">
  <p:cSld name="32_Custom Layout">
    <p:spTree>
      <p:nvGrpSpPr>
        <p:cNvPr id="1" name="Shape 1640"/>
        <p:cNvGrpSpPr/>
        <p:nvPr/>
      </p:nvGrpSpPr>
      <p:grpSpPr>
        <a:xfrm>
          <a:off x="0" y="0"/>
          <a:ext cx="0" cy="0"/>
          <a:chOff x="0" y="0"/>
          <a:chExt cx="0" cy="0"/>
        </a:xfrm>
      </p:grpSpPr>
      <p:sp>
        <p:nvSpPr>
          <p:cNvPr id="1641" name="Google Shape;1641;p110"/>
          <p:cNvSpPr txBox="1">
            <a:spLocks noGrp="1"/>
          </p:cNvSpPr>
          <p:nvPr>
            <p:ph type="title"/>
          </p:nvPr>
        </p:nvSpPr>
        <p:spPr>
          <a:xfrm>
            <a:off x="325593" y="325636"/>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700"/>
              <a:buNone/>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42" name="Google Shape;1642;p11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matchingName="33_Custom Layout 1">
  <p:cSld name="33_Custom Layout_1">
    <p:bg>
      <p:bgPr>
        <a:gradFill>
          <a:gsLst>
            <a:gs pos="0">
              <a:srgbClr val="FF001A"/>
            </a:gs>
            <a:gs pos="70000">
              <a:srgbClr val="290051"/>
            </a:gs>
            <a:gs pos="100000">
              <a:srgbClr val="0C0024"/>
            </a:gs>
          </a:gsLst>
          <a:lin ang="13500032" scaled="0"/>
        </a:gradFill>
        <a:effectLst/>
      </p:bgPr>
    </p:bg>
    <p:spTree>
      <p:nvGrpSpPr>
        <p:cNvPr id="1" name="Shape 1643"/>
        <p:cNvGrpSpPr/>
        <p:nvPr/>
      </p:nvGrpSpPr>
      <p:grpSpPr>
        <a:xfrm>
          <a:off x="0" y="0"/>
          <a:ext cx="0" cy="0"/>
          <a:chOff x="0" y="0"/>
          <a:chExt cx="0" cy="0"/>
        </a:xfrm>
      </p:grpSpPr>
      <p:pic>
        <p:nvPicPr>
          <p:cNvPr id="1644" name="Google Shape;1644;p111"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1645" name="Google Shape;1645;p11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646" name="Google Shape;1646;p111"/>
          <p:cNvGrpSpPr/>
          <p:nvPr/>
        </p:nvGrpSpPr>
        <p:grpSpPr>
          <a:xfrm>
            <a:off x="8381796" y="4822425"/>
            <a:ext cx="537710" cy="158585"/>
            <a:chOff x="22351457" y="12859799"/>
            <a:chExt cx="1433894" cy="422893"/>
          </a:xfrm>
        </p:grpSpPr>
        <p:grpSp>
          <p:nvGrpSpPr>
            <p:cNvPr id="1647" name="Google Shape;1647;p111"/>
            <p:cNvGrpSpPr/>
            <p:nvPr/>
          </p:nvGrpSpPr>
          <p:grpSpPr>
            <a:xfrm>
              <a:off x="22351457" y="12859799"/>
              <a:ext cx="1379787" cy="422893"/>
              <a:chOff x="22351457" y="12859799"/>
              <a:chExt cx="1379787" cy="422893"/>
            </a:xfrm>
          </p:grpSpPr>
          <p:sp>
            <p:nvSpPr>
              <p:cNvPr id="1648" name="Google Shape;1648;p111"/>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49" name="Google Shape;1649;p111"/>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50" name="Google Shape;1650;p111"/>
              <p:cNvGrpSpPr/>
              <p:nvPr/>
            </p:nvGrpSpPr>
            <p:grpSpPr>
              <a:xfrm>
                <a:off x="23288552" y="12859801"/>
                <a:ext cx="442692" cy="422765"/>
                <a:chOff x="23288552" y="12859801"/>
                <a:chExt cx="442692" cy="422765"/>
              </a:xfrm>
            </p:grpSpPr>
            <p:grpSp>
              <p:nvGrpSpPr>
                <p:cNvPr id="1651" name="Google Shape;1651;p111"/>
                <p:cNvGrpSpPr/>
                <p:nvPr/>
              </p:nvGrpSpPr>
              <p:grpSpPr>
                <a:xfrm>
                  <a:off x="23288552" y="12859801"/>
                  <a:ext cx="442692" cy="422765"/>
                  <a:chOff x="23288552" y="12859801"/>
                  <a:chExt cx="442692" cy="422765"/>
                </a:xfrm>
              </p:grpSpPr>
              <p:sp>
                <p:nvSpPr>
                  <p:cNvPr id="1652" name="Google Shape;1652;p111"/>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53" name="Google Shape;1653;p111"/>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54" name="Google Shape;1654;p111"/>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55" name="Google Shape;1655;p111"/>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56" name="Google Shape;1656;p111"/>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16_Custom Layout 1">
  <p:cSld name="16_Custom Layout_1">
    <p:bg>
      <p:bgPr>
        <a:blipFill>
          <a:blip r:embed="rId2">
            <a:alphaModFix/>
          </a:blip>
          <a:stretch>
            <a:fillRect/>
          </a:stretch>
        </a:blipFill>
        <a:effectLst/>
      </p:bgPr>
    </p:bg>
    <p:spTree>
      <p:nvGrpSpPr>
        <p:cNvPr id="1" name="Shape 1657"/>
        <p:cNvGrpSpPr/>
        <p:nvPr/>
      </p:nvGrpSpPr>
      <p:grpSpPr>
        <a:xfrm>
          <a:off x="0" y="0"/>
          <a:ext cx="0" cy="0"/>
          <a:chOff x="0" y="0"/>
          <a:chExt cx="0" cy="0"/>
        </a:xfrm>
      </p:grpSpPr>
      <p:sp>
        <p:nvSpPr>
          <p:cNvPr id="1658" name="Google Shape;1658;p11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29_Custom Layout 1">
  <p:cSld name="29_Custom Layout_1">
    <p:bg>
      <p:bgPr>
        <a:blipFill>
          <a:blip r:embed="rId2">
            <a:alphaModFix/>
          </a:blip>
          <a:stretch>
            <a:fillRect/>
          </a:stretch>
        </a:blipFill>
        <a:effectLst/>
      </p:bgPr>
    </p:bg>
    <p:spTree>
      <p:nvGrpSpPr>
        <p:cNvPr id="1" name="Shape 1659"/>
        <p:cNvGrpSpPr/>
        <p:nvPr/>
      </p:nvGrpSpPr>
      <p:grpSpPr>
        <a:xfrm>
          <a:off x="0" y="0"/>
          <a:ext cx="0" cy="0"/>
          <a:chOff x="0" y="0"/>
          <a:chExt cx="0" cy="0"/>
        </a:xfrm>
      </p:grpSpPr>
      <p:sp>
        <p:nvSpPr>
          <p:cNvPr id="1660" name="Google Shape;1660;p113"/>
          <p:cNvSpPr/>
          <p:nvPr/>
        </p:nvSpPr>
        <p:spPr>
          <a:xfrm>
            <a:off x="639994"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61" name="Google Shape;1661;p113"/>
          <p:cNvSpPr/>
          <p:nvPr/>
        </p:nvSpPr>
        <p:spPr>
          <a:xfrm>
            <a:off x="639994"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62" name="Google Shape;1662;p113"/>
          <p:cNvSpPr/>
          <p:nvPr/>
        </p:nvSpPr>
        <p:spPr>
          <a:xfrm>
            <a:off x="639994"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63" name="Google Shape;1663;p113"/>
          <p:cNvSpPr/>
          <p:nvPr/>
        </p:nvSpPr>
        <p:spPr>
          <a:xfrm>
            <a:off x="639994"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64" name="Google Shape;1664;p113"/>
          <p:cNvSpPr/>
          <p:nvPr/>
        </p:nvSpPr>
        <p:spPr>
          <a:xfrm rot="-5400000">
            <a:off x="292444" y="1064948"/>
            <a:ext cx="862800" cy="167700"/>
          </a:xfrm>
          <a:prstGeom prst="round2SameRect">
            <a:avLst>
              <a:gd name="adj1" fmla="val 15604"/>
              <a:gd name="adj2" fmla="val 0"/>
            </a:avLst>
          </a:prstGeom>
          <a:gradFill>
            <a:gsLst>
              <a:gs pos="0">
                <a:srgbClr val="F20019"/>
              </a:gs>
              <a:gs pos="100000">
                <a:schemeClr val="accent3"/>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65" name="Google Shape;1665;p113"/>
          <p:cNvSpPr txBox="1">
            <a:spLocks noGrp="1"/>
          </p:cNvSpPr>
          <p:nvPr>
            <p:ph type="title"/>
          </p:nvPr>
        </p:nvSpPr>
        <p:spPr>
          <a:xfrm>
            <a:off x="4879198"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66" name="Google Shape;1666;p11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667" name="Google Shape;1667;p113"/>
          <p:cNvSpPr/>
          <p:nvPr/>
        </p:nvSpPr>
        <p:spPr>
          <a:xfrm rot="-5400000">
            <a:off x="292444" y="2018400"/>
            <a:ext cx="862800" cy="167700"/>
          </a:xfrm>
          <a:prstGeom prst="round2SameRect">
            <a:avLst>
              <a:gd name="adj1" fmla="val 15604"/>
              <a:gd name="adj2" fmla="val 0"/>
            </a:avLst>
          </a:prstGeom>
          <a:gradFill>
            <a:gsLst>
              <a:gs pos="0">
                <a:srgbClr val="83003C"/>
              </a:gs>
              <a:gs pos="100000">
                <a:srgbClr val="40004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68" name="Google Shape;1668;p113"/>
          <p:cNvSpPr/>
          <p:nvPr/>
        </p:nvSpPr>
        <p:spPr>
          <a:xfrm rot="-5400000">
            <a:off x="292444" y="2971853"/>
            <a:ext cx="862800" cy="167700"/>
          </a:xfrm>
          <a:prstGeom prst="round2SameRect">
            <a:avLst>
              <a:gd name="adj1" fmla="val 15604"/>
              <a:gd name="adj2" fmla="val 0"/>
            </a:avLst>
          </a:prstGeom>
          <a:gradFill>
            <a:gsLst>
              <a:gs pos="0">
                <a:srgbClr val="1F0057"/>
              </a:gs>
              <a:gs pos="100000">
                <a:srgbClr val="370051"/>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69" name="Google Shape;1669;p113"/>
          <p:cNvSpPr/>
          <p:nvPr/>
        </p:nvSpPr>
        <p:spPr>
          <a:xfrm rot="-5400000">
            <a:off x="292444" y="3925305"/>
            <a:ext cx="862800" cy="167700"/>
          </a:xfrm>
          <a:prstGeom prst="round2SameRect">
            <a:avLst>
              <a:gd name="adj1" fmla="val 15604"/>
              <a:gd name="adj2" fmla="val 0"/>
            </a:avLst>
          </a:prstGeom>
          <a:gradFill>
            <a:gsLst>
              <a:gs pos="0">
                <a:srgbClr val="20035F"/>
              </a:gs>
              <a:gs pos="100000">
                <a:srgbClr val="026FF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70" name="Google Shape;1670;p113"/>
          <p:cNvSpPr txBox="1">
            <a:spLocks noGrp="1"/>
          </p:cNvSpPr>
          <p:nvPr>
            <p:ph type="subTitle" idx="1"/>
          </p:nvPr>
        </p:nvSpPr>
        <p:spPr>
          <a:xfrm>
            <a:off x="1038746" y="95052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1671" name="Google Shape;1671;p113"/>
          <p:cNvSpPr txBox="1">
            <a:spLocks noGrp="1"/>
          </p:cNvSpPr>
          <p:nvPr>
            <p:ph type="subTitle" idx="2"/>
          </p:nvPr>
        </p:nvSpPr>
        <p:spPr>
          <a:xfrm>
            <a:off x="1038746" y="117271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1672" name="Google Shape;1672;p113"/>
          <p:cNvSpPr txBox="1">
            <a:spLocks noGrp="1"/>
          </p:cNvSpPr>
          <p:nvPr>
            <p:ph type="subTitle" idx="3"/>
          </p:nvPr>
        </p:nvSpPr>
        <p:spPr>
          <a:xfrm>
            <a:off x="1038746" y="1905606"/>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1673" name="Google Shape;1673;p113"/>
          <p:cNvSpPr txBox="1">
            <a:spLocks noGrp="1"/>
          </p:cNvSpPr>
          <p:nvPr>
            <p:ph type="subTitle" idx="4"/>
          </p:nvPr>
        </p:nvSpPr>
        <p:spPr>
          <a:xfrm>
            <a:off x="1038746" y="212779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1674" name="Google Shape;1674;p113"/>
          <p:cNvSpPr txBox="1">
            <a:spLocks noGrp="1"/>
          </p:cNvSpPr>
          <p:nvPr>
            <p:ph type="subTitle" idx="5"/>
          </p:nvPr>
        </p:nvSpPr>
        <p:spPr>
          <a:xfrm>
            <a:off x="1038746" y="285968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1675" name="Google Shape;1675;p113"/>
          <p:cNvSpPr txBox="1">
            <a:spLocks noGrp="1"/>
          </p:cNvSpPr>
          <p:nvPr>
            <p:ph type="subTitle" idx="6"/>
          </p:nvPr>
        </p:nvSpPr>
        <p:spPr>
          <a:xfrm>
            <a:off x="1038746" y="308187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1676" name="Google Shape;1676;p113"/>
          <p:cNvSpPr txBox="1">
            <a:spLocks noGrp="1"/>
          </p:cNvSpPr>
          <p:nvPr>
            <p:ph type="subTitle" idx="7"/>
          </p:nvPr>
        </p:nvSpPr>
        <p:spPr>
          <a:xfrm>
            <a:off x="1038746" y="3808265"/>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1677" name="Google Shape;1677;p113"/>
          <p:cNvSpPr txBox="1">
            <a:spLocks noGrp="1"/>
          </p:cNvSpPr>
          <p:nvPr>
            <p:ph type="subTitle" idx="8"/>
          </p:nvPr>
        </p:nvSpPr>
        <p:spPr>
          <a:xfrm>
            <a:off x="1038746" y="403045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1">
  <p:cSld name="70_Custom Layout_1">
    <p:bg>
      <p:bgPr>
        <a:blipFill>
          <a:blip r:embed="rId2">
            <a:alphaModFix/>
          </a:blip>
          <a:stretch>
            <a:fillRect/>
          </a:stretch>
        </a:blipFill>
        <a:effectLst/>
      </p:bgPr>
    </p:bg>
    <p:spTree>
      <p:nvGrpSpPr>
        <p:cNvPr id="1" name="Shape 1678"/>
        <p:cNvGrpSpPr/>
        <p:nvPr/>
      </p:nvGrpSpPr>
      <p:grpSpPr>
        <a:xfrm>
          <a:off x="0" y="0"/>
          <a:ext cx="0" cy="0"/>
          <a:chOff x="0" y="0"/>
          <a:chExt cx="0" cy="0"/>
        </a:xfrm>
      </p:grpSpPr>
      <p:sp>
        <p:nvSpPr>
          <p:cNvPr id="1679" name="Google Shape;1679;p114"/>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80" name="Google Shape;1680;p11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Product Description-2">
  <p:cSld name="70_Custom Layout_1_3">
    <p:bg>
      <p:bgPr>
        <a:blipFill>
          <a:blip r:embed="rId2">
            <a:alphaModFix/>
          </a:blip>
          <a:stretch>
            <a:fillRect/>
          </a:stretch>
        </a:blipFill>
        <a:effectLst/>
      </p:bgPr>
    </p:bg>
    <p:spTree>
      <p:nvGrpSpPr>
        <p:cNvPr id="1" name="Shape 1681"/>
        <p:cNvGrpSpPr/>
        <p:nvPr/>
      </p:nvGrpSpPr>
      <p:grpSpPr>
        <a:xfrm>
          <a:off x="0" y="0"/>
          <a:ext cx="0" cy="0"/>
          <a:chOff x="0" y="0"/>
          <a:chExt cx="0" cy="0"/>
        </a:xfrm>
      </p:grpSpPr>
      <p:sp>
        <p:nvSpPr>
          <p:cNvPr id="1682" name="Google Shape;1682;p115"/>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83" name="Google Shape;1683;p11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684" name="Google Shape;1684;p115"/>
          <p:cNvPicPr preferRelativeResize="0"/>
          <p:nvPr/>
        </p:nvPicPr>
        <p:blipFill>
          <a:blip r:embed="rId3">
            <a:alphaModFix/>
          </a:blip>
          <a:stretch>
            <a:fillRect/>
          </a:stretch>
        </p:blipFill>
        <p:spPr>
          <a:xfrm>
            <a:off x="354170" y="1233187"/>
            <a:ext cx="7127139" cy="2824779"/>
          </a:xfrm>
          <a:prstGeom prst="rect">
            <a:avLst/>
          </a:prstGeom>
          <a:noFill/>
          <a:ln>
            <a:noFill/>
          </a:ln>
        </p:spPr>
      </p:pic>
      <p:sp>
        <p:nvSpPr>
          <p:cNvPr id="1685" name="Google Shape;1685;p115"/>
          <p:cNvSpPr txBox="1">
            <a:spLocks noGrp="1"/>
          </p:cNvSpPr>
          <p:nvPr>
            <p:ph type="subTitle" idx="1"/>
          </p:nvPr>
        </p:nvSpPr>
        <p:spPr>
          <a:xfrm>
            <a:off x="714057" y="1699650"/>
            <a:ext cx="3633300" cy="6183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2200" b="1">
                <a:solidFill>
                  <a:srgbClr val="25146F"/>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686" name="Google Shape;1686;p115"/>
          <p:cNvSpPr txBox="1">
            <a:spLocks noGrp="1"/>
          </p:cNvSpPr>
          <p:nvPr>
            <p:ph type="body" idx="2"/>
          </p:nvPr>
        </p:nvSpPr>
        <p:spPr>
          <a:xfrm>
            <a:off x="697859" y="2625750"/>
            <a:ext cx="3489000" cy="1359000"/>
          </a:xfrm>
          <a:prstGeom prst="rect">
            <a:avLst/>
          </a:prstGeom>
        </p:spPr>
        <p:txBody>
          <a:bodyPr spcFirstLastPara="1" wrap="square" lIns="0" tIns="0" rIns="0" bIns="0" anchor="t" anchorCtr="0">
            <a:noAutofit/>
          </a:bodyPr>
          <a:lstStyle>
            <a:lvl1pPr marL="457200" lvl="0" indent="-292100">
              <a:lnSpc>
                <a:spcPct val="105000"/>
              </a:lnSpc>
              <a:spcBef>
                <a:spcPts val="500"/>
              </a:spcBef>
              <a:spcAft>
                <a:spcPts val="0"/>
              </a:spcAft>
              <a:buClr>
                <a:schemeClr val="dk2"/>
              </a:buClr>
              <a:buSzPts val="1000"/>
              <a:buChar char="●"/>
              <a:defRPr/>
            </a:lvl1pPr>
            <a:lvl2pPr marL="914400" lvl="1" indent="-292100">
              <a:lnSpc>
                <a:spcPct val="105000"/>
              </a:lnSpc>
              <a:spcBef>
                <a:spcPts val="500"/>
              </a:spcBef>
              <a:spcAft>
                <a:spcPts val="0"/>
              </a:spcAft>
              <a:buClr>
                <a:schemeClr val="dk2"/>
              </a:buClr>
              <a:buSzPts val="1000"/>
              <a:buChar char="●"/>
              <a:defRPr sz="1000"/>
            </a:lvl2pPr>
            <a:lvl3pPr marL="1371600" lvl="2" indent="-292100">
              <a:lnSpc>
                <a:spcPct val="105000"/>
              </a:lnSpc>
              <a:spcBef>
                <a:spcPts val="500"/>
              </a:spcBef>
              <a:spcAft>
                <a:spcPts val="0"/>
              </a:spcAft>
              <a:buClr>
                <a:schemeClr val="dk2"/>
              </a:buClr>
              <a:buSzPts val="1000"/>
              <a:buChar char="●"/>
              <a:defRPr sz="1000"/>
            </a:lvl3pPr>
            <a:lvl4pPr marL="1828800" lvl="3" indent="-292100">
              <a:lnSpc>
                <a:spcPct val="105000"/>
              </a:lnSpc>
              <a:spcBef>
                <a:spcPts val="500"/>
              </a:spcBef>
              <a:spcAft>
                <a:spcPts val="0"/>
              </a:spcAft>
              <a:buClr>
                <a:schemeClr val="dk2"/>
              </a:buClr>
              <a:buSzPts val="1000"/>
              <a:buChar char="●"/>
              <a:defRPr sz="1000"/>
            </a:lvl4pPr>
            <a:lvl5pPr marL="2286000" lvl="4" indent="-292100">
              <a:lnSpc>
                <a:spcPct val="105000"/>
              </a:lnSpc>
              <a:spcBef>
                <a:spcPts val="500"/>
              </a:spcBef>
              <a:spcAft>
                <a:spcPts val="0"/>
              </a:spcAft>
              <a:buClr>
                <a:schemeClr val="dk2"/>
              </a:buClr>
              <a:buSzPts val="1000"/>
              <a:buChar char="●"/>
              <a:defRPr sz="1000"/>
            </a:lvl5pPr>
            <a:lvl6pPr marL="2743200" lvl="5" indent="-228600">
              <a:lnSpc>
                <a:spcPct val="105000"/>
              </a:lnSpc>
              <a:spcBef>
                <a:spcPts val="500"/>
              </a:spcBef>
              <a:spcAft>
                <a:spcPts val="0"/>
              </a:spcAft>
              <a:buNone/>
              <a:defRPr sz="100"/>
            </a:lvl6pPr>
            <a:lvl7pPr marL="3200400" lvl="6" indent="-228600">
              <a:lnSpc>
                <a:spcPct val="105000"/>
              </a:lnSpc>
              <a:spcBef>
                <a:spcPts val="500"/>
              </a:spcBef>
              <a:spcAft>
                <a:spcPts val="0"/>
              </a:spcAft>
              <a:buNone/>
              <a:defRPr sz="100"/>
            </a:lvl7pPr>
            <a:lvl8pPr marL="3657600" lvl="7" indent="-228600">
              <a:lnSpc>
                <a:spcPct val="105000"/>
              </a:lnSpc>
              <a:spcBef>
                <a:spcPts val="500"/>
              </a:spcBef>
              <a:spcAft>
                <a:spcPts val="0"/>
              </a:spcAft>
              <a:buNone/>
              <a:defRPr sz="100"/>
            </a:lvl8pPr>
            <a:lvl9pPr marL="4114800" lvl="8" indent="-228600">
              <a:lnSpc>
                <a:spcPct val="105000"/>
              </a:lnSpc>
              <a:spcBef>
                <a:spcPts val="500"/>
              </a:spcBef>
              <a:spcAft>
                <a:spcPts val="0"/>
              </a:spcAft>
              <a:buNone/>
              <a:defRPr sz="100"/>
            </a:lvl9pPr>
          </a:lstStyle>
          <a:p>
            <a:endParaRPr/>
          </a:p>
        </p:txBody>
      </p:sp>
      <p:sp>
        <p:nvSpPr>
          <p:cNvPr id="1687" name="Google Shape;1687;p115"/>
          <p:cNvSpPr>
            <a:spLocks noGrp="1"/>
          </p:cNvSpPr>
          <p:nvPr>
            <p:ph type="pic" idx="3"/>
          </p:nvPr>
        </p:nvSpPr>
        <p:spPr>
          <a:xfrm>
            <a:off x="4859592" y="604509"/>
            <a:ext cx="4140900" cy="4140900"/>
          </a:xfrm>
          <a:prstGeom prst="rect">
            <a:avLst/>
          </a:prstGeom>
          <a:noFill/>
          <a:ln>
            <a:noFill/>
          </a:ln>
        </p:spPr>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Product Description-1">
  <p:cSld name="70_Custom Layout_1_2">
    <p:bg>
      <p:bgPr>
        <a:blipFill>
          <a:blip r:embed="rId2">
            <a:alphaModFix/>
          </a:blip>
          <a:stretch>
            <a:fillRect/>
          </a:stretch>
        </a:blipFill>
        <a:effectLst/>
      </p:bgPr>
    </p:bg>
    <p:spTree>
      <p:nvGrpSpPr>
        <p:cNvPr id="1" name="Shape 1688"/>
        <p:cNvGrpSpPr/>
        <p:nvPr/>
      </p:nvGrpSpPr>
      <p:grpSpPr>
        <a:xfrm>
          <a:off x="0" y="0"/>
          <a:ext cx="0" cy="0"/>
          <a:chOff x="0" y="0"/>
          <a:chExt cx="0" cy="0"/>
        </a:xfrm>
      </p:grpSpPr>
      <p:sp>
        <p:nvSpPr>
          <p:cNvPr id="1689" name="Google Shape;1689;p116"/>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90" name="Google Shape;1690;p11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691" name="Google Shape;1691;p116"/>
          <p:cNvPicPr preferRelativeResize="0"/>
          <p:nvPr/>
        </p:nvPicPr>
        <p:blipFill>
          <a:blip r:embed="rId3">
            <a:alphaModFix/>
          </a:blip>
          <a:stretch>
            <a:fillRect/>
          </a:stretch>
        </p:blipFill>
        <p:spPr>
          <a:xfrm>
            <a:off x="354170" y="980939"/>
            <a:ext cx="7127139" cy="3571055"/>
          </a:xfrm>
          <a:prstGeom prst="rect">
            <a:avLst/>
          </a:prstGeom>
          <a:noFill/>
          <a:ln>
            <a:noFill/>
          </a:ln>
        </p:spPr>
      </p:pic>
      <p:sp>
        <p:nvSpPr>
          <p:cNvPr id="1692" name="Google Shape;1692;p116"/>
          <p:cNvSpPr txBox="1">
            <a:spLocks noGrp="1"/>
          </p:cNvSpPr>
          <p:nvPr>
            <p:ph type="subTitle" idx="1"/>
          </p:nvPr>
        </p:nvSpPr>
        <p:spPr>
          <a:xfrm>
            <a:off x="714282" y="1298700"/>
            <a:ext cx="4145400" cy="824100"/>
          </a:xfrm>
          <a:prstGeom prst="rect">
            <a:avLst/>
          </a:prstGeom>
        </p:spPr>
        <p:txBody>
          <a:bodyPr spcFirstLastPara="1" wrap="square" lIns="0" tIns="0" rIns="0" bIns="0" anchor="t" anchorCtr="0">
            <a:noAutofit/>
          </a:bodyPr>
          <a:lstStyle>
            <a:lvl1pPr marL="0" marR="0" lvl="0" indent="0" algn="l">
              <a:lnSpc>
                <a:spcPct val="100000"/>
              </a:lnSpc>
              <a:spcBef>
                <a:spcPts val="1300"/>
              </a:spcBef>
              <a:spcAft>
                <a:spcPts val="0"/>
              </a:spcAft>
              <a:buNone/>
              <a:defRPr sz="2200" b="1">
                <a:solidFill>
                  <a:srgbClr val="25146F"/>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693" name="Google Shape;1693;p116"/>
          <p:cNvSpPr txBox="1">
            <a:spLocks noGrp="1"/>
          </p:cNvSpPr>
          <p:nvPr>
            <p:ph type="body" idx="2"/>
          </p:nvPr>
        </p:nvSpPr>
        <p:spPr>
          <a:xfrm>
            <a:off x="696509" y="2234250"/>
            <a:ext cx="3798000" cy="2205000"/>
          </a:xfrm>
          <a:prstGeom prst="rect">
            <a:avLst/>
          </a:prstGeom>
        </p:spPr>
        <p:txBody>
          <a:bodyPr spcFirstLastPara="1" wrap="square" lIns="0" tIns="0" rIns="0" bIns="0" anchor="t" anchorCtr="0">
            <a:noAutofit/>
          </a:bodyPr>
          <a:lstStyle>
            <a:lvl1pPr marL="457200" lvl="0" indent="-285750">
              <a:lnSpc>
                <a:spcPct val="105000"/>
              </a:lnSpc>
              <a:spcBef>
                <a:spcPts val="1300"/>
              </a:spcBef>
              <a:spcAft>
                <a:spcPts val="0"/>
              </a:spcAft>
              <a:buClr>
                <a:schemeClr val="dk2"/>
              </a:buClr>
              <a:buSzPts val="900"/>
              <a:buChar char="●"/>
              <a:defRPr sz="900"/>
            </a:lvl1pPr>
            <a:lvl2pPr marL="914400" lvl="1" indent="-285750">
              <a:lnSpc>
                <a:spcPct val="105000"/>
              </a:lnSpc>
              <a:spcBef>
                <a:spcPts val="1300"/>
              </a:spcBef>
              <a:spcAft>
                <a:spcPts val="0"/>
              </a:spcAft>
              <a:buClr>
                <a:schemeClr val="dk2"/>
              </a:buClr>
              <a:buSzPts val="900"/>
              <a:buChar char="●"/>
              <a:defRPr sz="900"/>
            </a:lvl2pPr>
            <a:lvl3pPr marL="1371600" lvl="2" indent="-285750">
              <a:lnSpc>
                <a:spcPct val="105000"/>
              </a:lnSpc>
              <a:spcBef>
                <a:spcPts val="1300"/>
              </a:spcBef>
              <a:spcAft>
                <a:spcPts val="0"/>
              </a:spcAft>
              <a:buClr>
                <a:schemeClr val="dk2"/>
              </a:buClr>
              <a:buSzPts val="900"/>
              <a:buChar char="●"/>
              <a:defRPr sz="900"/>
            </a:lvl3pPr>
            <a:lvl4pPr marL="1828800" lvl="3" indent="-285750">
              <a:lnSpc>
                <a:spcPct val="105000"/>
              </a:lnSpc>
              <a:spcBef>
                <a:spcPts val="1300"/>
              </a:spcBef>
              <a:spcAft>
                <a:spcPts val="0"/>
              </a:spcAft>
              <a:buClr>
                <a:schemeClr val="dk2"/>
              </a:buClr>
              <a:buSzPts val="900"/>
              <a:buChar char="●"/>
              <a:defRPr sz="900"/>
            </a:lvl4pPr>
            <a:lvl5pPr marL="2286000" lvl="4" indent="-285750">
              <a:lnSpc>
                <a:spcPct val="105000"/>
              </a:lnSpc>
              <a:spcBef>
                <a:spcPts val="1300"/>
              </a:spcBef>
              <a:spcAft>
                <a:spcPts val="0"/>
              </a:spcAft>
              <a:buClr>
                <a:schemeClr val="dk2"/>
              </a:buClr>
              <a:buSzPts val="900"/>
              <a:buChar char="●"/>
              <a:defRPr sz="900"/>
            </a:lvl5pPr>
            <a:lvl6pPr marL="2743200" lvl="5" indent="-228600">
              <a:lnSpc>
                <a:spcPct val="105000"/>
              </a:lnSpc>
              <a:spcBef>
                <a:spcPts val="1300"/>
              </a:spcBef>
              <a:spcAft>
                <a:spcPts val="0"/>
              </a:spcAft>
              <a:buNone/>
              <a:defRPr sz="100"/>
            </a:lvl6pPr>
            <a:lvl7pPr marL="3200400" lvl="6" indent="-228600">
              <a:lnSpc>
                <a:spcPct val="105000"/>
              </a:lnSpc>
              <a:spcBef>
                <a:spcPts val="1300"/>
              </a:spcBef>
              <a:spcAft>
                <a:spcPts val="0"/>
              </a:spcAft>
              <a:buNone/>
              <a:defRPr sz="100"/>
            </a:lvl7pPr>
            <a:lvl8pPr marL="3657600" lvl="7" indent="-228600">
              <a:lnSpc>
                <a:spcPct val="105000"/>
              </a:lnSpc>
              <a:spcBef>
                <a:spcPts val="1300"/>
              </a:spcBef>
              <a:spcAft>
                <a:spcPts val="0"/>
              </a:spcAft>
              <a:buNone/>
              <a:defRPr sz="100"/>
            </a:lvl8pPr>
            <a:lvl9pPr marL="4114800" lvl="8" indent="-228600">
              <a:lnSpc>
                <a:spcPct val="105000"/>
              </a:lnSpc>
              <a:spcBef>
                <a:spcPts val="1300"/>
              </a:spcBef>
              <a:spcAft>
                <a:spcPts val="0"/>
              </a:spcAft>
              <a:buNone/>
              <a:defRPr sz="100"/>
            </a:lvl9pPr>
          </a:lstStyle>
          <a:p>
            <a:endParaRPr/>
          </a:p>
        </p:txBody>
      </p:sp>
      <p:sp>
        <p:nvSpPr>
          <p:cNvPr id="1694" name="Google Shape;1694;p116"/>
          <p:cNvSpPr>
            <a:spLocks noGrp="1"/>
          </p:cNvSpPr>
          <p:nvPr>
            <p:ph type="pic" idx="3"/>
          </p:nvPr>
        </p:nvSpPr>
        <p:spPr>
          <a:xfrm>
            <a:off x="4859592" y="604509"/>
            <a:ext cx="4140900" cy="4140900"/>
          </a:xfrm>
          <a:prstGeom prst="rect">
            <a:avLst/>
          </a:prstGeom>
          <a:noFill/>
          <a:ln>
            <a:noFill/>
          </a:ln>
        </p:spPr>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Product Feature">
  <p:cSld name="70_Custom Layout_1_1">
    <p:bg>
      <p:bgPr>
        <a:blipFill>
          <a:blip r:embed="rId2">
            <a:alphaModFix/>
          </a:blip>
          <a:stretch>
            <a:fillRect/>
          </a:stretch>
        </a:blipFill>
        <a:effectLst/>
      </p:bgPr>
    </p:bg>
    <p:spTree>
      <p:nvGrpSpPr>
        <p:cNvPr id="1" name="Shape 1695"/>
        <p:cNvGrpSpPr/>
        <p:nvPr/>
      </p:nvGrpSpPr>
      <p:grpSpPr>
        <a:xfrm>
          <a:off x="0" y="0"/>
          <a:ext cx="0" cy="0"/>
          <a:chOff x="0" y="0"/>
          <a:chExt cx="0" cy="0"/>
        </a:xfrm>
      </p:grpSpPr>
      <p:sp>
        <p:nvSpPr>
          <p:cNvPr id="1696" name="Google Shape;1696;p117"/>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97" name="Google Shape;1697;p11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698" name="Google Shape;1698;p117"/>
          <p:cNvPicPr preferRelativeResize="0"/>
          <p:nvPr/>
        </p:nvPicPr>
        <p:blipFill>
          <a:blip r:embed="rId3">
            <a:alphaModFix/>
          </a:blip>
          <a:stretch>
            <a:fillRect/>
          </a:stretch>
        </p:blipFill>
        <p:spPr>
          <a:xfrm>
            <a:off x="354170" y="1233187"/>
            <a:ext cx="7127139" cy="2824779"/>
          </a:xfrm>
          <a:prstGeom prst="rect">
            <a:avLst/>
          </a:prstGeom>
          <a:noFill/>
          <a:ln>
            <a:noFill/>
          </a:ln>
        </p:spPr>
      </p:pic>
      <p:sp>
        <p:nvSpPr>
          <p:cNvPr id="1699" name="Google Shape;1699;p117"/>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00">
                <a:solidFill>
                  <a:srgbClr val="25146F"/>
                </a:solidFill>
                <a:latin typeface="Poppins Medium"/>
                <a:ea typeface="Poppins Medium"/>
                <a:cs typeface="Poppins Medium"/>
                <a:sym typeface="Poppins Medium"/>
              </a:rPr>
              <a:t>Page </a:t>
            </a:r>
            <a:fld id="{00000000-1234-1234-1234-123412341234}" type="slidenum">
              <a:rPr lang="en" sz="500">
                <a:solidFill>
                  <a:srgbClr val="25146F"/>
                </a:solidFill>
                <a:latin typeface="Poppins Medium"/>
                <a:ea typeface="Poppins Medium"/>
                <a:cs typeface="Poppins Medium"/>
                <a:sym typeface="Poppins Medium"/>
              </a:rPr>
              <a:t>‹#›</a:t>
            </a:fld>
            <a:endParaRPr sz="500">
              <a:solidFill>
                <a:srgbClr val="25146F"/>
              </a:solidFill>
              <a:latin typeface="Poppins Medium"/>
              <a:ea typeface="Poppins Medium"/>
              <a:cs typeface="Poppins Medium"/>
              <a:sym typeface="Poppins Medium"/>
            </a:endParaRPr>
          </a:p>
        </p:txBody>
      </p:sp>
      <p:sp>
        <p:nvSpPr>
          <p:cNvPr id="1700" name="Google Shape;1700;p117"/>
          <p:cNvSpPr txBox="1">
            <a:spLocks noGrp="1"/>
          </p:cNvSpPr>
          <p:nvPr>
            <p:ph type="subTitle" idx="1"/>
          </p:nvPr>
        </p:nvSpPr>
        <p:spPr>
          <a:xfrm>
            <a:off x="714057" y="1699650"/>
            <a:ext cx="3648300" cy="615000"/>
          </a:xfrm>
          <a:prstGeom prst="rect">
            <a:avLst/>
          </a:prstGeom>
        </p:spPr>
        <p:txBody>
          <a:bodyPr spcFirstLastPara="1" wrap="square" lIns="0" tIns="0" rIns="0" bIns="0" anchor="t" anchorCtr="0">
            <a:noAutofit/>
          </a:bodyPr>
          <a:lstStyle>
            <a:lvl1pPr marL="0" marR="0" lvl="0" indent="0" algn="l">
              <a:lnSpc>
                <a:spcPct val="95000"/>
              </a:lnSpc>
              <a:spcBef>
                <a:spcPts val="0"/>
              </a:spcBef>
              <a:spcAft>
                <a:spcPts val="0"/>
              </a:spcAft>
              <a:buNone/>
              <a:defRPr sz="2200" b="1">
                <a:solidFill>
                  <a:srgbClr val="25146F"/>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701" name="Google Shape;1701;p117"/>
          <p:cNvSpPr>
            <a:spLocks noGrp="1"/>
          </p:cNvSpPr>
          <p:nvPr>
            <p:ph type="pic" idx="2"/>
          </p:nvPr>
        </p:nvSpPr>
        <p:spPr>
          <a:xfrm>
            <a:off x="4658506" y="1828744"/>
            <a:ext cx="3806400" cy="2423400"/>
          </a:xfrm>
          <a:prstGeom prst="rect">
            <a:avLst/>
          </a:prstGeom>
          <a:noFill/>
          <a:ln>
            <a:noFill/>
          </a:ln>
        </p:spPr>
      </p:sp>
      <p:sp>
        <p:nvSpPr>
          <p:cNvPr id="1702" name="Google Shape;1702;p117"/>
          <p:cNvSpPr txBox="1">
            <a:spLocks noGrp="1"/>
          </p:cNvSpPr>
          <p:nvPr>
            <p:ph type="body" idx="3"/>
          </p:nvPr>
        </p:nvSpPr>
        <p:spPr>
          <a:xfrm>
            <a:off x="697859" y="2617650"/>
            <a:ext cx="3490200" cy="1447200"/>
          </a:xfrm>
          <a:prstGeom prst="rect">
            <a:avLst/>
          </a:prstGeom>
        </p:spPr>
        <p:txBody>
          <a:bodyPr spcFirstLastPara="1" wrap="square" lIns="0" tIns="0" rIns="0" bIns="0" anchor="t" anchorCtr="0">
            <a:noAutofit/>
          </a:bodyPr>
          <a:lstStyle>
            <a:lvl1pPr marL="457200" lvl="0" indent="-292100">
              <a:lnSpc>
                <a:spcPct val="105000"/>
              </a:lnSpc>
              <a:spcBef>
                <a:spcPts val="500"/>
              </a:spcBef>
              <a:spcAft>
                <a:spcPts val="0"/>
              </a:spcAft>
              <a:buClr>
                <a:schemeClr val="dk2"/>
              </a:buClr>
              <a:buSzPts val="1000"/>
              <a:buChar char="●"/>
              <a:defRPr/>
            </a:lvl1pPr>
            <a:lvl2pPr marL="914400" lvl="1" indent="-292100">
              <a:lnSpc>
                <a:spcPct val="105000"/>
              </a:lnSpc>
              <a:spcBef>
                <a:spcPts val="500"/>
              </a:spcBef>
              <a:spcAft>
                <a:spcPts val="0"/>
              </a:spcAft>
              <a:buClr>
                <a:schemeClr val="dk2"/>
              </a:buClr>
              <a:buSzPts val="1000"/>
              <a:buChar char="●"/>
              <a:defRPr sz="1000"/>
            </a:lvl2pPr>
            <a:lvl3pPr marL="1371600" lvl="2" indent="-292100">
              <a:lnSpc>
                <a:spcPct val="105000"/>
              </a:lnSpc>
              <a:spcBef>
                <a:spcPts val="500"/>
              </a:spcBef>
              <a:spcAft>
                <a:spcPts val="0"/>
              </a:spcAft>
              <a:buClr>
                <a:schemeClr val="dk2"/>
              </a:buClr>
              <a:buSzPts val="1000"/>
              <a:buChar char="●"/>
              <a:defRPr sz="1000"/>
            </a:lvl3pPr>
            <a:lvl4pPr marL="1828800" lvl="3" indent="-292100">
              <a:lnSpc>
                <a:spcPct val="105000"/>
              </a:lnSpc>
              <a:spcBef>
                <a:spcPts val="500"/>
              </a:spcBef>
              <a:spcAft>
                <a:spcPts val="0"/>
              </a:spcAft>
              <a:buClr>
                <a:schemeClr val="dk2"/>
              </a:buClr>
              <a:buSzPts val="1000"/>
              <a:buChar char="●"/>
              <a:defRPr sz="1000"/>
            </a:lvl4pPr>
            <a:lvl5pPr marL="2286000" lvl="4" indent="-292100">
              <a:lnSpc>
                <a:spcPct val="105000"/>
              </a:lnSpc>
              <a:spcBef>
                <a:spcPts val="500"/>
              </a:spcBef>
              <a:spcAft>
                <a:spcPts val="0"/>
              </a:spcAft>
              <a:buClr>
                <a:schemeClr val="dk2"/>
              </a:buClr>
              <a:buSzPts val="1000"/>
              <a:buChar char="●"/>
              <a:defRPr sz="1000"/>
            </a:lvl5pPr>
            <a:lvl6pPr marL="2743200" lvl="5" indent="-228600">
              <a:lnSpc>
                <a:spcPct val="105000"/>
              </a:lnSpc>
              <a:spcBef>
                <a:spcPts val="500"/>
              </a:spcBef>
              <a:spcAft>
                <a:spcPts val="0"/>
              </a:spcAft>
              <a:buNone/>
              <a:defRPr sz="100"/>
            </a:lvl6pPr>
            <a:lvl7pPr marL="3200400" lvl="6" indent="-228600">
              <a:lnSpc>
                <a:spcPct val="105000"/>
              </a:lnSpc>
              <a:spcBef>
                <a:spcPts val="500"/>
              </a:spcBef>
              <a:spcAft>
                <a:spcPts val="0"/>
              </a:spcAft>
              <a:buNone/>
              <a:defRPr sz="100"/>
            </a:lvl7pPr>
            <a:lvl8pPr marL="3657600" lvl="7" indent="-228600">
              <a:lnSpc>
                <a:spcPct val="105000"/>
              </a:lnSpc>
              <a:spcBef>
                <a:spcPts val="500"/>
              </a:spcBef>
              <a:spcAft>
                <a:spcPts val="0"/>
              </a:spcAft>
              <a:buNone/>
              <a:defRPr sz="100"/>
            </a:lvl8pPr>
            <a:lvl9pPr marL="4114800" lvl="8" indent="-228600">
              <a:lnSpc>
                <a:spcPct val="105000"/>
              </a:lnSpc>
              <a:spcBef>
                <a:spcPts val="500"/>
              </a:spcBef>
              <a:spcAft>
                <a:spcPts val="0"/>
              </a:spcAft>
              <a:buNone/>
              <a:defRPr sz="100"/>
            </a:lvl9p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blipFill>
          <a:blip r:embed="rId2">
            <a:alphaModFix/>
          </a:blip>
          <a:stretch>
            <a:fillRect/>
          </a:stretch>
        </a:blipFill>
        <a:effectLst/>
      </p:bgPr>
    </p:bg>
    <p:spTree>
      <p:nvGrpSpPr>
        <p:cNvPr id="1" name="Shape 1710"/>
        <p:cNvGrpSpPr/>
        <p:nvPr/>
      </p:nvGrpSpPr>
      <p:grpSpPr>
        <a:xfrm>
          <a:off x="0" y="0"/>
          <a:ext cx="0" cy="0"/>
          <a:chOff x="0" y="0"/>
          <a:chExt cx="0" cy="0"/>
        </a:xfrm>
      </p:grpSpPr>
      <p:sp>
        <p:nvSpPr>
          <p:cNvPr id="1711" name="Google Shape;1711;p119"/>
          <p:cNvSpPr txBox="1">
            <a:spLocks noGrp="1"/>
          </p:cNvSpPr>
          <p:nvPr>
            <p:ph type="title"/>
          </p:nvPr>
        </p:nvSpPr>
        <p:spPr>
          <a:xfrm>
            <a:off x="4352819" y="561586"/>
            <a:ext cx="4363800" cy="1831200"/>
          </a:xfrm>
          <a:prstGeom prst="rect">
            <a:avLst/>
          </a:prstGeom>
          <a:noFill/>
          <a:ln>
            <a:noFill/>
          </a:ln>
        </p:spPr>
        <p:txBody>
          <a:bodyPr spcFirstLastPara="1" wrap="square" lIns="0" tIns="0" rIns="0" bIns="0" anchor="t" anchorCtr="0">
            <a:noAutofit/>
          </a:bodyPr>
          <a:lstStyle>
            <a:lvl1pPr lvl="0" algn="r">
              <a:lnSpc>
                <a:spcPct val="91000"/>
              </a:lnSpc>
              <a:spcBef>
                <a:spcPts val="0"/>
              </a:spcBef>
              <a:spcAft>
                <a:spcPts val="0"/>
              </a:spcAft>
              <a:buClr>
                <a:schemeClr val="lt1"/>
              </a:buClr>
              <a:buSzPts val="4650"/>
              <a:buFont typeface="Poppins SemiBold"/>
              <a:buNone/>
              <a:defRPr sz="4650" b="1">
                <a:solidFill>
                  <a:schemeClr val="lt1"/>
                </a:solidFill>
                <a:latin typeface="Poppins SemiBold"/>
                <a:ea typeface="Poppins SemiBold"/>
                <a:cs typeface="Poppins SemiBold"/>
                <a:sym typeface="Poppins SemiBold"/>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712" name="Google Shape;1712;p119"/>
          <p:cNvSpPr txBox="1">
            <a:spLocks noGrp="1"/>
          </p:cNvSpPr>
          <p:nvPr>
            <p:ph type="subTitle" idx="1"/>
          </p:nvPr>
        </p:nvSpPr>
        <p:spPr>
          <a:xfrm>
            <a:off x="4352423" y="2876141"/>
            <a:ext cx="4363800" cy="264600"/>
          </a:xfrm>
          <a:prstGeom prst="rect">
            <a:avLst/>
          </a:prstGeom>
          <a:noFill/>
          <a:ln>
            <a:noFill/>
          </a:ln>
        </p:spPr>
        <p:txBody>
          <a:bodyPr spcFirstLastPara="1" wrap="square" lIns="0" tIns="0" rIns="0" bIns="0" anchor="t" anchorCtr="0">
            <a:noAutofit/>
          </a:bodyPr>
          <a:lstStyle>
            <a:lvl1pPr lvl="0" algn="r">
              <a:lnSpc>
                <a:spcPct val="95000"/>
              </a:lnSpc>
              <a:spcBef>
                <a:spcPts val="1350"/>
              </a:spcBef>
              <a:spcAft>
                <a:spcPts val="0"/>
              </a:spcAft>
              <a:buClr>
                <a:schemeClr val="lt1"/>
              </a:buClr>
              <a:buSzPts val="1552"/>
              <a:buNone/>
              <a:defRPr sz="1725"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713" name="Google Shape;1713;p119"/>
          <p:cNvGrpSpPr/>
          <p:nvPr/>
        </p:nvGrpSpPr>
        <p:grpSpPr>
          <a:xfrm>
            <a:off x="7848585" y="4616745"/>
            <a:ext cx="948486" cy="279733"/>
            <a:chOff x="20929561" y="12311319"/>
            <a:chExt cx="2529297" cy="745954"/>
          </a:xfrm>
        </p:grpSpPr>
        <p:grpSp>
          <p:nvGrpSpPr>
            <p:cNvPr id="1714" name="Google Shape;1714;p119"/>
            <p:cNvGrpSpPr/>
            <p:nvPr/>
          </p:nvGrpSpPr>
          <p:grpSpPr>
            <a:xfrm>
              <a:off x="20929561" y="12311319"/>
              <a:ext cx="2433857" cy="745954"/>
              <a:chOff x="20929561" y="12311319"/>
              <a:chExt cx="2433857" cy="745954"/>
            </a:xfrm>
          </p:grpSpPr>
          <p:sp>
            <p:nvSpPr>
              <p:cNvPr id="1715" name="Google Shape;1715;p119"/>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16" name="Google Shape;1716;p119"/>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717" name="Google Shape;1717;p119"/>
              <p:cNvGrpSpPr/>
              <p:nvPr/>
            </p:nvGrpSpPr>
            <p:grpSpPr>
              <a:xfrm>
                <a:off x="22582537" y="12311321"/>
                <a:ext cx="780881" cy="745730"/>
                <a:chOff x="22582537" y="12311321"/>
                <a:chExt cx="780881" cy="745730"/>
              </a:xfrm>
            </p:grpSpPr>
            <p:grpSp>
              <p:nvGrpSpPr>
                <p:cNvPr id="1718" name="Google Shape;1718;p119"/>
                <p:cNvGrpSpPr/>
                <p:nvPr/>
              </p:nvGrpSpPr>
              <p:grpSpPr>
                <a:xfrm>
                  <a:off x="22582537" y="12311321"/>
                  <a:ext cx="780881" cy="745730"/>
                  <a:chOff x="22582537" y="12311321"/>
                  <a:chExt cx="780881" cy="745730"/>
                </a:xfrm>
              </p:grpSpPr>
              <p:sp>
                <p:nvSpPr>
                  <p:cNvPr id="1719" name="Google Shape;1719;p119"/>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20" name="Google Shape;1720;p119"/>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721" name="Google Shape;1721;p119"/>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722" name="Google Shape;1722;p119"/>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blipFill>
          <a:blip r:embed="rId2">
            <a:alphaModFix/>
          </a:blip>
          <a:stretch>
            <a:fillRect/>
          </a:stretch>
        </a:blipFill>
        <a:effectLst/>
      </p:bgPr>
    </p:bg>
    <p:spTree>
      <p:nvGrpSpPr>
        <p:cNvPr id="1" name="Shape 1723"/>
        <p:cNvGrpSpPr/>
        <p:nvPr/>
      </p:nvGrpSpPr>
      <p:grpSpPr>
        <a:xfrm>
          <a:off x="0" y="0"/>
          <a:ext cx="0" cy="0"/>
          <a:chOff x="0" y="0"/>
          <a:chExt cx="0" cy="0"/>
        </a:xfrm>
      </p:grpSpPr>
      <p:sp>
        <p:nvSpPr>
          <p:cNvPr id="1724" name="Google Shape;1724;p120"/>
          <p:cNvSpPr txBox="1">
            <a:spLocks noGrp="1"/>
          </p:cNvSpPr>
          <p:nvPr>
            <p:ph type="title"/>
          </p:nvPr>
        </p:nvSpPr>
        <p:spPr>
          <a:xfrm>
            <a:off x="4352819" y="561586"/>
            <a:ext cx="4363800" cy="1831200"/>
          </a:xfrm>
          <a:prstGeom prst="rect">
            <a:avLst/>
          </a:prstGeom>
          <a:noFill/>
          <a:ln>
            <a:noFill/>
          </a:ln>
        </p:spPr>
        <p:txBody>
          <a:bodyPr spcFirstLastPara="1" wrap="square" lIns="0" tIns="0" rIns="0" bIns="0" anchor="t" anchorCtr="0">
            <a:noAutofit/>
          </a:bodyPr>
          <a:lstStyle>
            <a:lvl1pPr lvl="0" algn="r">
              <a:lnSpc>
                <a:spcPct val="91000"/>
              </a:lnSpc>
              <a:spcBef>
                <a:spcPts val="0"/>
              </a:spcBef>
              <a:spcAft>
                <a:spcPts val="0"/>
              </a:spcAft>
              <a:buClr>
                <a:schemeClr val="lt1"/>
              </a:buClr>
              <a:buSzPts val="4650"/>
              <a:buFont typeface="Poppins SemiBold"/>
              <a:buNone/>
              <a:defRPr sz="4650">
                <a:solidFill>
                  <a:schemeClr val="lt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725" name="Google Shape;1725;p120"/>
          <p:cNvSpPr txBox="1">
            <a:spLocks noGrp="1"/>
          </p:cNvSpPr>
          <p:nvPr>
            <p:ph type="subTitle" idx="1"/>
          </p:nvPr>
        </p:nvSpPr>
        <p:spPr>
          <a:xfrm>
            <a:off x="4352423" y="2876141"/>
            <a:ext cx="4363800" cy="264600"/>
          </a:xfrm>
          <a:prstGeom prst="rect">
            <a:avLst/>
          </a:prstGeom>
          <a:noFill/>
          <a:ln>
            <a:noFill/>
          </a:ln>
        </p:spPr>
        <p:txBody>
          <a:bodyPr spcFirstLastPara="1" wrap="square" lIns="0" tIns="0" rIns="0" bIns="0" anchor="t" anchorCtr="0">
            <a:noAutofit/>
          </a:bodyPr>
          <a:lstStyle>
            <a:lvl1pPr lvl="0" algn="r">
              <a:lnSpc>
                <a:spcPct val="95000"/>
              </a:lnSpc>
              <a:spcBef>
                <a:spcPts val="1350"/>
              </a:spcBef>
              <a:spcAft>
                <a:spcPts val="0"/>
              </a:spcAft>
              <a:buClr>
                <a:schemeClr val="lt1"/>
              </a:buClr>
              <a:buSzPts val="1552"/>
              <a:buNone/>
              <a:defRPr sz="1725"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726" name="Google Shape;1726;p120"/>
          <p:cNvGrpSpPr/>
          <p:nvPr/>
        </p:nvGrpSpPr>
        <p:grpSpPr>
          <a:xfrm>
            <a:off x="7848585" y="4616745"/>
            <a:ext cx="948486" cy="279733"/>
            <a:chOff x="20929561" y="12311319"/>
            <a:chExt cx="2529297" cy="745954"/>
          </a:xfrm>
        </p:grpSpPr>
        <p:grpSp>
          <p:nvGrpSpPr>
            <p:cNvPr id="1727" name="Google Shape;1727;p120"/>
            <p:cNvGrpSpPr/>
            <p:nvPr/>
          </p:nvGrpSpPr>
          <p:grpSpPr>
            <a:xfrm>
              <a:off x="20929561" y="12311319"/>
              <a:ext cx="2433857" cy="745954"/>
              <a:chOff x="20929561" y="12311319"/>
              <a:chExt cx="2433857" cy="745954"/>
            </a:xfrm>
          </p:grpSpPr>
          <p:sp>
            <p:nvSpPr>
              <p:cNvPr id="1728" name="Google Shape;1728;p120"/>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29" name="Google Shape;1729;p120"/>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730" name="Google Shape;1730;p120"/>
              <p:cNvGrpSpPr/>
              <p:nvPr/>
            </p:nvGrpSpPr>
            <p:grpSpPr>
              <a:xfrm>
                <a:off x="22582537" y="12311321"/>
                <a:ext cx="780881" cy="745730"/>
                <a:chOff x="22582537" y="12311321"/>
                <a:chExt cx="780881" cy="745730"/>
              </a:xfrm>
            </p:grpSpPr>
            <p:grpSp>
              <p:nvGrpSpPr>
                <p:cNvPr id="1731" name="Google Shape;1731;p120"/>
                <p:cNvGrpSpPr/>
                <p:nvPr/>
              </p:nvGrpSpPr>
              <p:grpSpPr>
                <a:xfrm>
                  <a:off x="22582537" y="12311321"/>
                  <a:ext cx="780881" cy="745730"/>
                  <a:chOff x="22582537" y="12311321"/>
                  <a:chExt cx="780881" cy="745730"/>
                </a:xfrm>
              </p:grpSpPr>
              <p:sp>
                <p:nvSpPr>
                  <p:cNvPr id="1732" name="Google Shape;1732;p120"/>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33" name="Google Shape;1733;p120"/>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734" name="Google Shape;1734;p120"/>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735" name="Google Shape;1735;p120"/>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bg>
      <p:bgPr>
        <a:blipFill>
          <a:blip r:embed="rId2">
            <a:alphaModFix/>
          </a:blip>
          <a:stretch>
            <a:fillRect/>
          </a:stretch>
        </a:blipFill>
        <a:effectLst/>
      </p:bgPr>
    </p:bg>
    <p:spTree>
      <p:nvGrpSpPr>
        <p:cNvPr id="1" name="Shape 1736"/>
        <p:cNvGrpSpPr/>
        <p:nvPr/>
      </p:nvGrpSpPr>
      <p:grpSpPr>
        <a:xfrm>
          <a:off x="0" y="0"/>
          <a:ext cx="0" cy="0"/>
          <a:chOff x="0" y="0"/>
          <a:chExt cx="0" cy="0"/>
        </a:xfrm>
      </p:grpSpPr>
      <p:sp>
        <p:nvSpPr>
          <p:cNvPr id="1737" name="Google Shape;1737;p121"/>
          <p:cNvSpPr txBox="1">
            <a:spLocks noGrp="1"/>
          </p:cNvSpPr>
          <p:nvPr>
            <p:ph type="title"/>
          </p:nvPr>
        </p:nvSpPr>
        <p:spPr>
          <a:xfrm>
            <a:off x="645155" y="561586"/>
            <a:ext cx="4363800" cy="1831200"/>
          </a:xfrm>
          <a:prstGeom prst="rect">
            <a:avLst/>
          </a:prstGeom>
          <a:noFill/>
          <a:ln>
            <a:noFill/>
          </a:ln>
        </p:spPr>
        <p:txBody>
          <a:bodyPr spcFirstLastPara="1" wrap="square" lIns="0" tIns="0" rIns="0" bIns="0" anchor="t" anchorCtr="0">
            <a:noAutofit/>
          </a:bodyPr>
          <a:lstStyle>
            <a:lvl1pPr lvl="0" algn="l">
              <a:lnSpc>
                <a:spcPct val="91000"/>
              </a:lnSpc>
              <a:spcBef>
                <a:spcPts val="0"/>
              </a:spcBef>
              <a:spcAft>
                <a:spcPts val="0"/>
              </a:spcAft>
              <a:buClr>
                <a:schemeClr val="lt1"/>
              </a:buClr>
              <a:buSzPts val="4650"/>
              <a:buFont typeface="Poppins"/>
              <a:buNone/>
              <a:defRPr sz="4650"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738" name="Google Shape;1738;p121"/>
          <p:cNvSpPr txBox="1">
            <a:spLocks noGrp="1"/>
          </p:cNvSpPr>
          <p:nvPr>
            <p:ph type="subTitle" idx="1"/>
          </p:nvPr>
        </p:nvSpPr>
        <p:spPr>
          <a:xfrm>
            <a:off x="644759" y="2876141"/>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552"/>
              <a:buNone/>
              <a:defRPr sz="1725"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739" name="Google Shape;1739;p121"/>
          <p:cNvGrpSpPr/>
          <p:nvPr/>
        </p:nvGrpSpPr>
        <p:grpSpPr>
          <a:xfrm>
            <a:off x="7848585" y="4616745"/>
            <a:ext cx="948486" cy="279733"/>
            <a:chOff x="20929561" y="12311319"/>
            <a:chExt cx="2529297" cy="745954"/>
          </a:xfrm>
        </p:grpSpPr>
        <p:grpSp>
          <p:nvGrpSpPr>
            <p:cNvPr id="1740" name="Google Shape;1740;p121"/>
            <p:cNvGrpSpPr/>
            <p:nvPr/>
          </p:nvGrpSpPr>
          <p:grpSpPr>
            <a:xfrm>
              <a:off x="20929561" y="12311319"/>
              <a:ext cx="2433857" cy="745954"/>
              <a:chOff x="20929561" y="12311319"/>
              <a:chExt cx="2433857" cy="745954"/>
            </a:xfrm>
          </p:grpSpPr>
          <p:sp>
            <p:nvSpPr>
              <p:cNvPr id="1741" name="Google Shape;1741;p121"/>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42" name="Google Shape;1742;p121"/>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743" name="Google Shape;1743;p121"/>
              <p:cNvGrpSpPr/>
              <p:nvPr/>
            </p:nvGrpSpPr>
            <p:grpSpPr>
              <a:xfrm>
                <a:off x="22582537" y="12311321"/>
                <a:ext cx="780881" cy="745730"/>
                <a:chOff x="22582537" y="12311321"/>
                <a:chExt cx="780881" cy="745730"/>
              </a:xfrm>
            </p:grpSpPr>
            <p:grpSp>
              <p:nvGrpSpPr>
                <p:cNvPr id="1744" name="Google Shape;1744;p121"/>
                <p:cNvGrpSpPr/>
                <p:nvPr/>
              </p:nvGrpSpPr>
              <p:grpSpPr>
                <a:xfrm>
                  <a:off x="22582537" y="12311321"/>
                  <a:ext cx="780881" cy="745730"/>
                  <a:chOff x="22582537" y="12311321"/>
                  <a:chExt cx="780881" cy="745730"/>
                </a:xfrm>
              </p:grpSpPr>
              <p:sp>
                <p:nvSpPr>
                  <p:cNvPr id="1745" name="Google Shape;1745;p121"/>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46" name="Google Shape;1746;p121"/>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747" name="Google Shape;1747;p121"/>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748" name="Google Shape;1748;p121"/>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bg>
      <p:bgPr>
        <a:blipFill>
          <a:blip r:embed="rId2">
            <a:alphaModFix/>
          </a:blip>
          <a:stretch>
            <a:fillRect/>
          </a:stretch>
        </a:blipFill>
        <a:effectLst/>
      </p:bgPr>
    </p:bg>
    <p:spTree>
      <p:nvGrpSpPr>
        <p:cNvPr id="1" name="Shape 1749"/>
        <p:cNvGrpSpPr/>
        <p:nvPr/>
      </p:nvGrpSpPr>
      <p:grpSpPr>
        <a:xfrm>
          <a:off x="0" y="0"/>
          <a:ext cx="0" cy="0"/>
          <a:chOff x="0" y="0"/>
          <a:chExt cx="0" cy="0"/>
        </a:xfrm>
      </p:grpSpPr>
      <p:sp>
        <p:nvSpPr>
          <p:cNvPr id="1750" name="Google Shape;1750;p122"/>
          <p:cNvSpPr/>
          <p:nvPr/>
        </p:nvSpPr>
        <p:spPr>
          <a:xfrm>
            <a:off x="1573868" y="661956"/>
            <a:ext cx="33229" cy="33229"/>
          </a:xfrm>
          <a:custGeom>
            <a:avLst/>
            <a:gdLst/>
            <a:ahLst/>
            <a:cxnLst/>
            <a:rect l="l" t="t" r="r" b="b"/>
            <a:pathLst>
              <a:path w="88610" h="88610" extrusionOk="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51" name="Google Shape;1751;p122"/>
          <p:cNvSpPr>
            <a:spLocks noGrp="1"/>
          </p:cNvSpPr>
          <p:nvPr>
            <p:ph type="pic" idx="2"/>
          </p:nvPr>
        </p:nvSpPr>
        <p:spPr>
          <a:xfrm>
            <a:off x="4899403" y="439313"/>
            <a:ext cx="3857100" cy="4264800"/>
          </a:xfrm>
          <a:prstGeom prst="roundRect">
            <a:avLst>
              <a:gd name="adj" fmla="val 3145"/>
            </a:avLst>
          </a:prstGeom>
          <a:noFill/>
          <a:ln>
            <a:noFill/>
          </a:ln>
        </p:spPr>
      </p:sp>
      <p:sp>
        <p:nvSpPr>
          <p:cNvPr id="1752" name="Google Shape;1752;p122"/>
          <p:cNvSpPr>
            <a:spLocks noGrp="1"/>
          </p:cNvSpPr>
          <p:nvPr>
            <p:ph type="pic" idx="3"/>
          </p:nvPr>
        </p:nvSpPr>
        <p:spPr>
          <a:xfrm>
            <a:off x="1991065" y="636560"/>
            <a:ext cx="1566000" cy="339600"/>
          </a:xfrm>
          <a:prstGeom prst="rect">
            <a:avLst/>
          </a:prstGeom>
          <a:solidFill>
            <a:schemeClr val="lt1"/>
          </a:solidFill>
          <a:ln>
            <a:noFill/>
          </a:ln>
        </p:spPr>
      </p:sp>
      <p:sp>
        <p:nvSpPr>
          <p:cNvPr id="1753" name="Google Shape;1753;p122"/>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754" name="Google Shape;1754;p122"/>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755" name="Google Shape;1755;p122"/>
          <p:cNvGrpSpPr/>
          <p:nvPr/>
        </p:nvGrpSpPr>
        <p:grpSpPr>
          <a:xfrm>
            <a:off x="645294" y="661955"/>
            <a:ext cx="1204506" cy="283739"/>
            <a:chOff x="1720785" y="1765213"/>
            <a:chExt cx="3212015" cy="756636"/>
          </a:xfrm>
        </p:grpSpPr>
        <p:grpSp>
          <p:nvGrpSpPr>
            <p:cNvPr id="1756" name="Google Shape;1756;p122"/>
            <p:cNvGrpSpPr/>
            <p:nvPr/>
          </p:nvGrpSpPr>
          <p:grpSpPr>
            <a:xfrm>
              <a:off x="1720785" y="1765213"/>
              <a:ext cx="2468571" cy="756636"/>
              <a:chOff x="1720785" y="1765213"/>
              <a:chExt cx="2468571" cy="756636"/>
            </a:xfrm>
          </p:grpSpPr>
          <p:sp>
            <p:nvSpPr>
              <p:cNvPr id="1757" name="Google Shape;1757;p122"/>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58" name="Google Shape;1758;p122"/>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759" name="Google Shape;1759;p122"/>
              <p:cNvGrpSpPr/>
              <p:nvPr/>
            </p:nvGrpSpPr>
            <p:grpSpPr>
              <a:xfrm>
                <a:off x="3397356" y="1765216"/>
                <a:ext cx="792000" cy="756633"/>
                <a:chOff x="3397356" y="1765216"/>
                <a:chExt cx="792000" cy="756633"/>
              </a:xfrm>
            </p:grpSpPr>
            <p:grpSp>
              <p:nvGrpSpPr>
                <p:cNvPr id="1760" name="Google Shape;1760;p122"/>
                <p:cNvGrpSpPr/>
                <p:nvPr/>
              </p:nvGrpSpPr>
              <p:grpSpPr>
                <a:xfrm>
                  <a:off x="3397356" y="1765216"/>
                  <a:ext cx="792000" cy="756633"/>
                  <a:chOff x="3397356" y="1765216"/>
                  <a:chExt cx="792000" cy="756633"/>
                </a:xfrm>
              </p:grpSpPr>
              <p:sp>
                <p:nvSpPr>
                  <p:cNvPr id="1761" name="Google Shape;1761;p122"/>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62" name="Google Shape;1762;p122"/>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763" name="Google Shape;1763;p122"/>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764" name="Google Shape;1764;p122"/>
            <p:cNvSpPr/>
            <p:nvPr/>
          </p:nvSpPr>
          <p:spPr>
            <a:xfrm>
              <a:off x="4699018" y="1932094"/>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65" name="Google Shape;1765;p122"/>
            <p:cNvSpPr/>
            <p:nvPr/>
          </p:nvSpPr>
          <p:spPr>
            <a:xfrm rot="5400000">
              <a:off x="4698950" y="1932130"/>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4"/>
          <p:cNvSpPr txBox="1">
            <a:spLocks noGrp="1"/>
          </p:cNvSpPr>
          <p:nvPr>
            <p:ph type="title"/>
          </p:nvPr>
        </p:nvSpPr>
        <p:spPr>
          <a:xfrm>
            <a:off x="4352819" y="561586"/>
            <a:ext cx="4363800" cy="1831200"/>
          </a:xfrm>
          <a:prstGeom prst="rect">
            <a:avLst/>
          </a:prstGeom>
          <a:noFill/>
          <a:ln>
            <a:noFill/>
          </a:ln>
        </p:spPr>
        <p:txBody>
          <a:bodyPr spcFirstLastPara="1" wrap="square" lIns="0" tIns="0" rIns="0" bIns="0" anchor="t" anchorCtr="0">
            <a:noAutofit/>
          </a:bodyPr>
          <a:lstStyle>
            <a:lvl1pPr lvl="0" algn="r">
              <a:lnSpc>
                <a:spcPct val="91000"/>
              </a:lnSpc>
              <a:spcBef>
                <a:spcPts val="0"/>
              </a:spcBef>
              <a:spcAft>
                <a:spcPts val="0"/>
              </a:spcAft>
              <a:buClr>
                <a:schemeClr val="lt1"/>
              </a:buClr>
              <a:buSzPts val="4600"/>
              <a:buFont typeface="Poppins SemiBold"/>
              <a:buNone/>
              <a:defRPr sz="4600" b="1">
                <a:solidFill>
                  <a:schemeClr val="lt1"/>
                </a:solidFill>
                <a:latin typeface="Poppins SemiBold"/>
                <a:ea typeface="Poppins SemiBold"/>
                <a:cs typeface="Poppins SemiBold"/>
                <a:sym typeface="Poppins SemiBold"/>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9" name="Google Shape;59;p14"/>
          <p:cNvSpPr txBox="1">
            <a:spLocks noGrp="1"/>
          </p:cNvSpPr>
          <p:nvPr>
            <p:ph type="subTitle" idx="1"/>
          </p:nvPr>
        </p:nvSpPr>
        <p:spPr>
          <a:xfrm>
            <a:off x="4352423" y="2876141"/>
            <a:ext cx="4363800" cy="264600"/>
          </a:xfrm>
          <a:prstGeom prst="rect">
            <a:avLst/>
          </a:prstGeom>
          <a:noFill/>
          <a:ln>
            <a:noFill/>
          </a:ln>
        </p:spPr>
        <p:txBody>
          <a:bodyPr spcFirstLastPara="1" wrap="square" lIns="0" tIns="0" rIns="0" bIns="0" anchor="t" anchorCtr="0">
            <a:noAutofit/>
          </a:bodyPr>
          <a:lstStyle>
            <a:lvl1pPr lvl="0" algn="r">
              <a:lnSpc>
                <a:spcPct val="95000"/>
              </a:lnSpc>
              <a:spcBef>
                <a:spcPts val="1300"/>
              </a:spcBef>
              <a:spcAft>
                <a:spcPts val="0"/>
              </a:spcAft>
              <a:buClr>
                <a:schemeClr val="lt1"/>
              </a:buClr>
              <a:buSzPts val="1600"/>
              <a:buNone/>
              <a:defRPr sz="17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60" name="Google Shape;60;p14"/>
          <p:cNvGrpSpPr/>
          <p:nvPr/>
        </p:nvGrpSpPr>
        <p:grpSpPr>
          <a:xfrm>
            <a:off x="7848585" y="4616745"/>
            <a:ext cx="948486" cy="279733"/>
            <a:chOff x="20929561" y="12311319"/>
            <a:chExt cx="2529297" cy="745954"/>
          </a:xfrm>
        </p:grpSpPr>
        <p:grpSp>
          <p:nvGrpSpPr>
            <p:cNvPr id="61" name="Google Shape;61;p14"/>
            <p:cNvGrpSpPr/>
            <p:nvPr/>
          </p:nvGrpSpPr>
          <p:grpSpPr>
            <a:xfrm>
              <a:off x="20929561" y="12311319"/>
              <a:ext cx="2433857" cy="745954"/>
              <a:chOff x="20929561" y="12311319"/>
              <a:chExt cx="2433857" cy="745954"/>
            </a:xfrm>
          </p:grpSpPr>
          <p:sp>
            <p:nvSpPr>
              <p:cNvPr id="62" name="Google Shape;62;p14"/>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3" name="Google Shape;63;p14"/>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64" name="Google Shape;64;p14"/>
              <p:cNvGrpSpPr/>
              <p:nvPr/>
            </p:nvGrpSpPr>
            <p:grpSpPr>
              <a:xfrm>
                <a:off x="22582537" y="12311321"/>
                <a:ext cx="780881" cy="745730"/>
                <a:chOff x="22582537" y="12311321"/>
                <a:chExt cx="780881" cy="745730"/>
              </a:xfrm>
            </p:grpSpPr>
            <p:grpSp>
              <p:nvGrpSpPr>
                <p:cNvPr id="65" name="Google Shape;65;p14"/>
                <p:cNvGrpSpPr/>
                <p:nvPr/>
              </p:nvGrpSpPr>
              <p:grpSpPr>
                <a:xfrm>
                  <a:off x="22582537" y="12311321"/>
                  <a:ext cx="780881" cy="745730"/>
                  <a:chOff x="22582537" y="12311321"/>
                  <a:chExt cx="780881" cy="745730"/>
                </a:xfrm>
              </p:grpSpPr>
              <p:sp>
                <p:nvSpPr>
                  <p:cNvPr id="66" name="Google Shape;66;p14"/>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7" name="Google Shape;67;p14"/>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68" name="Google Shape;68;p14"/>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69" name="Google Shape;69;p14"/>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matchingName="4_Title Slide">
  <p:cSld name="4_Title Slide">
    <p:bg>
      <p:bgPr>
        <a:blipFill>
          <a:blip r:embed="rId2">
            <a:alphaModFix/>
          </a:blip>
          <a:stretch>
            <a:fillRect/>
          </a:stretch>
        </a:blipFill>
        <a:effectLst/>
      </p:bgPr>
    </p:bg>
    <p:spTree>
      <p:nvGrpSpPr>
        <p:cNvPr id="1" name="Shape 1766"/>
        <p:cNvGrpSpPr/>
        <p:nvPr/>
      </p:nvGrpSpPr>
      <p:grpSpPr>
        <a:xfrm>
          <a:off x="0" y="0"/>
          <a:ext cx="0" cy="0"/>
          <a:chOff x="0" y="0"/>
          <a:chExt cx="0" cy="0"/>
        </a:xfrm>
      </p:grpSpPr>
      <p:grpSp>
        <p:nvGrpSpPr>
          <p:cNvPr id="1767" name="Google Shape;1767;p123"/>
          <p:cNvGrpSpPr/>
          <p:nvPr/>
        </p:nvGrpSpPr>
        <p:grpSpPr>
          <a:xfrm>
            <a:off x="645294" y="661955"/>
            <a:ext cx="962007" cy="283739"/>
            <a:chOff x="1720785" y="1765213"/>
            <a:chExt cx="2565353" cy="756636"/>
          </a:xfrm>
        </p:grpSpPr>
        <p:grpSp>
          <p:nvGrpSpPr>
            <p:cNvPr id="1768" name="Google Shape;1768;p123"/>
            <p:cNvGrpSpPr/>
            <p:nvPr/>
          </p:nvGrpSpPr>
          <p:grpSpPr>
            <a:xfrm>
              <a:off x="1720785" y="1765213"/>
              <a:ext cx="2468571" cy="756636"/>
              <a:chOff x="1720785" y="1765213"/>
              <a:chExt cx="2468571" cy="756636"/>
            </a:xfrm>
          </p:grpSpPr>
          <p:sp>
            <p:nvSpPr>
              <p:cNvPr id="1769" name="Google Shape;1769;p123"/>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70" name="Google Shape;1770;p123"/>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771" name="Google Shape;1771;p123"/>
              <p:cNvGrpSpPr/>
              <p:nvPr/>
            </p:nvGrpSpPr>
            <p:grpSpPr>
              <a:xfrm>
                <a:off x="3397356" y="1765216"/>
                <a:ext cx="792000" cy="756633"/>
                <a:chOff x="3397356" y="1765216"/>
                <a:chExt cx="792000" cy="756633"/>
              </a:xfrm>
            </p:grpSpPr>
            <p:grpSp>
              <p:nvGrpSpPr>
                <p:cNvPr id="1772" name="Google Shape;1772;p123"/>
                <p:cNvGrpSpPr/>
                <p:nvPr/>
              </p:nvGrpSpPr>
              <p:grpSpPr>
                <a:xfrm>
                  <a:off x="3397356" y="1765216"/>
                  <a:ext cx="792000" cy="756633"/>
                  <a:chOff x="3397356" y="1765216"/>
                  <a:chExt cx="792000" cy="756633"/>
                </a:xfrm>
              </p:grpSpPr>
              <p:sp>
                <p:nvSpPr>
                  <p:cNvPr id="1773" name="Google Shape;1773;p123"/>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74" name="Google Shape;1774;p123"/>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775" name="Google Shape;1775;p123"/>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776" name="Google Shape;1776;p123"/>
            <p:cNvSpPr/>
            <p:nvPr/>
          </p:nvSpPr>
          <p:spPr>
            <a:xfrm>
              <a:off x="4197528" y="1765216"/>
              <a:ext cx="88610" cy="88610"/>
            </a:xfrm>
            <a:custGeom>
              <a:avLst/>
              <a:gdLst/>
              <a:ahLst/>
              <a:cxnLst/>
              <a:rect l="l" t="t" r="r" b="b"/>
              <a:pathLst>
                <a:path w="88610" h="88610" extrusionOk="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777" name="Google Shape;1777;p123"/>
          <p:cNvSpPr/>
          <p:nvPr/>
        </p:nvSpPr>
        <p:spPr>
          <a:xfrm>
            <a:off x="1761902" y="724535"/>
            <a:ext cx="12300" cy="1629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78" name="Google Shape;1778;p123"/>
          <p:cNvSpPr/>
          <p:nvPr/>
        </p:nvSpPr>
        <p:spPr>
          <a:xfrm rot="5400000">
            <a:off x="1761959" y="724455"/>
            <a:ext cx="12300" cy="1629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779" name="Google Shape;1779;p123"/>
          <p:cNvGrpSpPr/>
          <p:nvPr/>
        </p:nvGrpSpPr>
        <p:grpSpPr>
          <a:xfrm>
            <a:off x="645294" y="661955"/>
            <a:ext cx="1204506" cy="283739"/>
            <a:chOff x="1720785" y="1765213"/>
            <a:chExt cx="3212015" cy="756636"/>
          </a:xfrm>
        </p:grpSpPr>
        <p:grpSp>
          <p:nvGrpSpPr>
            <p:cNvPr id="1780" name="Google Shape;1780;p123"/>
            <p:cNvGrpSpPr/>
            <p:nvPr/>
          </p:nvGrpSpPr>
          <p:grpSpPr>
            <a:xfrm>
              <a:off x="1720785" y="1765213"/>
              <a:ext cx="2468571" cy="756636"/>
              <a:chOff x="1720785" y="1765213"/>
              <a:chExt cx="2468571" cy="756636"/>
            </a:xfrm>
          </p:grpSpPr>
          <p:sp>
            <p:nvSpPr>
              <p:cNvPr id="1781" name="Google Shape;1781;p123"/>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82" name="Google Shape;1782;p123"/>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783" name="Google Shape;1783;p123"/>
              <p:cNvGrpSpPr/>
              <p:nvPr/>
            </p:nvGrpSpPr>
            <p:grpSpPr>
              <a:xfrm>
                <a:off x="3397356" y="1765216"/>
                <a:ext cx="792000" cy="756633"/>
                <a:chOff x="3397356" y="1765216"/>
                <a:chExt cx="792000" cy="756633"/>
              </a:xfrm>
            </p:grpSpPr>
            <p:grpSp>
              <p:nvGrpSpPr>
                <p:cNvPr id="1784" name="Google Shape;1784;p123"/>
                <p:cNvGrpSpPr/>
                <p:nvPr/>
              </p:nvGrpSpPr>
              <p:grpSpPr>
                <a:xfrm>
                  <a:off x="3397356" y="1765216"/>
                  <a:ext cx="792000" cy="756633"/>
                  <a:chOff x="3397356" y="1765216"/>
                  <a:chExt cx="792000" cy="756633"/>
                </a:xfrm>
              </p:grpSpPr>
              <p:sp>
                <p:nvSpPr>
                  <p:cNvPr id="1785" name="Google Shape;1785;p123"/>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86" name="Google Shape;1786;p123"/>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787" name="Google Shape;1787;p123"/>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788" name="Google Shape;1788;p123"/>
            <p:cNvSpPr/>
            <p:nvPr/>
          </p:nvSpPr>
          <p:spPr>
            <a:xfrm>
              <a:off x="4699018" y="1932094"/>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89" name="Google Shape;1789;p123"/>
            <p:cNvSpPr/>
            <p:nvPr/>
          </p:nvSpPr>
          <p:spPr>
            <a:xfrm rot="5400000">
              <a:off x="4698950" y="1932130"/>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790" name="Google Shape;1790;p123"/>
          <p:cNvSpPr>
            <a:spLocks noGrp="1"/>
          </p:cNvSpPr>
          <p:nvPr>
            <p:ph type="pic" idx="2"/>
          </p:nvPr>
        </p:nvSpPr>
        <p:spPr>
          <a:xfrm>
            <a:off x="1991065" y="636560"/>
            <a:ext cx="1566000" cy="339600"/>
          </a:xfrm>
          <a:prstGeom prst="rect">
            <a:avLst/>
          </a:prstGeom>
          <a:solidFill>
            <a:schemeClr val="lt1"/>
          </a:solidFill>
          <a:ln>
            <a:noFill/>
          </a:ln>
        </p:spPr>
      </p:sp>
      <p:sp>
        <p:nvSpPr>
          <p:cNvPr id="1791" name="Google Shape;1791;p123"/>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792" name="Google Shape;1792;p123"/>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1793" name="Google Shape;1793;p123"/>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matchingName="5_Title Slide">
  <p:cSld name="5_Title Slide">
    <p:bg>
      <p:bgPr>
        <a:blipFill>
          <a:blip r:embed="rId2">
            <a:alphaModFix/>
          </a:blip>
          <a:stretch>
            <a:fillRect/>
          </a:stretch>
        </a:blipFill>
        <a:effectLst/>
      </p:bgPr>
    </p:bg>
    <p:spTree>
      <p:nvGrpSpPr>
        <p:cNvPr id="1" name="Shape 1794"/>
        <p:cNvGrpSpPr/>
        <p:nvPr/>
      </p:nvGrpSpPr>
      <p:grpSpPr>
        <a:xfrm>
          <a:off x="0" y="0"/>
          <a:ext cx="0" cy="0"/>
          <a:chOff x="0" y="0"/>
          <a:chExt cx="0" cy="0"/>
        </a:xfrm>
      </p:grpSpPr>
      <p:sp>
        <p:nvSpPr>
          <p:cNvPr id="1795" name="Google Shape;1795;p124"/>
          <p:cNvSpPr/>
          <p:nvPr/>
        </p:nvSpPr>
        <p:spPr>
          <a:xfrm>
            <a:off x="1761902" y="724535"/>
            <a:ext cx="123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96" name="Google Shape;1796;p124"/>
          <p:cNvSpPr/>
          <p:nvPr/>
        </p:nvSpPr>
        <p:spPr>
          <a:xfrm rot="5400000">
            <a:off x="1761959" y="724455"/>
            <a:ext cx="123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97" name="Google Shape;1797;p124"/>
          <p:cNvSpPr>
            <a:spLocks noGrp="1"/>
          </p:cNvSpPr>
          <p:nvPr>
            <p:ph type="pic" idx="2"/>
          </p:nvPr>
        </p:nvSpPr>
        <p:spPr>
          <a:xfrm>
            <a:off x="1991065" y="636560"/>
            <a:ext cx="1566000" cy="339600"/>
          </a:xfrm>
          <a:prstGeom prst="rect">
            <a:avLst/>
          </a:prstGeom>
          <a:solidFill>
            <a:schemeClr val="lt2"/>
          </a:solidFill>
          <a:ln>
            <a:noFill/>
          </a:ln>
        </p:spPr>
      </p:sp>
      <p:sp>
        <p:nvSpPr>
          <p:cNvPr id="1798" name="Google Shape;1798;p124"/>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SzPts val="3862"/>
              <a:buFont typeface="Poppins"/>
              <a:buNone/>
              <a:defRPr sz="3862" b="1">
                <a:latin typeface="Poppins"/>
                <a:ea typeface="Poppins"/>
                <a:cs typeface="Poppins"/>
                <a:sym typeface="Poppins"/>
              </a:defRPr>
            </a:lvl1pPr>
            <a:lvl2pPr lvl="1">
              <a:spcBef>
                <a:spcPts val="0"/>
              </a:spcBef>
              <a:spcAft>
                <a:spcPts val="0"/>
              </a:spcAft>
              <a:buClr>
                <a:schemeClr val="dk1"/>
              </a:buClr>
              <a:buSzPts val="525"/>
              <a:buNone/>
              <a:defRPr sz="675">
                <a:solidFill>
                  <a:schemeClr val="dk1"/>
                </a:solidFill>
              </a:defRPr>
            </a:lvl2pPr>
            <a:lvl3pPr lvl="2">
              <a:spcBef>
                <a:spcPts val="0"/>
              </a:spcBef>
              <a:spcAft>
                <a:spcPts val="0"/>
              </a:spcAft>
              <a:buClr>
                <a:schemeClr val="dk1"/>
              </a:buClr>
              <a:buSzPts val="525"/>
              <a:buNone/>
              <a:defRPr sz="675">
                <a:solidFill>
                  <a:schemeClr val="dk1"/>
                </a:solidFill>
              </a:defRPr>
            </a:lvl3pPr>
            <a:lvl4pPr lvl="3">
              <a:spcBef>
                <a:spcPts val="0"/>
              </a:spcBef>
              <a:spcAft>
                <a:spcPts val="0"/>
              </a:spcAft>
              <a:buClr>
                <a:schemeClr val="dk1"/>
              </a:buClr>
              <a:buSzPts val="525"/>
              <a:buNone/>
              <a:defRPr sz="675">
                <a:solidFill>
                  <a:schemeClr val="dk1"/>
                </a:solidFill>
              </a:defRPr>
            </a:lvl4pPr>
            <a:lvl5pPr lvl="4">
              <a:spcBef>
                <a:spcPts val="0"/>
              </a:spcBef>
              <a:spcAft>
                <a:spcPts val="0"/>
              </a:spcAft>
              <a:buClr>
                <a:schemeClr val="dk1"/>
              </a:buClr>
              <a:buSzPts val="525"/>
              <a:buNone/>
              <a:defRPr sz="675">
                <a:solidFill>
                  <a:schemeClr val="dk1"/>
                </a:solidFill>
              </a:defRPr>
            </a:lvl5pPr>
            <a:lvl6pPr lvl="5">
              <a:spcBef>
                <a:spcPts val="0"/>
              </a:spcBef>
              <a:spcAft>
                <a:spcPts val="0"/>
              </a:spcAft>
              <a:buClr>
                <a:schemeClr val="dk1"/>
              </a:buClr>
              <a:buSzPts val="525"/>
              <a:buNone/>
              <a:defRPr sz="675">
                <a:solidFill>
                  <a:schemeClr val="dk1"/>
                </a:solidFill>
              </a:defRPr>
            </a:lvl6pPr>
            <a:lvl7pPr lvl="6">
              <a:spcBef>
                <a:spcPts val="0"/>
              </a:spcBef>
              <a:spcAft>
                <a:spcPts val="0"/>
              </a:spcAft>
              <a:buClr>
                <a:schemeClr val="dk1"/>
              </a:buClr>
              <a:buSzPts val="525"/>
              <a:buNone/>
              <a:defRPr sz="675">
                <a:solidFill>
                  <a:schemeClr val="dk1"/>
                </a:solidFill>
              </a:defRPr>
            </a:lvl7pPr>
            <a:lvl8pPr lvl="7">
              <a:spcBef>
                <a:spcPts val="0"/>
              </a:spcBef>
              <a:spcAft>
                <a:spcPts val="0"/>
              </a:spcAft>
              <a:buClr>
                <a:schemeClr val="dk1"/>
              </a:buClr>
              <a:buSzPts val="525"/>
              <a:buNone/>
              <a:defRPr sz="675">
                <a:solidFill>
                  <a:schemeClr val="dk1"/>
                </a:solidFill>
              </a:defRPr>
            </a:lvl8pPr>
            <a:lvl9pPr lvl="8">
              <a:spcBef>
                <a:spcPts val="0"/>
              </a:spcBef>
              <a:spcAft>
                <a:spcPts val="0"/>
              </a:spcAft>
              <a:buClr>
                <a:schemeClr val="dk1"/>
              </a:buClr>
              <a:buSzPts val="525"/>
              <a:buNone/>
              <a:defRPr sz="675">
                <a:solidFill>
                  <a:schemeClr val="dk1"/>
                </a:solidFill>
              </a:defRPr>
            </a:lvl9pPr>
          </a:lstStyle>
          <a:p>
            <a:endParaRPr/>
          </a:p>
        </p:txBody>
      </p:sp>
      <p:sp>
        <p:nvSpPr>
          <p:cNvPr id="1799" name="Google Shape;1799;p124"/>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2"/>
              </a:buClr>
              <a:buSzPts val="1316"/>
              <a:buNone/>
              <a:defRPr sz="1462" b="1">
                <a:solidFill>
                  <a:schemeClr val="dk2"/>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2"/>
              </a:buClr>
              <a:buSzPts val="675"/>
              <a:buNone/>
              <a:defRPr sz="750">
                <a:solidFill>
                  <a:schemeClr val="dk2"/>
                </a:solidFill>
              </a:defRPr>
            </a:lvl2pPr>
            <a:lvl3pPr lvl="2" algn="ctr">
              <a:lnSpc>
                <a:spcPct val="95000"/>
              </a:lnSpc>
              <a:spcBef>
                <a:spcPts val="1350"/>
              </a:spcBef>
              <a:spcAft>
                <a:spcPts val="0"/>
              </a:spcAft>
              <a:buClr>
                <a:schemeClr val="dk2"/>
              </a:buClr>
              <a:buSzPts val="607"/>
              <a:buNone/>
              <a:defRPr sz="675">
                <a:solidFill>
                  <a:schemeClr val="dk2"/>
                </a:solidFill>
              </a:defRPr>
            </a:lvl3pPr>
            <a:lvl4pPr lvl="3" algn="ctr">
              <a:lnSpc>
                <a:spcPct val="95000"/>
              </a:lnSpc>
              <a:spcBef>
                <a:spcPts val="1350"/>
              </a:spcBef>
              <a:spcAft>
                <a:spcPts val="0"/>
              </a:spcAft>
              <a:buClr>
                <a:schemeClr val="dk2"/>
              </a:buClr>
              <a:buSzPts val="540"/>
              <a:buNone/>
              <a:defRPr sz="600">
                <a:solidFill>
                  <a:schemeClr val="dk2"/>
                </a:solidFill>
              </a:defRPr>
            </a:lvl4pPr>
            <a:lvl5pPr lvl="4" algn="ctr">
              <a:lnSpc>
                <a:spcPct val="95000"/>
              </a:lnSpc>
              <a:spcBef>
                <a:spcPts val="1350"/>
              </a:spcBef>
              <a:spcAft>
                <a:spcPts val="0"/>
              </a:spcAft>
              <a:buClr>
                <a:schemeClr val="dk2"/>
              </a:buClr>
              <a:buSzPts val="540"/>
              <a:buNone/>
              <a:defRPr sz="600">
                <a:solidFill>
                  <a:schemeClr val="dk2"/>
                </a:solidFill>
              </a:defRPr>
            </a:lvl5pPr>
            <a:lvl6pPr lvl="5" algn="ctr">
              <a:lnSpc>
                <a:spcPct val="90000"/>
              </a:lnSpc>
              <a:spcBef>
                <a:spcPts val="375"/>
              </a:spcBef>
              <a:spcAft>
                <a:spcPts val="0"/>
              </a:spcAft>
              <a:buClr>
                <a:schemeClr val="dk2"/>
              </a:buClr>
              <a:buSzPts val="600"/>
              <a:buNone/>
              <a:defRPr sz="600">
                <a:solidFill>
                  <a:schemeClr val="dk2"/>
                </a:solidFill>
              </a:defRPr>
            </a:lvl6pPr>
            <a:lvl7pPr lvl="6" algn="ctr">
              <a:lnSpc>
                <a:spcPct val="90000"/>
              </a:lnSpc>
              <a:spcBef>
                <a:spcPts val="375"/>
              </a:spcBef>
              <a:spcAft>
                <a:spcPts val="0"/>
              </a:spcAft>
              <a:buClr>
                <a:schemeClr val="dk2"/>
              </a:buClr>
              <a:buSzPts val="600"/>
              <a:buNone/>
              <a:defRPr sz="600">
                <a:solidFill>
                  <a:schemeClr val="dk2"/>
                </a:solidFill>
              </a:defRPr>
            </a:lvl7pPr>
            <a:lvl8pPr lvl="7" algn="ctr">
              <a:lnSpc>
                <a:spcPct val="90000"/>
              </a:lnSpc>
              <a:spcBef>
                <a:spcPts val="375"/>
              </a:spcBef>
              <a:spcAft>
                <a:spcPts val="0"/>
              </a:spcAft>
              <a:buClr>
                <a:schemeClr val="dk2"/>
              </a:buClr>
              <a:buSzPts val="600"/>
              <a:buNone/>
              <a:defRPr sz="600">
                <a:solidFill>
                  <a:schemeClr val="dk2"/>
                </a:solidFill>
              </a:defRPr>
            </a:lvl8pPr>
            <a:lvl9pPr lvl="8" algn="ctr">
              <a:lnSpc>
                <a:spcPct val="90000"/>
              </a:lnSpc>
              <a:spcBef>
                <a:spcPts val="375"/>
              </a:spcBef>
              <a:spcAft>
                <a:spcPts val="0"/>
              </a:spcAft>
              <a:buClr>
                <a:schemeClr val="dk2"/>
              </a:buClr>
              <a:buSzPts val="600"/>
              <a:buNone/>
              <a:defRPr sz="600">
                <a:solidFill>
                  <a:schemeClr val="dk2"/>
                </a:solidFill>
              </a:defRPr>
            </a:lvl9pPr>
          </a:lstStyle>
          <a:p>
            <a:endParaRPr/>
          </a:p>
        </p:txBody>
      </p:sp>
      <p:sp>
        <p:nvSpPr>
          <p:cNvPr id="1800" name="Google Shape;1800;p124"/>
          <p:cNvSpPr>
            <a:spLocks noGrp="1"/>
          </p:cNvSpPr>
          <p:nvPr>
            <p:ph type="pic" idx="3"/>
          </p:nvPr>
        </p:nvSpPr>
        <p:spPr>
          <a:xfrm>
            <a:off x="4899403" y="439313"/>
            <a:ext cx="3857100" cy="4264800"/>
          </a:xfrm>
          <a:prstGeom prst="roundRect">
            <a:avLst>
              <a:gd name="adj" fmla="val 3145"/>
            </a:avLst>
          </a:prstGeom>
          <a:noFill/>
          <a:ln>
            <a:noFill/>
          </a:ln>
        </p:spPr>
      </p:sp>
      <p:pic>
        <p:nvPicPr>
          <p:cNvPr id="1801" name="Google Shape;1801;p124"/>
          <p:cNvPicPr preferRelativeResize="0"/>
          <p:nvPr/>
        </p:nvPicPr>
        <p:blipFill rotWithShape="1">
          <a:blip r:embed="rId3">
            <a:alphaModFix/>
          </a:blip>
          <a:srcRect/>
          <a:stretch/>
        </p:blipFill>
        <p:spPr>
          <a:xfrm>
            <a:off x="645203" y="661959"/>
            <a:ext cx="951221" cy="283697"/>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matchingName="6_Title Slide">
  <p:cSld name="6_Title Slide">
    <p:bg>
      <p:bgPr>
        <a:blipFill>
          <a:blip r:embed="rId2">
            <a:alphaModFix/>
          </a:blip>
          <a:stretch>
            <a:fillRect/>
          </a:stretch>
        </a:blipFill>
        <a:effectLst/>
      </p:bgPr>
    </p:bg>
    <p:spTree>
      <p:nvGrpSpPr>
        <p:cNvPr id="1" name="Shape 1802"/>
        <p:cNvGrpSpPr/>
        <p:nvPr/>
      </p:nvGrpSpPr>
      <p:grpSpPr>
        <a:xfrm>
          <a:off x="0" y="0"/>
          <a:ext cx="0" cy="0"/>
          <a:chOff x="0" y="0"/>
          <a:chExt cx="0" cy="0"/>
        </a:xfrm>
      </p:grpSpPr>
      <p:sp>
        <p:nvSpPr>
          <p:cNvPr id="1803" name="Google Shape;1803;p125"/>
          <p:cNvSpPr/>
          <p:nvPr/>
        </p:nvSpPr>
        <p:spPr>
          <a:xfrm>
            <a:off x="1761902" y="72453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04" name="Google Shape;1804;p125"/>
          <p:cNvSpPr/>
          <p:nvPr/>
        </p:nvSpPr>
        <p:spPr>
          <a:xfrm rot="5400000">
            <a:off x="1761809" y="72460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05" name="Google Shape;1805;p125"/>
          <p:cNvSpPr>
            <a:spLocks noGrp="1"/>
          </p:cNvSpPr>
          <p:nvPr>
            <p:ph type="pic" idx="2"/>
          </p:nvPr>
        </p:nvSpPr>
        <p:spPr>
          <a:xfrm>
            <a:off x="1991065" y="636560"/>
            <a:ext cx="1566000" cy="339600"/>
          </a:xfrm>
          <a:prstGeom prst="rect">
            <a:avLst/>
          </a:prstGeom>
          <a:solidFill>
            <a:schemeClr val="lt2"/>
          </a:solidFill>
          <a:ln>
            <a:noFill/>
          </a:ln>
        </p:spPr>
      </p:sp>
      <p:sp>
        <p:nvSpPr>
          <p:cNvPr id="1806" name="Google Shape;1806;p125"/>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SzPts val="3862"/>
              <a:buFont typeface="Poppins"/>
              <a:buNone/>
              <a:defRPr sz="3862" b="1">
                <a:latin typeface="Poppins"/>
                <a:ea typeface="Poppins"/>
                <a:cs typeface="Poppins"/>
                <a:sym typeface="Poppins"/>
              </a:defRPr>
            </a:lvl1pPr>
            <a:lvl2pPr lvl="1">
              <a:spcBef>
                <a:spcPts val="0"/>
              </a:spcBef>
              <a:spcAft>
                <a:spcPts val="0"/>
              </a:spcAft>
              <a:buClr>
                <a:schemeClr val="dk1"/>
              </a:buClr>
              <a:buSzPts val="525"/>
              <a:buNone/>
              <a:defRPr sz="675">
                <a:solidFill>
                  <a:schemeClr val="dk1"/>
                </a:solidFill>
              </a:defRPr>
            </a:lvl2pPr>
            <a:lvl3pPr lvl="2">
              <a:spcBef>
                <a:spcPts val="0"/>
              </a:spcBef>
              <a:spcAft>
                <a:spcPts val="0"/>
              </a:spcAft>
              <a:buClr>
                <a:schemeClr val="dk1"/>
              </a:buClr>
              <a:buSzPts val="525"/>
              <a:buNone/>
              <a:defRPr sz="675">
                <a:solidFill>
                  <a:schemeClr val="dk1"/>
                </a:solidFill>
              </a:defRPr>
            </a:lvl3pPr>
            <a:lvl4pPr lvl="3">
              <a:spcBef>
                <a:spcPts val="0"/>
              </a:spcBef>
              <a:spcAft>
                <a:spcPts val="0"/>
              </a:spcAft>
              <a:buClr>
                <a:schemeClr val="dk1"/>
              </a:buClr>
              <a:buSzPts val="525"/>
              <a:buNone/>
              <a:defRPr sz="675">
                <a:solidFill>
                  <a:schemeClr val="dk1"/>
                </a:solidFill>
              </a:defRPr>
            </a:lvl4pPr>
            <a:lvl5pPr lvl="4">
              <a:spcBef>
                <a:spcPts val="0"/>
              </a:spcBef>
              <a:spcAft>
                <a:spcPts val="0"/>
              </a:spcAft>
              <a:buClr>
                <a:schemeClr val="dk1"/>
              </a:buClr>
              <a:buSzPts val="525"/>
              <a:buNone/>
              <a:defRPr sz="675">
                <a:solidFill>
                  <a:schemeClr val="dk1"/>
                </a:solidFill>
              </a:defRPr>
            </a:lvl5pPr>
            <a:lvl6pPr lvl="5">
              <a:spcBef>
                <a:spcPts val="0"/>
              </a:spcBef>
              <a:spcAft>
                <a:spcPts val="0"/>
              </a:spcAft>
              <a:buClr>
                <a:schemeClr val="dk1"/>
              </a:buClr>
              <a:buSzPts val="525"/>
              <a:buNone/>
              <a:defRPr sz="675">
                <a:solidFill>
                  <a:schemeClr val="dk1"/>
                </a:solidFill>
              </a:defRPr>
            </a:lvl6pPr>
            <a:lvl7pPr lvl="6">
              <a:spcBef>
                <a:spcPts val="0"/>
              </a:spcBef>
              <a:spcAft>
                <a:spcPts val="0"/>
              </a:spcAft>
              <a:buClr>
                <a:schemeClr val="dk1"/>
              </a:buClr>
              <a:buSzPts val="525"/>
              <a:buNone/>
              <a:defRPr sz="675">
                <a:solidFill>
                  <a:schemeClr val="dk1"/>
                </a:solidFill>
              </a:defRPr>
            </a:lvl7pPr>
            <a:lvl8pPr lvl="7">
              <a:spcBef>
                <a:spcPts val="0"/>
              </a:spcBef>
              <a:spcAft>
                <a:spcPts val="0"/>
              </a:spcAft>
              <a:buClr>
                <a:schemeClr val="dk1"/>
              </a:buClr>
              <a:buSzPts val="525"/>
              <a:buNone/>
              <a:defRPr sz="675">
                <a:solidFill>
                  <a:schemeClr val="dk1"/>
                </a:solidFill>
              </a:defRPr>
            </a:lvl8pPr>
            <a:lvl9pPr lvl="8">
              <a:spcBef>
                <a:spcPts val="0"/>
              </a:spcBef>
              <a:spcAft>
                <a:spcPts val="0"/>
              </a:spcAft>
              <a:buClr>
                <a:schemeClr val="dk1"/>
              </a:buClr>
              <a:buSzPts val="525"/>
              <a:buNone/>
              <a:defRPr sz="675">
                <a:solidFill>
                  <a:schemeClr val="dk1"/>
                </a:solidFill>
              </a:defRPr>
            </a:lvl9pPr>
          </a:lstStyle>
          <a:p>
            <a:endParaRPr/>
          </a:p>
        </p:txBody>
      </p:sp>
      <p:sp>
        <p:nvSpPr>
          <p:cNvPr id="1807" name="Google Shape;1807;p125"/>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2"/>
              </a:buClr>
              <a:buSzPts val="1316"/>
              <a:buNone/>
              <a:defRPr sz="1462" b="1">
                <a:solidFill>
                  <a:schemeClr val="dk2"/>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2"/>
              </a:buClr>
              <a:buSzPts val="675"/>
              <a:buNone/>
              <a:defRPr sz="750">
                <a:solidFill>
                  <a:schemeClr val="dk2"/>
                </a:solidFill>
              </a:defRPr>
            </a:lvl2pPr>
            <a:lvl3pPr lvl="2" algn="ctr">
              <a:lnSpc>
                <a:spcPct val="95000"/>
              </a:lnSpc>
              <a:spcBef>
                <a:spcPts val="1350"/>
              </a:spcBef>
              <a:spcAft>
                <a:spcPts val="0"/>
              </a:spcAft>
              <a:buClr>
                <a:schemeClr val="dk2"/>
              </a:buClr>
              <a:buSzPts val="607"/>
              <a:buNone/>
              <a:defRPr sz="675">
                <a:solidFill>
                  <a:schemeClr val="dk2"/>
                </a:solidFill>
              </a:defRPr>
            </a:lvl3pPr>
            <a:lvl4pPr lvl="3" algn="ctr">
              <a:lnSpc>
                <a:spcPct val="95000"/>
              </a:lnSpc>
              <a:spcBef>
                <a:spcPts val="1350"/>
              </a:spcBef>
              <a:spcAft>
                <a:spcPts val="0"/>
              </a:spcAft>
              <a:buClr>
                <a:schemeClr val="dk2"/>
              </a:buClr>
              <a:buSzPts val="540"/>
              <a:buNone/>
              <a:defRPr sz="600">
                <a:solidFill>
                  <a:schemeClr val="dk2"/>
                </a:solidFill>
              </a:defRPr>
            </a:lvl4pPr>
            <a:lvl5pPr lvl="4" algn="ctr">
              <a:lnSpc>
                <a:spcPct val="95000"/>
              </a:lnSpc>
              <a:spcBef>
                <a:spcPts val="1350"/>
              </a:spcBef>
              <a:spcAft>
                <a:spcPts val="0"/>
              </a:spcAft>
              <a:buClr>
                <a:schemeClr val="dk2"/>
              </a:buClr>
              <a:buSzPts val="540"/>
              <a:buNone/>
              <a:defRPr sz="600">
                <a:solidFill>
                  <a:schemeClr val="dk2"/>
                </a:solidFill>
              </a:defRPr>
            </a:lvl5pPr>
            <a:lvl6pPr lvl="5" algn="ctr">
              <a:lnSpc>
                <a:spcPct val="90000"/>
              </a:lnSpc>
              <a:spcBef>
                <a:spcPts val="375"/>
              </a:spcBef>
              <a:spcAft>
                <a:spcPts val="0"/>
              </a:spcAft>
              <a:buClr>
                <a:schemeClr val="dk2"/>
              </a:buClr>
              <a:buSzPts val="600"/>
              <a:buNone/>
              <a:defRPr sz="600">
                <a:solidFill>
                  <a:schemeClr val="dk2"/>
                </a:solidFill>
              </a:defRPr>
            </a:lvl6pPr>
            <a:lvl7pPr lvl="6" algn="ctr">
              <a:lnSpc>
                <a:spcPct val="90000"/>
              </a:lnSpc>
              <a:spcBef>
                <a:spcPts val="375"/>
              </a:spcBef>
              <a:spcAft>
                <a:spcPts val="0"/>
              </a:spcAft>
              <a:buClr>
                <a:schemeClr val="dk2"/>
              </a:buClr>
              <a:buSzPts val="600"/>
              <a:buNone/>
              <a:defRPr sz="600">
                <a:solidFill>
                  <a:schemeClr val="dk2"/>
                </a:solidFill>
              </a:defRPr>
            </a:lvl7pPr>
            <a:lvl8pPr lvl="7" algn="ctr">
              <a:lnSpc>
                <a:spcPct val="90000"/>
              </a:lnSpc>
              <a:spcBef>
                <a:spcPts val="375"/>
              </a:spcBef>
              <a:spcAft>
                <a:spcPts val="0"/>
              </a:spcAft>
              <a:buClr>
                <a:schemeClr val="dk2"/>
              </a:buClr>
              <a:buSzPts val="600"/>
              <a:buNone/>
              <a:defRPr sz="600">
                <a:solidFill>
                  <a:schemeClr val="dk2"/>
                </a:solidFill>
              </a:defRPr>
            </a:lvl8pPr>
            <a:lvl9pPr lvl="8" algn="ctr">
              <a:lnSpc>
                <a:spcPct val="90000"/>
              </a:lnSpc>
              <a:spcBef>
                <a:spcPts val="375"/>
              </a:spcBef>
              <a:spcAft>
                <a:spcPts val="0"/>
              </a:spcAft>
              <a:buClr>
                <a:schemeClr val="dk2"/>
              </a:buClr>
              <a:buSzPts val="600"/>
              <a:buNone/>
              <a:defRPr sz="600">
                <a:solidFill>
                  <a:schemeClr val="dk2"/>
                </a:solidFill>
              </a:defRPr>
            </a:lvl9pPr>
          </a:lstStyle>
          <a:p>
            <a:endParaRPr/>
          </a:p>
        </p:txBody>
      </p:sp>
      <p:sp>
        <p:nvSpPr>
          <p:cNvPr id="1808" name="Google Shape;1808;p125"/>
          <p:cNvSpPr>
            <a:spLocks noGrp="1"/>
          </p:cNvSpPr>
          <p:nvPr>
            <p:ph type="pic" idx="3"/>
          </p:nvPr>
        </p:nvSpPr>
        <p:spPr>
          <a:xfrm>
            <a:off x="4899403" y="439313"/>
            <a:ext cx="3857100" cy="4264800"/>
          </a:xfrm>
          <a:prstGeom prst="roundRect">
            <a:avLst>
              <a:gd name="adj" fmla="val 3145"/>
            </a:avLst>
          </a:prstGeom>
          <a:noFill/>
          <a:ln>
            <a:noFill/>
          </a:ln>
        </p:spPr>
      </p:sp>
      <p:pic>
        <p:nvPicPr>
          <p:cNvPr id="1809" name="Google Shape;1809;p125"/>
          <p:cNvPicPr preferRelativeResize="0"/>
          <p:nvPr/>
        </p:nvPicPr>
        <p:blipFill rotWithShape="1">
          <a:blip r:embed="rId3">
            <a:alphaModFix/>
          </a:blip>
          <a:srcRect/>
          <a:stretch/>
        </p:blipFill>
        <p:spPr>
          <a:xfrm>
            <a:off x="645203" y="661959"/>
            <a:ext cx="951221" cy="283697"/>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matchingName="7_Title Slide">
  <p:cSld name="7_Title Slide">
    <p:bg>
      <p:bgPr>
        <a:blipFill>
          <a:blip r:embed="rId2">
            <a:alphaModFix/>
          </a:blip>
          <a:stretch>
            <a:fillRect/>
          </a:stretch>
        </a:blipFill>
        <a:effectLst/>
      </p:bgPr>
    </p:bg>
    <p:spTree>
      <p:nvGrpSpPr>
        <p:cNvPr id="1" name="Shape 1810"/>
        <p:cNvGrpSpPr/>
        <p:nvPr/>
      </p:nvGrpSpPr>
      <p:grpSpPr>
        <a:xfrm>
          <a:off x="0" y="0"/>
          <a:ext cx="0" cy="0"/>
          <a:chOff x="0" y="0"/>
          <a:chExt cx="0" cy="0"/>
        </a:xfrm>
      </p:grpSpPr>
      <p:pic>
        <p:nvPicPr>
          <p:cNvPr id="1811" name="Google Shape;1811;p126" descr="A black and red background&#10;&#10;AI-generated content may be incorrect."/>
          <p:cNvPicPr preferRelativeResize="0"/>
          <p:nvPr/>
        </p:nvPicPr>
        <p:blipFill rotWithShape="1">
          <a:blip r:embed="rId3">
            <a:alphaModFix/>
          </a:blip>
          <a:srcRect/>
          <a:stretch/>
        </p:blipFill>
        <p:spPr>
          <a:xfrm>
            <a:off x="403950" y="442803"/>
            <a:ext cx="8336102" cy="4257341"/>
          </a:xfrm>
          <a:prstGeom prst="rect">
            <a:avLst/>
          </a:prstGeom>
          <a:noFill/>
          <a:ln>
            <a:noFill/>
          </a:ln>
        </p:spPr>
      </p:pic>
      <p:sp>
        <p:nvSpPr>
          <p:cNvPr id="1812" name="Google Shape;1812;p126"/>
          <p:cNvSpPr txBox="1">
            <a:spLocks noGrp="1"/>
          </p:cNvSpPr>
          <p:nvPr>
            <p:ph type="title"/>
          </p:nvPr>
        </p:nvSpPr>
        <p:spPr>
          <a:xfrm>
            <a:off x="730869" y="80651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813" name="Google Shape;1813;p126"/>
          <p:cNvSpPr txBox="1">
            <a:spLocks noGrp="1"/>
          </p:cNvSpPr>
          <p:nvPr>
            <p:ph type="subTitle" idx="1"/>
          </p:nvPr>
        </p:nvSpPr>
        <p:spPr>
          <a:xfrm>
            <a:off x="739996" y="264958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814" name="Google Shape;1814;p126"/>
          <p:cNvGrpSpPr/>
          <p:nvPr/>
        </p:nvGrpSpPr>
        <p:grpSpPr>
          <a:xfrm>
            <a:off x="7564573" y="4241698"/>
            <a:ext cx="948486" cy="279733"/>
            <a:chOff x="20929561" y="12311319"/>
            <a:chExt cx="2529297" cy="745954"/>
          </a:xfrm>
        </p:grpSpPr>
        <p:grpSp>
          <p:nvGrpSpPr>
            <p:cNvPr id="1815" name="Google Shape;1815;p126"/>
            <p:cNvGrpSpPr/>
            <p:nvPr/>
          </p:nvGrpSpPr>
          <p:grpSpPr>
            <a:xfrm>
              <a:off x="20929561" y="12311319"/>
              <a:ext cx="2433857" cy="745954"/>
              <a:chOff x="20929561" y="12311319"/>
              <a:chExt cx="2433857" cy="745954"/>
            </a:xfrm>
          </p:grpSpPr>
          <p:sp>
            <p:nvSpPr>
              <p:cNvPr id="1816" name="Google Shape;1816;p126"/>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17" name="Google Shape;1817;p126"/>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818" name="Google Shape;1818;p126"/>
              <p:cNvGrpSpPr/>
              <p:nvPr/>
            </p:nvGrpSpPr>
            <p:grpSpPr>
              <a:xfrm>
                <a:off x="22582537" y="12311321"/>
                <a:ext cx="780881" cy="745730"/>
                <a:chOff x="22582537" y="12311321"/>
                <a:chExt cx="780881" cy="745730"/>
              </a:xfrm>
            </p:grpSpPr>
            <p:grpSp>
              <p:nvGrpSpPr>
                <p:cNvPr id="1819" name="Google Shape;1819;p126"/>
                <p:cNvGrpSpPr/>
                <p:nvPr/>
              </p:nvGrpSpPr>
              <p:grpSpPr>
                <a:xfrm>
                  <a:off x="22582537" y="12311321"/>
                  <a:ext cx="780881" cy="745730"/>
                  <a:chOff x="22582537" y="12311321"/>
                  <a:chExt cx="780881" cy="745730"/>
                </a:xfrm>
              </p:grpSpPr>
              <p:sp>
                <p:nvSpPr>
                  <p:cNvPr id="1820" name="Google Shape;1820;p126"/>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21" name="Google Shape;1821;p126"/>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822" name="Google Shape;1822;p126"/>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823" name="Google Shape;1823;p126"/>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matchingName="8_Title Slide">
  <p:cSld name="8_Title Slide">
    <p:bg>
      <p:bgPr>
        <a:blipFill>
          <a:blip r:embed="rId2">
            <a:alphaModFix/>
          </a:blip>
          <a:stretch>
            <a:fillRect/>
          </a:stretch>
        </a:blipFill>
        <a:effectLst/>
      </p:bgPr>
    </p:bg>
    <p:spTree>
      <p:nvGrpSpPr>
        <p:cNvPr id="1" name="Shape 1824"/>
        <p:cNvGrpSpPr/>
        <p:nvPr/>
      </p:nvGrpSpPr>
      <p:grpSpPr>
        <a:xfrm>
          <a:off x="0" y="0"/>
          <a:ext cx="0" cy="0"/>
          <a:chOff x="0" y="0"/>
          <a:chExt cx="0" cy="0"/>
        </a:xfrm>
      </p:grpSpPr>
      <p:pic>
        <p:nvPicPr>
          <p:cNvPr id="1825" name="Google Shape;1825;p127" descr="A black and red background&#10;&#10;AI-generated content may be incorrect."/>
          <p:cNvPicPr preferRelativeResize="0"/>
          <p:nvPr/>
        </p:nvPicPr>
        <p:blipFill rotWithShape="1">
          <a:blip r:embed="rId3">
            <a:alphaModFix/>
          </a:blip>
          <a:srcRect/>
          <a:stretch/>
        </p:blipFill>
        <p:spPr>
          <a:xfrm>
            <a:off x="403950" y="442803"/>
            <a:ext cx="8336102" cy="4257341"/>
          </a:xfrm>
          <a:prstGeom prst="rect">
            <a:avLst/>
          </a:prstGeom>
          <a:noFill/>
          <a:ln>
            <a:noFill/>
          </a:ln>
        </p:spPr>
      </p:pic>
      <p:sp>
        <p:nvSpPr>
          <p:cNvPr id="1826" name="Google Shape;1826;p127"/>
          <p:cNvSpPr txBox="1">
            <a:spLocks noGrp="1"/>
          </p:cNvSpPr>
          <p:nvPr>
            <p:ph type="title"/>
          </p:nvPr>
        </p:nvSpPr>
        <p:spPr>
          <a:xfrm>
            <a:off x="730869" y="2262633"/>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827" name="Google Shape;1827;p127"/>
          <p:cNvSpPr txBox="1">
            <a:spLocks noGrp="1"/>
          </p:cNvSpPr>
          <p:nvPr>
            <p:ph type="subTitle" idx="1"/>
          </p:nvPr>
        </p:nvSpPr>
        <p:spPr>
          <a:xfrm>
            <a:off x="739996" y="4105701"/>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828" name="Google Shape;1828;p127"/>
          <p:cNvGrpSpPr/>
          <p:nvPr/>
        </p:nvGrpSpPr>
        <p:grpSpPr>
          <a:xfrm>
            <a:off x="7564573" y="4241698"/>
            <a:ext cx="948486" cy="279733"/>
            <a:chOff x="20929561" y="12311319"/>
            <a:chExt cx="2529297" cy="745954"/>
          </a:xfrm>
        </p:grpSpPr>
        <p:grpSp>
          <p:nvGrpSpPr>
            <p:cNvPr id="1829" name="Google Shape;1829;p127"/>
            <p:cNvGrpSpPr/>
            <p:nvPr/>
          </p:nvGrpSpPr>
          <p:grpSpPr>
            <a:xfrm>
              <a:off x="20929561" y="12311319"/>
              <a:ext cx="2433857" cy="745954"/>
              <a:chOff x="20929561" y="12311319"/>
              <a:chExt cx="2433857" cy="745954"/>
            </a:xfrm>
          </p:grpSpPr>
          <p:sp>
            <p:nvSpPr>
              <p:cNvPr id="1830" name="Google Shape;1830;p127"/>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31" name="Google Shape;1831;p127"/>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832" name="Google Shape;1832;p127"/>
              <p:cNvGrpSpPr/>
              <p:nvPr/>
            </p:nvGrpSpPr>
            <p:grpSpPr>
              <a:xfrm>
                <a:off x="22582537" y="12311321"/>
                <a:ext cx="780881" cy="745730"/>
                <a:chOff x="22582537" y="12311321"/>
                <a:chExt cx="780881" cy="745730"/>
              </a:xfrm>
            </p:grpSpPr>
            <p:grpSp>
              <p:nvGrpSpPr>
                <p:cNvPr id="1833" name="Google Shape;1833;p127"/>
                <p:cNvGrpSpPr/>
                <p:nvPr/>
              </p:nvGrpSpPr>
              <p:grpSpPr>
                <a:xfrm>
                  <a:off x="22582537" y="12311321"/>
                  <a:ext cx="780881" cy="745730"/>
                  <a:chOff x="22582537" y="12311321"/>
                  <a:chExt cx="780881" cy="745730"/>
                </a:xfrm>
              </p:grpSpPr>
              <p:sp>
                <p:nvSpPr>
                  <p:cNvPr id="1834" name="Google Shape;1834;p127"/>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35" name="Google Shape;1835;p127"/>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836" name="Google Shape;1836;p127"/>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837" name="Google Shape;1837;p127"/>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matchingName="9_Title Slide">
  <p:cSld name="9_Title Slide">
    <p:bg>
      <p:bgPr>
        <a:blipFill>
          <a:blip r:embed="rId2">
            <a:alphaModFix/>
          </a:blip>
          <a:stretch>
            <a:fillRect/>
          </a:stretch>
        </a:blipFill>
        <a:effectLst/>
      </p:bgPr>
    </p:bg>
    <p:spTree>
      <p:nvGrpSpPr>
        <p:cNvPr id="1" name="Shape 1838"/>
        <p:cNvGrpSpPr/>
        <p:nvPr/>
      </p:nvGrpSpPr>
      <p:grpSpPr>
        <a:xfrm>
          <a:off x="0" y="0"/>
          <a:ext cx="0" cy="0"/>
          <a:chOff x="0" y="0"/>
          <a:chExt cx="0" cy="0"/>
        </a:xfrm>
      </p:grpSpPr>
      <p:pic>
        <p:nvPicPr>
          <p:cNvPr id="1839" name="Google Shape;1839;p128"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1840" name="Google Shape;1840;p128"/>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841" name="Google Shape;1841;p128"/>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842" name="Google Shape;1842;p128"/>
          <p:cNvGrpSpPr/>
          <p:nvPr/>
        </p:nvGrpSpPr>
        <p:grpSpPr>
          <a:xfrm>
            <a:off x="7564573" y="4241698"/>
            <a:ext cx="948486" cy="279733"/>
            <a:chOff x="20929561" y="12311319"/>
            <a:chExt cx="2529297" cy="745954"/>
          </a:xfrm>
        </p:grpSpPr>
        <p:grpSp>
          <p:nvGrpSpPr>
            <p:cNvPr id="1843" name="Google Shape;1843;p128"/>
            <p:cNvGrpSpPr/>
            <p:nvPr/>
          </p:nvGrpSpPr>
          <p:grpSpPr>
            <a:xfrm>
              <a:off x="20929561" y="12311319"/>
              <a:ext cx="2433857" cy="745954"/>
              <a:chOff x="20929561" y="12311319"/>
              <a:chExt cx="2433857" cy="745954"/>
            </a:xfrm>
          </p:grpSpPr>
          <p:sp>
            <p:nvSpPr>
              <p:cNvPr id="1844" name="Google Shape;1844;p128"/>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45" name="Google Shape;1845;p128"/>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846" name="Google Shape;1846;p128"/>
              <p:cNvGrpSpPr/>
              <p:nvPr/>
            </p:nvGrpSpPr>
            <p:grpSpPr>
              <a:xfrm>
                <a:off x="22582537" y="12311321"/>
                <a:ext cx="780881" cy="745730"/>
                <a:chOff x="22582537" y="12311321"/>
                <a:chExt cx="780881" cy="745730"/>
              </a:xfrm>
            </p:grpSpPr>
            <p:grpSp>
              <p:nvGrpSpPr>
                <p:cNvPr id="1847" name="Google Shape;1847;p128"/>
                <p:cNvGrpSpPr/>
                <p:nvPr/>
              </p:nvGrpSpPr>
              <p:grpSpPr>
                <a:xfrm>
                  <a:off x="22582537" y="12311321"/>
                  <a:ext cx="780881" cy="745730"/>
                  <a:chOff x="22582537" y="12311321"/>
                  <a:chExt cx="780881" cy="745730"/>
                </a:xfrm>
              </p:grpSpPr>
              <p:sp>
                <p:nvSpPr>
                  <p:cNvPr id="1848" name="Google Shape;1848;p128"/>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49" name="Google Shape;1849;p128"/>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850" name="Google Shape;1850;p128"/>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851" name="Google Shape;1851;p128"/>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matchingName="10_Title Slide">
  <p:cSld name="10_Title Slide">
    <p:bg>
      <p:bgPr>
        <a:blipFill>
          <a:blip r:embed="rId2">
            <a:alphaModFix/>
          </a:blip>
          <a:stretch>
            <a:fillRect/>
          </a:stretch>
        </a:blipFill>
        <a:effectLst/>
      </p:bgPr>
    </p:bg>
    <p:spTree>
      <p:nvGrpSpPr>
        <p:cNvPr id="1" name="Shape 1852"/>
        <p:cNvGrpSpPr/>
        <p:nvPr/>
      </p:nvGrpSpPr>
      <p:grpSpPr>
        <a:xfrm>
          <a:off x="0" y="0"/>
          <a:ext cx="0" cy="0"/>
          <a:chOff x="0" y="0"/>
          <a:chExt cx="0" cy="0"/>
        </a:xfrm>
      </p:grpSpPr>
      <p:pic>
        <p:nvPicPr>
          <p:cNvPr id="1853" name="Google Shape;1853;p129" descr="A black and red background&#10;&#10;AI-generated content may be incorrect."/>
          <p:cNvPicPr preferRelativeResize="0"/>
          <p:nvPr/>
        </p:nvPicPr>
        <p:blipFill rotWithShape="1">
          <a:blip r:embed="rId3">
            <a:alphaModFix/>
          </a:blip>
          <a:srcRect/>
          <a:stretch/>
        </p:blipFill>
        <p:spPr>
          <a:xfrm>
            <a:off x="403950" y="442803"/>
            <a:ext cx="8336102" cy="4257341"/>
          </a:xfrm>
          <a:prstGeom prst="rect">
            <a:avLst/>
          </a:prstGeom>
          <a:noFill/>
          <a:ln>
            <a:noFill/>
          </a:ln>
        </p:spPr>
      </p:pic>
      <p:sp>
        <p:nvSpPr>
          <p:cNvPr id="1854" name="Google Shape;1854;p129"/>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855" name="Google Shape;1855;p129"/>
          <p:cNvSpPr txBox="1">
            <a:spLocks noGrp="1"/>
          </p:cNvSpPr>
          <p:nvPr>
            <p:ph type="subTitle" idx="1"/>
          </p:nvPr>
        </p:nvSpPr>
        <p:spPr>
          <a:xfrm>
            <a:off x="739996" y="2656672"/>
            <a:ext cx="4363800" cy="2649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856" name="Google Shape;1856;p129"/>
          <p:cNvGrpSpPr/>
          <p:nvPr/>
        </p:nvGrpSpPr>
        <p:grpSpPr>
          <a:xfrm>
            <a:off x="7564573" y="4241698"/>
            <a:ext cx="948486" cy="279733"/>
            <a:chOff x="20929561" y="12311319"/>
            <a:chExt cx="2529297" cy="745954"/>
          </a:xfrm>
        </p:grpSpPr>
        <p:grpSp>
          <p:nvGrpSpPr>
            <p:cNvPr id="1857" name="Google Shape;1857;p129"/>
            <p:cNvGrpSpPr/>
            <p:nvPr/>
          </p:nvGrpSpPr>
          <p:grpSpPr>
            <a:xfrm>
              <a:off x="20929561" y="12311319"/>
              <a:ext cx="2433857" cy="745954"/>
              <a:chOff x="20929561" y="12311319"/>
              <a:chExt cx="2433857" cy="745954"/>
            </a:xfrm>
          </p:grpSpPr>
          <p:sp>
            <p:nvSpPr>
              <p:cNvPr id="1858" name="Google Shape;1858;p129"/>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59" name="Google Shape;1859;p129"/>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860" name="Google Shape;1860;p129"/>
              <p:cNvGrpSpPr/>
              <p:nvPr/>
            </p:nvGrpSpPr>
            <p:grpSpPr>
              <a:xfrm>
                <a:off x="22582537" y="12311321"/>
                <a:ext cx="780881" cy="745730"/>
                <a:chOff x="22582537" y="12311321"/>
                <a:chExt cx="780881" cy="745730"/>
              </a:xfrm>
            </p:grpSpPr>
            <p:grpSp>
              <p:nvGrpSpPr>
                <p:cNvPr id="1861" name="Google Shape;1861;p129"/>
                <p:cNvGrpSpPr/>
                <p:nvPr/>
              </p:nvGrpSpPr>
              <p:grpSpPr>
                <a:xfrm>
                  <a:off x="22582537" y="12311321"/>
                  <a:ext cx="780881" cy="745730"/>
                  <a:chOff x="22582537" y="12311321"/>
                  <a:chExt cx="780881" cy="745730"/>
                </a:xfrm>
              </p:grpSpPr>
              <p:sp>
                <p:nvSpPr>
                  <p:cNvPr id="1862" name="Google Shape;1862;p129"/>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63" name="Google Shape;1863;p129"/>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864" name="Google Shape;1864;p129"/>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865" name="Google Shape;1865;p129"/>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matchingName="11_Title Slide">
  <p:cSld name="11_Title Slide">
    <p:bg>
      <p:bgPr>
        <a:blipFill>
          <a:blip r:embed="rId2">
            <a:alphaModFix/>
          </a:blip>
          <a:stretch>
            <a:fillRect/>
          </a:stretch>
        </a:blipFill>
        <a:effectLst/>
      </p:bgPr>
    </p:bg>
    <p:spTree>
      <p:nvGrpSpPr>
        <p:cNvPr id="1" name="Shape 1866"/>
        <p:cNvGrpSpPr/>
        <p:nvPr/>
      </p:nvGrpSpPr>
      <p:grpSpPr>
        <a:xfrm>
          <a:off x="0" y="0"/>
          <a:ext cx="0" cy="0"/>
          <a:chOff x="0" y="0"/>
          <a:chExt cx="0" cy="0"/>
        </a:xfrm>
      </p:grpSpPr>
      <p:pic>
        <p:nvPicPr>
          <p:cNvPr id="1867" name="Google Shape;1867;p130" descr="A black and red background&#10;&#10;AI-generated content may be incorrect."/>
          <p:cNvPicPr preferRelativeResize="0"/>
          <p:nvPr/>
        </p:nvPicPr>
        <p:blipFill rotWithShape="1">
          <a:blip r:embed="rId3">
            <a:alphaModFix/>
          </a:blip>
          <a:srcRect/>
          <a:stretch/>
        </p:blipFill>
        <p:spPr>
          <a:xfrm>
            <a:off x="403950" y="442803"/>
            <a:ext cx="8336102" cy="4257341"/>
          </a:xfrm>
          <a:prstGeom prst="rect">
            <a:avLst/>
          </a:prstGeom>
          <a:noFill/>
          <a:ln>
            <a:noFill/>
          </a:ln>
        </p:spPr>
      </p:pic>
      <p:sp>
        <p:nvSpPr>
          <p:cNvPr id="1868" name="Google Shape;1868;p130"/>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869" name="Google Shape;1869;p130"/>
          <p:cNvSpPr txBox="1">
            <a:spLocks noGrp="1"/>
          </p:cNvSpPr>
          <p:nvPr>
            <p:ph type="subTitle" idx="1"/>
          </p:nvPr>
        </p:nvSpPr>
        <p:spPr>
          <a:xfrm>
            <a:off x="739996" y="2656672"/>
            <a:ext cx="4363800" cy="2649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870" name="Google Shape;1870;p130"/>
          <p:cNvGrpSpPr/>
          <p:nvPr/>
        </p:nvGrpSpPr>
        <p:grpSpPr>
          <a:xfrm>
            <a:off x="7564573" y="4241698"/>
            <a:ext cx="948486" cy="279733"/>
            <a:chOff x="20929561" y="12311319"/>
            <a:chExt cx="2529297" cy="745954"/>
          </a:xfrm>
        </p:grpSpPr>
        <p:grpSp>
          <p:nvGrpSpPr>
            <p:cNvPr id="1871" name="Google Shape;1871;p130"/>
            <p:cNvGrpSpPr/>
            <p:nvPr/>
          </p:nvGrpSpPr>
          <p:grpSpPr>
            <a:xfrm>
              <a:off x="20929561" y="12311319"/>
              <a:ext cx="2433857" cy="745954"/>
              <a:chOff x="20929561" y="12311319"/>
              <a:chExt cx="2433857" cy="745954"/>
            </a:xfrm>
          </p:grpSpPr>
          <p:sp>
            <p:nvSpPr>
              <p:cNvPr id="1872" name="Google Shape;1872;p130"/>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73" name="Google Shape;1873;p130"/>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874" name="Google Shape;1874;p130"/>
              <p:cNvGrpSpPr/>
              <p:nvPr/>
            </p:nvGrpSpPr>
            <p:grpSpPr>
              <a:xfrm>
                <a:off x="22582537" y="12311321"/>
                <a:ext cx="780881" cy="745730"/>
                <a:chOff x="22582537" y="12311321"/>
                <a:chExt cx="780881" cy="745730"/>
              </a:xfrm>
            </p:grpSpPr>
            <p:grpSp>
              <p:nvGrpSpPr>
                <p:cNvPr id="1875" name="Google Shape;1875;p130"/>
                <p:cNvGrpSpPr/>
                <p:nvPr/>
              </p:nvGrpSpPr>
              <p:grpSpPr>
                <a:xfrm>
                  <a:off x="22582537" y="12311321"/>
                  <a:ext cx="780881" cy="745730"/>
                  <a:chOff x="22582537" y="12311321"/>
                  <a:chExt cx="780881" cy="745730"/>
                </a:xfrm>
              </p:grpSpPr>
              <p:sp>
                <p:nvSpPr>
                  <p:cNvPr id="1876" name="Google Shape;1876;p130"/>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77" name="Google Shape;1877;p130"/>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878" name="Google Shape;1878;p130"/>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879" name="Google Shape;1879;p130"/>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matchingName="12_Title Slide">
  <p:cSld name="12_Title Slide">
    <p:bg>
      <p:bgPr>
        <a:blipFill>
          <a:blip r:embed="rId2">
            <a:alphaModFix/>
          </a:blip>
          <a:stretch>
            <a:fillRect/>
          </a:stretch>
        </a:blipFill>
        <a:effectLst/>
      </p:bgPr>
    </p:bg>
    <p:spTree>
      <p:nvGrpSpPr>
        <p:cNvPr id="1" name="Shape 1880"/>
        <p:cNvGrpSpPr/>
        <p:nvPr/>
      </p:nvGrpSpPr>
      <p:grpSpPr>
        <a:xfrm>
          <a:off x="0" y="0"/>
          <a:ext cx="0" cy="0"/>
          <a:chOff x="0" y="0"/>
          <a:chExt cx="0" cy="0"/>
        </a:xfrm>
      </p:grpSpPr>
      <p:pic>
        <p:nvPicPr>
          <p:cNvPr id="1881" name="Google Shape;1881;p131" descr="A black and red background&#10;&#10;AI-generated content may be incorrect."/>
          <p:cNvPicPr preferRelativeResize="0"/>
          <p:nvPr/>
        </p:nvPicPr>
        <p:blipFill rotWithShape="1">
          <a:blip r:embed="rId3">
            <a:alphaModFix/>
          </a:blip>
          <a:srcRect/>
          <a:stretch/>
        </p:blipFill>
        <p:spPr>
          <a:xfrm>
            <a:off x="403950" y="442803"/>
            <a:ext cx="8336102" cy="4257341"/>
          </a:xfrm>
          <a:prstGeom prst="rect">
            <a:avLst/>
          </a:prstGeom>
          <a:noFill/>
          <a:ln>
            <a:noFill/>
          </a:ln>
        </p:spPr>
      </p:pic>
      <p:sp>
        <p:nvSpPr>
          <p:cNvPr id="1882" name="Google Shape;1882;p131"/>
          <p:cNvSpPr txBox="1">
            <a:spLocks noGrp="1"/>
          </p:cNvSpPr>
          <p:nvPr>
            <p:ph type="title"/>
          </p:nvPr>
        </p:nvSpPr>
        <p:spPr>
          <a:xfrm>
            <a:off x="730869" y="1985179"/>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883" name="Google Shape;1883;p131"/>
          <p:cNvSpPr txBox="1">
            <a:spLocks noGrp="1"/>
          </p:cNvSpPr>
          <p:nvPr>
            <p:ph type="subTitle" idx="1"/>
          </p:nvPr>
        </p:nvSpPr>
        <p:spPr>
          <a:xfrm>
            <a:off x="739996" y="3828247"/>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884" name="Google Shape;1884;p131"/>
          <p:cNvGrpSpPr/>
          <p:nvPr/>
        </p:nvGrpSpPr>
        <p:grpSpPr>
          <a:xfrm>
            <a:off x="7564573" y="4241698"/>
            <a:ext cx="948486" cy="279733"/>
            <a:chOff x="20929561" y="12311319"/>
            <a:chExt cx="2529297" cy="745954"/>
          </a:xfrm>
        </p:grpSpPr>
        <p:grpSp>
          <p:nvGrpSpPr>
            <p:cNvPr id="1885" name="Google Shape;1885;p131"/>
            <p:cNvGrpSpPr/>
            <p:nvPr/>
          </p:nvGrpSpPr>
          <p:grpSpPr>
            <a:xfrm>
              <a:off x="20929561" y="12311319"/>
              <a:ext cx="2433857" cy="745954"/>
              <a:chOff x="20929561" y="12311319"/>
              <a:chExt cx="2433857" cy="745954"/>
            </a:xfrm>
          </p:grpSpPr>
          <p:sp>
            <p:nvSpPr>
              <p:cNvPr id="1886" name="Google Shape;1886;p131"/>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87" name="Google Shape;1887;p131"/>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888" name="Google Shape;1888;p131"/>
              <p:cNvGrpSpPr/>
              <p:nvPr/>
            </p:nvGrpSpPr>
            <p:grpSpPr>
              <a:xfrm>
                <a:off x="22582537" y="12311321"/>
                <a:ext cx="780881" cy="745730"/>
                <a:chOff x="22582537" y="12311321"/>
                <a:chExt cx="780881" cy="745730"/>
              </a:xfrm>
            </p:grpSpPr>
            <p:grpSp>
              <p:nvGrpSpPr>
                <p:cNvPr id="1889" name="Google Shape;1889;p131"/>
                <p:cNvGrpSpPr/>
                <p:nvPr/>
              </p:nvGrpSpPr>
              <p:grpSpPr>
                <a:xfrm>
                  <a:off x="22582537" y="12311321"/>
                  <a:ext cx="780881" cy="745730"/>
                  <a:chOff x="22582537" y="12311321"/>
                  <a:chExt cx="780881" cy="745730"/>
                </a:xfrm>
              </p:grpSpPr>
              <p:sp>
                <p:nvSpPr>
                  <p:cNvPr id="1890" name="Google Shape;1890;p131"/>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91" name="Google Shape;1891;p131"/>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892" name="Google Shape;1892;p131"/>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893" name="Google Shape;1893;p131"/>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a:blip r:embed="rId2">
            <a:alphaModFix/>
          </a:blip>
          <a:stretch>
            <a:fillRect/>
          </a:stretch>
        </a:blipFill>
        <a:effectLst/>
      </p:bgPr>
    </p:bg>
    <p:spTree>
      <p:nvGrpSpPr>
        <p:cNvPr id="1" name="Shape 1894"/>
        <p:cNvGrpSpPr/>
        <p:nvPr/>
      </p:nvGrpSpPr>
      <p:grpSpPr>
        <a:xfrm>
          <a:off x="0" y="0"/>
          <a:ext cx="0" cy="0"/>
          <a:chOff x="0" y="0"/>
          <a:chExt cx="0" cy="0"/>
        </a:xfrm>
      </p:grpSpPr>
      <p:sp>
        <p:nvSpPr>
          <p:cNvPr id="1895" name="Google Shape;1895;p132"/>
          <p:cNvSpPr/>
          <p:nvPr/>
        </p:nvSpPr>
        <p:spPr>
          <a:xfrm>
            <a:off x="1171422" y="335756"/>
            <a:ext cx="6785700" cy="2023800"/>
          </a:xfrm>
          <a:prstGeom prst="roundRect">
            <a:avLst>
              <a:gd name="adj" fmla="val 34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896" name="Google Shape;1896;p132"/>
          <p:cNvSpPr/>
          <p:nvPr/>
        </p:nvSpPr>
        <p:spPr>
          <a:xfrm>
            <a:off x="1171422" y="2442299"/>
            <a:ext cx="6785700" cy="2023800"/>
          </a:xfrm>
          <a:prstGeom prst="roundRect">
            <a:avLst>
              <a:gd name="adj" fmla="val 34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897" name="Google Shape;1897;p13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1898" name="Google Shape;1898;p132" descr="A gold circle with black text and a red ribbon&#10;&#10;AI-generated content may be incorrect."/>
          <p:cNvPicPr preferRelativeResize="0"/>
          <p:nvPr/>
        </p:nvPicPr>
        <p:blipFill rotWithShape="1">
          <a:blip r:embed="rId3">
            <a:alphaModFix/>
          </a:blip>
          <a:srcRect/>
          <a:stretch/>
        </p:blipFill>
        <p:spPr>
          <a:xfrm>
            <a:off x="1361816" y="611668"/>
            <a:ext cx="1458446" cy="1464279"/>
          </a:xfrm>
          <a:prstGeom prst="rect">
            <a:avLst/>
          </a:prstGeom>
          <a:noFill/>
          <a:ln>
            <a:noFill/>
          </a:ln>
        </p:spPr>
      </p:pic>
      <p:pic>
        <p:nvPicPr>
          <p:cNvPr id="1899" name="Google Shape;1899;p132" descr="A gold and red logo&#10;&#10;AI-generated content may be incorrect."/>
          <p:cNvPicPr preferRelativeResize="0"/>
          <p:nvPr/>
        </p:nvPicPr>
        <p:blipFill rotWithShape="1">
          <a:blip r:embed="rId4">
            <a:alphaModFix/>
          </a:blip>
          <a:srcRect/>
          <a:stretch/>
        </p:blipFill>
        <p:spPr>
          <a:xfrm>
            <a:off x="2773101" y="600051"/>
            <a:ext cx="1676875" cy="1496061"/>
          </a:xfrm>
          <a:prstGeom prst="rect">
            <a:avLst/>
          </a:prstGeom>
          <a:noFill/>
          <a:ln>
            <a:noFill/>
          </a:ln>
        </p:spPr>
      </p:pic>
      <p:pic>
        <p:nvPicPr>
          <p:cNvPr id="1900" name="Google Shape;1900;p132" descr="A gold and black logo&#10;&#10;AI-generated content may be incorrect."/>
          <p:cNvPicPr preferRelativeResize="0"/>
          <p:nvPr/>
        </p:nvPicPr>
        <p:blipFill rotWithShape="1">
          <a:blip r:embed="rId5">
            <a:alphaModFix/>
          </a:blip>
          <a:srcRect/>
          <a:stretch/>
        </p:blipFill>
        <p:spPr>
          <a:xfrm>
            <a:off x="4564857" y="2660504"/>
            <a:ext cx="1531540" cy="861100"/>
          </a:xfrm>
          <a:prstGeom prst="rect">
            <a:avLst/>
          </a:prstGeom>
          <a:noFill/>
          <a:ln>
            <a:noFill/>
          </a:ln>
        </p:spPr>
      </p:pic>
      <p:sp>
        <p:nvSpPr>
          <p:cNvPr id="1901" name="Google Shape;1901;p132"/>
          <p:cNvSpPr txBox="1">
            <a:spLocks noGrp="1"/>
          </p:cNvSpPr>
          <p:nvPr>
            <p:ph type="title"/>
          </p:nvPr>
        </p:nvSpPr>
        <p:spPr>
          <a:xfrm>
            <a:off x="4740910" y="616519"/>
            <a:ext cx="31248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b="0">
                <a:latin typeface="Poppins Medium"/>
                <a:ea typeface="Poppins Medium"/>
                <a:cs typeface="Poppins Medium"/>
                <a:sym typeface="Poppins Medium"/>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02" name="Google Shape;1902;p132"/>
          <p:cNvSpPr txBox="1">
            <a:spLocks noGrp="1"/>
          </p:cNvSpPr>
          <p:nvPr>
            <p:ph type="title" idx="2"/>
          </p:nvPr>
        </p:nvSpPr>
        <p:spPr>
          <a:xfrm>
            <a:off x="4740910" y="857605"/>
            <a:ext cx="3124800" cy="574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987">
                <a:solidFill>
                  <a:schemeClr val="accent2"/>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03" name="Google Shape;1903;p132"/>
          <p:cNvSpPr txBox="1">
            <a:spLocks noGrp="1"/>
          </p:cNvSpPr>
          <p:nvPr>
            <p:ph type="title" idx="3"/>
          </p:nvPr>
        </p:nvSpPr>
        <p:spPr>
          <a:xfrm>
            <a:off x="4740910" y="1560607"/>
            <a:ext cx="3124800" cy="574800"/>
          </a:xfrm>
          <a:prstGeom prst="rect">
            <a:avLst/>
          </a:prstGeom>
        </p:spPr>
        <p:txBody>
          <a:bodyPr spcFirstLastPara="1" wrap="square" lIns="34275" tIns="34275" rIns="34275" bIns="34275" anchor="t" anchorCtr="0">
            <a:noAutofit/>
          </a:bodyPr>
          <a:lstStyle>
            <a:lvl1pPr marL="0" marR="0" lvl="0" indent="0" algn="l">
              <a:lnSpc>
                <a:spcPct val="108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04" name="Google Shape;1904;p132"/>
          <p:cNvSpPr txBox="1">
            <a:spLocks noGrp="1"/>
          </p:cNvSpPr>
          <p:nvPr>
            <p:ph type="title" idx="4"/>
          </p:nvPr>
        </p:nvSpPr>
        <p:spPr>
          <a:xfrm>
            <a:off x="1362120" y="2696381"/>
            <a:ext cx="32028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b="0">
                <a:latin typeface="Poppins Medium"/>
                <a:ea typeface="Poppins Medium"/>
                <a:cs typeface="Poppins Medium"/>
                <a:sym typeface="Poppins Medium"/>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05" name="Google Shape;1905;p132"/>
          <p:cNvSpPr txBox="1">
            <a:spLocks noGrp="1"/>
          </p:cNvSpPr>
          <p:nvPr>
            <p:ph type="title" idx="5"/>
          </p:nvPr>
        </p:nvSpPr>
        <p:spPr>
          <a:xfrm>
            <a:off x="1353405" y="2980803"/>
            <a:ext cx="3202800" cy="574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987">
                <a:solidFill>
                  <a:schemeClr val="accent2"/>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06" name="Google Shape;1906;p132"/>
          <p:cNvSpPr txBox="1">
            <a:spLocks noGrp="1"/>
          </p:cNvSpPr>
          <p:nvPr>
            <p:ph type="title" idx="6"/>
          </p:nvPr>
        </p:nvSpPr>
        <p:spPr>
          <a:xfrm>
            <a:off x="1362120" y="3679716"/>
            <a:ext cx="3202800" cy="1707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07" name="Google Shape;1907;p132"/>
          <p:cNvSpPr txBox="1">
            <a:spLocks noGrp="1"/>
          </p:cNvSpPr>
          <p:nvPr>
            <p:ph type="title" idx="7"/>
          </p:nvPr>
        </p:nvSpPr>
        <p:spPr>
          <a:xfrm>
            <a:off x="1361813" y="3850500"/>
            <a:ext cx="3202800" cy="378000"/>
          </a:xfrm>
          <a:prstGeom prst="rect">
            <a:avLst/>
          </a:prstGeom>
        </p:spPr>
        <p:txBody>
          <a:bodyPr spcFirstLastPara="1" wrap="square" lIns="34275" tIns="34275" rIns="34275" bIns="34275" anchor="t" anchorCtr="0">
            <a:noAutofit/>
          </a:bodyPr>
          <a:lstStyle>
            <a:lvl1pPr marL="0" marR="0" lvl="0" indent="0" algn="l">
              <a:lnSpc>
                <a:spcPct val="105000"/>
              </a:lnSpc>
              <a:spcBef>
                <a:spcPts val="0"/>
              </a:spcBef>
              <a:spcAft>
                <a:spcPts val="0"/>
              </a:spcAft>
              <a:buNone/>
              <a:defRPr sz="1050"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08" name="Google Shape;1908;p132"/>
          <p:cNvSpPr txBox="1">
            <a:spLocks noGrp="1"/>
          </p:cNvSpPr>
          <p:nvPr>
            <p:ph type="title" idx="8"/>
          </p:nvPr>
        </p:nvSpPr>
        <p:spPr>
          <a:xfrm>
            <a:off x="4777600" y="3637547"/>
            <a:ext cx="30882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09" name="Google Shape;1909;p132"/>
          <p:cNvSpPr txBox="1">
            <a:spLocks noGrp="1"/>
          </p:cNvSpPr>
          <p:nvPr>
            <p:ph type="title" idx="9"/>
          </p:nvPr>
        </p:nvSpPr>
        <p:spPr>
          <a:xfrm>
            <a:off x="4777600" y="3824852"/>
            <a:ext cx="3088200" cy="4035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4352819" y="561586"/>
            <a:ext cx="4363800" cy="1831200"/>
          </a:xfrm>
          <a:prstGeom prst="rect">
            <a:avLst/>
          </a:prstGeom>
          <a:noFill/>
          <a:ln>
            <a:noFill/>
          </a:ln>
        </p:spPr>
        <p:txBody>
          <a:bodyPr spcFirstLastPara="1" wrap="square" lIns="0" tIns="0" rIns="0" bIns="0" anchor="t" anchorCtr="0">
            <a:noAutofit/>
          </a:bodyPr>
          <a:lstStyle>
            <a:lvl1pPr lvl="0" algn="r">
              <a:lnSpc>
                <a:spcPct val="91000"/>
              </a:lnSpc>
              <a:spcBef>
                <a:spcPts val="0"/>
              </a:spcBef>
              <a:spcAft>
                <a:spcPts val="0"/>
              </a:spcAft>
              <a:buClr>
                <a:schemeClr val="lt1"/>
              </a:buClr>
              <a:buSzPts val="4600"/>
              <a:buFont typeface="Poppins SemiBold"/>
              <a:buNone/>
              <a:defRPr sz="46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72" name="Google Shape;72;p15"/>
          <p:cNvSpPr txBox="1">
            <a:spLocks noGrp="1"/>
          </p:cNvSpPr>
          <p:nvPr>
            <p:ph type="subTitle" idx="1"/>
          </p:nvPr>
        </p:nvSpPr>
        <p:spPr>
          <a:xfrm>
            <a:off x="4352423" y="2876141"/>
            <a:ext cx="4363800" cy="264600"/>
          </a:xfrm>
          <a:prstGeom prst="rect">
            <a:avLst/>
          </a:prstGeom>
          <a:noFill/>
          <a:ln>
            <a:noFill/>
          </a:ln>
        </p:spPr>
        <p:txBody>
          <a:bodyPr spcFirstLastPara="1" wrap="square" lIns="0" tIns="0" rIns="0" bIns="0" anchor="t" anchorCtr="0">
            <a:noAutofit/>
          </a:bodyPr>
          <a:lstStyle>
            <a:lvl1pPr lvl="0" algn="r">
              <a:lnSpc>
                <a:spcPct val="95000"/>
              </a:lnSpc>
              <a:spcBef>
                <a:spcPts val="1300"/>
              </a:spcBef>
              <a:spcAft>
                <a:spcPts val="0"/>
              </a:spcAft>
              <a:buClr>
                <a:schemeClr val="lt1"/>
              </a:buClr>
              <a:buSzPts val="1600"/>
              <a:buNone/>
              <a:defRPr sz="17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73" name="Google Shape;73;p15"/>
          <p:cNvGrpSpPr/>
          <p:nvPr/>
        </p:nvGrpSpPr>
        <p:grpSpPr>
          <a:xfrm>
            <a:off x="7848585" y="4616745"/>
            <a:ext cx="948486" cy="279733"/>
            <a:chOff x="20929561" y="12311319"/>
            <a:chExt cx="2529297" cy="745954"/>
          </a:xfrm>
        </p:grpSpPr>
        <p:grpSp>
          <p:nvGrpSpPr>
            <p:cNvPr id="74" name="Google Shape;74;p15"/>
            <p:cNvGrpSpPr/>
            <p:nvPr/>
          </p:nvGrpSpPr>
          <p:grpSpPr>
            <a:xfrm>
              <a:off x="20929561" y="12311319"/>
              <a:ext cx="2433857" cy="745954"/>
              <a:chOff x="20929561" y="12311319"/>
              <a:chExt cx="2433857" cy="745954"/>
            </a:xfrm>
          </p:grpSpPr>
          <p:sp>
            <p:nvSpPr>
              <p:cNvPr id="75" name="Google Shape;75;p15"/>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6" name="Google Shape;76;p15"/>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77" name="Google Shape;77;p15"/>
              <p:cNvGrpSpPr/>
              <p:nvPr/>
            </p:nvGrpSpPr>
            <p:grpSpPr>
              <a:xfrm>
                <a:off x="22582537" y="12311321"/>
                <a:ext cx="780881" cy="745730"/>
                <a:chOff x="22582537" y="12311321"/>
                <a:chExt cx="780881" cy="745730"/>
              </a:xfrm>
            </p:grpSpPr>
            <p:grpSp>
              <p:nvGrpSpPr>
                <p:cNvPr id="78" name="Google Shape;78;p15"/>
                <p:cNvGrpSpPr/>
                <p:nvPr/>
              </p:nvGrpSpPr>
              <p:grpSpPr>
                <a:xfrm>
                  <a:off x="22582537" y="12311321"/>
                  <a:ext cx="780881" cy="745730"/>
                  <a:chOff x="22582537" y="12311321"/>
                  <a:chExt cx="780881" cy="745730"/>
                </a:xfrm>
              </p:grpSpPr>
              <p:sp>
                <p:nvSpPr>
                  <p:cNvPr id="79" name="Google Shape;79;p15"/>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0" name="Google Shape;80;p15"/>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1" name="Google Shape;81;p15"/>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82" name="Google Shape;82;p15"/>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1_Custom Layout">
  <p:cSld name="1_Custom Layout">
    <p:bg>
      <p:bgPr>
        <a:blipFill>
          <a:blip r:embed="rId2">
            <a:alphaModFix/>
          </a:blip>
          <a:stretch>
            <a:fillRect/>
          </a:stretch>
        </a:blipFill>
        <a:effectLst/>
      </p:bgPr>
    </p:bg>
    <p:spTree>
      <p:nvGrpSpPr>
        <p:cNvPr id="1" name="Shape 1910"/>
        <p:cNvGrpSpPr/>
        <p:nvPr/>
      </p:nvGrpSpPr>
      <p:grpSpPr>
        <a:xfrm>
          <a:off x="0" y="0"/>
          <a:ext cx="0" cy="0"/>
          <a:chOff x="0" y="0"/>
          <a:chExt cx="0" cy="0"/>
        </a:xfrm>
      </p:grpSpPr>
      <p:sp>
        <p:nvSpPr>
          <p:cNvPr id="1911" name="Google Shape;1911;p133"/>
          <p:cNvSpPr/>
          <p:nvPr/>
        </p:nvSpPr>
        <p:spPr>
          <a:xfrm>
            <a:off x="1186899" y="334252"/>
            <a:ext cx="6777300" cy="2015700"/>
          </a:xfrm>
          <a:prstGeom prst="roundRect">
            <a:avLst>
              <a:gd name="adj" fmla="val 4618"/>
            </a:avLst>
          </a:prstGeom>
          <a:gradFill>
            <a:gsLst>
              <a:gs pos="0">
                <a:srgbClr val="FFFFFF"/>
              </a:gs>
              <a:gs pos="23000">
                <a:srgbClr val="FFFFFF"/>
              </a:gs>
              <a:gs pos="100000">
                <a:srgbClr val="E3E7FA">
                  <a:alpha val="80000"/>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912" name="Google Shape;1912;p133"/>
          <p:cNvSpPr/>
          <p:nvPr/>
        </p:nvSpPr>
        <p:spPr>
          <a:xfrm>
            <a:off x="1186899" y="2455251"/>
            <a:ext cx="6788400" cy="2004000"/>
          </a:xfrm>
          <a:prstGeom prst="roundRect">
            <a:avLst>
              <a:gd name="adj" fmla="val 4904"/>
            </a:avLst>
          </a:prstGeom>
          <a:gradFill>
            <a:gsLst>
              <a:gs pos="0">
                <a:srgbClr val="FFFFFF">
                  <a:alpha val="80000"/>
                </a:srgbClr>
              </a:gs>
              <a:gs pos="23000">
                <a:srgbClr val="FFFFFF">
                  <a:alpha val="80000"/>
                </a:srgbClr>
              </a:gs>
              <a:gs pos="100000">
                <a:srgbClr val="E3E7FA">
                  <a:alpha val="80000"/>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913" name="Google Shape;1913;p13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1914" name="Google Shape;1914;p133" descr="A gold circle with black text and a red ribbon&#10;&#10;AI-generated content may be incorrect."/>
          <p:cNvPicPr preferRelativeResize="0"/>
          <p:nvPr/>
        </p:nvPicPr>
        <p:blipFill rotWithShape="1">
          <a:blip r:embed="rId3">
            <a:alphaModFix/>
          </a:blip>
          <a:srcRect/>
          <a:stretch/>
        </p:blipFill>
        <p:spPr>
          <a:xfrm>
            <a:off x="1361816" y="611668"/>
            <a:ext cx="1458446" cy="1464279"/>
          </a:xfrm>
          <a:prstGeom prst="rect">
            <a:avLst/>
          </a:prstGeom>
          <a:noFill/>
          <a:ln>
            <a:noFill/>
          </a:ln>
        </p:spPr>
      </p:pic>
      <p:pic>
        <p:nvPicPr>
          <p:cNvPr id="1915" name="Google Shape;1915;p133" descr="A gold and red logo&#10;&#10;AI-generated content may be incorrect."/>
          <p:cNvPicPr preferRelativeResize="0"/>
          <p:nvPr/>
        </p:nvPicPr>
        <p:blipFill rotWithShape="1">
          <a:blip r:embed="rId4">
            <a:alphaModFix/>
          </a:blip>
          <a:srcRect/>
          <a:stretch/>
        </p:blipFill>
        <p:spPr>
          <a:xfrm>
            <a:off x="2773101" y="600051"/>
            <a:ext cx="1676875" cy="1496061"/>
          </a:xfrm>
          <a:prstGeom prst="rect">
            <a:avLst/>
          </a:prstGeom>
          <a:noFill/>
          <a:ln>
            <a:noFill/>
          </a:ln>
        </p:spPr>
      </p:pic>
      <p:pic>
        <p:nvPicPr>
          <p:cNvPr id="1916" name="Google Shape;1916;p133" descr="A gold and black logo&#10;&#10;AI-generated content may be incorrect."/>
          <p:cNvPicPr preferRelativeResize="0"/>
          <p:nvPr/>
        </p:nvPicPr>
        <p:blipFill rotWithShape="1">
          <a:blip r:embed="rId5">
            <a:alphaModFix/>
          </a:blip>
          <a:srcRect/>
          <a:stretch/>
        </p:blipFill>
        <p:spPr>
          <a:xfrm>
            <a:off x="4564857" y="2660504"/>
            <a:ext cx="1531540" cy="861100"/>
          </a:xfrm>
          <a:prstGeom prst="rect">
            <a:avLst/>
          </a:prstGeom>
          <a:noFill/>
          <a:ln>
            <a:noFill/>
          </a:ln>
        </p:spPr>
      </p:pic>
      <p:sp>
        <p:nvSpPr>
          <p:cNvPr id="1917" name="Google Shape;1917;p133"/>
          <p:cNvSpPr txBox="1">
            <a:spLocks noGrp="1"/>
          </p:cNvSpPr>
          <p:nvPr>
            <p:ph type="title"/>
          </p:nvPr>
        </p:nvSpPr>
        <p:spPr>
          <a:xfrm>
            <a:off x="4740910" y="616519"/>
            <a:ext cx="30882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b="0">
                <a:latin typeface="Poppins Medium"/>
                <a:ea typeface="Poppins Medium"/>
                <a:cs typeface="Poppins Medium"/>
                <a:sym typeface="Poppins Medium"/>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18" name="Google Shape;1918;p133"/>
          <p:cNvSpPr txBox="1">
            <a:spLocks noGrp="1"/>
          </p:cNvSpPr>
          <p:nvPr>
            <p:ph type="title" idx="2"/>
          </p:nvPr>
        </p:nvSpPr>
        <p:spPr>
          <a:xfrm>
            <a:off x="4740910" y="857605"/>
            <a:ext cx="3088200" cy="574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987">
                <a:solidFill>
                  <a:schemeClr val="accent2"/>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19" name="Google Shape;1919;p133"/>
          <p:cNvSpPr txBox="1">
            <a:spLocks noGrp="1"/>
          </p:cNvSpPr>
          <p:nvPr>
            <p:ph type="title" idx="3"/>
          </p:nvPr>
        </p:nvSpPr>
        <p:spPr>
          <a:xfrm>
            <a:off x="4740910" y="1560607"/>
            <a:ext cx="3088200" cy="574800"/>
          </a:xfrm>
          <a:prstGeom prst="rect">
            <a:avLst/>
          </a:prstGeom>
        </p:spPr>
        <p:txBody>
          <a:bodyPr spcFirstLastPara="1" wrap="square" lIns="34275" tIns="34275" rIns="34275" bIns="34275" anchor="t" anchorCtr="0">
            <a:noAutofit/>
          </a:bodyPr>
          <a:lstStyle>
            <a:lvl1pPr marL="0" marR="0" lvl="0" indent="0" algn="l">
              <a:lnSpc>
                <a:spcPct val="108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20" name="Google Shape;1920;p133"/>
          <p:cNvSpPr txBox="1">
            <a:spLocks noGrp="1"/>
          </p:cNvSpPr>
          <p:nvPr>
            <p:ph type="title" idx="4"/>
          </p:nvPr>
        </p:nvSpPr>
        <p:spPr>
          <a:xfrm>
            <a:off x="1362061" y="2696381"/>
            <a:ext cx="31809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b="0">
                <a:latin typeface="Poppins Medium"/>
                <a:ea typeface="Poppins Medium"/>
                <a:cs typeface="Poppins Medium"/>
                <a:sym typeface="Poppins Medium"/>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21" name="Google Shape;1921;p133"/>
          <p:cNvSpPr txBox="1">
            <a:spLocks noGrp="1"/>
          </p:cNvSpPr>
          <p:nvPr>
            <p:ph type="title" idx="5"/>
          </p:nvPr>
        </p:nvSpPr>
        <p:spPr>
          <a:xfrm>
            <a:off x="1353405" y="2980803"/>
            <a:ext cx="3180900" cy="574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987">
                <a:solidFill>
                  <a:schemeClr val="accent2"/>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22" name="Google Shape;1922;p133"/>
          <p:cNvSpPr txBox="1">
            <a:spLocks noGrp="1"/>
          </p:cNvSpPr>
          <p:nvPr>
            <p:ph type="title" idx="6"/>
          </p:nvPr>
        </p:nvSpPr>
        <p:spPr>
          <a:xfrm>
            <a:off x="1362061" y="3679716"/>
            <a:ext cx="3180900" cy="1707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23" name="Google Shape;1923;p133"/>
          <p:cNvSpPr txBox="1">
            <a:spLocks noGrp="1"/>
          </p:cNvSpPr>
          <p:nvPr>
            <p:ph type="title" idx="7"/>
          </p:nvPr>
        </p:nvSpPr>
        <p:spPr>
          <a:xfrm>
            <a:off x="1362061" y="3850500"/>
            <a:ext cx="3180900" cy="378000"/>
          </a:xfrm>
          <a:prstGeom prst="rect">
            <a:avLst/>
          </a:prstGeom>
        </p:spPr>
        <p:txBody>
          <a:bodyPr spcFirstLastPara="1" wrap="square" lIns="34275" tIns="34275" rIns="34275" bIns="34275" anchor="t" anchorCtr="0">
            <a:noAutofit/>
          </a:bodyPr>
          <a:lstStyle>
            <a:lvl1pPr marL="0" marR="0" lvl="0" indent="0" algn="l">
              <a:lnSpc>
                <a:spcPct val="105000"/>
              </a:lnSpc>
              <a:spcBef>
                <a:spcPts val="0"/>
              </a:spcBef>
              <a:spcAft>
                <a:spcPts val="0"/>
              </a:spcAft>
              <a:buNone/>
              <a:defRPr sz="1050"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24" name="Google Shape;1924;p133"/>
          <p:cNvSpPr txBox="1">
            <a:spLocks noGrp="1"/>
          </p:cNvSpPr>
          <p:nvPr>
            <p:ph type="title" idx="8"/>
          </p:nvPr>
        </p:nvSpPr>
        <p:spPr>
          <a:xfrm>
            <a:off x="4777600" y="3637547"/>
            <a:ext cx="30882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25" name="Google Shape;1925;p133"/>
          <p:cNvSpPr txBox="1">
            <a:spLocks noGrp="1"/>
          </p:cNvSpPr>
          <p:nvPr>
            <p:ph type="title" idx="9"/>
          </p:nvPr>
        </p:nvSpPr>
        <p:spPr>
          <a:xfrm>
            <a:off x="4777600" y="3824852"/>
            <a:ext cx="3088200" cy="4035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2_Custom Layout">
  <p:cSld name="2_Custom Layout">
    <p:bg>
      <p:bgPr>
        <a:blipFill>
          <a:blip r:embed="rId2">
            <a:alphaModFix/>
          </a:blip>
          <a:stretch>
            <a:fillRect/>
          </a:stretch>
        </a:blipFill>
        <a:effectLst/>
      </p:bgPr>
    </p:bg>
    <p:spTree>
      <p:nvGrpSpPr>
        <p:cNvPr id="1" name="Shape 1926"/>
        <p:cNvGrpSpPr/>
        <p:nvPr/>
      </p:nvGrpSpPr>
      <p:grpSpPr>
        <a:xfrm>
          <a:off x="0" y="0"/>
          <a:ext cx="0" cy="0"/>
          <a:chOff x="0" y="0"/>
          <a:chExt cx="0" cy="0"/>
        </a:xfrm>
      </p:grpSpPr>
      <p:sp>
        <p:nvSpPr>
          <p:cNvPr id="1927" name="Google Shape;1927;p134"/>
          <p:cNvSpPr/>
          <p:nvPr/>
        </p:nvSpPr>
        <p:spPr>
          <a:xfrm>
            <a:off x="325593"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28" name="Google Shape;1928;p134"/>
          <p:cNvSpPr/>
          <p:nvPr/>
        </p:nvSpPr>
        <p:spPr>
          <a:xfrm>
            <a:off x="2095200"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29" name="Google Shape;1929;p134"/>
          <p:cNvSpPr/>
          <p:nvPr/>
        </p:nvSpPr>
        <p:spPr>
          <a:xfrm>
            <a:off x="3864806"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30" name="Google Shape;1930;p134"/>
          <p:cNvSpPr/>
          <p:nvPr/>
        </p:nvSpPr>
        <p:spPr>
          <a:xfrm>
            <a:off x="6118333" y="245938"/>
            <a:ext cx="2802900" cy="4383300"/>
          </a:xfrm>
          <a:prstGeom prst="roundRect">
            <a:avLst>
              <a:gd name="adj" fmla="val 2369"/>
            </a:avLst>
          </a:prstGeom>
          <a:gradFill>
            <a:gsLst>
              <a:gs pos="0">
                <a:srgbClr val="FF0000"/>
              </a:gs>
              <a:gs pos="24000">
                <a:srgbClr val="C8102E"/>
              </a:gs>
              <a:gs pos="70000">
                <a:srgbClr val="2E0055"/>
              </a:gs>
              <a:gs pos="100000">
                <a:srgbClr val="0E0026"/>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pic>
        <p:nvPicPr>
          <p:cNvPr id="1931" name="Google Shape;1931;p134" descr="A black and blue background&#10;&#10;AI-generated content may be incorrect."/>
          <p:cNvPicPr preferRelativeResize="0"/>
          <p:nvPr/>
        </p:nvPicPr>
        <p:blipFill rotWithShape="1">
          <a:blip r:embed="rId3">
            <a:alphaModFix/>
          </a:blip>
          <a:srcRect/>
          <a:stretch/>
        </p:blipFill>
        <p:spPr>
          <a:xfrm>
            <a:off x="6120616" y="245448"/>
            <a:ext cx="2798940" cy="4372818"/>
          </a:xfrm>
          <a:prstGeom prst="rect">
            <a:avLst/>
          </a:prstGeom>
          <a:noFill/>
          <a:ln>
            <a:noFill/>
          </a:ln>
        </p:spPr>
      </p:pic>
      <p:sp>
        <p:nvSpPr>
          <p:cNvPr id="1932" name="Google Shape;1932;p134"/>
          <p:cNvSpPr txBox="1">
            <a:spLocks noGrp="1"/>
          </p:cNvSpPr>
          <p:nvPr>
            <p:ph type="title"/>
          </p:nvPr>
        </p:nvSpPr>
        <p:spPr>
          <a:xfrm>
            <a:off x="320826" y="320878"/>
            <a:ext cx="5226300" cy="8172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33" name="Google Shape;1933;p13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1934" name="Google Shape;1934;p134"/>
          <p:cNvPicPr preferRelativeResize="0"/>
          <p:nvPr/>
        </p:nvPicPr>
        <p:blipFill rotWithShape="1">
          <a:blip r:embed="rId4">
            <a:alphaModFix/>
          </a:blip>
          <a:srcRect/>
          <a:stretch/>
        </p:blipFill>
        <p:spPr>
          <a:xfrm>
            <a:off x="6118333" y="1428035"/>
            <a:ext cx="2794271" cy="7060"/>
          </a:xfrm>
          <a:prstGeom prst="rect">
            <a:avLst/>
          </a:prstGeom>
          <a:noFill/>
          <a:ln>
            <a:noFill/>
          </a:ln>
        </p:spPr>
      </p:pic>
      <p:pic>
        <p:nvPicPr>
          <p:cNvPr id="1935" name="Google Shape;1935;p134"/>
          <p:cNvPicPr preferRelativeResize="0"/>
          <p:nvPr/>
        </p:nvPicPr>
        <p:blipFill rotWithShape="1">
          <a:blip r:embed="rId4">
            <a:alphaModFix/>
          </a:blip>
          <a:srcRect/>
          <a:stretch/>
        </p:blipFill>
        <p:spPr>
          <a:xfrm>
            <a:off x="6118333" y="2386527"/>
            <a:ext cx="2794271" cy="7060"/>
          </a:xfrm>
          <a:prstGeom prst="rect">
            <a:avLst/>
          </a:prstGeom>
          <a:noFill/>
          <a:ln>
            <a:noFill/>
          </a:ln>
        </p:spPr>
      </p:pic>
      <p:pic>
        <p:nvPicPr>
          <p:cNvPr id="1936" name="Google Shape;1936;p134"/>
          <p:cNvPicPr preferRelativeResize="0"/>
          <p:nvPr/>
        </p:nvPicPr>
        <p:blipFill rotWithShape="1">
          <a:blip r:embed="rId4">
            <a:alphaModFix/>
          </a:blip>
          <a:srcRect/>
          <a:stretch/>
        </p:blipFill>
        <p:spPr>
          <a:xfrm>
            <a:off x="6118333" y="3336439"/>
            <a:ext cx="2794271" cy="7060"/>
          </a:xfrm>
          <a:prstGeom prst="rect">
            <a:avLst/>
          </a:prstGeom>
          <a:noFill/>
          <a:ln>
            <a:noFill/>
          </a:ln>
        </p:spPr>
      </p:pic>
      <p:sp>
        <p:nvSpPr>
          <p:cNvPr id="1937" name="Google Shape;1937;p134"/>
          <p:cNvSpPr txBox="1">
            <a:spLocks noGrp="1"/>
          </p:cNvSpPr>
          <p:nvPr>
            <p:ph type="subTitle" idx="1"/>
          </p:nvPr>
        </p:nvSpPr>
        <p:spPr>
          <a:xfrm>
            <a:off x="324549" y="1276856"/>
            <a:ext cx="5226300" cy="483900"/>
          </a:xfrm>
          <a:prstGeom prst="rect">
            <a:avLst/>
          </a:prstGeom>
          <a:noFill/>
          <a:ln>
            <a:noFill/>
          </a:ln>
        </p:spPr>
        <p:txBody>
          <a:bodyPr spcFirstLastPara="1" wrap="square" lIns="0" tIns="0" rIns="0" bIns="0" anchor="t" anchorCtr="0">
            <a:noAutofit/>
          </a:bodyPr>
          <a:lstStyle>
            <a:lvl1pPr lvl="0" algn="l">
              <a:lnSpc>
                <a:spcPct val="105000"/>
              </a:lnSpc>
              <a:spcBef>
                <a:spcPts val="1350"/>
              </a:spcBef>
              <a:spcAft>
                <a:spcPts val="0"/>
              </a:spcAft>
              <a:buClr>
                <a:schemeClr val="dk1"/>
              </a:buClr>
              <a:buSzPts val="945"/>
              <a:buNone/>
              <a:defRPr sz="1050">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1938" name="Google Shape;1938;p134"/>
          <p:cNvSpPr txBox="1">
            <a:spLocks noGrp="1"/>
          </p:cNvSpPr>
          <p:nvPr>
            <p:ph type="subTitle" idx="2"/>
          </p:nvPr>
        </p:nvSpPr>
        <p:spPr>
          <a:xfrm>
            <a:off x="485346" y="2866706"/>
            <a:ext cx="1465200" cy="4011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350"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939" name="Google Shape;1939;p134"/>
          <p:cNvSpPr txBox="1">
            <a:spLocks noGrp="1"/>
          </p:cNvSpPr>
          <p:nvPr>
            <p:ph type="subTitle" idx="3"/>
          </p:nvPr>
        </p:nvSpPr>
        <p:spPr>
          <a:xfrm>
            <a:off x="479760" y="3403828"/>
            <a:ext cx="1465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940" name="Google Shape;1940;p134"/>
          <p:cNvSpPr txBox="1">
            <a:spLocks noGrp="1"/>
          </p:cNvSpPr>
          <p:nvPr>
            <p:ph type="subTitle" idx="4"/>
          </p:nvPr>
        </p:nvSpPr>
        <p:spPr>
          <a:xfrm>
            <a:off x="2206575" y="2866706"/>
            <a:ext cx="1491300" cy="4011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350"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1941" name="Google Shape;1941;p134"/>
          <p:cNvSpPr txBox="1">
            <a:spLocks noGrp="1"/>
          </p:cNvSpPr>
          <p:nvPr>
            <p:ph type="subTitle" idx="5"/>
          </p:nvPr>
        </p:nvSpPr>
        <p:spPr>
          <a:xfrm>
            <a:off x="2200888" y="3403828"/>
            <a:ext cx="14913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942" name="Google Shape;1942;p134"/>
          <p:cNvSpPr txBox="1">
            <a:spLocks noGrp="1"/>
          </p:cNvSpPr>
          <p:nvPr>
            <p:ph type="subTitle" idx="6"/>
          </p:nvPr>
        </p:nvSpPr>
        <p:spPr>
          <a:xfrm>
            <a:off x="3978185" y="2866706"/>
            <a:ext cx="1465200" cy="4011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350"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1943" name="Google Shape;1943;p134"/>
          <p:cNvSpPr txBox="1">
            <a:spLocks noGrp="1"/>
          </p:cNvSpPr>
          <p:nvPr>
            <p:ph type="subTitle" idx="7"/>
          </p:nvPr>
        </p:nvSpPr>
        <p:spPr>
          <a:xfrm>
            <a:off x="3972598" y="3403828"/>
            <a:ext cx="1465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944" name="Google Shape;1944;p134"/>
          <p:cNvSpPr txBox="1">
            <a:spLocks noGrp="1"/>
          </p:cNvSpPr>
          <p:nvPr>
            <p:ph type="title" idx="8" hasCustomPrompt="1"/>
          </p:nvPr>
        </p:nvSpPr>
        <p:spPr>
          <a:xfrm>
            <a:off x="6291230" y="643388"/>
            <a:ext cx="2442300" cy="401100"/>
          </a:xfrm>
          <a:prstGeom prst="rect">
            <a:avLst/>
          </a:prstGeom>
        </p:spPr>
        <p:txBody>
          <a:bodyPr spcFirstLastPara="1" wrap="square" lIns="34275" tIns="34275" rIns="34275" bIns="34275" anchor="t" anchorCtr="0">
            <a:noAutofit/>
          </a:bodyPr>
          <a:lstStyle>
            <a:lvl1pPr marL="0" marR="0" lvl="0" indent="0">
              <a:lnSpc>
                <a:spcPct val="107000"/>
              </a:lnSpc>
              <a:spcBef>
                <a:spcPts val="0"/>
              </a:spcBef>
              <a:spcAft>
                <a:spcPts val="0"/>
              </a:spcAft>
              <a:buNone/>
              <a:defRPr sz="2662">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45" name="Google Shape;1945;p134"/>
          <p:cNvSpPr txBox="1">
            <a:spLocks noGrp="1"/>
          </p:cNvSpPr>
          <p:nvPr>
            <p:ph type="subTitle" idx="9"/>
          </p:nvPr>
        </p:nvSpPr>
        <p:spPr>
          <a:xfrm>
            <a:off x="6291230" y="1148934"/>
            <a:ext cx="2454000" cy="192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75">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946" name="Google Shape;1946;p134"/>
          <p:cNvSpPr txBox="1">
            <a:spLocks noGrp="1"/>
          </p:cNvSpPr>
          <p:nvPr>
            <p:ph type="title" idx="13" hasCustomPrompt="1"/>
          </p:nvPr>
        </p:nvSpPr>
        <p:spPr>
          <a:xfrm>
            <a:off x="6291230" y="1538507"/>
            <a:ext cx="2442300" cy="401100"/>
          </a:xfrm>
          <a:prstGeom prst="rect">
            <a:avLst/>
          </a:prstGeom>
        </p:spPr>
        <p:txBody>
          <a:bodyPr spcFirstLastPara="1" wrap="square" lIns="34275" tIns="34275" rIns="34275" bIns="34275" anchor="t" anchorCtr="0">
            <a:noAutofit/>
          </a:bodyPr>
          <a:lstStyle>
            <a:lvl1pPr marL="0" marR="0" lvl="0" indent="0">
              <a:lnSpc>
                <a:spcPct val="107000"/>
              </a:lnSpc>
              <a:spcBef>
                <a:spcPts val="0"/>
              </a:spcBef>
              <a:spcAft>
                <a:spcPts val="0"/>
              </a:spcAft>
              <a:buNone/>
              <a:defRPr sz="2662">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47" name="Google Shape;1947;p134"/>
          <p:cNvSpPr txBox="1">
            <a:spLocks noGrp="1"/>
          </p:cNvSpPr>
          <p:nvPr>
            <p:ph type="subTitle" idx="14"/>
          </p:nvPr>
        </p:nvSpPr>
        <p:spPr>
          <a:xfrm>
            <a:off x="6291230" y="2044054"/>
            <a:ext cx="2454000" cy="192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75">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948" name="Google Shape;1948;p134"/>
          <p:cNvSpPr txBox="1">
            <a:spLocks noGrp="1"/>
          </p:cNvSpPr>
          <p:nvPr>
            <p:ph type="title" idx="15" hasCustomPrompt="1"/>
          </p:nvPr>
        </p:nvSpPr>
        <p:spPr>
          <a:xfrm>
            <a:off x="6291230" y="2488300"/>
            <a:ext cx="2442300" cy="401100"/>
          </a:xfrm>
          <a:prstGeom prst="rect">
            <a:avLst/>
          </a:prstGeom>
        </p:spPr>
        <p:txBody>
          <a:bodyPr spcFirstLastPara="1" wrap="square" lIns="34275" tIns="34275" rIns="34275" bIns="34275" anchor="t" anchorCtr="0">
            <a:noAutofit/>
          </a:bodyPr>
          <a:lstStyle>
            <a:lvl1pPr marL="0" marR="0" lvl="0" indent="0">
              <a:lnSpc>
                <a:spcPct val="107000"/>
              </a:lnSpc>
              <a:spcBef>
                <a:spcPts val="0"/>
              </a:spcBef>
              <a:spcAft>
                <a:spcPts val="0"/>
              </a:spcAft>
              <a:buNone/>
              <a:defRPr sz="2662">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49" name="Google Shape;1949;p134"/>
          <p:cNvSpPr txBox="1">
            <a:spLocks noGrp="1"/>
          </p:cNvSpPr>
          <p:nvPr>
            <p:ph type="subTitle" idx="16"/>
          </p:nvPr>
        </p:nvSpPr>
        <p:spPr>
          <a:xfrm>
            <a:off x="6291230" y="2993847"/>
            <a:ext cx="2454000" cy="192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75">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950" name="Google Shape;1950;p134"/>
          <p:cNvSpPr txBox="1">
            <a:spLocks noGrp="1"/>
          </p:cNvSpPr>
          <p:nvPr>
            <p:ph type="title" idx="17" hasCustomPrompt="1"/>
          </p:nvPr>
        </p:nvSpPr>
        <p:spPr>
          <a:xfrm>
            <a:off x="6291230" y="3447259"/>
            <a:ext cx="2442300" cy="401100"/>
          </a:xfrm>
          <a:prstGeom prst="rect">
            <a:avLst/>
          </a:prstGeom>
        </p:spPr>
        <p:txBody>
          <a:bodyPr spcFirstLastPara="1" wrap="square" lIns="34275" tIns="34275" rIns="34275" bIns="34275" anchor="t" anchorCtr="0">
            <a:noAutofit/>
          </a:bodyPr>
          <a:lstStyle>
            <a:lvl1pPr marL="0" marR="0" lvl="0" indent="0">
              <a:lnSpc>
                <a:spcPct val="107000"/>
              </a:lnSpc>
              <a:spcBef>
                <a:spcPts val="0"/>
              </a:spcBef>
              <a:spcAft>
                <a:spcPts val="0"/>
              </a:spcAft>
              <a:buNone/>
              <a:defRPr sz="2662">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51" name="Google Shape;1951;p134"/>
          <p:cNvSpPr txBox="1">
            <a:spLocks noGrp="1"/>
          </p:cNvSpPr>
          <p:nvPr>
            <p:ph type="subTitle" idx="18"/>
          </p:nvPr>
        </p:nvSpPr>
        <p:spPr>
          <a:xfrm>
            <a:off x="6291230" y="3952805"/>
            <a:ext cx="2454000" cy="192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75">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3_Custom Layout">
  <p:cSld name="3_Custom Layout">
    <p:bg>
      <p:bgPr>
        <a:blipFill>
          <a:blip r:embed="rId2">
            <a:alphaModFix/>
          </a:blip>
          <a:stretch>
            <a:fillRect/>
          </a:stretch>
        </a:blipFill>
        <a:effectLst/>
      </p:bgPr>
    </p:bg>
    <p:spTree>
      <p:nvGrpSpPr>
        <p:cNvPr id="1" name="Shape 1952"/>
        <p:cNvGrpSpPr/>
        <p:nvPr/>
      </p:nvGrpSpPr>
      <p:grpSpPr>
        <a:xfrm>
          <a:off x="0" y="0"/>
          <a:ext cx="0" cy="0"/>
          <a:chOff x="0" y="0"/>
          <a:chExt cx="0" cy="0"/>
        </a:xfrm>
      </p:grpSpPr>
      <p:sp>
        <p:nvSpPr>
          <p:cNvPr id="1953" name="Google Shape;1953;p135"/>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54" name="Google Shape;1954;p135"/>
          <p:cNvSpPr txBox="1">
            <a:spLocks noGrp="1"/>
          </p:cNvSpPr>
          <p:nvPr>
            <p:ph type="title"/>
          </p:nvPr>
        </p:nvSpPr>
        <p:spPr>
          <a:xfrm>
            <a:off x="397502" y="339928"/>
            <a:ext cx="8420100" cy="3720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lgn="ctr">
              <a:spcBef>
                <a:spcPts val="0"/>
              </a:spcBef>
              <a:spcAft>
                <a:spcPts val="0"/>
              </a:spcAft>
              <a:buSzPts val="525"/>
              <a:buNone/>
              <a:defRPr sz="675"/>
            </a:lvl2pPr>
            <a:lvl3pPr lvl="2" algn="ctr">
              <a:spcBef>
                <a:spcPts val="0"/>
              </a:spcBef>
              <a:spcAft>
                <a:spcPts val="0"/>
              </a:spcAft>
              <a:buSzPts val="525"/>
              <a:buNone/>
              <a:defRPr sz="675"/>
            </a:lvl3pPr>
            <a:lvl4pPr lvl="3" algn="ctr">
              <a:spcBef>
                <a:spcPts val="0"/>
              </a:spcBef>
              <a:spcAft>
                <a:spcPts val="0"/>
              </a:spcAft>
              <a:buSzPts val="525"/>
              <a:buNone/>
              <a:defRPr sz="675"/>
            </a:lvl4pPr>
            <a:lvl5pPr lvl="4" algn="ctr">
              <a:spcBef>
                <a:spcPts val="0"/>
              </a:spcBef>
              <a:spcAft>
                <a:spcPts val="0"/>
              </a:spcAft>
              <a:buSzPts val="525"/>
              <a:buNone/>
              <a:defRPr sz="675"/>
            </a:lvl5pPr>
            <a:lvl6pPr lvl="5" algn="ctr">
              <a:spcBef>
                <a:spcPts val="0"/>
              </a:spcBef>
              <a:spcAft>
                <a:spcPts val="0"/>
              </a:spcAft>
              <a:buSzPts val="525"/>
              <a:buNone/>
              <a:defRPr sz="675"/>
            </a:lvl6pPr>
            <a:lvl7pPr lvl="6" algn="ctr">
              <a:spcBef>
                <a:spcPts val="0"/>
              </a:spcBef>
              <a:spcAft>
                <a:spcPts val="0"/>
              </a:spcAft>
              <a:buSzPts val="525"/>
              <a:buNone/>
              <a:defRPr sz="675"/>
            </a:lvl7pPr>
            <a:lvl8pPr lvl="7" algn="ctr">
              <a:spcBef>
                <a:spcPts val="0"/>
              </a:spcBef>
              <a:spcAft>
                <a:spcPts val="0"/>
              </a:spcAft>
              <a:buSzPts val="525"/>
              <a:buNone/>
              <a:defRPr sz="675"/>
            </a:lvl8pPr>
            <a:lvl9pPr lvl="8" algn="ctr">
              <a:spcBef>
                <a:spcPts val="0"/>
              </a:spcBef>
              <a:spcAft>
                <a:spcPts val="0"/>
              </a:spcAft>
              <a:buSzPts val="525"/>
              <a:buNone/>
              <a:defRPr sz="675"/>
            </a:lvl9pPr>
          </a:lstStyle>
          <a:p>
            <a:endParaRPr/>
          </a:p>
        </p:txBody>
      </p:sp>
      <p:sp>
        <p:nvSpPr>
          <p:cNvPr id="1955" name="Google Shape;1955;p13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956" name="Google Shape;1956;p135"/>
          <p:cNvSpPr/>
          <p:nvPr/>
        </p:nvSpPr>
        <p:spPr>
          <a:xfrm>
            <a:off x="3273197"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57" name="Google Shape;1957;p135"/>
          <p:cNvSpPr/>
          <p:nvPr/>
        </p:nvSpPr>
        <p:spPr>
          <a:xfrm>
            <a:off x="5168744"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58" name="Google Shape;1958;p135"/>
          <p:cNvSpPr/>
          <p:nvPr/>
        </p:nvSpPr>
        <p:spPr>
          <a:xfrm>
            <a:off x="7064290"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pic>
        <p:nvPicPr>
          <p:cNvPr id="1959" name="Google Shape;1959;p135"/>
          <p:cNvPicPr preferRelativeResize="0"/>
          <p:nvPr/>
        </p:nvPicPr>
        <p:blipFill rotWithShape="1">
          <a:blip r:embed="rId3">
            <a:alphaModFix/>
          </a:blip>
          <a:srcRect/>
          <a:stretch/>
        </p:blipFill>
        <p:spPr>
          <a:xfrm>
            <a:off x="2444036" y="3664476"/>
            <a:ext cx="5953" cy="939330"/>
          </a:xfrm>
          <a:prstGeom prst="rect">
            <a:avLst/>
          </a:prstGeom>
          <a:noFill/>
          <a:ln>
            <a:noFill/>
          </a:ln>
        </p:spPr>
      </p:pic>
      <p:pic>
        <p:nvPicPr>
          <p:cNvPr id="1960" name="Google Shape;1960;p135"/>
          <p:cNvPicPr preferRelativeResize="0"/>
          <p:nvPr/>
        </p:nvPicPr>
        <p:blipFill rotWithShape="1">
          <a:blip r:embed="rId3">
            <a:alphaModFix/>
          </a:blip>
          <a:srcRect/>
          <a:stretch/>
        </p:blipFill>
        <p:spPr>
          <a:xfrm>
            <a:off x="4617238" y="3664476"/>
            <a:ext cx="5953" cy="939330"/>
          </a:xfrm>
          <a:prstGeom prst="rect">
            <a:avLst/>
          </a:prstGeom>
          <a:noFill/>
          <a:ln>
            <a:noFill/>
          </a:ln>
        </p:spPr>
      </p:pic>
      <p:pic>
        <p:nvPicPr>
          <p:cNvPr id="1961" name="Google Shape;1961;p135"/>
          <p:cNvPicPr preferRelativeResize="0"/>
          <p:nvPr/>
        </p:nvPicPr>
        <p:blipFill rotWithShape="1">
          <a:blip r:embed="rId3">
            <a:alphaModFix/>
          </a:blip>
          <a:srcRect/>
          <a:stretch/>
        </p:blipFill>
        <p:spPr>
          <a:xfrm>
            <a:off x="6781809" y="3664476"/>
            <a:ext cx="5953" cy="939330"/>
          </a:xfrm>
          <a:prstGeom prst="rect">
            <a:avLst/>
          </a:prstGeom>
          <a:noFill/>
          <a:ln>
            <a:noFill/>
          </a:ln>
        </p:spPr>
      </p:pic>
      <p:sp>
        <p:nvSpPr>
          <p:cNvPr id="1962" name="Google Shape;1962;p135"/>
          <p:cNvSpPr>
            <a:spLocks noGrp="1"/>
          </p:cNvSpPr>
          <p:nvPr>
            <p:ph type="pic" idx="2"/>
          </p:nvPr>
        </p:nvSpPr>
        <p:spPr>
          <a:xfrm>
            <a:off x="315022" y="1317397"/>
            <a:ext cx="2851200" cy="2232600"/>
          </a:xfrm>
          <a:prstGeom prst="roundRect">
            <a:avLst>
              <a:gd name="adj" fmla="val 2191"/>
            </a:avLst>
          </a:prstGeom>
          <a:noFill/>
          <a:ln>
            <a:noFill/>
          </a:ln>
        </p:spPr>
      </p:sp>
      <p:sp>
        <p:nvSpPr>
          <p:cNvPr id="1963" name="Google Shape;1963;p135"/>
          <p:cNvSpPr txBox="1">
            <a:spLocks noGrp="1"/>
          </p:cNvSpPr>
          <p:nvPr>
            <p:ph type="subTitle" idx="1"/>
          </p:nvPr>
        </p:nvSpPr>
        <p:spPr>
          <a:xfrm>
            <a:off x="397502" y="821391"/>
            <a:ext cx="8420100" cy="372000"/>
          </a:xfrm>
          <a:prstGeom prst="rect">
            <a:avLst/>
          </a:prstGeom>
          <a:noFill/>
          <a:ln>
            <a:noFill/>
          </a:ln>
        </p:spPr>
        <p:txBody>
          <a:bodyPr spcFirstLastPara="1" wrap="square" lIns="0" tIns="0" rIns="0" bIns="0" anchor="t" anchorCtr="0">
            <a:noAutofit/>
          </a:bodyPr>
          <a:lstStyle>
            <a:lvl1pPr lvl="0" algn="ctr">
              <a:lnSpc>
                <a:spcPct val="95000"/>
              </a:lnSpc>
              <a:spcBef>
                <a:spcPts val="1350"/>
              </a:spcBef>
              <a:spcAft>
                <a:spcPts val="0"/>
              </a:spcAft>
              <a:buClr>
                <a:schemeClr val="dk1"/>
              </a:buClr>
              <a:buSzPts val="1050"/>
              <a:buFont typeface="Poppins Medium"/>
              <a:buNone/>
              <a:defRPr sz="1050">
                <a:solidFill>
                  <a:schemeClr val="dk1"/>
                </a:solidFill>
              </a:defRPr>
            </a:lvl1pPr>
            <a:lvl2pPr lvl="1" algn="ctr">
              <a:lnSpc>
                <a:spcPct val="95000"/>
              </a:lnSpc>
              <a:spcBef>
                <a:spcPts val="1350"/>
              </a:spcBef>
              <a:spcAft>
                <a:spcPts val="0"/>
              </a:spcAft>
              <a:buClr>
                <a:schemeClr val="dk1"/>
              </a:buClr>
              <a:buSzPts val="1050"/>
              <a:buFont typeface="Poppins Medium"/>
              <a:buNone/>
              <a:defRPr sz="1050"/>
            </a:lvl2pPr>
            <a:lvl3pPr lvl="2" algn="ctr">
              <a:lnSpc>
                <a:spcPct val="95000"/>
              </a:lnSpc>
              <a:spcBef>
                <a:spcPts val="1350"/>
              </a:spcBef>
              <a:spcAft>
                <a:spcPts val="0"/>
              </a:spcAft>
              <a:buClr>
                <a:schemeClr val="dk1"/>
              </a:buClr>
              <a:buSzPts val="1050"/>
              <a:buFont typeface="Poppins Medium"/>
              <a:buNone/>
              <a:defRPr sz="1050"/>
            </a:lvl3pPr>
            <a:lvl4pPr lvl="3" algn="ctr">
              <a:lnSpc>
                <a:spcPct val="95000"/>
              </a:lnSpc>
              <a:spcBef>
                <a:spcPts val="1350"/>
              </a:spcBef>
              <a:spcAft>
                <a:spcPts val="0"/>
              </a:spcAft>
              <a:buClr>
                <a:schemeClr val="dk1"/>
              </a:buClr>
              <a:buSzPts val="1050"/>
              <a:buFont typeface="Poppins Medium"/>
              <a:buNone/>
              <a:defRPr sz="1050"/>
            </a:lvl4pPr>
            <a:lvl5pPr lvl="4" algn="ctr">
              <a:lnSpc>
                <a:spcPct val="95000"/>
              </a:lnSpc>
              <a:spcBef>
                <a:spcPts val="1350"/>
              </a:spcBef>
              <a:spcAft>
                <a:spcPts val="0"/>
              </a:spcAft>
              <a:buClr>
                <a:schemeClr val="dk1"/>
              </a:buClr>
              <a:buSzPts val="1050"/>
              <a:buFont typeface="Poppins Medium"/>
              <a:buNone/>
              <a:defRPr sz="1050"/>
            </a:lvl5pPr>
            <a:lvl6pPr lvl="5" algn="ctr">
              <a:lnSpc>
                <a:spcPct val="90000"/>
              </a:lnSpc>
              <a:spcBef>
                <a:spcPts val="375"/>
              </a:spcBef>
              <a:spcAft>
                <a:spcPts val="0"/>
              </a:spcAft>
              <a:buClr>
                <a:schemeClr val="dk1"/>
              </a:buClr>
              <a:buSzPts val="1050"/>
              <a:buFont typeface="Poppins Medium"/>
              <a:buNone/>
              <a:defRPr sz="1050"/>
            </a:lvl6pPr>
            <a:lvl7pPr lvl="6" algn="ctr">
              <a:lnSpc>
                <a:spcPct val="90000"/>
              </a:lnSpc>
              <a:spcBef>
                <a:spcPts val="375"/>
              </a:spcBef>
              <a:spcAft>
                <a:spcPts val="0"/>
              </a:spcAft>
              <a:buClr>
                <a:schemeClr val="dk1"/>
              </a:buClr>
              <a:buSzPts val="1050"/>
              <a:buFont typeface="Poppins Medium"/>
              <a:buNone/>
              <a:defRPr sz="1050"/>
            </a:lvl7pPr>
            <a:lvl8pPr lvl="7" algn="ctr">
              <a:lnSpc>
                <a:spcPct val="90000"/>
              </a:lnSpc>
              <a:spcBef>
                <a:spcPts val="375"/>
              </a:spcBef>
              <a:spcAft>
                <a:spcPts val="0"/>
              </a:spcAft>
              <a:buClr>
                <a:schemeClr val="dk1"/>
              </a:buClr>
              <a:buSzPts val="1050"/>
              <a:buFont typeface="Poppins Medium"/>
              <a:buNone/>
              <a:defRPr sz="1050"/>
            </a:lvl8pPr>
            <a:lvl9pPr lvl="8" algn="ctr">
              <a:lnSpc>
                <a:spcPct val="90000"/>
              </a:lnSpc>
              <a:spcBef>
                <a:spcPts val="375"/>
              </a:spcBef>
              <a:spcAft>
                <a:spcPts val="0"/>
              </a:spcAft>
              <a:buClr>
                <a:schemeClr val="dk1"/>
              </a:buClr>
              <a:buSzPts val="1050"/>
              <a:buFont typeface="Poppins Medium"/>
              <a:buNone/>
              <a:defRPr sz="1050"/>
            </a:lvl9pPr>
          </a:lstStyle>
          <a:p>
            <a:endParaRPr/>
          </a:p>
        </p:txBody>
      </p:sp>
      <p:sp>
        <p:nvSpPr>
          <p:cNvPr id="1964" name="Google Shape;1964;p135"/>
          <p:cNvSpPr txBox="1"/>
          <p:nvPr/>
        </p:nvSpPr>
        <p:spPr>
          <a:xfrm>
            <a:off x="7330060" y="4653758"/>
            <a:ext cx="1624800" cy="8610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525">
                <a:solidFill>
                  <a:srgbClr val="25146F"/>
                </a:solidFill>
                <a:latin typeface="Poppins Medium"/>
                <a:ea typeface="Poppins Medium"/>
                <a:cs typeface="Poppins Medium"/>
                <a:sym typeface="Poppins Medium"/>
              </a:rPr>
              <a:t>Metrics reported in the WEX 2023 Annual Report</a:t>
            </a:r>
            <a:endParaRPr sz="525"/>
          </a:p>
        </p:txBody>
      </p:sp>
      <p:sp>
        <p:nvSpPr>
          <p:cNvPr id="1965" name="Google Shape;1965;p135"/>
          <p:cNvSpPr txBox="1">
            <a:spLocks noGrp="1"/>
          </p:cNvSpPr>
          <p:nvPr>
            <p:ph type="subTitle" idx="3"/>
          </p:nvPr>
        </p:nvSpPr>
        <p:spPr>
          <a:xfrm>
            <a:off x="3432603" y="2173500"/>
            <a:ext cx="15249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1966" name="Google Shape;1966;p135"/>
          <p:cNvSpPr txBox="1">
            <a:spLocks noGrp="1"/>
          </p:cNvSpPr>
          <p:nvPr>
            <p:ph type="subTitle" idx="4"/>
          </p:nvPr>
        </p:nvSpPr>
        <p:spPr>
          <a:xfrm>
            <a:off x="3442052" y="2772900"/>
            <a:ext cx="15249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1967" name="Google Shape;1967;p135"/>
          <p:cNvSpPr txBox="1">
            <a:spLocks noGrp="1"/>
          </p:cNvSpPr>
          <p:nvPr>
            <p:ph type="subTitle" idx="5"/>
          </p:nvPr>
        </p:nvSpPr>
        <p:spPr>
          <a:xfrm>
            <a:off x="5327756" y="2173500"/>
            <a:ext cx="15249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1968" name="Google Shape;1968;p135"/>
          <p:cNvSpPr txBox="1">
            <a:spLocks noGrp="1"/>
          </p:cNvSpPr>
          <p:nvPr>
            <p:ph type="subTitle" idx="6"/>
          </p:nvPr>
        </p:nvSpPr>
        <p:spPr>
          <a:xfrm>
            <a:off x="5339905" y="2772900"/>
            <a:ext cx="15249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1969" name="Google Shape;1969;p135"/>
          <p:cNvSpPr txBox="1">
            <a:spLocks noGrp="1"/>
          </p:cNvSpPr>
          <p:nvPr>
            <p:ph type="subTitle" idx="7"/>
          </p:nvPr>
        </p:nvSpPr>
        <p:spPr>
          <a:xfrm>
            <a:off x="7192342" y="2173500"/>
            <a:ext cx="14652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1970" name="Google Shape;1970;p135"/>
          <p:cNvSpPr txBox="1">
            <a:spLocks noGrp="1"/>
          </p:cNvSpPr>
          <p:nvPr>
            <p:ph type="subTitle" idx="8"/>
          </p:nvPr>
        </p:nvSpPr>
        <p:spPr>
          <a:xfrm>
            <a:off x="7237758" y="2772900"/>
            <a:ext cx="1465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1971" name="Google Shape;1971;p135"/>
          <p:cNvSpPr txBox="1">
            <a:spLocks noGrp="1"/>
          </p:cNvSpPr>
          <p:nvPr>
            <p:ph type="title" idx="9" hasCustomPrompt="1"/>
          </p:nvPr>
        </p:nvSpPr>
        <p:spPr>
          <a:xfrm>
            <a:off x="432994" y="3797456"/>
            <a:ext cx="16839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72" name="Google Shape;1972;p135"/>
          <p:cNvSpPr txBox="1">
            <a:spLocks noGrp="1"/>
          </p:cNvSpPr>
          <p:nvPr>
            <p:ph type="subTitle" idx="13"/>
          </p:nvPr>
        </p:nvSpPr>
        <p:spPr>
          <a:xfrm>
            <a:off x="432994" y="4152525"/>
            <a:ext cx="16839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1973" name="Google Shape;1973;p135"/>
          <p:cNvSpPr txBox="1">
            <a:spLocks noGrp="1"/>
          </p:cNvSpPr>
          <p:nvPr>
            <p:ph type="title" idx="14" hasCustomPrompt="1"/>
          </p:nvPr>
        </p:nvSpPr>
        <p:spPr>
          <a:xfrm>
            <a:off x="2612697" y="3797456"/>
            <a:ext cx="17400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74" name="Google Shape;1974;p135"/>
          <p:cNvSpPr txBox="1">
            <a:spLocks noGrp="1"/>
          </p:cNvSpPr>
          <p:nvPr>
            <p:ph type="subTitle" idx="15"/>
          </p:nvPr>
        </p:nvSpPr>
        <p:spPr>
          <a:xfrm>
            <a:off x="2612697" y="4152525"/>
            <a:ext cx="17400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1975" name="Google Shape;1975;p135"/>
          <p:cNvSpPr txBox="1">
            <a:spLocks noGrp="1"/>
          </p:cNvSpPr>
          <p:nvPr>
            <p:ph type="title" idx="16" hasCustomPrompt="1"/>
          </p:nvPr>
        </p:nvSpPr>
        <p:spPr>
          <a:xfrm>
            <a:off x="4788398" y="3797456"/>
            <a:ext cx="16839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76" name="Google Shape;1976;p135"/>
          <p:cNvSpPr txBox="1">
            <a:spLocks noGrp="1"/>
          </p:cNvSpPr>
          <p:nvPr>
            <p:ph type="subTitle" idx="17"/>
          </p:nvPr>
        </p:nvSpPr>
        <p:spPr>
          <a:xfrm>
            <a:off x="4788398" y="4152525"/>
            <a:ext cx="16839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1977" name="Google Shape;1977;p135"/>
          <p:cNvSpPr txBox="1">
            <a:spLocks noGrp="1"/>
          </p:cNvSpPr>
          <p:nvPr>
            <p:ph type="title" idx="18" hasCustomPrompt="1"/>
          </p:nvPr>
        </p:nvSpPr>
        <p:spPr>
          <a:xfrm>
            <a:off x="6964099" y="3797456"/>
            <a:ext cx="16839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78" name="Google Shape;1978;p135"/>
          <p:cNvSpPr txBox="1">
            <a:spLocks noGrp="1"/>
          </p:cNvSpPr>
          <p:nvPr>
            <p:ph type="subTitle" idx="19"/>
          </p:nvPr>
        </p:nvSpPr>
        <p:spPr>
          <a:xfrm>
            <a:off x="6964099" y="4152525"/>
            <a:ext cx="16839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3_Custom Layout 1">
  <p:cSld name="3_Custom Layout_1">
    <p:bg>
      <p:bgPr>
        <a:blipFill>
          <a:blip r:embed="rId2">
            <a:alphaModFix/>
          </a:blip>
          <a:stretch>
            <a:fillRect/>
          </a:stretch>
        </a:blipFill>
        <a:effectLst/>
      </p:bgPr>
    </p:bg>
    <p:spTree>
      <p:nvGrpSpPr>
        <p:cNvPr id="1" name="Shape 1979"/>
        <p:cNvGrpSpPr/>
        <p:nvPr/>
      </p:nvGrpSpPr>
      <p:grpSpPr>
        <a:xfrm>
          <a:off x="0" y="0"/>
          <a:ext cx="0" cy="0"/>
          <a:chOff x="0" y="0"/>
          <a:chExt cx="0" cy="0"/>
        </a:xfrm>
      </p:grpSpPr>
      <p:sp>
        <p:nvSpPr>
          <p:cNvPr id="1980" name="Google Shape;1980;p136"/>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81" name="Google Shape;1981;p136"/>
          <p:cNvSpPr txBox="1">
            <a:spLocks noGrp="1"/>
          </p:cNvSpPr>
          <p:nvPr>
            <p:ph type="title"/>
          </p:nvPr>
        </p:nvSpPr>
        <p:spPr>
          <a:xfrm>
            <a:off x="397502" y="339928"/>
            <a:ext cx="8420100" cy="3720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lgn="ctr">
              <a:spcBef>
                <a:spcPts val="0"/>
              </a:spcBef>
              <a:spcAft>
                <a:spcPts val="0"/>
              </a:spcAft>
              <a:buSzPts val="525"/>
              <a:buNone/>
              <a:defRPr sz="675"/>
            </a:lvl2pPr>
            <a:lvl3pPr lvl="2" algn="ctr">
              <a:spcBef>
                <a:spcPts val="0"/>
              </a:spcBef>
              <a:spcAft>
                <a:spcPts val="0"/>
              </a:spcAft>
              <a:buSzPts val="525"/>
              <a:buNone/>
              <a:defRPr sz="675"/>
            </a:lvl3pPr>
            <a:lvl4pPr lvl="3" algn="ctr">
              <a:spcBef>
                <a:spcPts val="0"/>
              </a:spcBef>
              <a:spcAft>
                <a:spcPts val="0"/>
              </a:spcAft>
              <a:buSzPts val="525"/>
              <a:buNone/>
              <a:defRPr sz="675"/>
            </a:lvl4pPr>
            <a:lvl5pPr lvl="4" algn="ctr">
              <a:spcBef>
                <a:spcPts val="0"/>
              </a:spcBef>
              <a:spcAft>
                <a:spcPts val="0"/>
              </a:spcAft>
              <a:buSzPts val="525"/>
              <a:buNone/>
              <a:defRPr sz="675"/>
            </a:lvl5pPr>
            <a:lvl6pPr lvl="5" algn="ctr">
              <a:spcBef>
                <a:spcPts val="0"/>
              </a:spcBef>
              <a:spcAft>
                <a:spcPts val="0"/>
              </a:spcAft>
              <a:buSzPts val="525"/>
              <a:buNone/>
              <a:defRPr sz="675"/>
            </a:lvl6pPr>
            <a:lvl7pPr lvl="6" algn="ctr">
              <a:spcBef>
                <a:spcPts val="0"/>
              </a:spcBef>
              <a:spcAft>
                <a:spcPts val="0"/>
              </a:spcAft>
              <a:buSzPts val="525"/>
              <a:buNone/>
              <a:defRPr sz="675"/>
            </a:lvl7pPr>
            <a:lvl8pPr lvl="7" algn="ctr">
              <a:spcBef>
                <a:spcPts val="0"/>
              </a:spcBef>
              <a:spcAft>
                <a:spcPts val="0"/>
              </a:spcAft>
              <a:buSzPts val="525"/>
              <a:buNone/>
              <a:defRPr sz="675"/>
            </a:lvl8pPr>
            <a:lvl9pPr lvl="8" algn="ctr">
              <a:spcBef>
                <a:spcPts val="0"/>
              </a:spcBef>
              <a:spcAft>
                <a:spcPts val="0"/>
              </a:spcAft>
              <a:buSzPts val="525"/>
              <a:buNone/>
              <a:defRPr sz="675"/>
            </a:lvl9pPr>
          </a:lstStyle>
          <a:p>
            <a:endParaRPr/>
          </a:p>
        </p:txBody>
      </p:sp>
      <p:sp>
        <p:nvSpPr>
          <p:cNvPr id="1982" name="Google Shape;1982;p13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983" name="Google Shape;1983;p136"/>
          <p:cNvSpPr/>
          <p:nvPr/>
        </p:nvSpPr>
        <p:spPr>
          <a:xfrm>
            <a:off x="3273197"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84" name="Google Shape;1984;p136"/>
          <p:cNvSpPr/>
          <p:nvPr/>
        </p:nvSpPr>
        <p:spPr>
          <a:xfrm>
            <a:off x="5168744"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85" name="Google Shape;1985;p136"/>
          <p:cNvSpPr/>
          <p:nvPr/>
        </p:nvSpPr>
        <p:spPr>
          <a:xfrm>
            <a:off x="7064290"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675">
              <a:solidFill>
                <a:schemeClr val="lt1"/>
              </a:solidFill>
              <a:latin typeface="Poppins Medium"/>
              <a:ea typeface="Poppins Medium"/>
              <a:cs typeface="Poppins Medium"/>
              <a:sym typeface="Poppins Medium"/>
            </a:endParaRPr>
          </a:p>
        </p:txBody>
      </p:sp>
      <p:pic>
        <p:nvPicPr>
          <p:cNvPr id="1986" name="Google Shape;1986;p136"/>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1987" name="Google Shape;1987;p136"/>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1988" name="Google Shape;1988;p136"/>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1989" name="Google Shape;1989;p136"/>
          <p:cNvSpPr>
            <a:spLocks noGrp="1"/>
          </p:cNvSpPr>
          <p:nvPr>
            <p:ph type="pic" idx="2"/>
          </p:nvPr>
        </p:nvSpPr>
        <p:spPr>
          <a:xfrm>
            <a:off x="315022" y="1317397"/>
            <a:ext cx="2851200" cy="2232600"/>
          </a:xfrm>
          <a:prstGeom prst="roundRect">
            <a:avLst>
              <a:gd name="adj" fmla="val 2191"/>
            </a:avLst>
          </a:prstGeom>
          <a:noFill/>
          <a:ln>
            <a:noFill/>
          </a:ln>
        </p:spPr>
      </p:sp>
      <p:sp>
        <p:nvSpPr>
          <p:cNvPr id="1990" name="Google Shape;1990;p136"/>
          <p:cNvSpPr txBox="1">
            <a:spLocks noGrp="1"/>
          </p:cNvSpPr>
          <p:nvPr>
            <p:ph type="subTitle" idx="1"/>
          </p:nvPr>
        </p:nvSpPr>
        <p:spPr>
          <a:xfrm>
            <a:off x="397502" y="821391"/>
            <a:ext cx="8420100" cy="372000"/>
          </a:xfrm>
          <a:prstGeom prst="rect">
            <a:avLst/>
          </a:prstGeom>
          <a:noFill/>
          <a:ln>
            <a:noFill/>
          </a:ln>
        </p:spPr>
        <p:txBody>
          <a:bodyPr spcFirstLastPara="1" wrap="square" lIns="0" tIns="0" rIns="0" bIns="0" anchor="t" anchorCtr="0">
            <a:noAutofit/>
          </a:bodyPr>
          <a:lstStyle>
            <a:lvl1pPr lvl="0" algn="ctr">
              <a:lnSpc>
                <a:spcPct val="95000"/>
              </a:lnSpc>
              <a:spcBef>
                <a:spcPts val="1350"/>
              </a:spcBef>
              <a:spcAft>
                <a:spcPts val="0"/>
              </a:spcAft>
              <a:buClr>
                <a:schemeClr val="dk1"/>
              </a:buClr>
              <a:buSzPts val="1050"/>
              <a:buFont typeface="Poppins Medium"/>
              <a:buNone/>
              <a:defRPr sz="1050">
                <a:solidFill>
                  <a:schemeClr val="dk1"/>
                </a:solidFill>
              </a:defRPr>
            </a:lvl1pPr>
            <a:lvl2pPr lvl="1" algn="ctr">
              <a:lnSpc>
                <a:spcPct val="95000"/>
              </a:lnSpc>
              <a:spcBef>
                <a:spcPts val="1350"/>
              </a:spcBef>
              <a:spcAft>
                <a:spcPts val="0"/>
              </a:spcAft>
              <a:buClr>
                <a:schemeClr val="dk1"/>
              </a:buClr>
              <a:buSzPts val="1050"/>
              <a:buFont typeface="Poppins Medium"/>
              <a:buNone/>
              <a:defRPr sz="1050"/>
            </a:lvl2pPr>
            <a:lvl3pPr lvl="2" algn="ctr">
              <a:lnSpc>
                <a:spcPct val="95000"/>
              </a:lnSpc>
              <a:spcBef>
                <a:spcPts val="1350"/>
              </a:spcBef>
              <a:spcAft>
                <a:spcPts val="0"/>
              </a:spcAft>
              <a:buClr>
                <a:schemeClr val="dk1"/>
              </a:buClr>
              <a:buSzPts val="1050"/>
              <a:buFont typeface="Poppins Medium"/>
              <a:buNone/>
              <a:defRPr sz="1050"/>
            </a:lvl3pPr>
            <a:lvl4pPr lvl="3" algn="ctr">
              <a:lnSpc>
                <a:spcPct val="95000"/>
              </a:lnSpc>
              <a:spcBef>
                <a:spcPts val="1350"/>
              </a:spcBef>
              <a:spcAft>
                <a:spcPts val="0"/>
              </a:spcAft>
              <a:buClr>
                <a:schemeClr val="dk1"/>
              </a:buClr>
              <a:buSzPts val="1050"/>
              <a:buFont typeface="Poppins Medium"/>
              <a:buNone/>
              <a:defRPr sz="1050"/>
            </a:lvl4pPr>
            <a:lvl5pPr lvl="4" algn="ctr">
              <a:lnSpc>
                <a:spcPct val="95000"/>
              </a:lnSpc>
              <a:spcBef>
                <a:spcPts val="1350"/>
              </a:spcBef>
              <a:spcAft>
                <a:spcPts val="0"/>
              </a:spcAft>
              <a:buClr>
                <a:schemeClr val="dk1"/>
              </a:buClr>
              <a:buSzPts val="1050"/>
              <a:buFont typeface="Poppins Medium"/>
              <a:buNone/>
              <a:defRPr sz="1050"/>
            </a:lvl5pPr>
            <a:lvl6pPr lvl="5" algn="ctr">
              <a:lnSpc>
                <a:spcPct val="90000"/>
              </a:lnSpc>
              <a:spcBef>
                <a:spcPts val="375"/>
              </a:spcBef>
              <a:spcAft>
                <a:spcPts val="0"/>
              </a:spcAft>
              <a:buClr>
                <a:schemeClr val="dk1"/>
              </a:buClr>
              <a:buSzPts val="1050"/>
              <a:buFont typeface="Poppins Medium"/>
              <a:buNone/>
              <a:defRPr sz="1050"/>
            </a:lvl6pPr>
            <a:lvl7pPr lvl="6" algn="ctr">
              <a:lnSpc>
                <a:spcPct val="90000"/>
              </a:lnSpc>
              <a:spcBef>
                <a:spcPts val="375"/>
              </a:spcBef>
              <a:spcAft>
                <a:spcPts val="0"/>
              </a:spcAft>
              <a:buClr>
                <a:schemeClr val="dk1"/>
              </a:buClr>
              <a:buSzPts val="1050"/>
              <a:buFont typeface="Poppins Medium"/>
              <a:buNone/>
              <a:defRPr sz="1050"/>
            </a:lvl7pPr>
            <a:lvl8pPr lvl="7" algn="ctr">
              <a:lnSpc>
                <a:spcPct val="90000"/>
              </a:lnSpc>
              <a:spcBef>
                <a:spcPts val="375"/>
              </a:spcBef>
              <a:spcAft>
                <a:spcPts val="0"/>
              </a:spcAft>
              <a:buClr>
                <a:schemeClr val="dk1"/>
              </a:buClr>
              <a:buSzPts val="1050"/>
              <a:buFont typeface="Poppins Medium"/>
              <a:buNone/>
              <a:defRPr sz="1050"/>
            </a:lvl8pPr>
            <a:lvl9pPr lvl="8" algn="ctr">
              <a:lnSpc>
                <a:spcPct val="90000"/>
              </a:lnSpc>
              <a:spcBef>
                <a:spcPts val="375"/>
              </a:spcBef>
              <a:spcAft>
                <a:spcPts val="0"/>
              </a:spcAft>
              <a:buClr>
                <a:schemeClr val="dk1"/>
              </a:buClr>
              <a:buSzPts val="1050"/>
              <a:buFont typeface="Poppins Medium"/>
              <a:buNone/>
              <a:defRPr sz="1050"/>
            </a:lvl9pPr>
          </a:lstStyle>
          <a:p>
            <a:endParaRPr/>
          </a:p>
        </p:txBody>
      </p:sp>
      <p:sp>
        <p:nvSpPr>
          <p:cNvPr id="1991" name="Google Shape;1991;p136"/>
          <p:cNvSpPr txBox="1"/>
          <p:nvPr/>
        </p:nvSpPr>
        <p:spPr>
          <a:xfrm>
            <a:off x="7330060" y="4653758"/>
            <a:ext cx="1624500" cy="8640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525">
                <a:solidFill>
                  <a:srgbClr val="25146F"/>
                </a:solidFill>
                <a:latin typeface="Poppins Medium"/>
                <a:ea typeface="Poppins Medium"/>
                <a:cs typeface="Poppins Medium"/>
                <a:sym typeface="Poppins Medium"/>
              </a:rPr>
              <a:t>Metrics reported in the WEX 2023 Annual Report</a:t>
            </a:r>
            <a:endParaRPr sz="525"/>
          </a:p>
        </p:txBody>
      </p:sp>
      <p:sp>
        <p:nvSpPr>
          <p:cNvPr id="1992" name="Google Shape;1992;p136"/>
          <p:cNvSpPr txBox="1">
            <a:spLocks noGrp="1"/>
          </p:cNvSpPr>
          <p:nvPr>
            <p:ph type="title" idx="3" hasCustomPrompt="1"/>
          </p:nvPr>
        </p:nvSpPr>
        <p:spPr>
          <a:xfrm>
            <a:off x="432994" y="3797456"/>
            <a:ext cx="18141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93" name="Google Shape;1993;p136"/>
          <p:cNvSpPr txBox="1">
            <a:spLocks noGrp="1"/>
          </p:cNvSpPr>
          <p:nvPr>
            <p:ph type="subTitle" idx="4"/>
          </p:nvPr>
        </p:nvSpPr>
        <p:spPr>
          <a:xfrm>
            <a:off x="432994" y="4152525"/>
            <a:ext cx="18141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1994" name="Google Shape;1994;p136"/>
          <p:cNvSpPr txBox="1">
            <a:spLocks noGrp="1"/>
          </p:cNvSpPr>
          <p:nvPr>
            <p:ph type="title" idx="5" hasCustomPrompt="1"/>
          </p:nvPr>
        </p:nvSpPr>
        <p:spPr>
          <a:xfrm>
            <a:off x="2612697" y="3797456"/>
            <a:ext cx="1840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95" name="Google Shape;1995;p136"/>
          <p:cNvSpPr txBox="1">
            <a:spLocks noGrp="1"/>
          </p:cNvSpPr>
          <p:nvPr>
            <p:ph type="subTitle" idx="6"/>
          </p:nvPr>
        </p:nvSpPr>
        <p:spPr>
          <a:xfrm>
            <a:off x="2612697" y="4152525"/>
            <a:ext cx="18141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1996" name="Google Shape;1996;p136"/>
          <p:cNvSpPr txBox="1">
            <a:spLocks noGrp="1"/>
          </p:cNvSpPr>
          <p:nvPr>
            <p:ph type="title" idx="7" hasCustomPrompt="1"/>
          </p:nvPr>
        </p:nvSpPr>
        <p:spPr>
          <a:xfrm>
            <a:off x="4788398" y="3797456"/>
            <a:ext cx="17886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97" name="Google Shape;1997;p136"/>
          <p:cNvSpPr txBox="1">
            <a:spLocks noGrp="1"/>
          </p:cNvSpPr>
          <p:nvPr>
            <p:ph type="subTitle" idx="8"/>
          </p:nvPr>
        </p:nvSpPr>
        <p:spPr>
          <a:xfrm>
            <a:off x="4788398" y="4152525"/>
            <a:ext cx="17856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1998" name="Google Shape;1998;p136"/>
          <p:cNvSpPr txBox="1">
            <a:spLocks noGrp="1"/>
          </p:cNvSpPr>
          <p:nvPr>
            <p:ph type="title" idx="9" hasCustomPrompt="1"/>
          </p:nvPr>
        </p:nvSpPr>
        <p:spPr>
          <a:xfrm>
            <a:off x="6964099" y="3797456"/>
            <a:ext cx="1720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99" name="Google Shape;1999;p136"/>
          <p:cNvSpPr txBox="1">
            <a:spLocks noGrp="1"/>
          </p:cNvSpPr>
          <p:nvPr>
            <p:ph type="subTitle" idx="13"/>
          </p:nvPr>
        </p:nvSpPr>
        <p:spPr>
          <a:xfrm>
            <a:off x="6964099" y="4152525"/>
            <a:ext cx="17205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2000" name="Google Shape;2000;p136"/>
          <p:cNvSpPr txBox="1">
            <a:spLocks noGrp="1"/>
          </p:cNvSpPr>
          <p:nvPr>
            <p:ph type="subTitle" idx="14"/>
          </p:nvPr>
        </p:nvSpPr>
        <p:spPr>
          <a:xfrm>
            <a:off x="3432603" y="2173500"/>
            <a:ext cx="14652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2001" name="Google Shape;2001;p136"/>
          <p:cNvSpPr txBox="1">
            <a:spLocks noGrp="1"/>
          </p:cNvSpPr>
          <p:nvPr>
            <p:ph type="subTitle" idx="15"/>
          </p:nvPr>
        </p:nvSpPr>
        <p:spPr>
          <a:xfrm>
            <a:off x="3442052" y="2772900"/>
            <a:ext cx="1453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2002" name="Google Shape;2002;p136"/>
          <p:cNvSpPr txBox="1">
            <a:spLocks noGrp="1"/>
          </p:cNvSpPr>
          <p:nvPr>
            <p:ph type="subTitle" idx="16"/>
          </p:nvPr>
        </p:nvSpPr>
        <p:spPr>
          <a:xfrm>
            <a:off x="5327756" y="2173500"/>
            <a:ext cx="14652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2003" name="Google Shape;2003;p136"/>
          <p:cNvSpPr txBox="1">
            <a:spLocks noGrp="1"/>
          </p:cNvSpPr>
          <p:nvPr>
            <p:ph type="subTitle" idx="17"/>
          </p:nvPr>
        </p:nvSpPr>
        <p:spPr>
          <a:xfrm>
            <a:off x="5339905" y="2772900"/>
            <a:ext cx="1453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2004" name="Google Shape;2004;p136"/>
          <p:cNvSpPr txBox="1">
            <a:spLocks noGrp="1"/>
          </p:cNvSpPr>
          <p:nvPr>
            <p:ph type="subTitle" idx="18"/>
          </p:nvPr>
        </p:nvSpPr>
        <p:spPr>
          <a:xfrm>
            <a:off x="7192343" y="2173500"/>
            <a:ext cx="14652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2005" name="Google Shape;2005;p136"/>
          <p:cNvSpPr txBox="1">
            <a:spLocks noGrp="1"/>
          </p:cNvSpPr>
          <p:nvPr>
            <p:ph type="subTitle" idx="19"/>
          </p:nvPr>
        </p:nvSpPr>
        <p:spPr>
          <a:xfrm>
            <a:off x="7237758" y="2772900"/>
            <a:ext cx="1420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grpSp>
        <p:nvGrpSpPr>
          <p:cNvPr id="2006" name="Google Shape;2006;p136"/>
          <p:cNvGrpSpPr/>
          <p:nvPr/>
        </p:nvGrpSpPr>
        <p:grpSpPr>
          <a:xfrm>
            <a:off x="3447260" y="1484016"/>
            <a:ext cx="321804" cy="398833"/>
            <a:chOff x="457125" y="2391600"/>
            <a:chExt cx="78750" cy="97600"/>
          </a:xfrm>
        </p:grpSpPr>
        <p:sp>
          <p:nvSpPr>
            <p:cNvPr id="2007" name="Google Shape;2007;p136"/>
            <p:cNvSpPr/>
            <p:nvPr/>
          </p:nvSpPr>
          <p:spPr>
            <a:xfrm>
              <a:off x="472200" y="2443525"/>
              <a:ext cx="35625" cy="5050"/>
            </a:xfrm>
            <a:custGeom>
              <a:avLst/>
              <a:gdLst/>
              <a:ahLst/>
              <a:cxnLst/>
              <a:rect l="l" t="t" r="r" b="b"/>
              <a:pathLst>
                <a:path w="1425" h="202" extrusionOk="0">
                  <a:moveTo>
                    <a:pt x="101" y="0"/>
                  </a:moveTo>
                  <a:lnTo>
                    <a:pt x="68" y="17"/>
                  </a:lnTo>
                  <a:lnTo>
                    <a:pt x="34" y="34"/>
                  </a:lnTo>
                  <a:lnTo>
                    <a:pt x="1" y="67"/>
                  </a:lnTo>
                  <a:lnTo>
                    <a:pt x="1" y="101"/>
                  </a:lnTo>
                  <a:lnTo>
                    <a:pt x="1" y="134"/>
                  </a:lnTo>
                  <a:lnTo>
                    <a:pt x="34" y="168"/>
                  </a:lnTo>
                  <a:lnTo>
                    <a:pt x="68" y="201"/>
                  </a:lnTo>
                  <a:lnTo>
                    <a:pt x="1357" y="201"/>
                  </a:lnTo>
                  <a:lnTo>
                    <a:pt x="1391" y="168"/>
                  </a:lnTo>
                  <a:lnTo>
                    <a:pt x="1408" y="134"/>
                  </a:lnTo>
                  <a:lnTo>
                    <a:pt x="1424" y="101"/>
                  </a:lnTo>
                  <a:lnTo>
                    <a:pt x="1408" y="67"/>
                  </a:lnTo>
                  <a:lnTo>
                    <a:pt x="1391" y="34"/>
                  </a:lnTo>
                  <a:lnTo>
                    <a:pt x="1357" y="17"/>
                  </a:lnTo>
                  <a:lnTo>
                    <a:pt x="132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08" name="Google Shape;2008;p136"/>
            <p:cNvSpPr/>
            <p:nvPr/>
          </p:nvSpPr>
          <p:spPr>
            <a:xfrm>
              <a:off x="472200" y="2454000"/>
              <a:ext cx="35625" cy="5050"/>
            </a:xfrm>
            <a:custGeom>
              <a:avLst/>
              <a:gdLst/>
              <a:ahLst/>
              <a:cxnLst/>
              <a:rect l="l" t="t" r="r" b="b"/>
              <a:pathLst>
                <a:path w="1425" h="202" extrusionOk="0">
                  <a:moveTo>
                    <a:pt x="68" y="0"/>
                  </a:moveTo>
                  <a:lnTo>
                    <a:pt x="34" y="17"/>
                  </a:lnTo>
                  <a:lnTo>
                    <a:pt x="1" y="50"/>
                  </a:lnTo>
                  <a:lnTo>
                    <a:pt x="1" y="101"/>
                  </a:lnTo>
                  <a:lnTo>
                    <a:pt x="1" y="134"/>
                  </a:lnTo>
                  <a:lnTo>
                    <a:pt x="34" y="168"/>
                  </a:lnTo>
                  <a:lnTo>
                    <a:pt x="68" y="184"/>
                  </a:lnTo>
                  <a:lnTo>
                    <a:pt x="101" y="201"/>
                  </a:lnTo>
                  <a:lnTo>
                    <a:pt x="1324" y="201"/>
                  </a:lnTo>
                  <a:lnTo>
                    <a:pt x="1357" y="184"/>
                  </a:lnTo>
                  <a:lnTo>
                    <a:pt x="1391" y="168"/>
                  </a:lnTo>
                  <a:lnTo>
                    <a:pt x="1408" y="134"/>
                  </a:lnTo>
                  <a:lnTo>
                    <a:pt x="1424" y="101"/>
                  </a:lnTo>
                  <a:lnTo>
                    <a:pt x="1408" y="50"/>
                  </a:lnTo>
                  <a:lnTo>
                    <a:pt x="1391" y="17"/>
                  </a:lnTo>
                  <a:lnTo>
                    <a:pt x="135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09" name="Google Shape;2009;p136"/>
            <p:cNvSpPr/>
            <p:nvPr/>
          </p:nvSpPr>
          <p:spPr>
            <a:xfrm>
              <a:off x="457125" y="2391600"/>
              <a:ext cx="65775" cy="83350"/>
            </a:xfrm>
            <a:custGeom>
              <a:avLst/>
              <a:gdLst/>
              <a:ahLst/>
              <a:cxnLst/>
              <a:rect l="l" t="t" r="r" b="b"/>
              <a:pathLst>
                <a:path w="2631" h="3334" extrusionOk="0">
                  <a:moveTo>
                    <a:pt x="2429" y="201"/>
                  </a:moveTo>
                  <a:lnTo>
                    <a:pt x="2429" y="3133"/>
                  </a:lnTo>
                  <a:lnTo>
                    <a:pt x="202" y="3133"/>
                  </a:lnTo>
                  <a:lnTo>
                    <a:pt x="202" y="201"/>
                  </a:lnTo>
                  <a:close/>
                  <a:moveTo>
                    <a:pt x="101" y="0"/>
                  </a:moveTo>
                  <a:lnTo>
                    <a:pt x="68" y="17"/>
                  </a:lnTo>
                  <a:lnTo>
                    <a:pt x="34" y="34"/>
                  </a:lnTo>
                  <a:lnTo>
                    <a:pt x="1" y="67"/>
                  </a:lnTo>
                  <a:lnTo>
                    <a:pt x="1" y="101"/>
                  </a:lnTo>
                  <a:lnTo>
                    <a:pt x="1" y="3233"/>
                  </a:lnTo>
                  <a:lnTo>
                    <a:pt x="1" y="3267"/>
                  </a:lnTo>
                  <a:lnTo>
                    <a:pt x="34" y="3300"/>
                  </a:lnTo>
                  <a:lnTo>
                    <a:pt x="68" y="3334"/>
                  </a:lnTo>
                  <a:lnTo>
                    <a:pt x="2580" y="3334"/>
                  </a:lnTo>
                  <a:lnTo>
                    <a:pt x="2597" y="3300"/>
                  </a:lnTo>
                  <a:lnTo>
                    <a:pt x="2630" y="3267"/>
                  </a:lnTo>
                  <a:lnTo>
                    <a:pt x="2630" y="3233"/>
                  </a:lnTo>
                  <a:lnTo>
                    <a:pt x="2630" y="101"/>
                  </a:lnTo>
                  <a:lnTo>
                    <a:pt x="2630" y="67"/>
                  </a:lnTo>
                  <a:lnTo>
                    <a:pt x="2597" y="34"/>
                  </a:lnTo>
                  <a:lnTo>
                    <a:pt x="2580" y="17"/>
                  </a:lnTo>
                  <a:lnTo>
                    <a:pt x="253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10" name="Google Shape;2010;p136"/>
            <p:cNvSpPr/>
            <p:nvPr/>
          </p:nvSpPr>
          <p:spPr>
            <a:xfrm>
              <a:off x="470100" y="2405825"/>
              <a:ext cx="65775" cy="83375"/>
            </a:xfrm>
            <a:custGeom>
              <a:avLst/>
              <a:gdLst/>
              <a:ahLst/>
              <a:cxnLst/>
              <a:rect l="l" t="t" r="r" b="b"/>
              <a:pathLst>
                <a:path w="2631" h="3335" extrusionOk="0">
                  <a:moveTo>
                    <a:pt x="2329" y="1"/>
                  </a:moveTo>
                  <a:lnTo>
                    <a:pt x="2279" y="18"/>
                  </a:lnTo>
                  <a:lnTo>
                    <a:pt x="2245" y="34"/>
                  </a:lnTo>
                  <a:lnTo>
                    <a:pt x="2229" y="68"/>
                  </a:lnTo>
                  <a:lnTo>
                    <a:pt x="2229" y="101"/>
                  </a:lnTo>
                  <a:lnTo>
                    <a:pt x="2229" y="152"/>
                  </a:lnTo>
                  <a:lnTo>
                    <a:pt x="2245" y="185"/>
                  </a:lnTo>
                  <a:lnTo>
                    <a:pt x="2279" y="202"/>
                  </a:lnTo>
                  <a:lnTo>
                    <a:pt x="2430" y="202"/>
                  </a:lnTo>
                  <a:lnTo>
                    <a:pt x="2430" y="3133"/>
                  </a:lnTo>
                  <a:lnTo>
                    <a:pt x="202" y="3133"/>
                  </a:lnTo>
                  <a:lnTo>
                    <a:pt x="202" y="2983"/>
                  </a:lnTo>
                  <a:lnTo>
                    <a:pt x="185" y="2949"/>
                  </a:lnTo>
                  <a:lnTo>
                    <a:pt x="168" y="2916"/>
                  </a:lnTo>
                  <a:lnTo>
                    <a:pt x="135" y="2882"/>
                  </a:lnTo>
                  <a:lnTo>
                    <a:pt x="51" y="2882"/>
                  </a:lnTo>
                  <a:lnTo>
                    <a:pt x="34" y="2916"/>
                  </a:lnTo>
                  <a:lnTo>
                    <a:pt x="1" y="2949"/>
                  </a:lnTo>
                  <a:lnTo>
                    <a:pt x="1" y="2983"/>
                  </a:lnTo>
                  <a:lnTo>
                    <a:pt x="1" y="3234"/>
                  </a:lnTo>
                  <a:lnTo>
                    <a:pt x="1" y="3284"/>
                  </a:lnTo>
                  <a:lnTo>
                    <a:pt x="34" y="3301"/>
                  </a:lnTo>
                  <a:lnTo>
                    <a:pt x="51" y="3334"/>
                  </a:lnTo>
                  <a:lnTo>
                    <a:pt x="2564" y="3334"/>
                  </a:lnTo>
                  <a:lnTo>
                    <a:pt x="2597" y="3301"/>
                  </a:lnTo>
                  <a:lnTo>
                    <a:pt x="2631" y="3284"/>
                  </a:lnTo>
                  <a:lnTo>
                    <a:pt x="2631" y="3234"/>
                  </a:lnTo>
                  <a:lnTo>
                    <a:pt x="2631" y="101"/>
                  </a:lnTo>
                  <a:lnTo>
                    <a:pt x="2631" y="68"/>
                  </a:lnTo>
                  <a:lnTo>
                    <a:pt x="2597" y="34"/>
                  </a:lnTo>
                  <a:lnTo>
                    <a:pt x="2564" y="18"/>
                  </a:lnTo>
                  <a:lnTo>
                    <a:pt x="253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11" name="Google Shape;2011;p136"/>
            <p:cNvSpPr/>
            <p:nvPr/>
          </p:nvSpPr>
          <p:spPr>
            <a:xfrm>
              <a:off x="482250" y="2405000"/>
              <a:ext cx="18450" cy="29325"/>
            </a:xfrm>
            <a:custGeom>
              <a:avLst/>
              <a:gdLst/>
              <a:ahLst/>
              <a:cxnLst/>
              <a:rect l="l" t="t" r="r" b="b"/>
              <a:pathLst>
                <a:path w="738" h="1173" extrusionOk="0">
                  <a:moveTo>
                    <a:pt x="285" y="0"/>
                  </a:moveTo>
                  <a:lnTo>
                    <a:pt x="218" y="34"/>
                  </a:lnTo>
                  <a:lnTo>
                    <a:pt x="151" y="51"/>
                  </a:lnTo>
                  <a:lnTo>
                    <a:pt x="101" y="101"/>
                  </a:lnTo>
                  <a:lnTo>
                    <a:pt x="68" y="151"/>
                  </a:lnTo>
                  <a:lnTo>
                    <a:pt x="34" y="201"/>
                  </a:lnTo>
                  <a:lnTo>
                    <a:pt x="1" y="268"/>
                  </a:lnTo>
                  <a:lnTo>
                    <a:pt x="1" y="335"/>
                  </a:lnTo>
                  <a:lnTo>
                    <a:pt x="1" y="402"/>
                  </a:lnTo>
                  <a:lnTo>
                    <a:pt x="34" y="469"/>
                  </a:lnTo>
                  <a:lnTo>
                    <a:pt x="68" y="536"/>
                  </a:lnTo>
                  <a:lnTo>
                    <a:pt x="101" y="587"/>
                  </a:lnTo>
                  <a:lnTo>
                    <a:pt x="151" y="620"/>
                  </a:lnTo>
                  <a:lnTo>
                    <a:pt x="218" y="654"/>
                  </a:lnTo>
                  <a:lnTo>
                    <a:pt x="285" y="670"/>
                  </a:lnTo>
                  <a:lnTo>
                    <a:pt x="369" y="687"/>
                  </a:lnTo>
                  <a:lnTo>
                    <a:pt x="436" y="687"/>
                  </a:lnTo>
                  <a:lnTo>
                    <a:pt x="486" y="721"/>
                  </a:lnTo>
                  <a:lnTo>
                    <a:pt x="520" y="771"/>
                  </a:lnTo>
                  <a:lnTo>
                    <a:pt x="537" y="821"/>
                  </a:lnTo>
                  <a:lnTo>
                    <a:pt x="520" y="871"/>
                  </a:lnTo>
                  <a:lnTo>
                    <a:pt x="486" y="922"/>
                  </a:lnTo>
                  <a:lnTo>
                    <a:pt x="436" y="955"/>
                  </a:lnTo>
                  <a:lnTo>
                    <a:pt x="369" y="972"/>
                  </a:lnTo>
                  <a:lnTo>
                    <a:pt x="302" y="955"/>
                  </a:lnTo>
                  <a:lnTo>
                    <a:pt x="252" y="922"/>
                  </a:lnTo>
                  <a:lnTo>
                    <a:pt x="218" y="871"/>
                  </a:lnTo>
                  <a:lnTo>
                    <a:pt x="202" y="821"/>
                  </a:lnTo>
                  <a:lnTo>
                    <a:pt x="185" y="788"/>
                  </a:lnTo>
                  <a:lnTo>
                    <a:pt x="168" y="754"/>
                  </a:lnTo>
                  <a:lnTo>
                    <a:pt x="135" y="737"/>
                  </a:lnTo>
                  <a:lnTo>
                    <a:pt x="101" y="721"/>
                  </a:lnTo>
                  <a:lnTo>
                    <a:pt x="51" y="737"/>
                  </a:lnTo>
                  <a:lnTo>
                    <a:pt x="34" y="754"/>
                  </a:lnTo>
                  <a:lnTo>
                    <a:pt x="1" y="788"/>
                  </a:lnTo>
                  <a:lnTo>
                    <a:pt x="1" y="821"/>
                  </a:lnTo>
                  <a:lnTo>
                    <a:pt x="1" y="888"/>
                  </a:lnTo>
                  <a:lnTo>
                    <a:pt x="34" y="955"/>
                  </a:lnTo>
                  <a:lnTo>
                    <a:pt x="68" y="1022"/>
                  </a:lnTo>
                  <a:lnTo>
                    <a:pt x="101" y="1072"/>
                  </a:lnTo>
                  <a:lnTo>
                    <a:pt x="151" y="1106"/>
                  </a:lnTo>
                  <a:lnTo>
                    <a:pt x="218" y="1139"/>
                  </a:lnTo>
                  <a:lnTo>
                    <a:pt x="285" y="1156"/>
                  </a:lnTo>
                  <a:lnTo>
                    <a:pt x="369" y="1173"/>
                  </a:lnTo>
                  <a:lnTo>
                    <a:pt x="436" y="1156"/>
                  </a:lnTo>
                  <a:lnTo>
                    <a:pt x="503" y="1139"/>
                  </a:lnTo>
                  <a:lnTo>
                    <a:pt x="570" y="1106"/>
                  </a:lnTo>
                  <a:lnTo>
                    <a:pt x="620" y="1072"/>
                  </a:lnTo>
                  <a:lnTo>
                    <a:pt x="671" y="1022"/>
                  </a:lnTo>
                  <a:lnTo>
                    <a:pt x="704" y="955"/>
                  </a:lnTo>
                  <a:lnTo>
                    <a:pt x="721" y="888"/>
                  </a:lnTo>
                  <a:lnTo>
                    <a:pt x="738" y="821"/>
                  </a:lnTo>
                  <a:lnTo>
                    <a:pt x="721" y="754"/>
                  </a:lnTo>
                  <a:lnTo>
                    <a:pt x="704" y="687"/>
                  </a:lnTo>
                  <a:lnTo>
                    <a:pt x="671" y="637"/>
                  </a:lnTo>
                  <a:lnTo>
                    <a:pt x="620" y="587"/>
                  </a:lnTo>
                  <a:lnTo>
                    <a:pt x="570" y="536"/>
                  </a:lnTo>
                  <a:lnTo>
                    <a:pt x="503" y="503"/>
                  </a:lnTo>
                  <a:lnTo>
                    <a:pt x="436" y="486"/>
                  </a:lnTo>
                  <a:lnTo>
                    <a:pt x="369" y="486"/>
                  </a:lnTo>
                  <a:lnTo>
                    <a:pt x="302" y="469"/>
                  </a:lnTo>
                  <a:lnTo>
                    <a:pt x="252" y="436"/>
                  </a:lnTo>
                  <a:lnTo>
                    <a:pt x="218" y="402"/>
                  </a:lnTo>
                  <a:lnTo>
                    <a:pt x="202" y="335"/>
                  </a:lnTo>
                  <a:lnTo>
                    <a:pt x="218" y="285"/>
                  </a:lnTo>
                  <a:lnTo>
                    <a:pt x="252" y="235"/>
                  </a:lnTo>
                  <a:lnTo>
                    <a:pt x="302" y="218"/>
                  </a:lnTo>
                  <a:lnTo>
                    <a:pt x="369" y="201"/>
                  </a:lnTo>
                  <a:lnTo>
                    <a:pt x="436" y="218"/>
                  </a:lnTo>
                  <a:lnTo>
                    <a:pt x="486" y="235"/>
                  </a:lnTo>
                  <a:lnTo>
                    <a:pt x="520" y="285"/>
                  </a:lnTo>
                  <a:lnTo>
                    <a:pt x="537" y="335"/>
                  </a:lnTo>
                  <a:lnTo>
                    <a:pt x="537" y="386"/>
                  </a:lnTo>
                  <a:lnTo>
                    <a:pt x="570" y="419"/>
                  </a:lnTo>
                  <a:lnTo>
                    <a:pt x="587" y="436"/>
                  </a:lnTo>
                  <a:lnTo>
                    <a:pt x="671" y="436"/>
                  </a:lnTo>
                  <a:lnTo>
                    <a:pt x="704" y="419"/>
                  </a:lnTo>
                  <a:lnTo>
                    <a:pt x="721" y="386"/>
                  </a:lnTo>
                  <a:lnTo>
                    <a:pt x="738" y="335"/>
                  </a:lnTo>
                  <a:lnTo>
                    <a:pt x="721" y="268"/>
                  </a:lnTo>
                  <a:lnTo>
                    <a:pt x="704" y="201"/>
                  </a:lnTo>
                  <a:lnTo>
                    <a:pt x="671" y="151"/>
                  </a:lnTo>
                  <a:lnTo>
                    <a:pt x="620" y="101"/>
                  </a:lnTo>
                  <a:lnTo>
                    <a:pt x="570" y="51"/>
                  </a:lnTo>
                  <a:lnTo>
                    <a:pt x="503" y="34"/>
                  </a:lnTo>
                  <a:lnTo>
                    <a:pt x="43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12" name="Google Shape;2012;p136"/>
            <p:cNvSpPr/>
            <p:nvPr/>
          </p:nvSpPr>
          <p:spPr>
            <a:xfrm>
              <a:off x="488950" y="24024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302"/>
                  </a:lnTo>
                  <a:lnTo>
                    <a:pt x="135" y="302"/>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13" name="Google Shape;2013;p136"/>
            <p:cNvSpPr/>
            <p:nvPr/>
          </p:nvSpPr>
          <p:spPr>
            <a:xfrm>
              <a:off x="488950" y="24292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286"/>
                  </a:lnTo>
                  <a:lnTo>
                    <a:pt x="101" y="302"/>
                  </a:lnTo>
                  <a:lnTo>
                    <a:pt x="135" y="286"/>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grpSp>
      <p:grpSp>
        <p:nvGrpSpPr>
          <p:cNvPr id="2014" name="Google Shape;2014;p136"/>
          <p:cNvGrpSpPr/>
          <p:nvPr/>
        </p:nvGrpSpPr>
        <p:grpSpPr>
          <a:xfrm>
            <a:off x="5338898" y="1484016"/>
            <a:ext cx="321804" cy="398833"/>
            <a:chOff x="457125" y="2391600"/>
            <a:chExt cx="78750" cy="97600"/>
          </a:xfrm>
        </p:grpSpPr>
        <p:sp>
          <p:nvSpPr>
            <p:cNvPr id="2015" name="Google Shape;2015;p136"/>
            <p:cNvSpPr/>
            <p:nvPr/>
          </p:nvSpPr>
          <p:spPr>
            <a:xfrm>
              <a:off x="472200" y="2443525"/>
              <a:ext cx="35625" cy="5050"/>
            </a:xfrm>
            <a:custGeom>
              <a:avLst/>
              <a:gdLst/>
              <a:ahLst/>
              <a:cxnLst/>
              <a:rect l="l" t="t" r="r" b="b"/>
              <a:pathLst>
                <a:path w="1425" h="202" extrusionOk="0">
                  <a:moveTo>
                    <a:pt x="101" y="0"/>
                  </a:moveTo>
                  <a:lnTo>
                    <a:pt x="68" y="17"/>
                  </a:lnTo>
                  <a:lnTo>
                    <a:pt x="34" y="34"/>
                  </a:lnTo>
                  <a:lnTo>
                    <a:pt x="1" y="67"/>
                  </a:lnTo>
                  <a:lnTo>
                    <a:pt x="1" y="101"/>
                  </a:lnTo>
                  <a:lnTo>
                    <a:pt x="1" y="134"/>
                  </a:lnTo>
                  <a:lnTo>
                    <a:pt x="34" y="168"/>
                  </a:lnTo>
                  <a:lnTo>
                    <a:pt x="68" y="201"/>
                  </a:lnTo>
                  <a:lnTo>
                    <a:pt x="1357" y="201"/>
                  </a:lnTo>
                  <a:lnTo>
                    <a:pt x="1391" y="168"/>
                  </a:lnTo>
                  <a:lnTo>
                    <a:pt x="1408" y="134"/>
                  </a:lnTo>
                  <a:lnTo>
                    <a:pt x="1424" y="101"/>
                  </a:lnTo>
                  <a:lnTo>
                    <a:pt x="1408" y="67"/>
                  </a:lnTo>
                  <a:lnTo>
                    <a:pt x="1391" y="34"/>
                  </a:lnTo>
                  <a:lnTo>
                    <a:pt x="1357" y="17"/>
                  </a:lnTo>
                  <a:lnTo>
                    <a:pt x="132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16" name="Google Shape;2016;p136"/>
            <p:cNvSpPr/>
            <p:nvPr/>
          </p:nvSpPr>
          <p:spPr>
            <a:xfrm>
              <a:off x="472200" y="2454000"/>
              <a:ext cx="35625" cy="5050"/>
            </a:xfrm>
            <a:custGeom>
              <a:avLst/>
              <a:gdLst/>
              <a:ahLst/>
              <a:cxnLst/>
              <a:rect l="l" t="t" r="r" b="b"/>
              <a:pathLst>
                <a:path w="1425" h="202" extrusionOk="0">
                  <a:moveTo>
                    <a:pt x="68" y="0"/>
                  </a:moveTo>
                  <a:lnTo>
                    <a:pt x="34" y="17"/>
                  </a:lnTo>
                  <a:lnTo>
                    <a:pt x="1" y="50"/>
                  </a:lnTo>
                  <a:lnTo>
                    <a:pt x="1" y="101"/>
                  </a:lnTo>
                  <a:lnTo>
                    <a:pt x="1" y="134"/>
                  </a:lnTo>
                  <a:lnTo>
                    <a:pt x="34" y="168"/>
                  </a:lnTo>
                  <a:lnTo>
                    <a:pt x="68" y="184"/>
                  </a:lnTo>
                  <a:lnTo>
                    <a:pt x="101" y="201"/>
                  </a:lnTo>
                  <a:lnTo>
                    <a:pt x="1324" y="201"/>
                  </a:lnTo>
                  <a:lnTo>
                    <a:pt x="1357" y="184"/>
                  </a:lnTo>
                  <a:lnTo>
                    <a:pt x="1391" y="168"/>
                  </a:lnTo>
                  <a:lnTo>
                    <a:pt x="1408" y="134"/>
                  </a:lnTo>
                  <a:lnTo>
                    <a:pt x="1424" y="101"/>
                  </a:lnTo>
                  <a:lnTo>
                    <a:pt x="1408" y="50"/>
                  </a:lnTo>
                  <a:lnTo>
                    <a:pt x="1391" y="17"/>
                  </a:lnTo>
                  <a:lnTo>
                    <a:pt x="135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17" name="Google Shape;2017;p136"/>
            <p:cNvSpPr/>
            <p:nvPr/>
          </p:nvSpPr>
          <p:spPr>
            <a:xfrm>
              <a:off x="457125" y="2391600"/>
              <a:ext cx="65775" cy="83350"/>
            </a:xfrm>
            <a:custGeom>
              <a:avLst/>
              <a:gdLst/>
              <a:ahLst/>
              <a:cxnLst/>
              <a:rect l="l" t="t" r="r" b="b"/>
              <a:pathLst>
                <a:path w="2631" h="3334" extrusionOk="0">
                  <a:moveTo>
                    <a:pt x="2429" y="201"/>
                  </a:moveTo>
                  <a:lnTo>
                    <a:pt x="2429" y="3133"/>
                  </a:lnTo>
                  <a:lnTo>
                    <a:pt x="202" y="3133"/>
                  </a:lnTo>
                  <a:lnTo>
                    <a:pt x="202" y="201"/>
                  </a:lnTo>
                  <a:close/>
                  <a:moveTo>
                    <a:pt x="101" y="0"/>
                  </a:moveTo>
                  <a:lnTo>
                    <a:pt x="68" y="17"/>
                  </a:lnTo>
                  <a:lnTo>
                    <a:pt x="34" y="34"/>
                  </a:lnTo>
                  <a:lnTo>
                    <a:pt x="1" y="67"/>
                  </a:lnTo>
                  <a:lnTo>
                    <a:pt x="1" y="101"/>
                  </a:lnTo>
                  <a:lnTo>
                    <a:pt x="1" y="3233"/>
                  </a:lnTo>
                  <a:lnTo>
                    <a:pt x="1" y="3267"/>
                  </a:lnTo>
                  <a:lnTo>
                    <a:pt x="34" y="3300"/>
                  </a:lnTo>
                  <a:lnTo>
                    <a:pt x="68" y="3334"/>
                  </a:lnTo>
                  <a:lnTo>
                    <a:pt x="2580" y="3334"/>
                  </a:lnTo>
                  <a:lnTo>
                    <a:pt x="2597" y="3300"/>
                  </a:lnTo>
                  <a:lnTo>
                    <a:pt x="2630" y="3267"/>
                  </a:lnTo>
                  <a:lnTo>
                    <a:pt x="2630" y="3233"/>
                  </a:lnTo>
                  <a:lnTo>
                    <a:pt x="2630" y="101"/>
                  </a:lnTo>
                  <a:lnTo>
                    <a:pt x="2630" y="67"/>
                  </a:lnTo>
                  <a:lnTo>
                    <a:pt x="2597" y="34"/>
                  </a:lnTo>
                  <a:lnTo>
                    <a:pt x="2580" y="17"/>
                  </a:lnTo>
                  <a:lnTo>
                    <a:pt x="253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18" name="Google Shape;2018;p136"/>
            <p:cNvSpPr/>
            <p:nvPr/>
          </p:nvSpPr>
          <p:spPr>
            <a:xfrm>
              <a:off x="470100" y="2405825"/>
              <a:ext cx="65775" cy="83375"/>
            </a:xfrm>
            <a:custGeom>
              <a:avLst/>
              <a:gdLst/>
              <a:ahLst/>
              <a:cxnLst/>
              <a:rect l="l" t="t" r="r" b="b"/>
              <a:pathLst>
                <a:path w="2631" h="3335" extrusionOk="0">
                  <a:moveTo>
                    <a:pt x="2329" y="1"/>
                  </a:moveTo>
                  <a:lnTo>
                    <a:pt x="2279" y="18"/>
                  </a:lnTo>
                  <a:lnTo>
                    <a:pt x="2245" y="34"/>
                  </a:lnTo>
                  <a:lnTo>
                    <a:pt x="2229" y="68"/>
                  </a:lnTo>
                  <a:lnTo>
                    <a:pt x="2229" y="101"/>
                  </a:lnTo>
                  <a:lnTo>
                    <a:pt x="2229" y="152"/>
                  </a:lnTo>
                  <a:lnTo>
                    <a:pt x="2245" y="185"/>
                  </a:lnTo>
                  <a:lnTo>
                    <a:pt x="2279" y="202"/>
                  </a:lnTo>
                  <a:lnTo>
                    <a:pt x="2430" y="202"/>
                  </a:lnTo>
                  <a:lnTo>
                    <a:pt x="2430" y="3133"/>
                  </a:lnTo>
                  <a:lnTo>
                    <a:pt x="202" y="3133"/>
                  </a:lnTo>
                  <a:lnTo>
                    <a:pt x="202" y="2983"/>
                  </a:lnTo>
                  <a:lnTo>
                    <a:pt x="185" y="2949"/>
                  </a:lnTo>
                  <a:lnTo>
                    <a:pt x="168" y="2916"/>
                  </a:lnTo>
                  <a:lnTo>
                    <a:pt x="135" y="2882"/>
                  </a:lnTo>
                  <a:lnTo>
                    <a:pt x="51" y="2882"/>
                  </a:lnTo>
                  <a:lnTo>
                    <a:pt x="34" y="2916"/>
                  </a:lnTo>
                  <a:lnTo>
                    <a:pt x="1" y="2949"/>
                  </a:lnTo>
                  <a:lnTo>
                    <a:pt x="1" y="2983"/>
                  </a:lnTo>
                  <a:lnTo>
                    <a:pt x="1" y="3234"/>
                  </a:lnTo>
                  <a:lnTo>
                    <a:pt x="1" y="3284"/>
                  </a:lnTo>
                  <a:lnTo>
                    <a:pt x="34" y="3301"/>
                  </a:lnTo>
                  <a:lnTo>
                    <a:pt x="51" y="3334"/>
                  </a:lnTo>
                  <a:lnTo>
                    <a:pt x="2564" y="3334"/>
                  </a:lnTo>
                  <a:lnTo>
                    <a:pt x="2597" y="3301"/>
                  </a:lnTo>
                  <a:lnTo>
                    <a:pt x="2631" y="3284"/>
                  </a:lnTo>
                  <a:lnTo>
                    <a:pt x="2631" y="3234"/>
                  </a:lnTo>
                  <a:lnTo>
                    <a:pt x="2631" y="101"/>
                  </a:lnTo>
                  <a:lnTo>
                    <a:pt x="2631" y="68"/>
                  </a:lnTo>
                  <a:lnTo>
                    <a:pt x="2597" y="34"/>
                  </a:lnTo>
                  <a:lnTo>
                    <a:pt x="2564" y="18"/>
                  </a:lnTo>
                  <a:lnTo>
                    <a:pt x="253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19" name="Google Shape;2019;p136"/>
            <p:cNvSpPr/>
            <p:nvPr/>
          </p:nvSpPr>
          <p:spPr>
            <a:xfrm>
              <a:off x="482250" y="2405000"/>
              <a:ext cx="18450" cy="29325"/>
            </a:xfrm>
            <a:custGeom>
              <a:avLst/>
              <a:gdLst/>
              <a:ahLst/>
              <a:cxnLst/>
              <a:rect l="l" t="t" r="r" b="b"/>
              <a:pathLst>
                <a:path w="738" h="1173" extrusionOk="0">
                  <a:moveTo>
                    <a:pt x="285" y="0"/>
                  </a:moveTo>
                  <a:lnTo>
                    <a:pt x="218" y="34"/>
                  </a:lnTo>
                  <a:lnTo>
                    <a:pt x="151" y="51"/>
                  </a:lnTo>
                  <a:lnTo>
                    <a:pt x="101" y="101"/>
                  </a:lnTo>
                  <a:lnTo>
                    <a:pt x="68" y="151"/>
                  </a:lnTo>
                  <a:lnTo>
                    <a:pt x="34" y="201"/>
                  </a:lnTo>
                  <a:lnTo>
                    <a:pt x="1" y="268"/>
                  </a:lnTo>
                  <a:lnTo>
                    <a:pt x="1" y="335"/>
                  </a:lnTo>
                  <a:lnTo>
                    <a:pt x="1" y="402"/>
                  </a:lnTo>
                  <a:lnTo>
                    <a:pt x="34" y="469"/>
                  </a:lnTo>
                  <a:lnTo>
                    <a:pt x="68" y="536"/>
                  </a:lnTo>
                  <a:lnTo>
                    <a:pt x="101" y="587"/>
                  </a:lnTo>
                  <a:lnTo>
                    <a:pt x="151" y="620"/>
                  </a:lnTo>
                  <a:lnTo>
                    <a:pt x="218" y="654"/>
                  </a:lnTo>
                  <a:lnTo>
                    <a:pt x="285" y="670"/>
                  </a:lnTo>
                  <a:lnTo>
                    <a:pt x="369" y="687"/>
                  </a:lnTo>
                  <a:lnTo>
                    <a:pt x="436" y="687"/>
                  </a:lnTo>
                  <a:lnTo>
                    <a:pt x="486" y="721"/>
                  </a:lnTo>
                  <a:lnTo>
                    <a:pt x="520" y="771"/>
                  </a:lnTo>
                  <a:lnTo>
                    <a:pt x="537" y="821"/>
                  </a:lnTo>
                  <a:lnTo>
                    <a:pt x="520" y="871"/>
                  </a:lnTo>
                  <a:lnTo>
                    <a:pt x="486" y="922"/>
                  </a:lnTo>
                  <a:lnTo>
                    <a:pt x="436" y="955"/>
                  </a:lnTo>
                  <a:lnTo>
                    <a:pt x="369" y="972"/>
                  </a:lnTo>
                  <a:lnTo>
                    <a:pt x="302" y="955"/>
                  </a:lnTo>
                  <a:lnTo>
                    <a:pt x="252" y="922"/>
                  </a:lnTo>
                  <a:lnTo>
                    <a:pt x="218" y="871"/>
                  </a:lnTo>
                  <a:lnTo>
                    <a:pt x="202" y="821"/>
                  </a:lnTo>
                  <a:lnTo>
                    <a:pt x="185" y="788"/>
                  </a:lnTo>
                  <a:lnTo>
                    <a:pt x="168" y="754"/>
                  </a:lnTo>
                  <a:lnTo>
                    <a:pt x="135" y="737"/>
                  </a:lnTo>
                  <a:lnTo>
                    <a:pt x="101" y="721"/>
                  </a:lnTo>
                  <a:lnTo>
                    <a:pt x="51" y="737"/>
                  </a:lnTo>
                  <a:lnTo>
                    <a:pt x="34" y="754"/>
                  </a:lnTo>
                  <a:lnTo>
                    <a:pt x="1" y="788"/>
                  </a:lnTo>
                  <a:lnTo>
                    <a:pt x="1" y="821"/>
                  </a:lnTo>
                  <a:lnTo>
                    <a:pt x="1" y="888"/>
                  </a:lnTo>
                  <a:lnTo>
                    <a:pt x="34" y="955"/>
                  </a:lnTo>
                  <a:lnTo>
                    <a:pt x="68" y="1022"/>
                  </a:lnTo>
                  <a:lnTo>
                    <a:pt x="101" y="1072"/>
                  </a:lnTo>
                  <a:lnTo>
                    <a:pt x="151" y="1106"/>
                  </a:lnTo>
                  <a:lnTo>
                    <a:pt x="218" y="1139"/>
                  </a:lnTo>
                  <a:lnTo>
                    <a:pt x="285" y="1156"/>
                  </a:lnTo>
                  <a:lnTo>
                    <a:pt x="369" y="1173"/>
                  </a:lnTo>
                  <a:lnTo>
                    <a:pt x="436" y="1156"/>
                  </a:lnTo>
                  <a:lnTo>
                    <a:pt x="503" y="1139"/>
                  </a:lnTo>
                  <a:lnTo>
                    <a:pt x="570" y="1106"/>
                  </a:lnTo>
                  <a:lnTo>
                    <a:pt x="620" y="1072"/>
                  </a:lnTo>
                  <a:lnTo>
                    <a:pt x="671" y="1022"/>
                  </a:lnTo>
                  <a:lnTo>
                    <a:pt x="704" y="955"/>
                  </a:lnTo>
                  <a:lnTo>
                    <a:pt x="721" y="888"/>
                  </a:lnTo>
                  <a:lnTo>
                    <a:pt x="738" y="821"/>
                  </a:lnTo>
                  <a:lnTo>
                    <a:pt x="721" y="754"/>
                  </a:lnTo>
                  <a:lnTo>
                    <a:pt x="704" y="687"/>
                  </a:lnTo>
                  <a:lnTo>
                    <a:pt x="671" y="637"/>
                  </a:lnTo>
                  <a:lnTo>
                    <a:pt x="620" y="587"/>
                  </a:lnTo>
                  <a:lnTo>
                    <a:pt x="570" y="536"/>
                  </a:lnTo>
                  <a:lnTo>
                    <a:pt x="503" y="503"/>
                  </a:lnTo>
                  <a:lnTo>
                    <a:pt x="436" y="486"/>
                  </a:lnTo>
                  <a:lnTo>
                    <a:pt x="369" y="486"/>
                  </a:lnTo>
                  <a:lnTo>
                    <a:pt x="302" y="469"/>
                  </a:lnTo>
                  <a:lnTo>
                    <a:pt x="252" y="436"/>
                  </a:lnTo>
                  <a:lnTo>
                    <a:pt x="218" y="402"/>
                  </a:lnTo>
                  <a:lnTo>
                    <a:pt x="202" y="335"/>
                  </a:lnTo>
                  <a:lnTo>
                    <a:pt x="218" y="285"/>
                  </a:lnTo>
                  <a:lnTo>
                    <a:pt x="252" y="235"/>
                  </a:lnTo>
                  <a:lnTo>
                    <a:pt x="302" y="218"/>
                  </a:lnTo>
                  <a:lnTo>
                    <a:pt x="369" y="201"/>
                  </a:lnTo>
                  <a:lnTo>
                    <a:pt x="436" y="218"/>
                  </a:lnTo>
                  <a:lnTo>
                    <a:pt x="486" y="235"/>
                  </a:lnTo>
                  <a:lnTo>
                    <a:pt x="520" y="285"/>
                  </a:lnTo>
                  <a:lnTo>
                    <a:pt x="537" y="335"/>
                  </a:lnTo>
                  <a:lnTo>
                    <a:pt x="537" y="386"/>
                  </a:lnTo>
                  <a:lnTo>
                    <a:pt x="570" y="419"/>
                  </a:lnTo>
                  <a:lnTo>
                    <a:pt x="587" y="436"/>
                  </a:lnTo>
                  <a:lnTo>
                    <a:pt x="671" y="436"/>
                  </a:lnTo>
                  <a:lnTo>
                    <a:pt x="704" y="419"/>
                  </a:lnTo>
                  <a:lnTo>
                    <a:pt x="721" y="386"/>
                  </a:lnTo>
                  <a:lnTo>
                    <a:pt x="738" y="335"/>
                  </a:lnTo>
                  <a:lnTo>
                    <a:pt x="721" y="268"/>
                  </a:lnTo>
                  <a:lnTo>
                    <a:pt x="704" y="201"/>
                  </a:lnTo>
                  <a:lnTo>
                    <a:pt x="671" y="151"/>
                  </a:lnTo>
                  <a:lnTo>
                    <a:pt x="620" y="101"/>
                  </a:lnTo>
                  <a:lnTo>
                    <a:pt x="570" y="51"/>
                  </a:lnTo>
                  <a:lnTo>
                    <a:pt x="503" y="34"/>
                  </a:lnTo>
                  <a:lnTo>
                    <a:pt x="43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20" name="Google Shape;2020;p136"/>
            <p:cNvSpPr/>
            <p:nvPr/>
          </p:nvSpPr>
          <p:spPr>
            <a:xfrm>
              <a:off x="488950" y="24024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302"/>
                  </a:lnTo>
                  <a:lnTo>
                    <a:pt x="135" y="302"/>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21" name="Google Shape;2021;p136"/>
            <p:cNvSpPr/>
            <p:nvPr/>
          </p:nvSpPr>
          <p:spPr>
            <a:xfrm>
              <a:off x="488950" y="24292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286"/>
                  </a:lnTo>
                  <a:lnTo>
                    <a:pt x="101" y="302"/>
                  </a:lnTo>
                  <a:lnTo>
                    <a:pt x="135" y="286"/>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grpSp>
      <p:grpSp>
        <p:nvGrpSpPr>
          <p:cNvPr id="2022" name="Google Shape;2022;p136"/>
          <p:cNvGrpSpPr/>
          <p:nvPr/>
        </p:nvGrpSpPr>
        <p:grpSpPr>
          <a:xfrm>
            <a:off x="7230537" y="1484016"/>
            <a:ext cx="321804" cy="398833"/>
            <a:chOff x="457125" y="2391600"/>
            <a:chExt cx="78750" cy="97600"/>
          </a:xfrm>
        </p:grpSpPr>
        <p:sp>
          <p:nvSpPr>
            <p:cNvPr id="2023" name="Google Shape;2023;p136"/>
            <p:cNvSpPr/>
            <p:nvPr/>
          </p:nvSpPr>
          <p:spPr>
            <a:xfrm>
              <a:off x="472200" y="2443525"/>
              <a:ext cx="35625" cy="5050"/>
            </a:xfrm>
            <a:custGeom>
              <a:avLst/>
              <a:gdLst/>
              <a:ahLst/>
              <a:cxnLst/>
              <a:rect l="l" t="t" r="r" b="b"/>
              <a:pathLst>
                <a:path w="1425" h="202" extrusionOk="0">
                  <a:moveTo>
                    <a:pt x="101" y="0"/>
                  </a:moveTo>
                  <a:lnTo>
                    <a:pt x="68" y="17"/>
                  </a:lnTo>
                  <a:lnTo>
                    <a:pt x="34" y="34"/>
                  </a:lnTo>
                  <a:lnTo>
                    <a:pt x="1" y="67"/>
                  </a:lnTo>
                  <a:lnTo>
                    <a:pt x="1" y="101"/>
                  </a:lnTo>
                  <a:lnTo>
                    <a:pt x="1" y="134"/>
                  </a:lnTo>
                  <a:lnTo>
                    <a:pt x="34" y="168"/>
                  </a:lnTo>
                  <a:lnTo>
                    <a:pt x="68" y="201"/>
                  </a:lnTo>
                  <a:lnTo>
                    <a:pt x="1357" y="201"/>
                  </a:lnTo>
                  <a:lnTo>
                    <a:pt x="1391" y="168"/>
                  </a:lnTo>
                  <a:lnTo>
                    <a:pt x="1408" y="134"/>
                  </a:lnTo>
                  <a:lnTo>
                    <a:pt x="1424" y="101"/>
                  </a:lnTo>
                  <a:lnTo>
                    <a:pt x="1408" y="67"/>
                  </a:lnTo>
                  <a:lnTo>
                    <a:pt x="1391" y="34"/>
                  </a:lnTo>
                  <a:lnTo>
                    <a:pt x="1357" y="17"/>
                  </a:lnTo>
                  <a:lnTo>
                    <a:pt x="132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24" name="Google Shape;2024;p136"/>
            <p:cNvSpPr/>
            <p:nvPr/>
          </p:nvSpPr>
          <p:spPr>
            <a:xfrm>
              <a:off x="472200" y="2454000"/>
              <a:ext cx="35625" cy="5050"/>
            </a:xfrm>
            <a:custGeom>
              <a:avLst/>
              <a:gdLst/>
              <a:ahLst/>
              <a:cxnLst/>
              <a:rect l="l" t="t" r="r" b="b"/>
              <a:pathLst>
                <a:path w="1425" h="202" extrusionOk="0">
                  <a:moveTo>
                    <a:pt x="68" y="0"/>
                  </a:moveTo>
                  <a:lnTo>
                    <a:pt x="34" y="17"/>
                  </a:lnTo>
                  <a:lnTo>
                    <a:pt x="1" y="50"/>
                  </a:lnTo>
                  <a:lnTo>
                    <a:pt x="1" y="101"/>
                  </a:lnTo>
                  <a:lnTo>
                    <a:pt x="1" y="134"/>
                  </a:lnTo>
                  <a:lnTo>
                    <a:pt x="34" y="168"/>
                  </a:lnTo>
                  <a:lnTo>
                    <a:pt x="68" y="184"/>
                  </a:lnTo>
                  <a:lnTo>
                    <a:pt x="101" y="201"/>
                  </a:lnTo>
                  <a:lnTo>
                    <a:pt x="1324" y="201"/>
                  </a:lnTo>
                  <a:lnTo>
                    <a:pt x="1357" y="184"/>
                  </a:lnTo>
                  <a:lnTo>
                    <a:pt x="1391" y="168"/>
                  </a:lnTo>
                  <a:lnTo>
                    <a:pt x="1408" y="134"/>
                  </a:lnTo>
                  <a:lnTo>
                    <a:pt x="1424" y="101"/>
                  </a:lnTo>
                  <a:lnTo>
                    <a:pt x="1408" y="50"/>
                  </a:lnTo>
                  <a:lnTo>
                    <a:pt x="1391" y="17"/>
                  </a:lnTo>
                  <a:lnTo>
                    <a:pt x="135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25" name="Google Shape;2025;p136"/>
            <p:cNvSpPr/>
            <p:nvPr/>
          </p:nvSpPr>
          <p:spPr>
            <a:xfrm>
              <a:off x="457125" y="2391600"/>
              <a:ext cx="65775" cy="83350"/>
            </a:xfrm>
            <a:custGeom>
              <a:avLst/>
              <a:gdLst/>
              <a:ahLst/>
              <a:cxnLst/>
              <a:rect l="l" t="t" r="r" b="b"/>
              <a:pathLst>
                <a:path w="2631" h="3334" extrusionOk="0">
                  <a:moveTo>
                    <a:pt x="2429" y="201"/>
                  </a:moveTo>
                  <a:lnTo>
                    <a:pt x="2429" y="3133"/>
                  </a:lnTo>
                  <a:lnTo>
                    <a:pt x="202" y="3133"/>
                  </a:lnTo>
                  <a:lnTo>
                    <a:pt x="202" y="201"/>
                  </a:lnTo>
                  <a:close/>
                  <a:moveTo>
                    <a:pt x="101" y="0"/>
                  </a:moveTo>
                  <a:lnTo>
                    <a:pt x="68" y="17"/>
                  </a:lnTo>
                  <a:lnTo>
                    <a:pt x="34" y="34"/>
                  </a:lnTo>
                  <a:lnTo>
                    <a:pt x="1" y="67"/>
                  </a:lnTo>
                  <a:lnTo>
                    <a:pt x="1" y="101"/>
                  </a:lnTo>
                  <a:lnTo>
                    <a:pt x="1" y="3233"/>
                  </a:lnTo>
                  <a:lnTo>
                    <a:pt x="1" y="3267"/>
                  </a:lnTo>
                  <a:lnTo>
                    <a:pt x="34" y="3300"/>
                  </a:lnTo>
                  <a:lnTo>
                    <a:pt x="68" y="3334"/>
                  </a:lnTo>
                  <a:lnTo>
                    <a:pt x="2580" y="3334"/>
                  </a:lnTo>
                  <a:lnTo>
                    <a:pt x="2597" y="3300"/>
                  </a:lnTo>
                  <a:lnTo>
                    <a:pt x="2630" y="3267"/>
                  </a:lnTo>
                  <a:lnTo>
                    <a:pt x="2630" y="3233"/>
                  </a:lnTo>
                  <a:lnTo>
                    <a:pt x="2630" y="101"/>
                  </a:lnTo>
                  <a:lnTo>
                    <a:pt x="2630" y="67"/>
                  </a:lnTo>
                  <a:lnTo>
                    <a:pt x="2597" y="34"/>
                  </a:lnTo>
                  <a:lnTo>
                    <a:pt x="2580" y="17"/>
                  </a:lnTo>
                  <a:lnTo>
                    <a:pt x="253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26" name="Google Shape;2026;p136"/>
            <p:cNvSpPr/>
            <p:nvPr/>
          </p:nvSpPr>
          <p:spPr>
            <a:xfrm>
              <a:off x="470100" y="2405825"/>
              <a:ext cx="65775" cy="83375"/>
            </a:xfrm>
            <a:custGeom>
              <a:avLst/>
              <a:gdLst/>
              <a:ahLst/>
              <a:cxnLst/>
              <a:rect l="l" t="t" r="r" b="b"/>
              <a:pathLst>
                <a:path w="2631" h="3335" extrusionOk="0">
                  <a:moveTo>
                    <a:pt x="2329" y="1"/>
                  </a:moveTo>
                  <a:lnTo>
                    <a:pt x="2279" y="18"/>
                  </a:lnTo>
                  <a:lnTo>
                    <a:pt x="2245" y="34"/>
                  </a:lnTo>
                  <a:lnTo>
                    <a:pt x="2229" y="68"/>
                  </a:lnTo>
                  <a:lnTo>
                    <a:pt x="2229" y="101"/>
                  </a:lnTo>
                  <a:lnTo>
                    <a:pt x="2229" y="152"/>
                  </a:lnTo>
                  <a:lnTo>
                    <a:pt x="2245" y="185"/>
                  </a:lnTo>
                  <a:lnTo>
                    <a:pt x="2279" y="202"/>
                  </a:lnTo>
                  <a:lnTo>
                    <a:pt x="2430" y="202"/>
                  </a:lnTo>
                  <a:lnTo>
                    <a:pt x="2430" y="3133"/>
                  </a:lnTo>
                  <a:lnTo>
                    <a:pt x="202" y="3133"/>
                  </a:lnTo>
                  <a:lnTo>
                    <a:pt x="202" y="2983"/>
                  </a:lnTo>
                  <a:lnTo>
                    <a:pt x="185" y="2949"/>
                  </a:lnTo>
                  <a:lnTo>
                    <a:pt x="168" y="2916"/>
                  </a:lnTo>
                  <a:lnTo>
                    <a:pt x="135" y="2882"/>
                  </a:lnTo>
                  <a:lnTo>
                    <a:pt x="51" y="2882"/>
                  </a:lnTo>
                  <a:lnTo>
                    <a:pt x="34" y="2916"/>
                  </a:lnTo>
                  <a:lnTo>
                    <a:pt x="1" y="2949"/>
                  </a:lnTo>
                  <a:lnTo>
                    <a:pt x="1" y="2983"/>
                  </a:lnTo>
                  <a:lnTo>
                    <a:pt x="1" y="3234"/>
                  </a:lnTo>
                  <a:lnTo>
                    <a:pt x="1" y="3284"/>
                  </a:lnTo>
                  <a:lnTo>
                    <a:pt x="34" y="3301"/>
                  </a:lnTo>
                  <a:lnTo>
                    <a:pt x="51" y="3334"/>
                  </a:lnTo>
                  <a:lnTo>
                    <a:pt x="2564" y="3334"/>
                  </a:lnTo>
                  <a:lnTo>
                    <a:pt x="2597" y="3301"/>
                  </a:lnTo>
                  <a:lnTo>
                    <a:pt x="2631" y="3284"/>
                  </a:lnTo>
                  <a:lnTo>
                    <a:pt x="2631" y="3234"/>
                  </a:lnTo>
                  <a:lnTo>
                    <a:pt x="2631" y="101"/>
                  </a:lnTo>
                  <a:lnTo>
                    <a:pt x="2631" y="68"/>
                  </a:lnTo>
                  <a:lnTo>
                    <a:pt x="2597" y="34"/>
                  </a:lnTo>
                  <a:lnTo>
                    <a:pt x="2564" y="18"/>
                  </a:lnTo>
                  <a:lnTo>
                    <a:pt x="253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27" name="Google Shape;2027;p136"/>
            <p:cNvSpPr/>
            <p:nvPr/>
          </p:nvSpPr>
          <p:spPr>
            <a:xfrm>
              <a:off x="482250" y="2405000"/>
              <a:ext cx="18450" cy="29325"/>
            </a:xfrm>
            <a:custGeom>
              <a:avLst/>
              <a:gdLst/>
              <a:ahLst/>
              <a:cxnLst/>
              <a:rect l="l" t="t" r="r" b="b"/>
              <a:pathLst>
                <a:path w="738" h="1173" extrusionOk="0">
                  <a:moveTo>
                    <a:pt x="285" y="0"/>
                  </a:moveTo>
                  <a:lnTo>
                    <a:pt x="218" y="34"/>
                  </a:lnTo>
                  <a:lnTo>
                    <a:pt x="151" y="51"/>
                  </a:lnTo>
                  <a:lnTo>
                    <a:pt x="101" y="101"/>
                  </a:lnTo>
                  <a:lnTo>
                    <a:pt x="68" y="151"/>
                  </a:lnTo>
                  <a:lnTo>
                    <a:pt x="34" y="201"/>
                  </a:lnTo>
                  <a:lnTo>
                    <a:pt x="1" y="268"/>
                  </a:lnTo>
                  <a:lnTo>
                    <a:pt x="1" y="335"/>
                  </a:lnTo>
                  <a:lnTo>
                    <a:pt x="1" y="402"/>
                  </a:lnTo>
                  <a:lnTo>
                    <a:pt x="34" y="469"/>
                  </a:lnTo>
                  <a:lnTo>
                    <a:pt x="68" y="536"/>
                  </a:lnTo>
                  <a:lnTo>
                    <a:pt x="101" y="587"/>
                  </a:lnTo>
                  <a:lnTo>
                    <a:pt x="151" y="620"/>
                  </a:lnTo>
                  <a:lnTo>
                    <a:pt x="218" y="654"/>
                  </a:lnTo>
                  <a:lnTo>
                    <a:pt x="285" y="670"/>
                  </a:lnTo>
                  <a:lnTo>
                    <a:pt x="369" y="687"/>
                  </a:lnTo>
                  <a:lnTo>
                    <a:pt x="436" y="687"/>
                  </a:lnTo>
                  <a:lnTo>
                    <a:pt x="486" y="721"/>
                  </a:lnTo>
                  <a:lnTo>
                    <a:pt x="520" y="771"/>
                  </a:lnTo>
                  <a:lnTo>
                    <a:pt x="537" y="821"/>
                  </a:lnTo>
                  <a:lnTo>
                    <a:pt x="520" y="871"/>
                  </a:lnTo>
                  <a:lnTo>
                    <a:pt x="486" y="922"/>
                  </a:lnTo>
                  <a:lnTo>
                    <a:pt x="436" y="955"/>
                  </a:lnTo>
                  <a:lnTo>
                    <a:pt x="369" y="972"/>
                  </a:lnTo>
                  <a:lnTo>
                    <a:pt x="302" y="955"/>
                  </a:lnTo>
                  <a:lnTo>
                    <a:pt x="252" y="922"/>
                  </a:lnTo>
                  <a:lnTo>
                    <a:pt x="218" y="871"/>
                  </a:lnTo>
                  <a:lnTo>
                    <a:pt x="202" y="821"/>
                  </a:lnTo>
                  <a:lnTo>
                    <a:pt x="185" y="788"/>
                  </a:lnTo>
                  <a:lnTo>
                    <a:pt x="168" y="754"/>
                  </a:lnTo>
                  <a:lnTo>
                    <a:pt x="135" y="737"/>
                  </a:lnTo>
                  <a:lnTo>
                    <a:pt x="101" y="721"/>
                  </a:lnTo>
                  <a:lnTo>
                    <a:pt x="51" y="737"/>
                  </a:lnTo>
                  <a:lnTo>
                    <a:pt x="34" y="754"/>
                  </a:lnTo>
                  <a:lnTo>
                    <a:pt x="1" y="788"/>
                  </a:lnTo>
                  <a:lnTo>
                    <a:pt x="1" y="821"/>
                  </a:lnTo>
                  <a:lnTo>
                    <a:pt x="1" y="888"/>
                  </a:lnTo>
                  <a:lnTo>
                    <a:pt x="34" y="955"/>
                  </a:lnTo>
                  <a:lnTo>
                    <a:pt x="68" y="1022"/>
                  </a:lnTo>
                  <a:lnTo>
                    <a:pt x="101" y="1072"/>
                  </a:lnTo>
                  <a:lnTo>
                    <a:pt x="151" y="1106"/>
                  </a:lnTo>
                  <a:lnTo>
                    <a:pt x="218" y="1139"/>
                  </a:lnTo>
                  <a:lnTo>
                    <a:pt x="285" y="1156"/>
                  </a:lnTo>
                  <a:lnTo>
                    <a:pt x="369" y="1173"/>
                  </a:lnTo>
                  <a:lnTo>
                    <a:pt x="436" y="1156"/>
                  </a:lnTo>
                  <a:lnTo>
                    <a:pt x="503" y="1139"/>
                  </a:lnTo>
                  <a:lnTo>
                    <a:pt x="570" y="1106"/>
                  </a:lnTo>
                  <a:lnTo>
                    <a:pt x="620" y="1072"/>
                  </a:lnTo>
                  <a:lnTo>
                    <a:pt x="671" y="1022"/>
                  </a:lnTo>
                  <a:lnTo>
                    <a:pt x="704" y="955"/>
                  </a:lnTo>
                  <a:lnTo>
                    <a:pt x="721" y="888"/>
                  </a:lnTo>
                  <a:lnTo>
                    <a:pt x="738" y="821"/>
                  </a:lnTo>
                  <a:lnTo>
                    <a:pt x="721" y="754"/>
                  </a:lnTo>
                  <a:lnTo>
                    <a:pt x="704" y="687"/>
                  </a:lnTo>
                  <a:lnTo>
                    <a:pt x="671" y="637"/>
                  </a:lnTo>
                  <a:lnTo>
                    <a:pt x="620" y="587"/>
                  </a:lnTo>
                  <a:lnTo>
                    <a:pt x="570" y="536"/>
                  </a:lnTo>
                  <a:lnTo>
                    <a:pt x="503" y="503"/>
                  </a:lnTo>
                  <a:lnTo>
                    <a:pt x="436" y="486"/>
                  </a:lnTo>
                  <a:lnTo>
                    <a:pt x="369" y="486"/>
                  </a:lnTo>
                  <a:lnTo>
                    <a:pt x="302" y="469"/>
                  </a:lnTo>
                  <a:lnTo>
                    <a:pt x="252" y="436"/>
                  </a:lnTo>
                  <a:lnTo>
                    <a:pt x="218" y="402"/>
                  </a:lnTo>
                  <a:lnTo>
                    <a:pt x="202" y="335"/>
                  </a:lnTo>
                  <a:lnTo>
                    <a:pt x="218" y="285"/>
                  </a:lnTo>
                  <a:lnTo>
                    <a:pt x="252" y="235"/>
                  </a:lnTo>
                  <a:lnTo>
                    <a:pt x="302" y="218"/>
                  </a:lnTo>
                  <a:lnTo>
                    <a:pt x="369" y="201"/>
                  </a:lnTo>
                  <a:lnTo>
                    <a:pt x="436" y="218"/>
                  </a:lnTo>
                  <a:lnTo>
                    <a:pt x="486" y="235"/>
                  </a:lnTo>
                  <a:lnTo>
                    <a:pt x="520" y="285"/>
                  </a:lnTo>
                  <a:lnTo>
                    <a:pt x="537" y="335"/>
                  </a:lnTo>
                  <a:lnTo>
                    <a:pt x="537" y="386"/>
                  </a:lnTo>
                  <a:lnTo>
                    <a:pt x="570" y="419"/>
                  </a:lnTo>
                  <a:lnTo>
                    <a:pt x="587" y="436"/>
                  </a:lnTo>
                  <a:lnTo>
                    <a:pt x="671" y="436"/>
                  </a:lnTo>
                  <a:lnTo>
                    <a:pt x="704" y="419"/>
                  </a:lnTo>
                  <a:lnTo>
                    <a:pt x="721" y="386"/>
                  </a:lnTo>
                  <a:lnTo>
                    <a:pt x="738" y="335"/>
                  </a:lnTo>
                  <a:lnTo>
                    <a:pt x="721" y="268"/>
                  </a:lnTo>
                  <a:lnTo>
                    <a:pt x="704" y="201"/>
                  </a:lnTo>
                  <a:lnTo>
                    <a:pt x="671" y="151"/>
                  </a:lnTo>
                  <a:lnTo>
                    <a:pt x="620" y="101"/>
                  </a:lnTo>
                  <a:lnTo>
                    <a:pt x="570" y="51"/>
                  </a:lnTo>
                  <a:lnTo>
                    <a:pt x="503" y="34"/>
                  </a:lnTo>
                  <a:lnTo>
                    <a:pt x="43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28" name="Google Shape;2028;p136"/>
            <p:cNvSpPr/>
            <p:nvPr/>
          </p:nvSpPr>
          <p:spPr>
            <a:xfrm>
              <a:off x="488950" y="24024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302"/>
                  </a:lnTo>
                  <a:lnTo>
                    <a:pt x="135" y="302"/>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29" name="Google Shape;2029;p136"/>
            <p:cNvSpPr/>
            <p:nvPr/>
          </p:nvSpPr>
          <p:spPr>
            <a:xfrm>
              <a:off x="488950" y="24292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286"/>
                  </a:lnTo>
                  <a:lnTo>
                    <a:pt x="101" y="302"/>
                  </a:lnTo>
                  <a:lnTo>
                    <a:pt x="135" y="286"/>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5_Custom Layout">
  <p:cSld name="5_Custom Layout">
    <p:bg>
      <p:bgPr>
        <a:blipFill>
          <a:blip r:embed="rId2">
            <a:alphaModFix/>
          </a:blip>
          <a:stretch>
            <a:fillRect/>
          </a:stretch>
        </a:blipFill>
        <a:effectLst/>
      </p:bgPr>
    </p:bg>
    <p:spTree>
      <p:nvGrpSpPr>
        <p:cNvPr id="1" name="Shape 2030"/>
        <p:cNvGrpSpPr/>
        <p:nvPr/>
      </p:nvGrpSpPr>
      <p:grpSpPr>
        <a:xfrm>
          <a:off x="0" y="0"/>
          <a:ext cx="0" cy="0"/>
          <a:chOff x="0" y="0"/>
          <a:chExt cx="0" cy="0"/>
        </a:xfrm>
      </p:grpSpPr>
      <p:sp>
        <p:nvSpPr>
          <p:cNvPr id="2031" name="Google Shape;2031;p137"/>
          <p:cNvSpPr/>
          <p:nvPr/>
        </p:nvSpPr>
        <p:spPr>
          <a:xfrm>
            <a:off x="325593" y="1039761"/>
            <a:ext cx="4795200" cy="3518100"/>
          </a:xfrm>
          <a:prstGeom prst="roundRect">
            <a:avLst>
              <a:gd name="adj" fmla="val 2428"/>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032" name="Google Shape;2032;p137"/>
          <p:cNvSpPr txBox="1">
            <a:spLocks noGrp="1"/>
          </p:cNvSpPr>
          <p:nvPr>
            <p:ph type="title"/>
          </p:nvPr>
        </p:nvSpPr>
        <p:spPr>
          <a:xfrm>
            <a:off x="325584" y="347756"/>
            <a:ext cx="8492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033" name="Google Shape;2033;p13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034" name="Google Shape;2034;p137"/>
          <p:cNvSpPr>
            <a:spLocks noGrp="1"/>
          </p:cNvSpPr>
          <p:nvPr>
            <p:ph type="pic" idx="2"/>
          </p:nvPr>
        </p:nvSpPr>
        <p:spPr>
          <a:xfrm>
            <a:off x="5239004" y="1039761"/>
            <a:ext cx="3596700" cy="3518100"/>
          </a:xfrm>
          <a:prstGeom prst="roundRect">
            <a:avLst>
              <a:gd name="adj" fmla="val 2719"/>
            </a:avLst>
          </a:prstGeom>
          <a:noFill/>
          <a:ln>
            <a:noFill/>
          </a:ln>
        </p:spPr>
      </p:sp>
      <p:sp>
        <p:nvSpPr>
          <p:cNvPr id="2035" name="Google Shape;2035;p137"/>
          <p:cNvSpPr txBox="1">
            <a:spLocks noGrp="1"/>
          </p:cNvSpPr>
          <p:nvPr>
            <p:ph type="subTitle" idx="1"/>
          </p:nvPr>
        </p:nvSpPr>
        <p:spPr>
          <a:xfrm>
            <a:off x="588608" y="3022481"/>
            <a:ext cx="4246500" cy="14418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dk1"/>
              </a:buClr>
              <a:buSzPts val="1957"/>
              <a:buNone/>
              <a:defRPr sz="2175">
                <a:solidFill>
                  <a:schemeClr val="dk1"/>
                </a:solidFill>
                <a:latin typeface="Poppins"/>
                <a:ea typeface="Poppins"/>
                <a:cs typeface="Poppins"/>
                <a:sym typeface="Poppins"/>
              </a:defRPr>
            </a:lvl1pPr>
            <a:lvl2pPr lvl="1" algn="ctr">
              <a:lnSpc>
                <a:spcPct val="100000"/>
              </a:lnSpc>
              <a:spcBef>
                <a:spcPts val="1350"/>
              </a:spcBef>
              <a:spcAft>
                <a:spcPts val="0"/>
              </a:spcAft>
              <a:buClr>
                <a:schemeClr val="dk1"/>
              </a:buClr>
              <a:buSzPts val="675"/>
              <a:buNone/>
              <a:defRPr sz="750"/>
            </a:lvl2pPr>
            <a:lvl3pPr lvl="2" algn="ctr">
              <a:lnSpc>
                <a:spcPct val="100000"/>
              </a:lnSpc>
              <a:spcBef>
                <a:spcPts val="1350"/>
              </a:spcBef>
              <a:spcAft>
                <a:spcPts val="0"/>
              </a:spcAft>
              <a:buClr>
                <a:schemeClr val="dk1"/>
              </a:buClr>
              <a:buSzPts val="607"/>
              <a:buNone/>
              <a:defRPr sz="675"/>
            </a:lvl3pPr>
            <a:lvl4pPr lvl="3" algn="ctr">
              <a:lnSpc>
                <a:spcPct val="100000"/>
              </a:lnSpc>
              <a:spcBef>
                <a:spcPts val="1350"/>
              </a:spcBef>
              <a:spcAft>
                <a:spcPts val="0"/>
              </a:spcAft>
              <a:buClr>
                <a:schemeClr val="dk1"/>
              </a:buClr>
              <a:buSzPts val="540"/>
              <a:buNone/>
              <a:defRPr sz="600"/>
            </a:lvl4pPr>
            <a:lvl5pPr lvl="4" algn="ctr">
              <a:lnSpc>
                <a:spcPct val="100000"/>
              </a:lnSpc>
              <a:spcBef>
                <a:spcPts val="1350"/>
              </a:spcBef>
              <a:spcAft>
                <a:spcPts val="0"/>
              </a:spcAft>
              <a:buClr>
                <a:schemeClr val="dk1"/>
              </a:buClr>
              <a:buSzPts val="540"/>
              <a:buNone/>
              <a:defRPr sz="600"/>
            </a:lvl5pPr>
            <a:lvl6pPr lvl="5" algn="ctr">
              <a:lnSpc>
                <a:spcPct val="100000"/>
              </a:lnSpc>
              <a:spcBef>
                <a:spcPts val="375"/>
              </a:spcBef>
              <a:spcAft>
                <a:spcPts val="0"/>
              </a:spcAft>
              <a:buClr>
                <a:schemeClr val="dk1"/>
              </a:buClr>
              <a:buSzPts val="600"/>
              <a:buNone/>
              <a:defRPr sz="600"/>
            </a:lvl6pPr>
            <a:lvl7pPr lvl="6" algn="ctr">
              <a:lnSpc>
                <a:spcPct val="100000"/>
              </a:lnSpc>
              <a:spcBef>
                <a:spcPts val="375"/>
              </a:spcBef>
              <a:spcAft>
                <a:spcPts val="0"/>
              </a:spcAft>
              <a:buClr>
                <a:schemeClr val="dk1"/>
              </a:buClr>
              <a:buSzPts val="600"/>
              <a:buNone/>
              <a:defRPr sz="600"/>
            </a:lvl7pPr>
            <a:lvl8pPr lvl="7" algn="ctr">
              <a:lnSpc>
                <a:spcPct val="100000"/>
              </a:lnSpc>
              <a:spcBef>
                <a:spcPts val="375"/>
              </a:spcBef>
              <a:spcAft>
                <a:spcPts val="0"/>
              </a:spcAft>
              <a:buClr>
                <a:schemeClr val="dk1"/>
              </a:buClr>
              <a:buSzPts val="600"/>
              <a:buNone/>
              <a:defRPr sz="600"/>
            </a:lvl8pPr>
            <a:lvl9pPr lvl="8" algn="ctr">
              <a:lnSpc>
                <a:spcPct val="10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6_Custom Layout">
  <p:cSld name="6_Custom Layout">
    <p:bg>
      <p:bgPr>
        <a:blipFill>
          <a:blip r:embed="rId2">
            <a:alphaModFix/>
          </a:blip>
          <a:stretch>
            <a:fillRect/>
          </a:stretch>
        </a:blipFill>
        <a:effectLst/>
      </p:bgPr>
    </p:bg>
    <p:spTree>
      <p:nvGrpSpPr>
        <p:cNvPr id="1" name="Shape 2036"/>
        <p:cNvGrpSpPr/>
        <p:nvPr/>
      </p:nvGrpSpPr>
      <p:grpSpPr>
        <a:xfrm>
          <a:off x="0" y="0"/>
          <a:ext cx="0" cy="0"/>
          <a:chOff x="0" y="0"/>
          <a:chExt cx="0" cy="0"/>
        </a:xfrm>
      </p:grpSpPr>
      <p:sp>
        <p:nvSpPr>
          <p:cNvPr id="2037" name="Google Shape;2037;p138"/>
          <p:cNvSpPr/>
          <p:nvPr/>
        </p:nvSpPr>
        <p:spPr>
          <a:xfrm>
            <a:off x="325593" y="1039761"/>
            <a:ext cx="4795200" cy="3518100"/>
          </a:xfrm>
          <a:prstGeom prst="roundRect">
            <a:avLst>
              <a:gd name="adj" fmla="val 2428"/>
            </a:avLst>
          </a:prstGeom>
          <a:gradFill>
            <a:gsLst>
              <a:gs pos="0">
                <a:srgbClr val="FFFFFF"/>
              </a:gs>
              <a:gs pos="22000">
                <a:srgbClr val="FFFFFF"/>
              </a:gs>
              <a:gs pos="100000">
                <a:srgbClr val="E3E7FA">
                  <a:alpha val="86274"/>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038" name="Google Shape;2038;p138"/>
          <p:cNvSpPr txBox="1">
            <a:spLocks noGrp="1"/>
          </p:cNvSpPr>
          <p:nvPr>
            <p:ph type="title"/>
          </p:nvPr>
        </p:nvSpPr>
        <p:spPr>
          <a:xfrm>
            <a:off x="325584" y="347756"/>
            <a:ext cx="8492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039" name="Google Shape;2039;p13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040" name="Google Shape;2040;p138"/>
          <p:cNvSpPr>
            <a:spLocks noGrp="1"/>
          </p:cNvSpPr>
          <p:nvPr>
            <p:ph type="pic" idx="2"/>
          </p:nvPr>
        </p:nvSpPr>
        <p:spPr>
          <a:xfrm>
            <a:off x="5239004" y="1039761"/>
            <a:ext cx="3596700" cy="3518100"/>
          </a:xfrm>
          <a:prstGeom prst="roundRect">
            <a:avLst>
              <a:gd name="adj" fmla="val 2719"/>
            </a:avLst>
          </a:prstGeom>
          <a:noFill/>
          <a:ln>
            <a:noFill/>
          </a:ln>
        </p:spPr>
      </p:sp>
      <p:sp>
        <p:nvSpPr>
          <p:cNvPr id="2041" name="Google Shape;2041;p138"/>
          <p:cNvSpPr txBox="1">
            <a:spLocks noGrp="1"/>
          </p:cNvSpPr>
          <p:nvPr>
            <p:ph type="subTitle" idx="1"/>
          </p:nvPr>
        </p:nvSpPr>
        <p:spPr>
          <a:xfrm>
            <a:off x="588608" y="3022481"/>
            <a:ext cx="4246500" cy="14418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dk1"/>
              </a:buClr>
              <a:buSzPts val="1957"/>
              <a:buNone/>
              <a:defRPr sz="2175">
                <a:solidFill>
                  <a:schemeClr val="dk1"/>
                </a:solidFill>
                <a:latin typeface="Poppins"/>
                <a:ea typeface="Poppins"/>
                <a:cs typeface="Poppins"/>
                <a:sym typeface="Poppins"/>
              </a:defRPr>
            </a:lvl1pPr>
            <a:lvl2pPr lvl="1" algn="ctr">
              <a:lnSpc>
                <a:spcPct val="100000"/>
              </a:lnSpc>
              <a:spcBef>
                <a:spcPts val="1350"/>
              </a:spcBef>
              <a:spcAft>
                <a:spcPts val="0"/>
              </a:spcAft>
              <a:buClr>
                <a:schemeClr val="dk1"/>
              </a:buClr>
              <a:buSzPts val="675"/>
              <a:buNone/>
              <a:defRPr sz="750"/>
            </a:lvl2pPr>
            <a:lvl3pPr lvl="2" algn="ctr">
              <a:lnSpc>
                <a:spcPct val="100000"/>
              </a:lnSpc>
              <a:spcBef>
                <a:spcPts val="1350"/>
              </a:spcBef>
              <a:spcAft>
                <a:spcPts val="0"/>
              </a:spcAft>
              <a:buClr>
                <a:schemeClr val="dk1"/>
              </a:buClr>
              <a:buSzPts val="607"/>
              <a:buNone/>
              <a:defRPr sz="675"/>
            </a:lvl3pPr>
            <a:lvl4pPr lvl="3" algn="ctr">
              <a:lnSpc>
                <a:spcPct val="100000"/>
              </a:lnSpc>
              <a:spcBef>
                <a:spcPts val="1350"/>
              </a:spcBef>
              <a:spcAft>
                <a:spcPts val="0"/>
              </a:spcAft>
              <a:buClr>
                <a:schemeClr val="dk1"/>
              </a:buClr>
              <a:buSzPts val="540"/>
              <a:buNone/>
              <a:defRPr sz="600"/>
            </a:lvl4pPr>
            <a:lvl5pPr lvl="4" algn="ctr">
              <a:lnSpc>
                <a:spcPct val="100000"/>
              </a:lnSpc>
              <a:spcBef>
                <a:spcPts val="1350"/>
              </a:spcBef>
              <a:spcAft>
                <a:spcPts val="0"/>
              </a:spcAft>
              <a:buClr>
                <a:schemeClr val="dk1"/>
              </a:buClr>
              <a:buSzPts val="540"/>
              <a:buNone/>
              <a:defRPr sz="600"/>
            </a:lvl5pPr>
            <a:lvl6pPr lvl="5" algn="ctr">
              <a:lnSpc>
                <a:spcPct val="100000"/>
              </a:lnSpc>
              <a:spcBef>
                <a:spcPts val="375"/>
              </a:spcBef>
              <a:spcAft>
                <a:spcPts val="0"/>
              </a:spcAft>
              <a:buClr>
                <a:schemeClr val="dk1"/>
              </a:buClr>
              <a:buSzPts val="600"/>
              <a:buNone/>
              <a:defRPr sz="600"/>
            </a:lvl6pPr>
            <a:lvl7pPr lvl="6" algn="ctr">
              <a:lnSpc>
                <a:spcPct val="100000"/>
              </a:lnSpc>
              <a:spcBef>
                <a:spcPts val="375"/>
              </a:spcBef>
              <a:spcAft>
                <a:spcPts val="0"/>
              </a:spcAft>
              <a:buClr>
                <a:schemeClr val="dk1"/>
              </a:buClr>
              <a:buSzPts val="600"/>
              <a:buNone/>
              <a:defRPr sz="600"/>
            </a:lvl7pPr>
            <a:lvl8pPr lvl="7" algn="ctr">
              <a:lnSpc>
                <a:spcPct val="100000"/>
              </a:lnSpc>
              <a:spcBef>
                <a:spcPts val="375"/>
              </a:spcBef>
              <a:spcAft>
                <a:spcPts val="0"/>
              </a:spcAft>
              <a:buClr>
                <a:schemeClr val="dk1"/>
              </a:buClr>
              <a:buSzPts val="600"/>
              <a:buNone/>
              <a:defRPr sz="600"/>
            </a:lvl8pPr>
            <a:lvl9pPr lvl="8" algn="ctr">
              <a:lnSpc>
                <a:spcPct val="10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7_Custom Layout">
  <p:cSld name="7_Custom Layout">
    <p:bg>
      <p:bgPr>
        <a:blipFill>
          <a:blip r:embed="rId2">
            <a:alphaModFix/>
          </a:blip>
          <a:stretch>
            <a:fillRect/>
          </a:stretch>
        </a:blipFill>
        <a:effectLst/>
      </p:bgPr>
    </p:bg>
    <p:spTree>
      <p:nvGrpSpPr>
        <p:cNvPr id="1" name="Shape 2042"/>
        <p:cNvGrpSpPr/>
        <p:nvPr/>
      </p:nvGrpSpPr>
      <p:grpSpPr>
        <a:xfrm>
          <a:off x="0" y="0"/>
          <a:ext cx="0" cy="0"/>
          <a:chOff x="0" y="0"/>
          <a:chExt cx="0" cy="0"/>
        </a:xfrm>
      </p:grpSpPr>
      <p:sp>
        <p:nvSpPr>
          <p:cNvPr id="2043" name="Google Shape;2043;p139"/>
          <p:cNvSpPr/>
          <p:nvPr/>
        </p:nvSpPr>
        <p:spPr>
          <a:xfrm>
            <a:off x="315022" y="1802299"/>
            <a:ext cx="8610900" cy="27483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044" name="Google Shape;2044;p139"/>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045" name="Google Shape;2045;p13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046" name="Google Shape;2046;p139"/>
          <p:cNvPicPr preferRelativeResize="0"/>
          <p:nvPr/>
        </p:nvPicPr>
        <p:blipFill rotWithShape="1">
          <a:blip r:embed="rId3">
            <a:alphaModFix/>
          </a:blip>
          <a:srcRect/>
          <a:stretch/>
        </p:blipFill>
        <p:spPr>
          <a:xfrm>
            <a:off x="556032" y="2718197"/>
            <a:ext cx="8128945" cy="7143"/>
          </a:xfrm>
          <a:prstGeom prst="rect">
            <a:avLst/>
          </a:prstGeom>
          <a:noFill/>
          <a:ln>
            <a:noFill/>
          </a:ln>
        </p:spPr>
      </p:pic>
      <p:pic>
        <p:nvPicPr>
          <p:cNvPr id="2047" name="Google Shape;2047;p139"/>
          <p:cNvPicPr preferRelativeResize="0"/>
          <p:nvPr/>
        </p:nvPicPr>
        <p:blipFill rotWithShape="1">
          <a:blip r:embed="rId3">
            <a:alphaModFix/>
          </a:blip>
          <a:srcRect/>
          <a:stretch/>
        </p:blipFill>
        <p:spPr>
          <a:xfrm>
            <a:off x="556032" y="3624943"/>
            <a:ext cx="8128945" cy="7143"/>
          </a:xfrm>
          <a:prstGeom prst="rect">
            <a:avLst/>
          </a:prstGeom>
          <a:noFill/>
          <a:ln>
            <a:noFill/>
          </a:ln>
        </p:spPr>
      </p:pic>
      <p:sp>
        <p:nvSpPr>
          <p:cNvPr id="2048" name="Google Shape;2048;p139"/>
          <p:cNvSpPr txBox="1">
            <a:spLocks noGrp="1"/>
          </p:cNvSpPr>
          <p:nvPr>
            <p:ph type="subTitle" idx="1"/>
          </p:nvPr>
        </p:nvSpPr>
        <p:spPr>
          <a:xfrm>
            <a:off x="512821" y="2166408"/>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049" name="Google Shape;2049;p139"/>
          <p:cNvSpPr txBox="1">
            <a:spLocks noGrp="1"/>
          </p:cNvSpPr>
          <p:nvPr>
            <p:ph type="subTitle" idx="2"/>
          </p:nvPr>
        </p:nvSpPr>
        <p:spPr>
          <a:xfrm>
            <a:off x="512821" y="3039512"/>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050" name="Google Shape;2050;p139"/>
          <p:cNvSpPr txBox="1">
            <a:spLocks noGrp="1"/>
          </p:cNvSpPr>
          <p:nvPr>
            <p:ph type="subTitle" idx="3"/>
          </p:nvPr>
        </p:nvSpPr>
        <p:spPr>
          <a:xfrm>
            <a:off x="512821" y="3938875"/>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051" name="Google Shape;2051;p139"/>
          <p:cNvSpPr txBox="1">
            <a:spLocks noGrp="1"/>
          </p:cNvSpPr>
          <p:nvPr>
            <p:ph type="subTitle" idx="4"/>
          </p:nvPr>
        </p:nvSpPr>
        <p:spPr>
          <a:xfrm>
            <a:off x="4483465" y="2166408"/>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052" name="Google Shape;2052;p139"/>
          <p:cNvSpPr txBox="1">
            <a:spLocks noGrp="1"/>
          </p:cNvSpPr>
          <p:nvPr>
            <p:ph type="subTitle" idx="5"/>
          </p:nvPr>
        </p:nvSpPr>
        <p:spPr>
          <a:xfrm>
            <a:off x="4483465" y="3039512"/>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053" name="Google Shape;2053;p139"/>
          <p:cNvSpPr txBox="1">
            <a:spLocks noGrp="1"/>
          </p:cNvSpPr>
          <p:nvPr>
            <p:ph type="subTitle" idx="6"/>
          </p:nvPr>
        </p:nvSpPr>
        <p:spPr>
          <a:xfrm>
            <a:off x="4483465" y="3938875"/>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8_Custom Layout">
  <p:cSld name="8_Custom Layout">
    <p:bg>
      <p:bgPr>
        <a:blipFill>
          <a:blip r:embed="rId2">
            <a:alphaModFix/>
          </a:blip>
          <a:stretch>
            <a:fillRect/>
          </a:stretch>
        </a:blipFill>
        <a:effectLst/>
      </p:bgPr>
    </p:bg>
    <p:spTree>
      <p:nvGrpSpPr>
        <p:cNvPr id="1" name="Shape 2054"/>
        <p:cNvGrpSpPr/>
        <p:nvPr/>
      </p:nvGrpSpPr>
      <p:grpSpPr>
        <a:xfrm>
          <a:off x="0" y="0"/>
          <a:ext cx="0" cy="0"/>
          <a:chOff x="0" y="0"/>
          <a:chExt cx="0" cy="0"/>
        </a:xfrm>
      </p:grpSpPr>
      <p:sp>
        <p:nvSpPr>
          <p:cNvPr id="2055" name="Google Shape;2055;p140"/>
          <p:cNvSpPr/>
          <p:nvPr/>
        </p:nvSpPr>
        <p:spPr>
          <a:xfrm>
            <a:off x="315022" y="1802299"/>
            <a:ext cx="8610900" cy="27483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056" name="Google Shape;2056;p140"/>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057" name="Google Shape;2057;p14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058" name="Google Shape;2058;p140"/>
          <p:cNvPicPr preferRelativeResize="0"/>
          <p:nvPr/>
        </p:nvPicPr>
        <p:blipFill rotWithShape="1">
          <a:blip r:embed="rId3">
            <a:alphaModFix/>
          </a:blip>
          <a:srcRect/>
          <a:stretch/>
        </p:blipFill>
        <p:spPr>
          <a:xfrm>
            <a:off x="556032" y="2718197"/>
            <a:ext cx="8128945" cy="7143"/>
          </a:xfrm>
          <a:prstGeom prst="rect">
            <a:avLst/>
          </a:prstGeom>
          <a:noFill/>
          <a:ln>
            <a:noFill/>
          </a:ln>
        </p:spPr>
      </p:pic>
      <p:pic>
        <p:nvPicPr>
          <p:cNvPr id="2059" name="Google Shape;2059;p140"/>
          <p:cNvPicPr preferRelativeResize="0"/>
          <p:nvPr/>
        </p:nvPicPr>
        <p:blipFill rotWithShape="1">
          <a:blip r:embed="rId3">
            <a:alphaModFix/>
          </a:blip>
          <a:srcRect/>
          <a:stretch/>
        </p:blipFill>
        <p:spPr>
          <a:xfrm>
            <a:off x="556032" y="3624943"/>
            <a:ext cx="8128945" cy="7143"/>
          </a:xfrm>
          <a:prstGeom prst="rect">
            <a:avLst/>
          </a:prstGeom>
          <a:noFill/>
          <a:ln>
            <a:noFill/>
          </a:ln>
        </p:spPr>
      </p:pic>
      <p:sp>
        <p:nvSpPr>
          <p:cNvPr id="2060" name="Google Shape;2060;p140"/>
          <p:cNvSpPr txBox="1">
            <a:spLocks noGrp="1"/>
          </p:cNvSpPr>
          <p:nvPr>
            <p:ph type="subTitle" idx="1"/>
          </p:nvPr>
        </p:nvSpPr>
        <p:spPr>
          <a:xfrm>
            <a:off x="1000257" y="2161134"/>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61" name="Google Shape;2061;p140"/>
          <p:cNvSpPr txBox="1">
            <a:spLocks noGrp="1"/>
          </p:cNvSpPr>
          <p:nvPr>
            <p:ph type="subTitle" idx="2"/>
          </p:nvPr>
        </p:nvSpPr>
        <p:spPr>
          <a:xfrm>
            <a:off x="1000257" y="3017362"/>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62" name="Google Shape;2062;p140"/>
          <p:cNvSpPr txBox="1">
            <a:spLocks noGrp="1"/>
          </p:cNvSpPr>
          <p:nvPr>
            <p:ph type="subTitle" idx="3"/>
          </p:nvPr>
        </p:nvSpPr>
        <p:spPr>
          <a:xfrm>
            <a:off x="1000257" y="3907851"/>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63" name="Google Shape;2063;p140"/>
          <p:cNvSpPr txBox="1">
            <a:spLocks noGrp="1"/>
          </p:cNvSpPr>
          <p:nvPr>
            <p:ph type="subTitle" idx="4"/>
          </p:nvPr>
        </p:nvSpPr>
        <p:spPr>
          <a:xfrm>
            <a:off x="4978030" y="2161134"/>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64" name="Google Shape;2064;p140"/>
          <p:cNvSpPr txBox="1">
            <a:spLocks noGrp="1"/>
          </p:cNvSpPr>
          <p:nvPr>
            <p:ph type="subTitle" idx="5"/>
          </p:nvPr>
        </p:nvSpPr>
        <p:spPr>
          <a:xfrm>
            <a:off x="4978030" y="3017362"/>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65" name="Google Shape;2065;p140"/>
          <p:cNvSpPr txBox="1">
            <a:spLocks noGrp="1"/>
          </p:cNvSpPr>
          <p:nvPr>
            <p:ph type="subTitle" idx="6"/>
          </p:nvPr>
        </p:nvSpPr>
        <p:spPr>
          <a:xfrm>
            <a:off x="4978030" y="3907851"/>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66" name="Google Shape;2066;p140"/>
          <p:cNvSpPr txBox="1">
            <a:spLocks noGrp="1"/>
          </p:cNvSpPr>
          <p:nvPr>
            <p:ph type="title" idx="7" hasCustomPrompt="1"/>
          </p:nvPr>
        </p:nvSpPr>
        <p:spPr>
          <a:xfrm>
            <a:off x="372046" y="212395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67" name="Google Shape;2067;p140"/>
          <p:cNvSpPr txBox="1">
            <a:spLocks noGrp="1"/>
          </p:cNvSpPr>
          <p:nvPr>
            <p:ph type="title" idx="8" hasCustomPrompt="1"/>
          </p:nvPr>
        </p:nvSpPr>
        <p:spPr>
          <a:xfrm>
            <a:off x="372046" y="2989127"/>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68" name="Google Shape;2068;p140"/>
          <p:cNvSpPr txBox="1">
            <a:spLocks noGrp="1"/>
          </p:cNvSpPr>
          <p:nvPr>
            <p:ph type="title" idx="9" hasCustomPrompt="1"/>
          </p:nvPr>
        </p:nvSpPr>
        <p:spPr>
          <a:xfrm>
            <a:off x="372046" y="3888133"/>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69" name="Google Shape;2069;p140"/>
          <p:cNvSpPr txBox="1">
            <a:spLocks noGrp="1"/>
          </p:cNvSpPr>
          <p:nvPr>
            <p:ph type="title" idx="13" hasCustomPrompt="1"/>
          </p:nvPr>
        </p:nvSpPr>
        <p:spPr>
          <a:xfrm>
            <a:off x="4387041" y="2142273"/>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70" name="Google Shape;2070;p140"/>
          <p:cNvSpPr txBox="1">
            <a:spLocks noGrp="1"/>
          </p:cNvSpPr>
          <p:nvPr>
            <p:ph type="title" idx="14" hasCustomPrompt="1"/>
          </p:nvPr>
        </p:nvSpPr>
        <p:spPr>
          <a:xfrm>
            <a:off x="4387041" y="3007444"/>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71" name="Google Shape;2071;p140"/>
          <p:cNvSpPr txBox="1">
            <a:spLocks noGrp="1"/>
          </p:cNvSpPr>
          <p:nvPr>
            <p:ph type="title" idx="15" hasCustomPrompt="1"/>
          </p:nvPr>
        </p:nvSpPr>
        <p:spPr>
          <a:xfrm>
            <a:off x="4387041" y="3906451"/>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9_Custom Layout">
  <p:cSld name="9_Custom Layout">
    <p:bg>
      <p:bgPr>
        <a:blipFill>
          <a:blip r:embed="rId2">
            <a:alphaModFix/>
          </a:blip>
          <a:stretch>
            <a:fillRect/>
          </a:stretch>
        </a:blipFill>
        <a:effectLst/>
      </p:bgPr>
    </p:bg>
    <p:spTree>
      <p:nvGrpSpPr>
        <p:cNvPr id="1" name="Shape 2072"/>
        <p:cNvGrpSpPr/>
        <p:nvPr/>
      </p:nvGrpSpPr>
      <p:grpSpPr>
        <a:xfrm>
          <a:off x="0" y="0"/>
          <a:ext cx="0" cy="0"/>
          <a:chOff x="0" y="0"/>
          <a:chExt cx="0" cy="0"/>
        </a:xfrm>
      </p:grpSpPr>
      <p:sp>
        <p:nvSpPr>
          <p:cNvPr id="2073" name="Google Shape;2073;p141"/>
          <p:cNvSpPr/>
          <p:nvPr/>
        </p:nvSpPr>
        <p:spPr>
          <a:xfrm>
            <a:off x="315022" y="1381969"/>
            <a:ext cx="8610900" cy="31752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074" name="Google Shape;2074;p141"/>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075" name="Google Shape;2075;p14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076" name="Google Shape;2076;p141"/>
          <p:cNvPicPr preferRelativeResize="0"/>
          <p:nvPr/>
        </p:nvPicPr>
        <p:blipFill rotWithShape="1">
          <a:blip r:embed="rId3">
            <a:alphaModFix/>
          </a:blip>
          <a:srcRect/>
          <a:stretch/>
        </p:blipFill>
        <p:spPr>
          <a:xfrm>
            <a:off x="556032" y="2419542"/>
            <a:ext cx="8128945" cy="7143"/>
          </a:xfrm>
          <a:prstGeom prst="rect">
            <a:avLst/>
          </a:prstGeom>
          <a:noFill/>
          <a:ln>
            <a:noFill/>
          </a:ln>
        </p:spPr>
      </p:pic>
      <p:pic>
        <p:nvPicPr>
          <p:cNvPr id="2077" name="Google Shape;2077;p141"/>
          <p:cNvPicPr preferRelativeResize="0"/>
          <p:nvPr/>
        </p:nvPicPr>
        <p:blipFill rotWithShape="1">
          <a:blip r:embed="rId3">
            <a:alphaModFix/>
          </a:blip>
          <a:srcRect/>
          <a:stretch/>
        </p:blipFill>
        <p:spPr>
          <a:xfrm>
            <a:off x="556032" y="3492209"/>
            <a:ext cx="8128945" cy="7143"/>
          </a:xfrm>
          <a:prstGeom prst="rect">
            <a:avLst/>
          </a:prstGeom>
          <a:noFill/>
          <a:ln>
            <a:noFill/>
          </a:ln>
        </p:spPr>
      </p:pic>
      <p:sp>
        <p:nvSpPr>
          <p:cNvPr id="2078" name="Google Shape;2078;p141"/>
          <p:cNvSpPr txBox="1">
            <a:spLocks noGrp="1"/>
          </p:cNvSpPr>
          <p:nvPr>
            <p:ph type="title" idx="2" hasCustomPrompt="1"/>
          </p:nvPr>
        </p:nvSpPr>
        <p:spPr>
          <a:xfrm>
            <a:off x="390361" y="372781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79" name="Google Shape;2079;p141"/>
          <p:cNvSpPr txBox="1">
            <a:spLocks noGrp="1"/>
          </p:cNvSpPr>
          <p:nvPr>
            <p:ph type="title" idx="3" hasCustomPrompt="1"/>
          </p:nvPr>
        </p:nvSpPr>
        <p:spPr>
          <a:xfrm>
            <a:off x="4405357" y="372781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80" name="Google Shape;2080;p141"/>
          <p:cNvSpPr txBox="1">
            <a:spLocks noGrp="1"/>
          </p:cNvSpPr>
          <p:nvPr>
            <p:ph type="title" idx="4" hasCustomPrompt="1"/>
          </p:nvPr>
        </p:nvSpPr>
        <p:spPr>
          <a:xfrm>
            <a:off x="381204" y="1710014"/>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81" name="Google Shape;2081;p141"/>
          <p:cNvSpPr txBox="1">
            <a:spLocks noGrp="1"/>
          </p:cNvSpPr>
          <p:nvPr>
            <p:ph type="title" idx="5" hasCustomPrompt="1"/>
          </p:nvPr>
        </p:nvSpPr>
        <p:spPr>
          <a:xfrm>
            <a:off x="390361" y="2709939"/>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82" name="Google Shape;2082;p141"/>
          <p:cNvSpPr txBox="1">
            <a:spLocks noGrp="1"/>
          </p:cNvSpPr>
          <p:nvPr>
            <p:ph type="title" idx="6" hasCustomPrompt="1"/>
          </p:nvPr>
        </p:nvSpPr>
        <p:spPr>
          <a:xfrm>
            <a:off x="4396199" y="1710014"/>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83" name="Google Shape;2083;p141"/>
          <p:cNvSpPr txBox="1">
            <a:spLocks noGrp="1"/>
          </p:cNvSpPr>
          <p:nvPr>
            <p:ph type="title" idx="7" hasCustomPrompt="1"/>
          </p:nvPr>
        </p:nvSpPr>
        <p:spPr>
          <a:xfrm>
            <a:off x="4405357" y="2709939"/>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84" name="Google Shape;2084;p141"/>
          <p:cNvSpPr txBox="1">
            <a:spLocks noGrp="1"/>
          </p:cNvSpPr>
          <p:nvPr>
            <p:ph type="subTitle" idx="1"/>
          </p:nvPr>
        </p:nvSpPr>
        <p:spPr>
          <a:xfrm>
            <a:off x="982822" y="2076019"/>
            <a:ext cx="33441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2085" name="Google Shape;2085;p141"/>
          <p:cNvSpPr txBox="1">
            <a:spLocks noGrp="1"/>
          </p:cNvSpPr>
          <p:nvPr>
            <p:ph type="subTitle" idx="8"/>
          </p:nvPr>
        </p:nvSpPr>
        <p:spPr>
          <a:xfrm>
            <a:off x="982822" y="3090131"/>
            <a:ext cx="33441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2086" name="Google Shape;2086;p141"/>
          <p:cNvSpPr txBox="1">
            <a:spLocks noGrp="1"/>
          </p:cNvSpPr>
          <p:nvPr>
            <p:ph type="subTitle" idx="9"/>
          </p:nvPr>
        </p:nvSpPr>
        <p:spPr>
          <a:xfrm>
            <a:off x="982822" y="4109738"/>
            <a:ext cx="33441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2087" name="Google Shape;2087;p141"/>
          <p:cNvSpPr txBox="1">
            <a:spLocks noGrp="1"/>
          </p:cNvSpPr>
          <p:nvPr>
            <p:ph type="subTitle" idx="13"/>
          </p:nvPr>
        </p:nvSpPr>
        <p:spPr>
          <a:xfrm>
            <a:off x="4959161" y="2076019"/>
            <a:ext cx="34422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2088" name="Google Shape;2088;p141"/>
          <p:cNvSpPr txBox="1">
            <a:spLocks noGrp="1"/>
          </p:cNvSpPr>
          <p:nvPr>
            <p:ph type="subTitle" idx="14"/>
          </p:nvPr>
        </p:nvSpPr>
        <p:spPr>
          <a:xfrm>
            <a:off x="4959161" y="3090131"/>
            <a:ext cx="34422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2089" name="Google Shape;2089;p141"/>
          <p:cNvSpPr txBox="1">
            <a:spLocks noGrp="1"/>
          </p:cNvSpPr>
          <p:nvPr>
            <p:ph type="subTitle" idx="15"/>
          </p:nvPr>
        </p:nvSpPr>
        <p:spPr>
          <a:xfrm>
            <a:off x="4959161" y="4109738"/>
            <a:ext cx="34422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2090" name="Google Shape;2090;p141"/>
          <p:cNvSpPr txBox="1">
            <a:spLocks noGrp="1"/>
          </p:cNvSpPr>
          <p:nvPr>
            <p:ph type="subTitle" idx="16"/>
          </p:nvPr>
        </p:nvSpPr>
        <p:spPr>
          <a:xfrm>
            <a:off x="953997" y="3718960"/>
            <a:ext cx="34422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91" name="Google Shape;2091;p141"/>
          <p:cNvSpPr txBox="1">
            <a:spLocks noGrp="1"/>
          </p:cNvSpPr>
          <p:nvPr>
            <p:ph type="subTitle" idx="17"/>
          </p:nvPr>
        </p:nvSpPr>
        <p:spPr>
          <a:xfrm>
            <a:off x="953997" y="1718850"/>
            <a:ext cx="34422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92" name="Google Shape;2092;p141"/>
          <p:cNvSpPr txBox="1">
            <a:spLocks noGrp="1"/>
          </p:cNvSpPr>
          <p:nvPr>
            <p:ph type="subTitle" idx="18"/>
          </p:nvPr>
        </p:nvSpPr>
        <p:spPr>
          <a:xfrm>
            <a:off x="953997" y="2723332"/>
            <a:ext cx="34422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93" name="Google Shape;2093;p141"/>
          <p:cNvSpPr txBox="1">
            <a:spLocks noGrp="1"/>
          </p:cNvSpPr>
          <p:nvPr>
            <p:ph type="subTitle" idx="19"/>
          </p:nvPr>
        </p:nvSpPr>
        <p:spPr>
          <a:xfrm>
            <a:off x="4947992" y="1718845"/>
            <a:ext cx="38907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94" name="Google Shape;2094;p141"/>
          <p:cNvSpPr txBox="1">
            <a:spLocks noGrp="1"/>
          </p:cNvSpPr>
          <p:nvPr>
            <p:ph type="subTitle" idx="20"/>
          </p:nvPr>
        </p:nvSpPr>
        <p:spPr>
          <a:xfrm>
            <a:off x="4947992" y="2723330"/>
            <a:ext cx="38907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95" name="Google Shape;2095;p141"/>
          <p:cNvSpPr txBox="1">
            <a:spLocks noGrp="1"/>
          </p:cNvSpPr>
          <p:nvPr>
            <p:ph type="subTitle" idx="21"/>
          </p:nvPr>
        </p:nvSpPr>
        <p:spPr>
          <a:xfrm>
            <a:off x="4947992" y="3718959"/>
            <a:ext cx="38907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10_Custom Layout">
  <p:cSld name="10_Custom Layout">
    <p:bg>
      <p:bgPr>
        <a:blipFill>
          <a:blip r:embed="rId2">
            <a:alphaModFix/>
          </a:blip>
          <a:stretch>
            <a:fillRect/>
          </a:stretch>
        </a:blipFill>
        <a:effectLst/>
      </p:bgPr>
    </p:bg>
    <p:spTree>
      <p:nvGrpSpPr>
        <p:cNvPr id="1" name="Shape 2096"/>
        <p:cNvGrpSpPr/>
        <p:nvPr/>
      </p:nvGrpSpPr>
      <p:grpSpPr>
        <a:xfrm>
          <a:off x="0" y="0"/>
          <a:ext cx="0" cy="0"/>
          <a:chOff x="0" y="0"/>
          <a:chExt cx="0" cy="0"/>
        </a:xfrm>
      </p:grpSpPr>
      <p:sp>
        <p:nvSpPr>
          <p:cNvPr id="2097" name="Google Shape;2097;p142"/>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098" name="Google Shape;2098;p14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099" name="Google Shape;2099;p142"/>
          <p:cNvPicPr preferRelativeResize="0"/>
          <p:nvPr/>
        </p:nvPicPr>
        <p:blipFill rotWithShape="1">
          <a:blip r:embed="rId3">
            <a:alphaModFix/>
          </a:blip>
          <a:srcRect/>
          <a:stretch/>
        </p:blipFill>
        <p:spPr>
          <a:xfrm>
            <a:off x="337766" y="1058928"/>
            <a:ext cx="8556349" cy="9524"/>
          </a:xfrm>
          <a:prstGeom prst="rect">
            <a:avLst/>
          </a:prstGeom>
          <a:noFill/>
          <a:ln>
            <a:noFill/>
          </a:ln>
        </p:spPr>
      </p:pic>
      <p:pic>
        <p:nvPicPr>
          <p:cNvPr id="2100" name="Google Shape;2100;p142"/>
          <p:cNvPicPr preferRelativeResize="0"/>
          <p:nvPr/>
        </p:nvPicPr>
        <p:blipFill rotWithShape="1">
          <a:blip r:embed="rId3">
            <a:alphaModFix/>
          </a:blip>
          <a:srcRect/>
          <a:stretch/>
        </p:blipFill>
        <p:spPr>
          <a:xfrm>
            <a:off x="337766" y="1642588"/>
            <a:ext cx="8556349" cy="9524"/>
          </a:xfrm>
          <a:prstGeom prst="rect">
            <a:avLst/>
          </a:prstGeom>
          <a:noFill/>
          <a:ln>
            <a:noFill/>
          </a:ln>
        </p:spPr>
      </p:pic>
      <p:pic>
        <p:nvPicPr>
          <p:cNvPr id="2101" name="Google Shape;2101;p142"/>
          <p:cNvPicPr preferRelativeResize="0"/>
          <p:nvPr/>
        </p:nvPicPr>
        <p:blipFill rotWithShape="1">
          <a:blip r:embed="rId3">
            <a:alphaModFix/>
          </a:blip>
          <a:srcRect/>
          <a:stretch/>
        </p:blipFill>
        <p:spPr>
          <a:xfrm>
            <a:off x="337766" y="2226249"/>
            <a:ext cx="8556349" cy="9524"/>
          </a:xfrm>
          <a:prstGeom prst="rect">
            <a:avLst/>
          </a:prstGeom>
          <a:noFill/>
          <a:ln>
            <a:noFill/>
          </a:ln>
        </p:spPr>
      </p:pic>
      <p:pic>
        <p:nvPicPr>
          <p:cNvPr id="2102" name="Google Shape;2102;p142"/>
          <p:cNvPicPr preferRelativeResize="0"/>
          <p:nvPr/>
        </p:nvPicPr>
        <p:blipFill rotWithShape="1">
          <a:blip r:embed="rId3">
            <a:alphaModFix/>
          </a:blip>
          <a:srcRect/>
          <a:stretch/>
        </p:blipFill>
        <p:spPr>
          <a:xfrm>
            <a:off x="337766" y="2809910"/>
            <a:ext cx="8556349" cy="9524"/>
          </a:xfrm>
          <a:prstGeom prst="rect">
            <a:avLst/>
          </a:prstGeom>
          <a:noFill/>
          <a:ln>
            <a:noFill/>
          </a:ln>
        </p:spPr>
      </p:pic>
      <p:pic>
        <p:nvPicPr>
          <p:cNvPr id="2103" name="Google Shape;2103;p142"/>
          <p:cNvPicPr preferRelativeResize="0"/>
          <p:nvPr/>
        </p:nvPicPr>
        <p:blipFill rotWithShape="1">
          <a:blip r:embed="rId3">
            <a:alphaModFix/>
          </a:blip>
          <a:srcRect/>
          <a:stretch/>
        </p:blipFill>
        <p:spPr>
          <a:xfrm>
            <a:off x="337766" y="3393571"/>
            <a:ext cx="8556349" cy="9524"/>
          </a:xfrm>
          <a:prstGeom prst="rect">
            <a:avLst/>
          </a:prstGeom>
          <a:noFill/>
          <a:ln>
            <a:noFill/>
          </a:ln>
        </p:spPr>
      </p:pic>
      <p:sp>
        <p:nvSpPr>
          <p:cNvPr id="2104" name="Google Shape;2104;p142"/>
          <p:cNvSpPr txBox="1">
            <a:spLocks noGrp="1"/>
          </p:cNvSpPr>
          <p:nvPr>
            <p:ph type="title" idx="2" hasCustomPrompt="1"/>
          </p:nvPr>
        </p:nvSpPr>
        <p:spPr>
          <a:xfrm>
            <a:off x="142756" y="118743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05" name="Google Shape;2105;p142"/>
          <p:cNvSpPr txBox="1">
            <a:spLocks noGrp="1"/>
          </p:cNvSpPr>
          <p:nvPr>
            <p:ph type="title" idx="3" hasCustomPrompt="1"/>
          </p:nvPr>
        </p:nvSpPr>
        <p:spPr>
          <a:xfrm>
            <a:off x="142756" y="1770171"/>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06" name="Google Shape;2106;p142"/>
          <p:cNvSpPr txBox="1">
            <a:spLocks noGrp="1"/>
          </p:cNvSpPr>
          <p:nvPr>
            <p:ph type="title" idx="4" hasCustomPrompt="1"/>
          </p:nvPr>
        </p:nvSpPr>
        <p:spPr>
          <a:xfrm>
            <a:off x="142756" y="2353207"/>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07" name="Google Shape;2107;p142"/>
          <p:cNvSpPr txBox="1">
            <a:spLocks noGrp="1"/>
          </p:cNvSpPr>
          <p:nvPr>
            <p:ph type="title" idx="5" hasCustomPrompt="1"/>
          </p:nvPr>
        </p:nvSpPr>
        <p:spPr>
          <a:xfrm>
            <a:off x="142756" y="293842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08" name="Google Shape;2108;p142"/>
          <p:cNvSpPr txBox="1">
            <a:spLocks noGrp="1"/>
          </p:cNvSpPr>
          <p:nvPr>
            <p:ph type="title" idx="6" hasCustomPrompt="1"/>
          </p:nvPr>
        </p:nvSpPr>
        <p:spPr>
          <a:xfrm>
            <a:off x="142756" y="352871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09" name="Google Shape;2109;p142"/>
          <p:cNvSpPr txBox="1">
            <a:spLocks noGrp="1"/>
          </p:cNvSpPr>
          <p:nvPr>
            <p:ph type="subTitle" idx="1"/>
          </p:nvPr>
        </p:nvSpPr>
        <p:spPr>
          <a:xfrm>
            <a:off x="727790" y="1279931"/>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10" name="Google Shape;2110;p142"/>
          <p:cNvSpPr txBox="1">
            <a:spLocks noGrp="1"/>
          </p:cNvSpPr>
          <p:nvPr>
            <p:ph type="subTitle" idx="7"/>
          </p:nvPr>
        </p:nvSpPr>
        <p:spPr>
          <a:xfrm>
            <a:off x="727790" y="1852994"/>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11" name="Google Shape;2111;p142"/>
          <p:cNvSpPr txBox="1">
            <a:spLocks noGrp="1"/>
          </p:cNvSpPr>
          <p:nvPr>
            <p:ph type="subTitle" idx="8"/>
          </p:nvPr>
        </p:nvSpPr>
        <p:spPr>
          <a:xfrm>
            <a:off x="727790" y="2431159"/>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12" name="Google Shape;2112;p142"/>
          <p:cNvSpPr txBox="1">
            <a:spLocks noGrp="1"/>
          </p:cNvSpPr>
          <p:nvPr>
            <p:ph type="subTitle" idx="9"/>
          </p:nvPr>
        </p:nvSpPr>
        <p:spPr>
          <a:xfrm>
            <a:off x="727790" y="3023378"/>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13" name="Google Shape;2113;p142"/>
          <p:cNvSpPr txBox="1">
            <a:spLocks noGrp="1"/>
          </p:cNvSpPr>
          <p:nvPr>
            <p:ph type="subTitle" idx="13"/>
          </p:nvPr>
        </p:nvSpPr>
        <p:spPr>
          <a:xfrm>
            <a:off x="727790" y="3619172"/>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p16"/>
          <p:cNvSpPr txBox="1">
            <a:spLocks noGrp="1"/>
          </p:cNvSpPr>
          <p:nvPr>
            <p:ph type="title"/>
          </p:nvPr>
        </p:nvSpPr>
        <p:spPr>
          <a:xfrm>
            <a:off x="645155" y="561586"/>
            <a:ext cx="4363800" cy="1831200"/>
          </a:xfrm>
          <a:prstGeom prst="rect">
            <a:avLst/>
          </a:prstGeom>
          <a:noFill/>
          <a:ln>
            <a:noFill/>
          </a:ln>
        </p:spPr>
        <p:txBody>
          <a:bodyPr spcFirstLastPara="1" wrap="square" lIns="0" tIns="0" rIns="0" bIns="0" anchor="t" anchorCtr="0">
            <a:noAutofit/>
          </a:bodyPr>
          <a:lstStyle>
            <a:lvl1pPr lvl="0" algn="l">
              <a:lnSpc>
                <a:spcPct val="91000"/>
              </a:lnSpc>
              <a:spcBef>
                <a:spcPts val="0"/>
              </a:spcBef>
              <a:spcAft>
                <a:spcPts val="0"/>
              </a:spcAft>
              <a:buClr>
                <a:schemeClr val="lt1"/>
              </a:buClr>
              <a:buSzPts val="4600"/>
              <a:buFont typeface="Poppins"/>
              <a:buNone/>
              <a:defRPr sz="46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85" name="Google Shape;85;p16"/>
          <p:cNvSpPr txBox="1">
            <a:spLocks noGrp="1"/>
          </p:cNvSpPr>
          <p:nvPr>
            <p:ph type="subTitle" idx="1"/>
          </p:nvPr>
        </p:nvSpPr>
        <p:spPr>
          <a:xfrm>
            <a:off x="644759" y="2876141"/>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600"/>
              <a:buNone/>
              <a:defRPr sz="17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86" name="Google Shape;86;p16"/>
          <p:cNvGrpSpPr/>
          <p:nvPr/>
        </p:nvGrpSpPr>
        <p:grpSpPr>
          <a:xfrm>
            <a:off x="7848585" y="4616745"/>
            <a:ext cx="948486" cy="279733"/>
            <a:chOff x="20929561" y="12311319"/>
            <a:chExt cx="2529297" cy="745954"/>
          </a:xfrm>
        </p:grpSpPr>
        <p:grpSp>
          <p:nvGrpSpPr>
            <p:cNvPr id="87" name="Google Shape;87;p16"/>
            <p:cNvGrpSpPr/>
            <p:nvPr/>
          </p:nvGrpSpPr>
          <p:grpSpPr>
            <a:xfrm>
              <a:off x="20929561" y="12311319"/>
              <a:ext cx="2433857" cy="745954"/>
              <a:chOff x="20929561" y="12311319"/>
              <a:chExt cx="2433857" cy="745954"/>
            </a:xfrm>
          </p:grpSpPr>
          <p:sp>
            <p:nvSpPr>
              <p:cNvPr id="88" name="Google Shape;88;p16"/>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9" name="Google Shape;89;p16"/>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90" name="Google Shape;90;p16"/>
              <p:cNvGrpSpPr/>
              <p:nvPr/>
            </p:nvGrpSpPr>
            <p:grpSpPr>
              <a:xfrm>
                <a:off x="22582537" y="12311321"/>
                <a:ext cx="780881" cy="745730"/>
                <a:chOff x="22582537" y="12311321"/>
                <a:chExt cx="780881" cy="745730"/>
              </a:xfrm>
            </p:grpSpPr>
            <p:grpSp>
              <p:nvGrpSpPr>
                <p:cNvPr id="91" name="Google Shape;91;p16"/>
                <p:cNvGrpSpPr/>
                <p:nvPr/>
              </p:nvGrpSpPr>
              <p:grpSpPr>
                <a:xfrm>
                  <a:off x="22582537" y="12311321"/>
                  <a:ext cx="780881" cy="745730"/>
                  <a:chOff x="22582537" y="12311321"/>
                  <a:chExt cx="780881" cy="745730"/>
                </a:xfrm>
              </p:grpSpPr>
              <p:sp>
                <p:nvSpPr>
                  <p:cNvPr id="92" name="Google Shape;92;p16"/>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93" name="Google Shape;93;p16"/>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94" name="Google Shape;94;p16"/>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95" name="Google Shape;95;p16"/>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11_Custom Layout">
  <p:cSld name="11_Custom Layout">
    <p:bg>
      <p:bgPr>
        <a:blipFill>
          <a:blip r:embed="rId2">
            <a:alphaModFix/>
          </a:blip>
          <a:stretch>
            <a:fillRect/>
          </a:stretch>
        </a:blipFill>
        <a:effectLst/>
      </p:bgPr>
    </p:bg>
    <p:spTree>
      <p:nvGrpSpPr>
        <p:cNvPr id="1" name="Shape 2114"/>
        <p:cNvGrpSpPr/>
        <p:nvPr/>
      </p:nvGrpSpPr>
      <p:grpSpPr>
        <a:xfrm>
          <a:off x="0" y="0"/>
          <a:ext cx="0" cy="0"/>
          <a:chOff x="0" y="0"/>
          <a:chExt cx="0" cy="0"/>
        </a:xfrm>
      </p:grpSpPr>
      <p:sp>
        <p:nvSpPr>
          <p:cNvPr id="2115" name="Google Shape;2115;p143"/>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116" name="Google Shape;2116;p14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117" name="Google Shape;2117;p143"/>
          <p:cNvPicPr preferRelativeResize="0"/>
          <p:nvPr/>
        </p:nvPicPr>
        <p:blipFill rotWithShape="1">
          <a:blip r:embed="rId3">
            <a:alphaModFix/>
          </a:blip>
          <a:srcRect/>
          <a:stretch/>
        </p:blipFill>
        <p:spPr>
          <a:xfrm>
            <a:off x="337766" y="1058928"/>
            <a:ext cx="8556349" cy="9524"/>
          </a:xfrm>
          <a:prstGeom prst="rect">
            <a:avLst/>
          </a:prstGeom>
          <a:noFill/>
          <a:ln>
            <a:noFill/>
          </a:ln>
        </p:spPr>
      </p:pic>
      <p:pic>
        <p:nvPicPr>
          <p:cNvPr id="2118" name="Google Shape;2118;p143"/>
          <p:cNvPicPr preferRelativeResize="0"/>
          <p:nvPr/>
        </p:nvPicPr>
        <p:blipFill rotWithShape="1">
          <a:blip r:embed="rId3">
            <a:alphaModFix/>
          </a:blip>
          <a:srcRect/>
          <a:stretch/>
        </p:blipFill>
        <p:spPr>
          <a:xfrm>
            <a:off x="337766" y="1642588"/>
            <a:ext cx="8556349" cy="9524"/>
          </a:xfrm>
          <a:prstGeom prst="rect">
            <a:avLst/>
          </a:prstGeom>
          <a:noFill/>
          <a:ln>
            <a:noFill/>
          </a:ln>
        </p:spPr>
      </p:pic>
      <p:pic>
        <p:nvPicPr>
          <p:cNvPr id="2119" name="Google Shape;2119;p143"/>
          <p:cNvPicPr preferRelativeResize="0"/>
          <p:nvPr/>
        </p:nvPicPr>
        <p:blipFill rotWithShape="1">
          <a:blip r:embed="rId3">
            <a:alphaModFix/>
          </a:blip>
          <a:srcRect/>
          <a:stretch/>
        </p:blipFill>
        <p:spPr>
          <a:xfrm>
            <a:off x="337766" y="2226249"/>
            <a:ext cx="8556349" cy="9524"/>
          </a:xfrm>
          <a:prstGeom prst="rect">
            <a:avLst/>
          </a:prstGeom>
          <a:noFill/>
          <a:ln>
            <a:noFill/>
          </a:ln>
        </p:spPr>
      </p:pic>
      <p:pic>
        <p:nvPicPr>
          <p:cNvPr id="2120" name="Google Shape;2120;p143"/>
          <p:cNvPicPr preferRelativeResize="0"/>
          <p:nvPr/>
        </p:nvPicPr>
        <p:blipFill rotWithShape="1">
          <a:blip r:embed="rId3">
            <a:alphaModFix/>
          </a:blip>
          <a:srcRect/>
          <a:stretch/>
        </p:blipFill>
        <p:spPr>
          <a:xfrm>
            <a:off x="337766" y="2809910"/>
            <a:ext cx="8556349" cy="9524"/>
          </a:xfrm>
          <a:prstGeom prst="rect">
            <a:avLst/>
          </a:prstGeom>
          <a:noFill/>
          <a:ln>
            <a:noFill/>
          </a:ln>
        </p:spPr>
      </p:pic>
      <p:pic>
        <p:nvPicPr>
          <p:cNvPr id="2121" name="Google Shape;2121;p143"/>
          <p:cNvPicPr preferRelativeResize="0"/>
          <p:nvPr/>
        </p:nvPicPr>
        <p:blipFill rotWithShape="1">
          <a:blip r:embed="rId3">
            <a:alphaModFix/>
          </a:blip>
          <a:srcRect/>
          <a:stretch/>
        </p:blipFill>
        <p:spPr>
          <a:xfrm>
            <a:off x="337766" y="3393571"/>
            <a:ext cx="8556349" cy="9524"/>
          </a:xfrm>
          <a:prstGeom prst="rect">
            <a:avLst/>
          </a:prstGeom>
          <a:noFill/>
          <a:ln>
            <a:noFill/>
          </a:ln>
        </p:spPr>
      </p:pic>
      <p:sp>
        <p:nvSpPr>
          <p:cNvPr id="2122" name="Google Shape;2122;p143"/>
          <p:cNvSpPr txBox="1">
            <a:spLocks noGrp="1"/>
          </p:cNvSpPr>
          <p:nvPr>
            <p:ph type="title" idx="2" hasCustomPrompt="1"/>
          </p:nvPr>
        </p:nvSpPr>
        <p:spPr>
          <a:xfrm>
            <a:off x="4735895" y="1152219"/>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23" name="Google Shape;2123;p143"/>
          <p:cNvSpPr txBox="1">
            <a:spLocks noGrp="1"/>
          </p:cNvSpPr>
          <p:nvPr>
            <p:ph type="title" idx="3" hasCustomPrompt="1"/>
          </p:nvPr>
        </p:nvSpPr>
        <p:spPr>
          <a:xfrm>
            <a:off x="4735895" y="173495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24" name="Google Shape;2124;p143"/>
          <p:cNvSpPr txBox="1">
            <a:spLocks noGrp="1"/>
          </p:cNvSpPr>
          <p:nvPr>
            <p:ph type="title" idx="4" hasCustomPrompt="1"/>
          </p:nvPr>
        </p:nvSpPr>
        <p:spPr>
          <a:xfrm>
            <a:off x="4735895" y="2317991"/>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25" name="Google Shape;2125;p143"/>
          <p:cNvSpPr txBox="1">
            <a:spLocks noGrp="1"/>
          </p:cNvSpPr>
          <p:nvPr>
            <p:ph type="title" idx="5" hasCustomPrompt="1"/>
          </p:nvPr>
        </p:nvSpPr>
        <p:spPr>
          <a:xfrm>
            <a:off x="4730864" y="293842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26" name="Google Shape;2126;p143"/>
          <p:cNvSpPr txBox="1">
            <a:spLocks noGrp="1"/>
          </p:cNvSpPr>
          <p:nvPr>
            <p:ph type="title" idx="6" hasCustomPrompt="1"/>
          </p:nvPr>
        </p:nvSpPr>
        <p:spPr>
          <a:xfrm>
            <a:off x="4735895" y="3493496"/>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27" name="Google Shape;2127;p143"/>
          <p:cNvSpPr txBox="1">
            <a:spLocks noGrp="1"/>
          </p:cNvSpPr>
          <p:nvPr>
            <p:ph type="subTitle" idx="1"/>
          </p:nvPr>
        </p:nvSpPr>
        <p:spPr>
          <a:xfrm>
            <a:off x="727790" y="1279931"/>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28" name="Google Shape;2128;p143"/>
          <p:cNvSpPr txBox="1">
            <a:spLocks noGrp="1"/>
          </p:cNvSpPr>
          <p:nvPr>
            <p:ph type="subTitle" idx="7"/>
          </p:nvPr>
        </p:nvSpPr>
        <p:spPr>
          <a:xfrm>
            <a:off x="727790" y="1852994"/>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29" name="Google Shape;2129;p143"/>
          <p:cNvSpPr txBox="1">
            <a:spLocks noGrp="1"/>
          </p:cNvSpPr>
          <p:nvPr>
            <p:ph type="subTitle" idx="8"/>
          </p:nvPr>
        </p:nvSpPr>
        <p:spPr>
          <a:xfrm>
            <a:off x="727790" y="2431159"/>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30" name="Google Shape;2130;p143"/>
          <p:cNvSpPr txBox="1">
            <a:spLocks noGrp="1"/>
          </p:cNvSpPr>
          <p:nvPr>
            <p:ph type="subTitle" idx="9"/>
          </p:nvPr>
        </p:nvSpPr>
        <p:spPr>
          <a:xfrm>
            <a:off x="727790" y="3023378"/>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31" name="Google Shape;2131;p143"/>
          <p:cNvSpPr txBox="1">
            <a:spLocks noGrp="1"/>
          </p:cNvSpPr>
          <p:nvPr>
            <p:ph type="subTitle" idx="13"/>
          </p:nvPr>
        </p:nvSpPr>
        <p:spPr>
          <a:xfrm>
            <a:off x="727790" y="3619172"/>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32" name="Google Shape;2132;p143"/>
          <p:cNvSpPr txBox="1">
            <a:spLocks noGrp="1"/>
          </p:cNvSpPr>
          <p:nvPr>
            <p:ph type="subTitle" idx="14"/>
          </p:nvPr>
        </p:nvSpPr>
        <p:spPr>
          <a:xfrm>
            <a:off x="5309168" y="1279931"/>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33" name="Google Shape;2133;p143"/>
          <p:cNvSpPr txBox="1">
            <a:spLocks noGrp="1"/>
          </p:cNvSpPr>
          <p:nvPr>
            <p:ph type="subTitle" idx="15"/>
          </p:nvPr>
        </p:nvSpPr>
        <p:spPr>
          <a:xfrm>
            <a:off x="5309168" y="1852994"/>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34" name="Google Shape;2134;p143"/>
          <p:cNvSpPr txBox="1">
            <a:spLocks noGrp="1"/>
          </p:cNvSpPr>
          <p:nvPr>
            <p:ph type="subTitle" idx="16"/>
          </p:nvPr>
        </p:nvSpPr>
        <p:spPr>
          <a:xfrm>
            <a:off x="5309168" y="2431159"/>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35" name="Google Shape;2135;p143"/>
          <p:cNvSpPr txBox="1">
            <a:spLocks noGrp="1"/>
          </p:cNvSpPr>
          <p:nvPr>
            <p:ph type="subTitle" idx="17"/>
          </p:nvPr>
        </p:nvSpPr>
        <p:spPr>
          <a:xfrm>
            <a:off x="5309168" y="3023378"/>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36" name="Google Shape;2136;p143"/>
          <p:cNvSpPr txBox="1">
            <a:spLocks noGrp="1"/>
          </p:cNvSpPr>
          <p:nvPr>
            <p:ph type="subTitle" idx="18"/>
          </p:nvPr>
        </p:nvSpPr>
        <p:spPr>
          <a:xfrm>
            <a:off x="5309168" y="3619172"/>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37" name="Google Shape;2137;p143"/>
          <p:cNvSpPr txBox="1">
            <a:spLocks noGrp="1"/>
          </p:cNvSpPr>
          <p:nvPr>
            <p:ph type="title" idx="19" hasCustomPrompt="1"/>
          </p:nvPr>
        </p:nvSpPr>
        <p:spPr>
          <a:xfrm>
            <a:off x="142756" y="118743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38" name="Google Shape;2138;p143"/>
          <p:cNvSpPr txBox="1">
            <a:spLocks noGrp="1"/>
          </p:cNvSpPr>
          <p:nvPr>
            <p:ph type="title" idx="20" hasCustomPrompt="1"/>
          </p:nvPr>
        </p:nvSpPr>
        <p:spPr>
          <a:xfrm>
            <a:off x="142756" y="1770171"/>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39" name="Google Shape;2139;p143"/>
          <p:cNvSpPr txBox="1">
            <a:spLocks noGrp="1"/>
          </p:cNvSpPr>
          <p:nvPr>
            <p:ph type="title" idx="21" hasCustomPrompt="1"/>
          </p:nvPr>
        </p:nvSpPr>
        <p:spPr>
          <a:xfrm>
            <a:off x="142756" y="2353207"/>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40" name="Google Shape;2140;p143"/>
          <p:cNvSpPr txBox="1">
            <a:spLocks noGrp="1"/>
          </p:cNvSpPr>
          <p:nvPr>
            <p:ph type="title" idx="22" hasCustomPrompt="1"/>
          </p:nvPr>
        </p:nvSpPr>
        <p:spPr>
          <a:xfrm>
            <a:off x="142756" y="293842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41" name="Google Shape;2141;p143"/>
          <p:cNvSpPr txBox="1">
            <a:spLocks noGrp="1"/>
          </p:cNvSpPr>
          <p:nvPr>
            <p:ph type="title" idx="23" hasCustomPrompt="1"/>
          </p:nvPr>
        </p:nvSpPr>
        <p:spPr>
          <a:xfrm>
            <a:off x="142756" y="352871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2142"/>
        <p:cNvGrpSpPr/>
        <p:nvPr/>
      </p:nvGrpSpPr>
      <p:grpSpPr>
        <a:xfrm>
          <a:off x="0" y="0"/>
          <a:ext cx="0" cy="0"/>
          <a:chOff x="0" y="0"/>
          <a:chExt cx="0" cy="0"/>
        </a:xfrm>
      </p:grpSpPr>
      <p:sp>
        <p:nvSpPr>
          <p:cNvPr id="2143" name="Google Shape;2143;p144"/>
          <p:cNvSpPr txBox="1">
            <a:spLocks noGrp="1"/>
          </p:cNvSpPr>
          <p:nvPr>
            <p:ph type="title"/>
          </p:nvPr>
        </p:nvSpPr>
        <p:spPr>
          <a:xfrm>
            <a:off x="314533" y="336698"/>
            <a:ext cx="8632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144" name="Google Shape;2144;p14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145" name="Google Shape;2145;p144"/>
          <p:cNvSpPr txBox="1">
            <a:spLocks noGrp="1"/>
          </p:cNvSpPr>
          <p:nvPr>
            <p:ph type="body" idx="1"/>
          </p:nvPr>
        </p:nvSpPr>
        <p:spPr>
          <a:xfrm>
            <a:off x="303223" y="2002538"/>
            <a:ext cx="8632800" cy="1924800"/>
          </a:xfrm>
          <a:prstGeom prst="rect">
            <a:avLst/>
          </a:prstGeom>
          <a:noFill/>
          <a:ln>
            <a:noFill/>
          </a:ln>
        </p:spPr>
        <p:txBody>
          <a:bodyPr spcFirstLastPara="1" wrap="square" lIns="0" tIns="0" rIns="0" bIns="0" anchor="t" anchorCtr="0">
            <a:noAutofit/>
          </a:bodyPr>
          <a:lstStyle>
            <a:lvl1pPr marL="457200" lvl="0" indent="-288602" algn="l">
              <a:lnSpc>
                <a:spcPct val="87000"/>
              </a:lnSpc>
              <a:spcBef>
                <a:spcPts val="1350"/>
              </a:spcBef>
              <a:spcAft>
                <a:spcPts val="0"/>
              </a:spcAft>
              <a:buClr>
                <a:schemeClr val="accent1"/>
              </a:buClr>
              <a:buSzPts val="945"/>
              <a:buChar char="●"/>
              <a:defRPr sz="1050"/>
            </a:lvl1pPr>
            <a:lvl2pPr marL="914400" lvl="1" indent="-280031" algn="l">
              <a:lnSpc>
                <a:spcPct val="87000"/>
              </a:lnSpc>
              <a:spcBef>
                <a:spcPts val="1350"/>
              </a:spcBef>
              <a:spcAft>
                <a:spcPts val="0"/>
              </a:spcAft>
              <a:buClr>
                <a:schemeClr val="accent1"/>
              </a:buClr>
              <a:buSzPts val="810"/>
              <a:buChar char="●"/>
              <a:defRPr sz="900"/>
            </a:lvl2pPr>
            <a:lvl3pPr marL="1371600" lvl="2" indent="-271459" algn="l">
              <a:lnSpc>
                <a:spcPct val="87000"/>
              </a:lnSpc>
              <a:spcBef>
                <a:spcPts val="1350"/>
              </a:spcBef>
              <a:spcAft>
                <a:spcPts val="0"/>
              </a:spcAft>
              <a:buClr>
                <a:schemeClr val="accent1"/>
              </a:buClr>
              <a:buSzPts val="675"/>
              <a:buChar char="●"/>
              <a:defRPr sz="750"/>
            </a:lvl3pPr>
            <a:lvl4pPr marL="1828800" lvl="3" indent="-262887" algn="l">
              <a:lnSpc>
                <a:spcPct val="87000"/>
              </a:lnSpc>
              <a:spcBef>
                <a:spcPts val="1350"/>
              </a:spcBef>
              <a:spcAft>
                <a:spcPts val="0"/>
              </a:spcAft>
              <a:buClr>
                <a:schemeClr val="accent1"/>
              </a:buClr>
              <a:buSzPts val="540"/>
              <a:buChar char="●"/>
              <a:defRPr sz="600"/>
            </a:lvl4pPr>
            <a:lvl5pPr marL="2286000" lvl="4" indent="-254315" algn="l">
              <a:lnSpc>
                <a:spcPct val="87000"/>
              </a:lnSpc>
              <a:spcBef>
                <a:spcPts val="1350"/>
              </a:spcBef>
              <a:spcAft>
                <a:spcPts val="0"/>
              </a:spcAft>
              <a:buClr>
                <a:schemeClr val="accent1"/>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2146"/>
        <p:cNvGrpSpPr/>
        <p:nvPr/>
      </p:nvGrpSpPr>
      <p:grpSpPr>
        <a:xfrm>
          <a:off x="0" y="0"/>
          <a:ext cx="0" cy="0"/>
          <a:chOff x="0" y="0"/>
          <a:chExt cx="0" cy="0"/>
        </a:xfrm>
      </p:grpSpPr>
      <p:sp>
        <p:nvSpPr>
          <p:cNvPr id="2147" name="Google Shape;2147;p145"/>
          <p:cNvSpPr txBox="1">
            <a:spLocks noGrp="1"/>
          </p:cNvSpPr>
          <p:nvPr>
            <p:ph type="title"/>
          </p:nvPr>
        </p:nvSpPr>
        <p:spPr>
          <a:xfrm>
            <a:off x="317798" y="336694"/>
            <a:ext cx="85002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148" name="Google Shape;2148;p14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149" name="Google Shape;2149;p145"/>
          <p:cNvSpPr txBox="1">
            <a:spLocks noGrp="1"/>
          </p:cNvSpPr>
          <p:nvPr>
            <p:ph type="body" idx="1"/>
          </p:nvPr>
        </p:nvSpPr>
        <p:spPr>
          <a:xfrm>
            <a:off x="303223" y="1048742"/>
            <a:ext cx="8500200" cy="2568300"/>
          </a:xfrm>
          <a:prstGeom prst="rect">
            <a:avLst/>
          </a:prstGeom>
          <a:noFill/>
          <a:ln>
            <a:noFill/>
          </a:ln>
        </p:spPr>
        <p:txBody>
          <a:bodyPr spcFirstLastPara="1" wrap="square" lIns="0" tIns="0" rIns="0" bIns="0" anchor="t" anchorCtr="0">
            <a:noAutofit/>
          </a:bodyPr>
          <a:lstStyle>
            <a:lvl1pPr marL="457200" lvl="0" indent="-300507" algn="l">
              <a:lnSpc>
                <a:spcPct val="94000"/>
              </a:lnSpc>
              <a:spcBef>
                <a:spcPts val="1350"/>
              </a:spcBef>
              <a:spcAft>
                <a:spcPts val="0"/>
              </a:spcAft>
              <a:buClr>
                <a:schemeClr val="accent1"/>
              </a:buClr>
              <a:buSzPts val="1132"/>
              <a:buChar char="●"/>
              <a:defRPr sz="1237"/>
            </a:lvl1pPr>
            <a:lvl2pPr marL="914400" lvl="1" indent="-291936" algn="l">
              <a:lnSpc>
                <a:spcPct val="94000"/>
              </a:lnSpc>
              <a:spcBef>
                <a:spcPts val="1350"/>
              </a:spcBef>
              <a:spcAft>
                <a:spcPts val="0"/>
              </a:spcAft>
              <a:buClr>
                <a:schemeClr val="accent1"/>
              </a:buClr>
              <a:buSzPts val="997"/>
              <a:buChar char="●"/>
              <a:defRPr sz="1087"/>
            </a:lvl2pPr>
            <a:lvl3pPr marL="1371600" lvl="2" indent="-283364" algn="l">
              <a:lnSpc>
                <a:spcPct val="94000"/>
              </a:lnSpc>
              <a:spcBef>
                <a:spcPts val="1350"/>
              </a:spcBef>
              <a:spcAft>
                <a:spcPts val="0"/>
              </a:spcAft>
              <a:buClr>
                <a:schemeClr val="accent1"/>
              </a:buClr>
              <a:buSzPts val="862"/>
              <a:buChar char="●"/>
              <a:defRPr sz="937"/>
            </a:lvl3pPr>
            <a:lvl4pPr marL="1828800" lvl="3" indent="-274792" algn="l">
              <a:lnSpc>
                <a:spcPct val="94000"/>
              </a:lnSpc>
              <a:spcBef>
                <a:spcPts val="1350"/>
              </a:spcBef>
              <a:spcAft>
                <a:spcPts val="0"/>
              </a:spcAft>
              <a:buClr>
                <a:schemeClr val="accent1"/>
              </a:buClr>
              <a:buSzPts val="727"/>
              <a:buChar char="●"/>
              <a:defRPr sz="787"/>
            </a:lvl4pPr>
            <a:lvl5pPr marL="2286000" lvl="4" indent="-266221" algn="l">
              <a:lnSpc>
                <a:spcPct val="94000"/>
              </a:lnSpc>
              <a:spcBef>
                <a:spcPts val="1350"/>
              </a:spcBef>
              <a:spcAft>
                <a:spcPts val="0"/>
              </a:spcAft>
              <a:buClr>
                <a:schemeClr val="accent1"/>
              </a:buClr>
              <a:buSzPts val="592"/>
              <a:buChar char="●"/>
              <a:defRPr sz="637"/>
            </a:lvl5pPr>
            <a:lvl6pPr marL="2743200" lvl="5" indent="-283364" algn="l">
              <a:lnSpc>
                <a:spcPct val="90000"/>
              </a:lnSpc>
              <a:spcBef>
                <a:spcPts val="375"/>
              </a:spcBef>
              <a:spcAft>
                <a:spcPts val="0"/>
              </a:spcAft>
              <a:buClr>
                <a:schemeClr val="dk1"/>
              </a:buClr>
              <a:buSzPts val="862"/>
              <a:buChar char="•"/>
              <a:defRPr sz="375"/>
            </a:lvl6pPr>
            <a:lvl7pPr marL="3200400" lvl="6" indent="-283364" algn="l">
              <a:lnSpc>
                <a:spcPct val="90000"/>
              </a:lnSpc>
              <a:spcBef>
                <a:spcPts val="375"/>
              </a:spcBef>
              <a:spcAft>
                <a:spcPts val="0"/>
              </a:spcAft>
              <a:buClr>
                <a:schemeClr val="dk1"/>
              </a:buClr>
              <a:buSzPts val="862"/>
              <a:buChar char="•"/>
              <a:defRPr sz="375"/>
            </a:lvl7pPr>
            <a:lvl8pPr marL="3657600" lvl="7" indent="-283364" algn="l">
              <a:lnSpc>
                <a:spcPct val="90000"/>
              </a:lnSpc>
              <a:spcBef>
                <a:spcPts val="375"/>
              </a:spcBef>
              <a:spcAft>
                <a:spcPts val="0"/>
              </a:spcAft>
              <a:buClr>
                <a:schemeClr val="dk1"/>
              </a:buClr>
              <a:buSzPts val="862"/>
              <a:buChar char="•"/>
              <a:defRPr sz="375"/>
            </a:lvl8pPr>
            <a:lvl9pPr marL="4114800" lvl="8" indent="-283364" algn="l">
              <a:lnSpc>
                <a:spcPct val="90000"/>
              </a:lnSpc>
              <a:spcBef>
                <a:spcPts val="375"/>
              </a:spcBef>
              <a:spcAft>
                <a:spcPts val="0"/>
              </a:spcAft>
              <a:buClr>
                <a:schemeClr val="dk1"/>
              </a:buClr>
              <a:buSzPts val="862"/>
              <a:buChar char="•"/>
              <a:defRPr sz="375"/>
            </a:lvl9pPr>
          </a:lstStyle>
          <a:p>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2150"/>
        <p:cNvGrpSpPr/>
        <p:nvPr/>
      </p:nvGrpSpPr>
      <p:grpSpPr>
        <a:xfrm>
          <a:off x="0" y="0"/>
          <a:ext cx="0" cy="0"/>
          <a:chOff x="0" y="0"/>
          <a:chExt cx="0" cy="0"/>
        </a:xfrm>
      </p:grpSpPr>
      <p:sp>
        <p:nvSpPr>
          <p:cNvPr id="2151" name="Google Shape;2151;p146"/>
          <p:cNvSpPr txBox="1">
            <a:spLocks noGrp="1"/>
          </p:cNvSpPr>
          <p:nvPr>
            <p:ph type="title"/>
          </p:nvPr>
        </p:nvSpPr>
        <p:spPr>
          <a:xfrm>
            <a:off x="316371" y="1332213"/>
            <a:ext cx="3300300" cy="20793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152" name="Google Shape;2152;p14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153" name="Google Shape;2153;p146"/>
          <p:cNvSpPr txBox="1">
            <a:spLocks noGrp="1"/>
          </p:cNvSpPr>
          <p:nvPr>
            <p:ph type="body" idx="1"/>
          </p:nvPr>
        </p:nvSpPr>
        <p:spPr>
          <a:xfrm>
            <a:off x="4487977" y="1762506"/>
            <a:ext cx="4107000" cy="16323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Clr>
                <a:schemeClr val="accent4"/>
              </a:buClr>
              <a:buSzPts val="945"/>
              <a:buChar char="●"/>
              <a:defRPr sz="1050">
                <a:solidFill>
                  <a:schemeClr val="accent4"/>
                </a:solidFill>
              </a:defRPr>
            </a:lvl1pPr>
            <a:lvl2pPr marL="914400" lvl="1" indent="-280031" algn="l">
              <a:lnSpc>
                <a:spcPct val="95000"/>
              </a:lnSpc>
              <a:spcBef>
                <a:spcPts val="1350"/>
              </a:spcBef>
              <a:spcAft>
                <a:spcPts val="0"/>
              </a:spcAft>
              <a:buClr>
                <a:schemeClr val="accent4"/>
              </a:buClr>
              <a:buSzPts val="810"/>
              <a:buChar char="●"/>
              <a:defRPr sz="900">
                <a:solidFill>
                  <a:schemeClr val="accent4"/>
                </a:solidFill>
              </a:defRPr>
            </a:lvl2pPr>
            <a:lvl3pPr marL="1371600" lvl="2" indent="-271459" algn="l">
              <a:lnSpc>
                <a:spcPct val="95000"/>
              </a:lnSpc>
              <a:spcBef>
                <a:spcPts val="1350"/>
              </a:spcBef>
              <a:spcAft>
                <a:spcPts val="0"/>
              </a:spcAft>
              <a:buClr>
                <a:schemeClr val="accent4"/>
              </a:buClr>
              <a:buSzPts val="675"/>
              <a:buChar char="●"/>
              <a:defRPr sz="750">
                <a:solidFill>
                  <a:schemeClr val="accent4"/>
                </a:solidFill>
              </a:defRPr>
            </a:lvl3pPr>
            <a:lvl4pPr marL="1828800" lvl="3" indent="-262887" algn="l">
              <a:lnSpc>
                <a:spcPct val="95000"/>
              </a:lnSpc>
              <a:spcBef>
                <a:spcPts val="1350"/>
              </a:spcBef>
              <a:spcAft>
                <a:spcPts val="0"/>
              </a:spcAft>
              <a:buClr>
                <a:schemeClr val="accent4"/>
              </a:buClr>
              <a:buSzPts val="540"/>
              <a:buChar char="●"/>
              <a:defRPr sz="600">
                <a:solidFill>
                  <a:schemeClr val="accent4"/>
                </a:solidFill>
              </a:defRPr>
            </a:lvl4pPr>
            <a:lvl5pPr marL="2286000" lvl="4" indent="-254315" algn="l">
              <a:lnSpc>
                <a:spcPct val="95000"/>
              </a:lnSpc>
              <a:spcBef>
                <a:spcPts val="1350"/>
              </a:spcBef>
              <a:spcAft>
                <a:spcPts val="0"/>
              </a:spcAft>
              <a:buClr>
                <a:schemeClr val="accent4"/>
              </a:buClr>
              <a:buSzPts val="405"/>
              <a:buChar char="●"/>
              <a:defRPr sz="450">
                <a:solidFill>
                  <a:schemeClr val="accent4"/>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154" name="Google Shape;2154;p146"/>
          <p:cNvSpPr txBox="1">
            <a:spLocks noGrp="1"/>
          </p:cNvSpPr>
          <p:nvPr>
            <p:ph type="subTitle" idx="2"/>
          </p:nvPr>
        </p:nvSpPr>
        <p:spPr>
          <a:xfrm>
            <a:off x="4487977" y="1359427"/>
            <a:ext cx="4107000" cy="2649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matchingName="15_Custom Layout">
  <p:cSld name="15_Custom Layout">
    <p:bg>
      <p:bgPr>
        <a:gradFill>
          <a:gsLst>
            <a:gs pos="0">
              <a:srgbClr val="FF001A"/>
            </a:gs>
            <a:gs pos="70000">
              <a:srgbClr val="290051"/>
            </a:gs>
            <a:gs pos="100000">
              <a:srgbClr val="0C0024"/>
            </a:gs>
          </a:gsLst>
          <a:lin ang="13500032" scaled="0"/>
        </a:gradFill>
        <a:effectLst/>
      </p:bgPr>
    </p:bg>
    <p:spTree>
      <p:nvGrpSpPr>
        <p:cNvPr id="1" name="Shape 2155"/>
        <p:cNvGrpSpPr/>
        <p:nvPr/>
      </p:nvGrpSpPr>
      <p:grpSpPr>
        <a:xfrm>
          <a:off x="0" y="0"/>
          <a:ext cx="0" cy="0"/>
          <a:chOff x="0" y="0"/>
          <a:chExt cx="0" cy="0"/>
        </a:xfrm>
      </p:grpSpPr>
      <p:pic>
        <p:nvPicPr>
          <p:cNvPr id="2156" name="Google Shape;2156;p147" descr="A black and blue background&#10;&#10;AI-generated content may be incorrect."/>
          <p:cNvPicPr preferRelativeResize="0"/>
          <p:nvPr/>
        </p:nvPicPr>
        <p:blipFill rotWithShape="1">
          <a:blip r:embed="rId2">
            <a:alphaModFix/>
          </a:blip>
          <a:srcRect t="100" b="100"/>
          <a:stretch/>
        </p:blipFill>
        <p:spPr>
          <a:xfrm>
            <a:off x="0" y="0"/>
            <a:ext cx="9143999" cy="5142828"/>
          </a:xfrm>
          <a:prstGeom prst="rect">
            <a:avLst/>
          </a:prstGeom>
          <a:noFill/>
          <a:ln>
            <a:noFill/>
          </a:ln>
        </p:spPr>
      </p:pic>
      <p:sp>
        <p:nvSpPr>
          <p:cNvPr id="2157" name="Google Shape;2157;p147"/>
          <p:cNvSpPr txBox="1">
            <a:spLocks noGrp="1"/>
          </p:cNvSpPr>
          <p:nvPr>
            <p:ph type="title"/>
          </p:nvPr>
        </p:nvSpPr>
        <p:spPr>
          <a:xfrm>
            <a:off x="311313" y="1323543"/>
            <a:ext cx="3488700" cy="29352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50"/>
              <a:buFont typeface="Poppins"/>
              <a:buNone/>
              <a:defRPr sz="2550"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158" name="Google Shape;2158;p14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159" name="Google Shape;2159;p147"/>
          <p:cNvGrpSpPr/>
          <p:nvPr/>
        </p:nvGrpSpPr>
        <p:grpSpPr>
          <a:xfrm>
            <a:off x="8381796" y="4822425"/>
            <a:ext cx="537710" cy="158585"/>
            <a:chOff x="22351457" y="12859799"/>
            <a:chExt cx="1433894" cy="422893"/>
          </a:xfrm>
        </p:grpSpPr>
        <p:grpSp>
          <p:nvGrpSpPr>
            <p:cNvPr id="2160" name="Google Shape;2160;p147"/>
            <p:cNvGrpSpPr/>
            <p:nvPr/>
          </p:nvGrpSpPr>
          <p:grpSpPr>
            <a:xfrm>
              <a:off x="22351457" y="12859799"/>
              <a:ext cx="1379787" cy="422893"/>
              <a:chOff x="22351457" y="12859799"/>
              <a:chExt cx="1379787" cy="422893"/>
            </a:xfrm>
          </p:grpSpPr>
          <p:sp>
            <p:nvSpPr>
              <p:cNvPr id="2161" name="Google Shape;2161;p147"/>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162" name="Google Shape;2162;p147"/>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2163" name="Google Shape;2163;p147"/>
              <p:cNvGrpSpPr/>
              <p:nvPr/>
            </p:nvGrpSpPr>
            <p:grpSpPr>
              <a:xfrm>
                <a:off x="23288552" y="12859801"/>
                <a:ext cx="442692" cy="422765"/>
                <a:chOff x="23288552" y="12859801"/>
                <a:chExt cx="442692" cy="422765"/>
              </a:xfrm>
            </p:grpSpPr>
            <p:grpSp>
              <p:nvGrpSpPr>
                <p:cNvPr id="2164" name="Google Shape;2164;p147"/>
                <p:cNvGrpSpPr/>
                <p:nvPr/>
              </p:nvGrpSpPr>
              <p:grpSpPr>
                <a:xfrm>
                  <a:off x="23288552" y="12859801"/>
                  <a:ext cx="442692" cy="422765"/>
                  <a:chOff x="23288552" y="12859801"/>
                  <a:chExt cx="442692" cy="422765"/>
                </a:xfrm>
              </p:grpSpPr>
              <p:sp>
                <p:nvSpPr>
                  <p:cNvPr id="2165" name="Google Shape;2165;p147"/>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166" name="Google Shape;2166;p147"/>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167" name="Google Shape;2167;p147"/>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2168" name="Google Shape;2168;p147"/>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169" name="Google Shape;2169;p147"/>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2170" name="Google Shape;2170;p147"/>
          <p:cNvSpPr txBox="1">
            <a:spLocks noGrp="1"/>
          </p:cNvSpPr>
          <p:nvPr>
            <p:ph type="body" idx="1"/>
          </p:nvPr>
        </p:nvSpPr>
        <p:spPr>
          <a:xfrm>
            <a:off x="4234786" y="1733629"/>
            <a:ext cx="4353000" cy="2525100"/>
          </a:xfrm>
          <a:prstGeom prst="rect">
            <a:avLst/>
          </a:prstGeom>
          <a:noFill/>
          <a:ln>
            <a:noFill/>
          </a:ln>
        </p:spPr>
        <p:txBody>
          <a:bodyPr spcFirstLastPara="1" wrap="square" lIns="0" tIns="0" rIns="0" bIns="0" anchor="t" anchorCtr="0">
            <a:noAutofit/>
          </a:bodyPr>
          <a:lstStyle>
            <a:lvl1pPr marL="457200" lvl="0" indent="-295746" algn="l">
              <a:lnSpc>
                <a:spcPct val="89000"/>
              </a:lnSpc>
              <a:spcBef>
                <a:spcPts val="1350"/>
              </a:spcBef>
              <a:spcAft>
                <a:spcPts val="0"/>
              </a:spcAft>
              <a:buClr>
                <a:schemeClr val="accent1"/>
              </a:buClr>
              <a:buSzPts val="1057"/>
              <a:buChar char="●"/>
              <a:defRPr sz="1162"/>
            </a:lvl1pPr>
            <a:lvl2pPr marL="914400" lvl="1" indent="-287174" algn="l">
              <a:lnSpc>
                <a:spcPct val="89000"/>
              </a:lnSpc>
              <a:spcBef>
                <a:spcPts val="1350"/>
              </a:spcBef>
              <a:spcAft>
                <a:spcPts val="0"/>
              </a:spcAft>
              <a:buClr>
                <a:schemeClr val="accent1"/>
              </a:buClr>
              <a:buSzPts val="922"/>
              <a:buChar char="●"/>
              <a:defRPr sz="1012"/>
            </a:lvl2pPr>
            <a:lvl3pPr marL="1371600" lvl="2" indent="-278602" algn="l">
              <a:lnSpc>
                <a:spcPct val="89000"/>
              </a:lnSpc>
              <a:spcBef>
                <a:spcPts val="1350"/>
              </a:spcBef>
              <a:spcAft>
                <a:spcPts val="0"/>
              </a:spcAft>
              <a:buClr>
                <a:schemeClr val="accent1"/>
              </a:buClr>
              <a:buSzPts val="787"/>
              <a:buChar char="●"/>
              <a:defRPr sz="862"/>
            </a:lvl3pPr>
            <a:lvl4pPr marL="1828800" lvl="3" indent="-270030" algn="l">
              <a:lnSpc>
                <a:spcPct val="89000"/>
              </a:lnSpc>
              <a:spcBef>
                <a:spcPts val="1350"/>
              </a:spcBef>
              <a:spcAft>
                <a:spcPts val="0"/>
              </a:spcAft>
              <a:buClr>
                <a:schemeClr val="accent1"/>
              </a:buClr>
              <a:buSzPts val="652"/>
              <a:buChar char="●"/>
              <a:defRPr sz="712"/>
            </a:lvl4pPr>
            <a:lvl5pPr marL="2286000" lvl="4" indent="-261459" algn="l">
              <a:lnSpc>
                <a:spcPct val="89000"/>
              </a:lnSpc>
              <a:spcBef>
                <a:spcPts val="1350"/>
              </a:spcBef>
              <a:spcAft>
                <a:spcPts val="0"/>
              </a:spcAft>
              <a:buClr>
                <a:schemeClr val="accent1"/>
              </a:buClr>
              <a:buSzPts val="517"/>
              <a:buChar char="●"/>
              <a:defRPr sz="562"/>
            </a:lvl5pPr>
            <a:lvl6pPr marL="2743200" lvl="5" indent="-278602" algn="l">
              <a:lnSpc>
                <a:spcPct val="90000"/>
              </a:lnSpc>
              <a:spcBef>
                <a:spcPts val="375"/>
              </a:spcBef>
              <a:spcAft>
                <a:spcPts val="0"/>
              </a:spcAft>
              <a:buClr>
                <a:schemeClr val="dk1"/>
              </a:buClr>
              <a:buSzPts val="787"/>
              <a:buChar char="•"/>
              <a:defRPr sz="300"/>
            </a:lvl6pPr>
            <a:lvl7pPr marL="3200400" lvl="6" indent="-278602" algn="l">
              <a:lnSpc>
                <a:spcPct val="90000"/>
              </a:lnSpc>
              <a:spcBef>
                <a:spcPts val="375"/>
              </a:spcBef>
              <a:spcAft>
                <a:spcPts val="0"/>
              </a:spcAft>
              <a:buClr>
                <a:schemeClr val="dk1"/>
              </a:buClr>
              <a:buSzPts val="787"/>
              <a:buChar char="•"/>
              <a:defRPr sz="300"/>
            </a:lvl7pPr>
            <a:lvl8pPr marL="3657600" lvl="7" indent="-278602" algn="l">
              <a:lnSpc>
                <a:spcPct val="90000"/>
              </a:lnSpc>
              <a:spcBef>
                <a:spcPts val="375"/>
              </a:spcBef>
              <a:spcAft>
                <a:spcPts val="0"/>
              </a:spcAft>
              <a:buClr>
                <a:schemeClr val="dk1"/>
              </a:buClr>
              <a:buSzPts val="787"/>
              <a:buChar char="•"/>
              <a:defRPr sz="300"/>
            </a:lvl8pPr>
            <a:lvl9pPr marL="4114800" lvl="8" indent="-278602" algn="l">
              <a:lnSpc>
                <a:spcPct val="90000"/>
              </a:lnSpc>
              <a:spcBef>
                <a:spcPts val="375"/>
              </a:spcBef>
              <a:spcAft>
                <a:spcPts val="0"/>
              </a:spcAft>
              <a:buClr>
                <a:schemeClr val="dk1"/>
              </a:buClr>
              <a:buSzPts val="787"/>
              <a:buChar char="•"/>
              <a:defRPr sz="300"/>
            </a:lvl9pPr>
          </a:lstStyle>
          <a:p>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16_Custom Layout">
  <p:cSld name="16_Custom Layout">
    <p:bg>
      <p:bgPr>
        <a:blipFill>
          <a:blip r:embed="rId2">
            <a:alphaModFix/>
          </a:blip>
          <a:stretch>
            <a:fillRect/>
          </a:stretch>
        </a:blipFill>
        <a:effectLst/>
      </p:bgPr>
    </p:bg>
    <p:spTree>
      <p:nvGrpSpPr>
        <p:cNvPr id="1" name="Shape 2171"/>
        <p:cNvGrpSpPr/>
        <p:nvPr/>
      </p:nvGrpSpPr>
      <p:grpSpPr>
        <a:xfrm>
          <a:off x="0" y="0"/>
          <a:ext cx="0" cy="0"/>
          <a:chOff x="0" y="0"/>
          <a:chExt cx="0" cy="0"/>
        </a:xfrm>
      </p:grpSpPr>
      <p:sp>
        <p:nvSpPr>
          <p:cNvPr id="2172" name="Google Shape;2172;p148"/>
          <p:cNvSpPr txBox="1">
            <a:spLocks noGrp="1"/>
          </p:cNvSpPr>
          <p:nvPr>
            <p:ph type="title"/>
          </p:nvPr>
        </p:nvSpPr>
        <p:spPr>
          <a:xfrm>
            <a:off x="319009" y="319875"/>
            <a:ext cx="84987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173" name="Google Shape;2173;p14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174" name="Google Shape;2174;p148"/>
          <p:cNvSpPr txBox="1">
            <a:spLocks noGrp="1"/>
          </p:cNvSpPr>
          <p:nvPr>
            <p:ph type="body" idx="1"/>
          </p:nvPr>
        </p:nvSpPr>
        <p:spPr>
          <a:xfrm>
            <a:off x="307741" y="1371597"/>
            <a:ext cx="8488200" cy="16503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175" name="Google Shape;2175;p148"/>
          <p:cNvSpPr txBox="1">
            <a:spLocks noGrp="1"/>
          </p:cNvSpPr>
          <p:nvPr>
            <p:ph type="subTitle" idx="2"/>
          </p:nvPr>
        </p:nvSpPr>
        <p:spPr>
          <a:xfrm>
            <a:off x="318327" y="962960"/>
            <a:ext cx="84882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17_Custom Layout">
  <p:cSld name="17_Custom Layout">
    <p:bg>
      <p:bgPr>
        <a:blipFill>
          <a:blip r:embed="rId2">
            <a:alphaModFix/>
          </a:blip>
          <a:stretch>
            <a:fillRect/>
          </a:stretch>
        </a:blipFill>
        <a:effectLst/>
      </p:bgPr>
    </p:bg>
    <p:spTree>
      <p:nvGrpSpPr>
        <p:cNvPr id="1" name="Shape 2176"/>
        <p:cNvGrpSpPr/>
        <p:nvPr/>
      </p:nvGrpSpPr>
      <p:grpSpPr>
        <a:xfrm>
          <a:off x="0" y="0"/>
          <a:ext cx="0" cy="0"/>
          <a:chOff x="0" y="0"/>
          <a:chExt cx="0" cy="0"/>
        </a:xfrm>
      </p:grpSpPr>
      <p:sp>
        <p:nvSpPr>
          <p:cNvPr id="2177" name="Google Shape;2177;p149"/>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178" name="Google Shape;2178;p149"/>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179" name="Google Shape;2179;p14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180" name="Google Shape;2180;p149"/>
          <p:cNvPicPr preferRelativeResize="0"/>
          <p:nvPr/>
        </p:nvPicPr>
        <p:blipFill rotWithShape="1">
          <a:blip r:embed="rId3">
            <a:alphaModFix/>
          </a:blip>
          <a:srcRect/>
          <a:stretch/>
        </p:blipFill>
        <p:spPr>
          <a:xfrm>
            <a:off x="2444036" y="3664476"/>
            <a:ext cx="5953" cy="939330"/>
          </a:xfrm>
          <a:prstGeom prst="rect">
            <a:avLst/>
          </a:prstGeom>
          <a:noFill/>
          <a:ln>
            <a:noFill/>
          </a:ln>
        </p:spPr>
      </p:pic>
      <p:pic>
        <p:nvPicPr>
          <p:cNvPr id="2181" name="Google Shape;2181;p149"/>
          <p:cNvPicPr preferRelativeResize="0"/>
          <p:nvPr/>
        </p:nvPicPr>
        <p:blipFill rotWithShape="1">
          <a:blip r:embed="rId3">
            <a:alphaModFix/>
          </a:blip>
          <a:srcRect/>
          <a:stretch/>
        </p:blipFill>
        <p:spPr>
          <a:xfrm>
            <a:off x="4617238" y="3664476"/>
            <a:ext cx="5953" cy="939330"/>
          </a:xfrm>
          <a:prstGeom prst="rect">
            <a:avLst/>
          </a:prstGeom>
          <a:noFill/>
          <a:ln>
            <a:noFill/>
          </a:ln>
        </p:spPr>
      </p:pic>
      <p:pic>
        <p:nvPicPr>
          <p:cNvPr id="2182" name="Google Shape;2182;p149"/>
          <p:cNvPicPr preferRelativeResize="0"/>
          <p:nvPr/>
        </p:nvPicPr>
        <p:blipFill rotWithShape="1">
          <a:blip r:embed="rId3">
            <a:alphaModFix/>
          </a:blip>
          <a:srcRect/>
          <a:stretch/>
        </p:blipFill>
        <p:spPr>
          <a:xfrm>
            <a:off x="6781809" y="3664476"/>
            <a:ext cx="5953" cy="939330"/>
          </a:xfrm>
          <a:prstGeom prst="rect">
            <a:avLst/>
          </a:prstGeom>
          <a:noFill/>
          <a:ln>
            <a:noFill/>
          </a:ln>
        </p:spPr>
      </p:pic>
      <p:sp>
        <p:nvSpPr>
          <p:cNvPr id="2183" name="Google Shape;2183;p149"/>
          <p:cNvSpPr txBox="1">
            <a:spLocks noGrp="1"/>
          </p:cNvSpPr>
          <p:nvPr>
            <p:ph type="body" idx="1"/>
          </p:nvPr>
        </p:nvSpPr>
        <p:spPr>
          <a:xfrm>
            <a:off x="307741" y="1371597"/>
            <a:ext cx="8468100" cy="16503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184" name="Google Shape;2184;p149"/>
          <p:cNvSpPr txBox="1">
            <a:spLocks noGrp="1"/>
          </p:cNvSpPr>
          <p:nvPr>
            <p:ph type="subTitle" idx="2"/>
          </p:nvPr>
        </p:nvSpPr>
        <p:spPr>
          <a:xfrm>
            <a:off x="318302" y="962960"/>
            <a:ext cx="84681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2185" name="Google Shape;2185;p149"/>
          <p:cNvSpPr txBox="1">
            <a:spLocks noGrp="1"/>
          </p:cNvSpPr>
          <p:nvPr>
            <p:ph type="title" idx="3" hasCustomPrompt="1"/>
          </p:nvPr>
        </p:nvSpPr>
        <p:spPr>
          <a:xfrm>
            <a:off x="442153" y="3800184"/>
            <a:ext cx="1828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86" name="Google Shape;2186;p149"/>
          <p:cNvSpPr txBox="1">
            <a:spLocks noGrp="1"/>
          </p:cNvSpPr>
          <p:nvPr>
            <p:ph type="title" idx="4" hasCustomPrompt="1"/>
          </p:nvPr>
        </p:nvSpPr>
        <p:spPr>
          <a:xfrm>
            <a:off x="2626330" y="3800184"/>
            <a:ext cx="1828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87" name="Google Shape;2187;p149"/>
          <p:cNvSpPr txBox="1">
            <a:spLocks noGrp="1"/>
          </p:cNvSpPr>
          <p:nvPr>
            <p:ph type="title" idx="5" hasCustomPrompt="1"/>
          </p:nvPr>
        </p:nvSpPr>
        <p:spPr>
          <a:xfrm>
            <a:off x="4810505" y="3800184"/>
            <a:ext cx="1828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88" name="Google Shape;2188;p149"/>
          <p:cNvSpPr txBox="1">
            <a:spLocks noGrp="1"/>
          </p:cNvSpPr>
          <p:nvPr>
            <p:ph type="title" idx="6" hasCustomPrompt="1"/>
          </p:nvPr>
        </p:nvSpPr>
        <p:spPr>
          <a:xfrm>
            <a:off x="6957980" y="3800184"/>
            <a:ext cx="1828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89" name="Google Shape;2189;p149"/>
          <p:cNvSpPr txBox="1">
            <a:spLocks noGrp="1"/>
          </p:cNvSpPr>
          <p:nvPr>
            <p:ph type="subTitle" idx="7"/>
          </p:nvPr>
        </p:nvSpPr>
        <p:spPr>
          <a:xfrm>
            <a:off x="446017" y="4162547"/>
            <a:ext cx="1254600" cy="393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190" name="Google Shape;2190;p149"/>
          <p:cNvSpPr txBox="1">
            <a:spLocks noGrp="1"/>
          </p:cNvSpPr>
          <p:nvPr>
            <p:ph type="subTitle" idx="8"/>
          </p:nvPr>
        </p:nvSpPr>
        <p:spPr>
          <a:xfrm>
            <a:off x="2619211" y="4162547"/>
            <a:ext cx="1254600" cy="393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191" name="Google Shape;2191;p149"/>
          <p:cNvSpPr txBox="1">
            <a:spLocks noGrp="1"/>
          </p:cNvSpPr>
          <p:nvPr>
            <p:ph type="subTitle" idx="9"/>
          </p:nvPr>
        </p:nvSpPr>
        <p:spPr>
          <a:xfrm>
            <a:off x="4791659" y="4162547"/>
            <a:ext cx="1254600" cy="393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192" name="Google Shape;2192;p149"/>
          <p:cNvSpPr txBox="1">
            <a:spLocks noGrp="1"/>
          </p:cNvSpPr>
          <p:nvPr>
            <p:ph type="subTitle" idx="13"/>
          </p:nvPr>
        </p:nvSpPr>
        <p:spPr>
          <a:xfrm>
            <a:off x="6964107" y="4162547"/>
            <a:ext cx="1254600" cy="393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18_Custom Layout">
  <p:cSld name="18_Custom Layout">
    <p:bg>
      <p:bgPr>
        <a:blipFill>
          <a:blip r:embed="rId2">
            <a:alphaModFix/>
          </a:blip>
          <a:stretch>
            <a:fillRect/>
          </a:stretch>
        </a:blipFill>
        <a:effectLst/>
      </p:bgPr>
    </p:bg>
    <p:spTree>
      <p:nvGrpSpPr>
        <p:cNvPr id="1" name="Shape 2193"/>
        <p:cNvGrpSpPr/>
        <p:nvPr/>
      </p:nvGrpSpPr>
      <p:grpSpPr>
        <a:xfrm>
          <a:off x="0" y="0"/>
          <a:ext cx="0" cy="0"/>
          <a:chOff x="0" y="0"/>
          <a:chExt cx="0" cy="0"/>
        </a:xfrm>
      </p:grpSpPr>
      <p:sp>
        <p:nvSpPr>
          <p:cNvPr id="2194" name="Google Shape;2194;p15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195" name="Google Shape;2195;p150"/>
          <p:cNvSpPr txBox="1">
            <a:spLocks noGrp="1"/>
          </p:cNvSpPr>
          <p:nvPr>
            <p:ph type="body" idx="1"/>
          </p:nvPr>
        </p:nvSpPr>
        <p:spPr>
          <a:xfrm>
            <a:off x="514217" y="1610306"/>
            <a:ext cx="3325800" cy="27492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196" name="Google Shape;2196;p150"/>
          <p:cNvSpPr txBox="1">
            <a:spLocks noGrp="1"/>
          </p:cNvSpPr>
          <p:nvPr>
            <p:ph type="subTitle" idx="2"/>
          </p:nvPr>
        </p:nvSpPr>
        <p:spPr>
          <a:xfrm>
            <a:off x="514217" y="1204631"/>
            <a:ext cx="3325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2197" name="Google Shape;2197;p150"/>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19_Custom Layout">
  <p:cSld name="19_Custom Layout">
    <p:bg>
      <p:bgPr>
        <a:blipFill>
          <a:blip r:embed="rId2">
            <a:alphaModFix/>
          </a:blip>
          <a:stretch>
            <a:fillRect/>
          </a:stretch>
        </a:blipFill>
        <a:effectLst/>
      </p:bgPr>
    </p:bg>
    <p:spTree>
      <p:nvGrpSpPr>
        <p:cNvPr id="1" name="Shape 2198"/>
        <p:cNvGrpSpPr/>
        <p:nvPr/>
      </p:nvGrpSpPr>
      <p:grpSpPr>
        <a:xfrm>
          <a:off x="0" y="0"/>
          <a:ext cx="0" cy="0"/>
          <a:chOff x="0" y="0"/>
          <a:chExt cx="0" cy="0"/>
        </a:xfrm>
      </p:grpSpPr>
      <p:sp>
        <p:nvSpPr>
          <p:cNvPr id="2199" name="Google Shape;2199;p151"/>
          <p:cNvSpPr/>
          <p:nvPr/>
        </p:nvSpPr>
        <p:spPr>
          <a:xfrm rot="10800000">
            <a:off x="315014" y="1058550"/>
            <a:ext cx="40320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00" name="Google Shape;2200;p151"/>
          <p:cNvSpPr/>
          <p:nvPr/>
        </p:nvSpPr>
        <p:spPr>
          <a:xfrm rot="10800000">
            <a:off x="4785797" y="1058550"/>
            <a:ext cx="40320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01" name="Google Shape;2201;p15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202" name="Google Shape;2202;p151"/>
          <p:cNvSpPr txBox="1">
            <a:spLocks noGrp="1"/>
          </p:cNvSpPr>
          <p:nvPr>
            <p:ph type="body" idx="1"/>
          </p:nvPr>
        </p:nvSpPr>
        <p:spPr>
          <a:xfrm>
            <a:off x="514225" y="1610300"/>
            <a:ext cx="3529500" cy="16503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03" name="Google Shape;2203;p151"/>
          <p:cNvSpPr txBox="1">
            <a:spLocks noGrp="1"/>
          </p:cNvSpPr>
          <p:nvPr>
            <p:ph type="subTitle" idx="2"/>
          </p:nvPr>
        </p:nvSpPr>
        <p:spPr>
          <a:xfrm>
            <a:off x="514224" y="1204625"/>
            <a:ext cx="35295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2204" name="Google Shape;2204;p151"/>
          <p:cNvSpPr txBox="1">
            <a:spLocks noGrp="1"/>
          </p:cNvSpPr>
          <p:nvPr>
            <p:ph type="body" idx="3"/>
          </p:nvPr>
        </p:nvSpPr>
        <p:spPr>
          <a:xfrm>
            <a:off x="5077025" y="1610302"/>
            <a:ext cx="3529500" cy="16503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05" name="Google Shape;2205;p151"/>
          <p:cNvSpPr txBox="1">
            <a:spLocks noGrp="1"/>
          </p:cNvSpPr>
          <p:nvPr>
            <p:ph type="subTitle" idx="4"/>
          </p:nvPr>
        </p:nvSpPr>
        <p:spPr>
          <a:xfrm>
            <a:off x="5077025" y="1204625"/>
            <a:ext cx="35295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2206" name="Google Shape;2206;p151"/>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20_Custom Layout">
  <p:cSld name="20_Custom Layout">
    <p:bg>
      <p:bgPr>
        <a:blipFill>
          <a:blip r:embed="rId2">
            <a:alphaModFix/>
          </a:blip>
          <a:stretch>
            <a:fillRect/>
          </a:stretch>
        </a:blipFill>
        <a:effectLst/>
      </p:bgPr>
    </p:bg>
    <p:spTree>
      <p:nvGrpSpPr>
        <p:cNvPr id="1" name="Shape 2207"/>
        <p:cNvGrpSpPr/>
        <p:nvPr/>
      </p:nvGrpSpPr>
      <p:grpSpPr>
        <a:xfrm>
          <a:off x="0" y="0"/>
          <a:ext cx="0" cy="0"/>
          <a:chOff x="0" y="0"/>
          <a:chExt cx="0" cy="0"/>
        </a:xfrm>
      </p:grpSpPr>
      <p:sp>
        <p:nvSpPr>
          <p:cNvPr id="2208" name="Google Shape;2208;p152"/>
          <p:cNvSpPr/>
          <p:nvPr/>
        </p:nvSpPr>
        <p:spPr>
          <a:xfrm rot="10800000">
            <a:off x="336209" y="1052995"/>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09" name="Google Shape;2209;p152"/>
          <p:cNvSpPr/>
          <p:nvPr/>
        </p:nvSpPr>
        <p:spPr>
          <a:xfrm rot="10800000">
            <a:off x="3190649" y="1052994"/>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10" name="Google Shape;2210;p152"/>
          <p:cNvSpPr/>
          <p:nvPr/>
        </p:nvSpPr>
        <p:spPr>
          <a:xfrm rot="10800000">
            <a:off x="6045088" y="1052994"/>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11" name="Google Shape;2211;p15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212" name="Google Shape;2212;p152"/>
          <p:cNvSpPr txBox="1">
            <a:spLocks noGrp="1"/>
          </p:cNvSpPr>
          <p:nvPr>
            <p:ph type="title"/>
          </p:nvPr>
        </p:nvSpPr>
        <p:spPr>
          <a:xfrm>
            <a:off x="315026" y="319875"/>
            <a:ext cx="85308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pic>
        <p:nvPicPr>
          <p:cNvPr id="2213" name="Google Shape;2213;p152"/>
          <p:cNvPicPr preferRelativeResize="0"/>
          <p:nvPr/>
        </p:nvPicPr>
        <p:blipFill rotWithShape="1">
          <a:blip r:embed="rId3">
            <a:alphaModFix/>
          </a:blip>
          <a:srcRect/>
          <a:stretch/>
        </p:blipFill>
        <p:spPr>
          <a:xfrm>
            <a:off x="336139" y="2054596"/>
            <a:ext cx="2794271" cy="7060"/>
          </a:xfrm>
          <a:prstGeom prst="rect">
            <a:avLst/>
          </a:prstGeom>
          <a:noFill/>
          <a:ln>
            <a:noFill/>
          </a:ln>
        </p:spPr>
      </p:pic>
      <p:pic>
        <p:nvPicPr>
          <p:cNvPr id="2214" name="Google Shape;2214;p152"/>
          <p:cNvPicPr preferRelativeResize="0"/>
          <p:nvPr/>
        </p:nvPicPr>
        <p:blipFill rotWithShape="1">
          <a:blip r:embed="rId3">
            <a:alphaModFix/>
          </a:blip>
          <a:srcRect/>
          <a:stretch/>
        </p:blipFill>
        <p:spPr>
          <a:xfrm>
            <a:off x="3190578" y="2054596"/>
            <a:ext cx="2794271" cy="7059"/>
          </a:xfrm>
          <a:prstGeom prst="rect">
            <a:avLst/>
          </a:prstGeom>
          <a:noFill/>
          <a:ln>
            <a:noFill/>
          </a:ln>
        </p:spPr>
      </p:pic>
      <p:pic>
        <p:nvPicPr>
          <p:cNvPr id="2215" name="Google Shape;2215;p152"/>
          <p:cNvPicPr preferRelativeResize="0"/>
          <p:nvPr/>
        </p:nvPicPr>
        <p:blipFill rotWithShape="1">
          <a:blip r:embed="rId3">
            <a:alphaModFix/>
          </a:blip>
          <a:srcRect/>
          <a:stretch/>
        </p:blipFill>
        <p:spPr>
          <a:xfrm>
            <a:off x="6034304" y="2054596"/>
            <a:ext cx="2811412" cy="7103"/>
          </a:xfrm>
          <a:prstGeom prst="rect">
            <a:avLst/>
          </a:prstGeom>
          <a:noFill/>
          <a:ln>
            <a:noFill/>
          </a:ln>
        </p:spPr>
      </p:pic>
      <p:sp>
        <p:nvSpPr>
          <p:cNvPr id="2216" name="Google Shape;2216;p152"/>
          <p:cNvSpPr txBox="1">
            <a:spLocks noGrp="1"/>
          </p:cNvSpPr>
          <p:nvPr>
            <p:ph type="body" idx="1"/>
          </p:nvPr>
        </p:nvSpPr>
        <p:spPr>
          <a:xfrm>
            <a:off x="515283" y="2235690"/>
            <a:ext cx="24462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b="1">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b="1">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b="1">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b="1">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b="1">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17" name="Google Shape;2217;p152"/>
          <p:cNvSpPr txBox="1">
            <a:spLocks noGrp="1"/>
          </p:cNvSpPr>
          <p:nvPr>
            <p:ph type="body" idx="2"/>
          </p:nvPr>
        </p:nvSpPr>
        <p:spPr>
          <a:xfrm>
            <a:off x="3363137" y="2235690"/>
            <a:ext cx="24462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b="1">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b="1">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b="1">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b="1">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b="1">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18" name="Google Shape;2218;p152"/>
          <p:cNvSpPr txBox="1">
            <a:spLocks noGrp="1"/>
          </p:cNvSpPr>
          <p:nvPr>
            <p:ph type="body" idx="3"/>
          </p:nvPr>
        </p:nvSpPr>
        <p:spPr>
          <a:xfrm>
            <a:off x="6210991" y="2235690"/>
            <a:ext cx="24462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b="1">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b="1">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b="1">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b="1">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b="1">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19" name="Google Shape;2219;p152"/>
          <p:cNvSpPr txBox="1">
            <a:spLocks noGrp="1"/>
          </p:cNvSpPr>
          <p:nvPr>
            <p:ph type="title" idx="4" hasCustomPrompt="1"/>
          </p:nvPr>
        </p:nvSpPr>
        <p:spPr>
          <a:xfrm>
            <a:off x="515283" y="1265458"/>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220" name="Google Shape;2220;p152"/>
          <p:cNvSpPr txBox="1">
            <a:spLocks noGrp="1"/>
          </p:cNvSpPr>
          <p:nvPr>
            <p:ph type="title" idx="5" hasCustomPrompt="1"/>
          </p:nvPr>
        </p:nvSpPr>
        <p:spPr>
          <a:xfrm>
            <a:off x="3363137" y="1265458"/>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221" name="Google Shape;2221;p152"/>
          <p:cNvSpPr txBox="1">
            <a:spLocks noGrp="1"/>
          </p:cNvSpPr>
          <p:nvPr>
            <p:ph type="title" idx="6" hasCustomPrompt="1"/>
          </p:nvPr>
        </p:nvSpPr>
        <p:spPr>
          <a:xfrm>
            <a:off x="6210991" y="1265458"/>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bg>
      <p:bgPr>
        <a:blipFill>
          <a:blip r:embed="rId2">
            <a:alphaModFix/>
          </a:blip>
          <a:stretch>
            <a:fillRect/>
          </a:stretch>
        </a:blipFill>
        <a:effectLst/>
      </p:bgPr>
    </p:bg>
    <p:spTree>
      <p:nvGrpSpPr>
        <p:cNvPr id="1" name="Shape 96"/>
        <p:cNvGrpSpPr/>
        <p:nvPr/>
      </p:nvGrpSpPr>
      <p:grpSpPr>
        <a:xfrm>
          <a:off x="0" y="0"/>
          <a:ext cx="0" cy="0"/>
          <a:chOff x="0" y="0"/>
          <a:chExt cx="0" cy="0"/>
        </a:xfrm>
      </p:grpSpPr>
      <p:sp>
        <p:nvSpPr>
          <p:cNvPr id="97" name="Google Shape;97;p17"/>
          <p:cNvSpPr/>
          <p:nvPr/>
        </p:nvSpPr>
        <p:spPr>
          <a:xfrm>
            <a:off x="1573868" y="661956"/>
            <a:ext cx="33229" cy="33229"/>
          </a:xfrm>
          <a:custGeom>
            <a:avLst/>
            <a:gdLst/>
            <a:ahLst/>
            <a:cxnLst/>
            <a:rect l="l" t="t" r="r" b="b"/>
            <a:pathLst>
              <a:path w="88610" h="88610" extrusionOk="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98" name="Google Shape;98;p17"/>
          <p:cNvGrpSpPr/>
          <p:nvPr/>
        </p:nvGrpSpPr>
        <p:grpSpPr>
          <a:xfrm>
            <a:off x="645294" y="661955"/>
            <a:ext cx="1204506" cy="283739"/>
            <a:chOff x="1720785" y="1765213"/>
            <a:chExt cx="3212015" cy="756636"/>
          </a:xfrm>
        </p:grpSpPr>
        <p:grpSp>
          <p:nvGrpSpPr>
            <p:cNvPr id="99" name="Google Shape;99;p17"/>
            <p:cNvGrpSpPr/>
            <p:nvPr/>
          </p:nvGrpSpPr>
          <p:grpSpPr>
            <a:xfrm>
              <a:off x="1720785" y="1765213"/>
              <a:ext cx="2468571" cy="756636"/>
              <a:chOff x="1720785" y="1765213"/>
              <a:chExt cx="2468571" cy="756636"/>
            </a:xfrm>
          </p:grpSpPr>
          <p:sp>
            <p:nvSpPr>
              <p:cNvPr id="100" name="Google Shape;100;p17"/>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1" name="Google Shape;101;p17"/>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02" name="Google Shape;102;p17"/>
              <p:cNvGrpSpPr/>
              <p:nvPr/>
            </p:nvGrpSpPr>
            <p:grpSpPr>
              <a:xfrm>
                <a:off x="3397356" y="1765216"/>
                <a:ext cx="792000" cy="756633"/>
                <a:chOff x="3397356" y="1765216"/>
                <a:chExt cx="792000" cy="756633"/>
              </a:xfrm>
            </p:grpSpPr>
            <p:grpSp>
              <p:nvGrpSpPr>
                <p:cNvPr id="103" name="Google Shape;103;p17"/>
                <p:cNvGrpSpPr/>
                <p:nvPr/>
              </p:nvGrpSpPr>
              <p:grpSpPr>
                <a:xfrm>
                  <a:off x="3397356" y="1765216"/>
                  <a:ext cx="792000" cy="756633"/>
                  <a:chOff x="3397356" y="1765216"/>
                  <a:chExt cx="792000" cy="756633"/>
                </a:xfrm>
              </p:grpSpPr>
              <p:sp>
                <p:nvSpPr>
                  <p:cNvPr id="104" name="Google Shape;104;p17"/>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5" name="Google Shape;105;p17"/>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06" name="Google Shape;106;p17"/>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01D28"/>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07" name="Google Shape;107;p17"/>
            <p:cNvSpPr/>
            <p:nvPr/>
          </p:nvSpPr>
          <p:spPr>
            <a:xfrm>
              <a:off x="4699018" y="1932094"/>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8" name="Google Shape;108;p17"/>
            <p:cNvSpPr/>
            <p:nvPr/>
          </p:nvSpPr>
          <p:spPr>
            <a:xfrm rot="5400000">
              <a:off x="4698950" y="1932130"/>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09" name="Google Shape;109;p17"/>
          <p:cNvSpPr>
            <a:spLocks noGrp="1"/>
          </p:cNvSpPr>
          <p:nvPr>
            <p:ph type="pic" idx="2"/>
          </p:nvPr>
        </p:nvSpPr>
        <p:spPr>
          <a:xfrm>
            <a:off x="4899403" y="439313"/>
            <a:ext cx="3857100" cy="4264800"/>
          </a:xfrm>
          <a:prstGeom prst="roundRect">
            <a:avLst>
              <a:gd name="adj" fmla="val 3145"/>
            </a:avLst>
          </a:prstGeom>
          <a:noFill/>
          <a:ln>
            <a:noFill/>
          </a:ln>
        </p:spPr>
      </p:sp>
      <p:sp>
        <p:nvSpPr>
          <p:cNvPr id="110" name="Google Shape;110;p17"/>
          <p:cNvSpPr>
            <a:spLocks noGrp="1"/>
          </p:cNvSpPr>
          <p:nvPr>
            <p:ph type="pic" idx="3"/>
          </p:nvPr>
        </p:nvSpPr>
        <p:spPr>
          <a:xfrm>
            <a:off x="1991065" y="636560"/>
            <a:ext cx="1566000" cy="339600"/>
          </a:xfrm>
          <a:prstGeom prst="rect">
            <a:avLst/>
          </a:prstGeom>
          <a:solidFill>
            <a:schemeClr val="lt1"/>
          </a:solidFill>
          <a:ln>
            <a:noFill/>
          </a:ln>
        </p:spPr>
      </p:sp>
      <p:sp>
        <p:nvSpPr>
          <p:cNvPr id="111" name="Google Shape;111;p17"/>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12" name="Google Shape;112;p17"/>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21_Custom Layout">
  <p:cSld name="21_Custom Layout">
    <p:bg>
      <p:bgPr>
        <a:blipFill>
          <a:blip r:embed="rId2">
            <a:alphaModFix/>
          </a:blip>
          <a:stretch>
            <a:fillRect/>
          </a:stretch>
        </a:blipFill>
        <a:effectLst/>
      </p:bgPr>
    </p:bg>
    <p:spTree>
      <p:nvGrpSpPr>
        <p:cNvPr id="1" name="Shape 2222"/>
        <p:cNvGrpSpPr/>
        <p:nvPr/>
      </p:nvGrpSpPr>
      <p:grpSpPr>
        <a:xfrm>
          <a:off x="0" y="0"/>
          <a:ext cx="0" cy="0"/>
          <a:chOff x="0" y="0"/>
          <a:chExt cx="0" cy="0"/>
        </a:xfrm>
      </p:grpSpPr>
      <p:sp>
        <p:nvSpPr>
          <p:cNvPr id="2223" name="Google Shape;2223;p153"/>
          <p:cNvSpPr/>
          <p:nvPr/>
        </p:nvSpPr>
        <p:spPr>
          <a:xfrm rot="10800000">
            <a:off x="4627008"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24" name="Google Shape;2224;p153"/>
          <p:cNvSpPr/>
          <p:nvPr/>
        </p:nvSpPr>
        <p:spPr>
          <a:xfrm rot="10800000">
            <a:off x="336116"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25" name="Google Shape;2225;p153"/>
          <p:cNvSpPr/>
          <p:nvPr/>
        </p:nvSpPr>
        <p:spPr>
          <a:xfrm rot="10800000">
            <a:off x="2481562"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26" name="Google Shape;2226;p153"/>
          <p:cNvSpPr/>
          <p:nvPr/>
        </p:nvSpPr>
        <p:spPr>
          <a:xfrm rot="10800000">
            <a:off x="6772454"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27" name="Google Shape;2227;p15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228" name="Google Shape;2228;p153"/>
          <p:cNvSpPr txBox="1">
            <a:spLocks noGrp="1"/>
          </p:cNvSpPr>
          <p:nvPr>
            <p:ph type="title"/>
          </p:nvPr>
        </p:nvSpPr>
        <p:spPr>
          <a:xfrm>
            <a:off x="315026" y="319875"/>
            <a:ext cx="85428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pic>
        <p:nvPicPr>
          <p:cNvPr id="2229" name="Google Shape;2229;p153"/>
          <p:cNvPicPr preferRelativeResize="0"/>
          <p:nvPr/>
        </p:nvPicPr>
        <p:blipFill rotWithShape="1">
          <a:blip r:embed="rId3">
            <a:alphaModFix/>
          </a:blip>
          <a:srcRect/>
          <a:stretch/>
        </p:blipFill>
        <p:spPr>
          <a:xfrm>
            <a:off x="350214" y="2054700"/>
            <a:ext cx="2067758" cy="7060"/>
          </a:xfrm>
          <a:prstGeom prst="rect">
            <a:avLst/>
          </a:prstGeom>
          <a:noFill/>
          <a:ln>
            <a:noFill/>
          </a:ln>
        </p:spPr>
      </p:pic>
      <p:sp>
        <p:nvSpPr>
          <p:cNvPr id="2230" name="Google Shape;2230;p153"/>
          <p:cNvSpPr txBox="1">
            <a:spLocks noGrp="1"/>
          </p:cNvSpPr>
          <p:nvPr>
            <p:ph type="body" idx="1"/>
          </p:nvPr>
        </p:nvSpPr>
        <p:spPr>
          <a:xfrm>
            <a:off x="2651462" y="2249424"/>
            <a:ext cx="17940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a:solidFill>
                  <a:schemeClr val="dk1"/>
                </a:solidFill>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a:solidFill>
                  <a:schemeClr val="dk1"/>
                </a:solidFill>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a:solidFill>
                  <a:schemeClr val="dk1"/>
                </a:solidFill>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a:solidFill>
                  <a:schemeClr val="dk1"/>
                </a:solidFill>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a:solidFill>
                  <a:schemeClr val="dk1"/>
                </a:solidFill>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31" name="Google Shape;2231;p153"/>
          <p:cNvSpPr txBox="1">
            <a:spLocks noGrp="1"/>
          </p:cNvSpPr>
          <p:nvPr>
            <p:ph type="body" idx="2"/>
          </p:nvPr>
        </p:nvSpPr>
        <p:spPr>
          <a:xfrm>
            <a:off x="4796546" y="2249424"/>
            <a:ext cx="17940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a:solidFill>
                  <a:schemeClr val="dk1"/>
                </a:solidFill>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a:solidFill>
                  <a:schemeClr val="dk1"/>
                </a:solidFill>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a:solidFill>
                  <a:schemeClr val="dk1"/>
                </a:solidFill>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a:solidFill>
                  <a:schemeClr val="dk1"/>
                </a:solidFill>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a:solidFill>
                  <a:schemeClr val="dk1"/>
                </a:solidFill>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32" name="Google Shape;2232;p153"/>
          <p:cNvSpPr txBox="1">
            <a:spLocks noGrp="1"/>
          </p:cNvSpPr>
          <p:nvPr>
            <p:ph type="body" idx="3"/>
          </p:nvPr>
        </p:nvSpPr>
        <p:spPr>
          <a:xfrm>
            <a:off x="6942821" y="2249424"/>
            <a:ext cx="17940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a:solidFill>
                  <a:schemeClr val="dk1"/>
                </a:solidFill>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a:solidFill>
                  <a:schemeClr val="dk1"/>
                </a:solidFill>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a:solidFill>
                  <a:schemeClr val="dk1"/>
                </a:solidFill>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a:solidFill>
                  <a:schemeClr val="dk1"/>
                </a:solidFill>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a:solidFill>
                  <a:schemeClr val="dk1"/>
                </a:solidFill>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33" name="Google Shape;2233;p153"/>
          <p:cNvSpPr txBox="1">
            <a:spLocks noGrp="1"/>
          </p:cNvSpPr>
          <p:nvPr>
            <p:ph type="title" idx="4" hasCustomPrompt="1"/>
          </p:nvPr>
        </p:nvSpPr>
        <p:spPr>
          <a:xfrm>
            <a:off x="2651462" y="1286890"/>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234" name="Google Shape;2234;p153"/>
          <p:cNvSpPr txBox="1">
            <a:spLocks noGrp="1"/>
          </p:cNvSpPr>
          <p:nvPr>
            <p:ph type="title" idx="5" hasCustomPrompt="1"/>
          </p:nvPr>
        </p:nvSpPr>
        <p:spPr>
          <a:xfrm>
            <a:off x="4796546" y="1286890"/>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235" name="Google Shape;2235;p153"/>
          <p:cNvSpPr txBox="1">
            <a:spLocks noGrp="1"/>
          </p:cNvSpPr>
          <p:nvPr>
            <p:ph type="title" idx="6" hasCustomPrompt="1"/>
          </p:nvPr>
        </p:nvSpPr>
        <p:spPr>
          <a:xfrm>
            <a:off x="6942821" y="1286890"/>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236" name="Google Shape;2236;p153"/>
          <p:cNvSpPr txBox="1">
            <a:spLocks noGrp="1"/>
          </p:cNvSpPr>
          <p:nvPr>
            <p:ph type="body" idx="7"/>
          </p:nvPr>
        </p:nvSpPr>
        <p:spPr>
          <a:xfrm>
            <a:off x="515283" y="2235690"/>
            <a:ext cx="24462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b="1">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b="1">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b="1">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b="1">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b="1">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37" name="Google Shape;2237;p153"/>
          <p:cNvSpPr txBox="1">
            <a:spLocks noGrp="1"/>
          </p:cNvSpPr>
          <p:nvPr>
            <p:ph type="title" idx="8" hasCustomPrompt="1"/>
          </p:nvPr>
        </p:nvSpPr>
        <p:spPr>
          <a:xfrm>
            <a:off x="515283" y="1265458"/>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pic>
        <p:nvPicPr>
          <p:cNvPr id="2238" name="Google Shape;2238;p153"/>
          <p:cNvPicPr preferRelativeResize="0"/>
          <p:nvPr/>
        </p:nvPicPr>
        <p:blipFill rotWithShape="1">
          <a:blip r:embed="rId3">
            <a:alphaModFix/>
          </a:blip>
          <a:srcRect/>
          <a:stretch/>
        </p:blipFill>
        <p:spPr>
          <a:xfrm>
            <a:off x="2488621" y="2054700"/>
            <a:ext cx="2067758" cy="7060"/>
          </a:xfrm>
          <a:prstGeom prst="rect">
            <a:avLst/>
          </a:prstGeom>
          <a:noFill/>
          <a:ln>
            <a:noFill/>
          </a:ln>
        </p:spPr>
      </p:pic>
      <p:pic>
        <p:nvPicPr>
          <p:cNvPr id="2239" name="Google Shape;2239;p153"/>
          <p:cNvPicPr preferRelativeResize="0"/>
          <p:nvPr/>
        </p:nvPicPr>
        <p:blipFill rotWithShape="1">
          <a:blip r:embed="rId3">
            <a:alphaModFix/>
          </a:blip>
          <a:srcRect/>
          <a:stretch/>
        </p:blipFill>
        <p:spPr>
          <a:xfrm>
            <a:off x="4630553" y="2054700"/>
            <a:ext cx="2067758" cy="7060"/>
          </a:xfrm>
          <a:prstGeom prst="rect">
            <a:avLst/>
          </a:prstGeom>
          <a:noFill/>
          <a:ln>
            <a:noFill/>
          </a:ln>
        </p:spPr>
      </p:pic>
      <p:pic>
        <p:nvPicPr>
          <p:cNvPr id="2240" name="Google Shape;2240;p153"/>
          <p:cNvPicPr preferRelativeResize="0"/>
          <p:nvPr/>
        </p:nvPicPr>
        <p:blipFill rotWithShape="1">
          <a:blip r:embed="rId3">
            <a:alphaModFix/>
          </a:blip>
          <a:srcRect/>
          <a:stretch/>
        </p:blipFill>
        <p:spPr>
          <a:xfrm>
            <a:off x="6782961" y="2054700"/>
            <a:ext cx="2067758" cy="7060"/>
          </a:xfrm>
          <a:prstGeom prst="rect">
            <a:avLst/>
          </a:prstGeom>
          <a:noFill/>
          <a:ln>
            <a:noFill/>
          </a:ln>
        </p:spPr>
      </p:pic>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22_Custom Layout">
  <p:cSld name="22_Custom Layout">
    <p:bg>
      <p:bgPr>
        <a:blipFill>
          <a:blip r:embed="rId2">
            <a:alphaModFix/>
          </a:blip>
          <a:stretch>
            <a:fillRect/>
          </a:stretch>
        </a:blipFill>
        <a:effectLst/>
      </p:bgPr>
    </p:bg>
    <p:spTree>
      <p:nvGrpSpPr>
        <p:cNvPr id="1" name="Shape 2241"/>
        <p:cNvGrpSpPr/>
        <p:nvPr/>
      </p:nvGrpSpPr>
      <p:grpSpPr>
        <a:xfrm>
          <a:off x="0" y="0"/>
          <a:ext cx="0" cy="0"/>
          <a:chOff x="0" y="0"/>
          <a:chExt cx="0" cy="0"/>
        </a:xfrm>
      </p:grpSpPr>
      <p:sp>
        <p:nvSpPr>
          <p:cNvPr id="2242" name="Google Shape;2242;p154"/>
          <p:cNvSpPr/>
          <p:nvPr/>
        </p:nvSpPr>
        <p:spPr>
          <a:xfrm>
            <a:off x="342855"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43" name="Google Shape;2243;p154"/>
          <p:cNvSpPr/>
          <p:nvPr/>
        </p:nvSpPr>
        <p:spPr>
          <a:xfrm>
            <a:off x="3232807"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44" name="Google Shape;2244;p154"/>
          <p:cNvSpPr/>
          <p:nvPr/>
        </p:nvSpPr>
        <p:spPr>
          <a:xfrm>
            <a:off x="6117317"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45" name="Google Shape;2245;p15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246" name="Google Shape;2246;p154"/>
          <p:cNvSpPr txBox="1">
            <a:spLocks noGrp="1"/>
          </p:cNvSpPr>
          <p:nvPr>
            <p:ph type="title"/>
          </p:nvPr>
        </p:nvSpPr>
        <p:spPr>
          <a:xfrm>
            <a:off x="315025" y="319875"/>
            <a:ext cx="85947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247" name="Google Shape;2247;p154"/>
          <p:cNvSpPr>
            <a:spLocks noGrp="1"/>
          </p:cNvSpPr>
          <p:nvPr>
            <p:ph type="pic" idx="2"/>
          </p:nvPr>
        </p:nvSpPr>
        <p:spPr>
          <a:xfrm>
            <a:off x="342855" y="1143171"/>
            <a:ext cx="2792400" cy="1683300"/>
          </a:xfrm>
          <a:prstGeom prst="round2SameRect">
            <a:avLst>
              <a:gd name="adj1" fmla="val 4909"/>
              <a:gd name="adj2" fmla="val 0"/>
            </a:avLst>
          </a:prstGeom>
          <a:noFill/>
          <a:ln>
            <a:noFill/>
          </a:ln>
        </p:spPr>
      </p:sp>
      <p:sp>
        <p:nvSpPr>
          <p:cNvPr id="2248" name="Google Shape;2248;p154"/>
          <p:cNvSpPr>
            <a:spLocks noGrp="1"/>
          </p:cNvSpPr>
          <p:nvPr>
            <p:ph type="pic" idx="3"/>
          </p:nvPr>
        </p:nvSpPr>
        <p:spPr>
          <a:xfrm>
            <a:off x="3232807" y="1143171"/>
            <a:ext cx="2792400" cy="1683300"/>
          </a:xfrm>
          <a:prstGeom prst="round2SameRect">
            <a:avLst>
              <a:gd name="adj1" fmla="val 4909"/>
              <a:gd name="adj2" fmla="val 0"/>
            </a:avLst>
          </a:prstGeom>
          <a:noFill/>
          <a:ln>
            <a:noFill/>
          </a:ln>
        </p:spPr>
      </p:sp>
      <p:sp>
        <p:nvSpPr>
          <p:cNvPr id="2249" name="Google Shape;2249;p154"/>
          <p:cNvSpPr>
            <a:spLocks noGrp="1"/>
          </p:cNvSpPr>
          <p:nvPr>
            <p:ph type="pic" idx="4"/>
          </p:nvPr>
        </p:nvSpPr>
        <p:spPr>
          <a:xfrm>
            <a:off x="6117317" y="1143171"/>
            <a:ext cx="2792400" cy="1683300"/>
          </a:xfrm>
          <a:prstGeom prst="round2SameRect">
            <a:avLst>
              <a:gd name="adj1" fmla="val 4909"/>
              <a:gd name="adj2" fmla="val 0"/>
            </a:avLst>
          </a:prstGeom>
          <a:noFill/>
          <a:ln>
            <a:noFill/>
          </a:ln>
        </p:spPr>
      </p:sp>
      <p:sp>
        <p:nvSpPr>
          <p:cNvPr id="2250" name="Google Shape;2250;p154"/>
          <p:cNvSpPr txBox="1">
            <a:spLocks noGrp="1"/>
          </p:cNvSpPr>
          <p:nvPr>
            <p:ph type="subTitle" idx="1"/>
          </p:nvPr>
        </p:nvSpPr>
        <p:spPr>
          <a:xfrm>
            <a:off x="502453" y="3033019"/>
            <a:ext cx="24441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251" name="Google Shape;2251;p154"/>
          <p:cNvSpPr txBox="1">
            <a:spLocks noGrp="1"/>
          </p:cNvSpPr>
          <p:nvPr>
            <p:ph type="subTitle" idx="5"/>
          </p:nvPr>
        </p:nvSpPr>
        <p:spPr>
          <a:xfrm>
            <a:off x="3402434" y="3033014"/>
            <a:ext cx="23964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252" name="Google Shape;2252;p154"/>
          <p:cNvSpPr txBox="1">
            <a:spLocks noGrp="1"/>
          </p:cNvSpPr>
          <p:nvPr>
            <p:ph type="subTitle" idx="6"/>
          </p:nvPr>
        </p:nvSpPr>
        <p:spPr>
          <a:xfrm>
            <a:off x="6302409" y="3033014"/>
            <a:ext cx="23964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253" name="Google Shape;2253;p154"/>
          <p:cNvSpPr txBox="1">
            <a:spLocks noGrp="1"/>
          </p:cNvSpPr>
          <p:nvPr>
            <p:ph type="subTitle" idx="7"/>
          </p:nvPr>
        </p:nvSpPr>
        <p:spPr>
          <a:xfrm>
            <a:off x="3404271" y="3669609"/>
            <a:ext cx="24441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254" name="Google Shape;2254;p154"/>
          <p:cNvSpPr txBox="1">
            <a:spLocks noGrp="1"/>
          </p:cNvSpPr>
          <p:nvPr>
            <p:ph type="subTitle" idx="8"/>
          </p:nvPr>
        </p:nvSpPr>
        <p:spPr>
          <a:xfrm>
            <a:off x="6279734" y="3669609"/>
            <a:ext cx="24441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255" name="Google Shape;2255;p154"/>
          <p:cNvSpPr txBox="1">
            <a:spLocks noGrp="1"/>
          </p:cNvSpPr>
          <p:nvPr>
            <p:ph type="subTitle" idx="9"/>
          </p:nvPr>
        </p:nvSpPr>
        <p:spPr>
          <a:xfrm>
            <a:off x="511560" y="3669609"/>
            <a:ext cx="24441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23_Custom Layout">
  <p:cSld name="23_Custom Layout">
    <p:bg>
      <p:bgPr>
        <a:blipFill>
          <a:blip r:embed="rId2">
            <a:alphaModFix/>
          </a:blip>
          <a:stretch>
            <a:fillRect/>
          </a:stretch>
        </a:blipFill>
        <a:effectLst/>
      </p:bgPr>
    </p:bg>
    <p:spTree>
      <p:nvGrpSpPr>
        <p:cNvPr id="1" name="Shape 2256"/>
        <p:cNvGrpSpPr/>
        <p:nvPr/>
      </p:nvGrpSpPr>
      <p:grpSpPr>
        <a:xfrm>
          <a:off x="0" y="0"/>
          <a:ext cx="0" cy="0"/>
          <a:chOff x="0" y="0"/>
          <a:chExt cx="0" cy="0"/>
        </a:xfrm>
      </p:grpSpPr>
      <p:sp>
        <p:nvSpPr>
          <p:cNvPr id="2257" name="Google Shape;2257;p155"/>
          <p:cNvSpPr/>
          <p:nvPr/>
        </p:nvSpPr>
        <p:spPr>
          <a:xfrm>
            <a:off x="1396605" y="2566035"/>
            <a:ext cx="31272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58" name="Google Shape;2258;p155"/>
          <p:cNvSpPr/>
          <p:nvPr/>
        </p:nvSpPr>
        <p:spPr>
          <a:xfrm>
            <a:off x="4620214" y="2566035"/>
            <a:ext cx="31272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59" name="Google Shape;2259;p15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260" name="Google Shape;2260;p155"/>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261" name="Google Shape;2261;p155"/>
          <p:cNvSpPr>
            <a:spLocks noGrp="1"/>
          </p:cNvSpPr>
          <p:nvPr>
            <p:ph type="pic" idx="2"/>
          </p:nvPr>
        </p:nvSpPr>
        <p:spPr>
          <a:xfrm>
            <a:off x="1396605" y="1142575"/>
            <a:ext cx="3124200" cy="1686300"/>
          </a:xfrm>
          <a:prstGeom prst="round2SameRect">
            <a:avLst>
              <a:gd name="adj1" fmla="val 4909"/>
              <a:gd name="adj2" fmla="val 0"/>
            </a:avLst>
          </a:prstGeom>
          <a:solidFill>
            <a:schemeClr val="lt1"/>
          </a:solidFill>
          <a:ln>
            <a:noFill/>
          </a:ln>
        </p:spPr>
      </p:sp>
      <p:sp>
        <p:nvSpPr>
          <p:cNvPr id="2262" name="Google Shape;2262;p155"/>
          <p:cNvSpPr>
            <a:spLocks noGrp="1"/>
          </p:cNvSpPr>
          <p:nvPr>
            <p:ph type="pic" idx="3"/>
          </p:nvPr>
        </p:nvSpPr>
        <p:spPr>
          <a:xfrm>
            <a:off x="4620214" y="1142575"/>
            <a:ext cx="3124200" cy="1686300"/>
          </a:xfrm>
          <a:prstGeom prst="round2SameRect">
            <a:avLst>
              <a:gd name="adj1" fmla="val 4909"/>
              <a:gd name="adj2" fmla="val 0"/>
            </a:avLst>
          </a:prstGeom>
          <a:solidFill>
            <a:schemeClr val="lt1"/>
          </a:solidFill>
          <a:ln>
            <a:noFill/>
          </a:ln>
        </p:spPr>
      </p:sp>
      <p:sp>
        <p:nvSpPr>
          <p:cNvPr id="2263" name="Google Shape;2263;p155"/>
          <p:cNvSpPr txBox="1">
            <a:spLocks noGrp="1"/>
          </p:cNvSpPr>
          <p:nvPr>
            <p:ph type="subTitle" idx="1"/>
          </p:nvPr>
        </p:nvSpPr>
        <p:spPr>
          <a:xfrm>
            <a:off x="1583035" y="3035175"/>
            <a:ext cx="27324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264" name="Google Shape;2264;p155"/>
          <p:cNvSpPr txBox="1">
            <a:spLocks noGrp="1"/>
          </p:cNvSpPr>
          <p:nvPr>
            <p:ph type="subTitle" idx="4"/>
          </p:nvPr>
        </p:nvSpPr>
        <p:spPr>
          <a:xfrm>
            <a:off x="1593216" y="3671766"/>
            <a:ext cx="27324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265" name="Google Shape;2265;p155"/>
          <p:cNvSpPr txBox="1">
            <a:spLocks noGrp="1"/>
          </p:cNvSpPr>
          <p:nvPr>
            <p:ph type="subTitle" idx="5"/>
          </p:nvPr>
        </p:nvSpPr>
        <p:spPr>
          <a:xfrm>
            <a:off x="4768489" y="3035175"/>
            <a:ext cx="27222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266" name="Google Shape;2266;p155"/>
          <p:cNvSpPr txBox="1">
            <a:spLocks noGrp="1"/>
          </p:cNvSpPr>
          <p:nvPr>
            <p:ph type="subTitle" idx="6"/>
          </p:nvPr>
        </p:nvSpPr>
        <p:spPr>
          <a:xfrm>
            <a:off x="4778632" y="3671766"/>
            <a:ext cx="27222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24_Custom Layout">
  <p:cSld name="24_Custom Layout">
    <p:bg>
      <p:bgPr>
        <a:blipFill>
          <a:blip r:embed="rId2">
            <a:alphaModFix/>
          </a:blip>
          <a:stretch>
            <a:fillRect/>
          </a:stretch>
        </a:blipFill>
        <a:effectLst/>
      </p:bgPr>
    </p:bg>
    <p:spTree>
      <p:nvGrpSpPr>
        <p:cNvPr id="1" name="Shape 2267"/>
        <p:cNvGrpSpPr/>
        <p:nvPr/>
      </p:nvGrpSpPr>
      <p:grpSpPr>
        <a:xfrm>
          <a:off x="0" y="0"/>
          <a:ext cx="0" cy="0"/>
          <a:chOff x="0" y="0"/>
          <a:chExt cx="0" cy="0"/>
        </a:xfrm>
      </p:grpSpPr>
      <p:sp>
        <p:nvSpPr>
          <p:cNvPr id="2268" name="Google Shape;2268;p156"/>
          <p:cNvSpPr/>
          <p:nvPr/>
        </p:nvSpPr>
        <p:spPr>
          <a:xfrm>
            <a:off x="1396604" y="1143001"/>
            <a:ext cx="3127200" cy="1216800"/>
          </a:xfrm>
          <a:prstGeom prst="round2SameRect">
            <a:avLst>
              <a:gd name="adj1" fmla="val 3905"/>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69" name="Google Shape;2269;p156"/>
          <p:cNvSpPr/>
          <p:nvPr/>
        </p:nvSpPr>
        <p:spPr>
          <a:xfrm>
            <a:off x="4613071" y="1143001"/>
            <a:ext cx="3127200" cy="1216800"/>
          </a:xfrm>
          <a:prstGeom prst="round2SameRect">
            <a:avLst>
              <a:gd name="adj1" fmla="val 3905"/>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70" name="Google Shape;2270;p156"/>
          <p:cNvSpPr/>
          <p:nvPr/>
        </p:nvSpPr>
        <p:spPr>
          <a:xfrm rot="10800000">
            <a:off x="1396585" y="2359800"/>
            <a:ext cx="3127200" cy="20979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71" name="Google Shape;2271;p156"/>
          <p:cNvSpPr/>
          <p:nvPr/>
        </p:nvSpPr>
        <p:spPr>
          <a:xfrm rot="10800000">
            <a:off x="4613052" y="2359800"/>
            <a:ext cx="3127200" cy="20979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72" name="Google Shape;2272;p15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273" name="Google Shape;2273;p156"/>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274" name="Google Shape;2274;p156"/>
          <p:cNvSpPr txBox="1">
            <a:spLocks noGrp="1"/>
          </p:cNvSpPr>
          <p:nvPr>
            <p:ph type="body" idx="1"/>
          </p:nvPr>
        </p:nvSpPr>
        <p:spPr>
          <a:xfrm>
            <a:off x="1711703" y="3344466"/>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chemeClr val="accent5"/>
              </a:buClr>
              <a:buSzPts val="810"/>
              <a:buChar char="●"/>
              <a:defRPr sz="900">
                <a:solidFill>
                  <a:schemeClr val="accent5"/>
                </a:solidFill>
              </a:defRPr>
            </a:lvl1pPr>
            <a:lvl2pPr marL="914400" lvl="1" indent="-271459" algn="l">
              <a:lnSpc>
                <a:spcPct val="95000"/>
              </a:lnSpc>
              <a:spcBef>
                <a:spcPts val="1350"/>
              </a:spcBef>
              <a:spcAft>
                <a:spcPts val="0"/>
              </a:spcAft>
              <a:buClr>
                <a:schemeClr val="accent5"/>
              </a:buClr>
              <a:buSzPts val="675"/>
              <a:buChar char="●"/>
              <a:defRPr sz="750">
                <a:solidFill>
                  <a:schemeClr val="accent5"/>
                </a:solidFill>
              </a:defRPr>
            </a:lvl2pPr>
            <a:lvl3pPr marL="1371600" lvl="2" indent="-267173" algn="l">
              <a:lnSpc>
                <a:spcPct val="95000"/>
              </a:lnSpc>
              <a:spcBef>
                <a:spcPts val="1350"/>
              </a:spcBef>
              <a:spcAft>
                <a:spcPts val="0"/>
              </a:spcAft>
              <a:buClr>
                <a:schemeClr val="accent5"/>
              </a:buClr>
              <a:buSzPts val="607"/>
              <a:buChar char="●"/>
              <a:defRPr sz="675">
                <a:solidFill>
                  <a:schemeClr val="accent5"/>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75" name="Google Shape;2275;p156"/>
          <p:cNvSpPr txBox="1">
            <a:spLocks noGrp="1"/>
          </p:cNvSpPr>
          <p:nvPr>
            <p:ph type="body" idx="2"/>
          </p:nvPr>
        </p:nvSpPr>
        <p:spPr>
          <a:xfrm>
            <a:off x="4882637" y="3344466"/>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chemeClr val="accent5"/>
              </a:buClr>
              <a:buSzPts val="810"/>
              <a:buChar char="●"/>
              <a:defRPr sz="900">
                <a:solidFill>
                  <a:schemeClr val="accent5"/>
                </a:solidFill>
              </a:defRPr>
            </a:lvl1pPr>
            <a:lvl2pPr marL="914400" lvl="1" indent="-271459" algn="l">
              <a:lnSpc>
                <a:spcPct val="95000"/>
              </a:lnSpc>
              <a:spcBef>
                <a:spcPts val="1350"/>
              </a:spcBef>
              <a:spcAft>
                <a:spcPts val="0"/>
              </a:spcAft>
              <a:buClr>
                <a:schemeClr val="accent5"/>
              </a:buClr>
              <a:buSzPts val="675"/>
              <a:buChar char="●"/>
              <a:defRPr sz="750">
                <a:solidFill>
                  <a:schemeClr val="accent5"/>
                </a:solidFill>
              </a:defRPr>
            </a:lvl2pPr>
            <a:lvl3pPr marL="1371600" lvl="2" indent="-267173" algn="l">
              <a:lnSpc>
                <a:spcPct val="95000"/>
              </a:lnSpc>
              <a:spcBef>
                <a:spcPts val="1350"/>
              </a:spcBef>
              <a:spcAft>
                <a:spcPts val="0"/>
              </a:spcAft>
              <a:buClr>
                <a:schemeClr val="accent5"/>
              </a:buClr>
              <a:buSzPts val="607"/>
              <a:buChar char="●"/>
              <a:defRPr sz="675">
                <a:solidFill>
                  <a:schemeClr val="accent5"/>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76" name="Google Shape;2276;p156"/>
          <p:cNvSpPr txBox="1">
            <a:spLocks noGrp="1"/>
          </p:cNvSpPr>
          <p:nvPr>
            <p:ph type="subTitle" idx="3"/>
          </p:nvPr>
        </p:nvSpPr>
        <p:spPr>
          <a:xfrm>
            <a:off x="1711718" y="2655525"/>
            <a:ext cx="2567700" cy="572100"/>
          </a:xfrm>
          <a:prstGeom prst="rect">
            <a:avLst/>
          </a:prstGeom>
        </p:spPr>
        <p:txBody>
          <a:bodyPr spcFirstLastPara="1" wrap="square" lIns="34275" tIns="34275" rIns="34275" bIns="34275" anchor="t" anchorCtr="0">
            <a:noAutofit/>
          </a:bodyPr>
          <a:lstStyle>
            <a:lvl1pPr marL="0" marR="0" lvl="0" indent="0" algn="ctr">
              <a:lnSpc>
                <a:spcPct val="94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
        <p:nvSpPr>
          <p:cNvPr id="2277" name="Google Shape;2277;p156"/>
          <p:cNvSpPr txBox="1">
            <a:spLocks noGrp="1"/>
          </p:cNvSpPr>
          <p:nvPr>
            <p:ph type="subTitle" idx="4"/>
          </p:nvPr>
        </p:nvSpPr>
        <p:spPr>
          <a:xfrm>
            <a:off x="4882652" y="2655525"/>
            <a:ext cx="2567700" cy="572100"/>
          </a:xfrm>
          <a:prstGeom prst="rect">
            <a:avLst/>
          </a:prstGeom>
        </p:spPr>
        <p:txBody>
          <a:bodyPr spcFirstLastPara="1" wrap="square" lIns="34275" tIns="34275" rIns="34275" bIns="34275" anchor="t" anchorCtr="0">
            <a:noAutofit/>
          </a:bodyPr>
          <a:lstStyle>
            <a:lvl1pPr marL="0" marR="0" lvl="0" indent="0" algn="ctr">
              <a:lnSpc>
                <a:spcPct val="94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25_Custom Layout">
  <p:cSld name="25_Custom Layout">
    <p:bg>
      <p:bgPr>
        <a:blipFill>
          <a:blip r:embed="rId2">
            <a:alphaModFix/>
          </a:blip>
          <a:stretch>
            <a:fillRect/>
          </a:stretch>
        </a:blipFill>
        <a:effectLst/>
      </p:bgPr>
    </p:bg>
    <p:spTree>
      <p:nvGrpSpPr>
        <p:cNvPr id="1" name="Shape 2278"/>
        <p:cNvGrpSpPr/>
        <p:nvPr/>
      </p:nvGrpSpPr>
      <p:grpSpPr>
        <a:xfrm>
          <a:off x="0" y="0"/>
          <a:ext cx="0" cy="0"/>
          <a:chOff x="0" y="0"/>
          <a:chExt cx="0" cy="0"/>
        </a:xfrm>
      </p:grpSpPr>
      <p:sp>
        <p:nvSpPr>
          <p:cNvPr id="2279" name="Google Shape;2279;p157"/>
          <p:cNvSpPr/>
          <p:nvPr/>
        </p:nvSpPr>
        <p:spPr>
          <a:xfrm>
            <a:off x="1403748" y="1145541"/>
            <a:ext cx="31200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80" name="Google Shape;2280;p157"/>
          <p:cNvSpPr/>
          <p:nvPr/>
        </p:nvSpPr>
        <p:spPr>
          <a:xfrm>
            <a:off x="4620216" y="1145541"/>
            <a:ext cx="31200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81" name="Google Shape;2281;p157"/>
          <p:cNvSpPr/>
          <p:nvPr/>
        </p:nvSpPr>
        <p:spPr>
          <a:xfrm rot="10800000">
            <a:off x="1396584" y="3140699"/>
            <a:ext cx="3127200" cy="13170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82" name="Google Shape;2282;p157"/>
          <p:cNvSpPr/>
          <p:nvPr/>
        </p:nvSpPr>
        <p:spPr>
          <a:xfrm rot="10800000">
            <a:off x="4613052" y="3140699"/>
            <a:ext cx="3127200" cy="13170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83" name="Google Shape;2283;p15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284" name="Google Shape;2284;p157"/>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285" name="Google Shape;2285;p157"/>
          <p:cNvSpPr txBox="1">
            <a:spLocks noGrp="1"/>
          </p:cNvSpPr>
          <p:nvPr>
            <p:ph type="body" idx="1"/>
          </p:nvPr>
        </p:nvSpPr>
        <p:spPr>
          <a:xfrm>
            <a:off x="1711703" y="3344466"/>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chemeClr val="accent5"/>
              </a:buClr>
              <a:buSzPts val="810"/>
              <a:buChar char="●"/>
              <a:defRPr sz="900">
                <a:solidFill>
                  <a:schemeClr val="accent5"/>
                </a:solidFill>
              </a:defRPr>
            </a:lvl1pPr>
            <a:lvl2pPr marL="914400" lvl="1" indent="-271459" algn="l">
              <a:lnSpc>
                <a:spcPct val="95000"/>
              </a:lnSpc>
              <a:spcBef>
                <a:spcPts val="1350"/>
              </a:spcBef>
              <a:spcAft>
                <a:spcPts val="0"/>
              </a:spcAft>
              <a:buClr>
                <a:schemeClr val="accent5"/>
              </a:buClr>
              <a:buSzPts val="675"/>
              <a:buChar char="●"/>
              <a:defRPr sz="750">
                <a:solidFill>
                  <a:schemeClr val="accent5"/>
                </a:solidFill>
              </a:defRPr>
            </a:lvl2pPr>
            <a:lvl3pPr marL="1371600" lvl="2" indent="-267173" algn="l">
              <a:lnSpc>
                <a:spcPct val="95000"/>
              </a:lnSpc>
              <a:spcBef>
                <a:spcPts val="1350"/>
              </a:spcBef>
              <a:spcAft>
                <a:spcPts val="0"/>
              </a:spcAft>
              <a:buClr>
                <a:schemeClr val="accent5"/>
              </a:buClr>
              <a:buSzPts val="607"/>
              <a:buChar char="●"/>
              <a:defRPr sz="675">
                <a:solidFill>
                  <a:schemeClr val="accent5"/>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2286" name="Google Shape;2286;p157"/>
          <p:cNvSpPr txBox="1">
            <a:spLocks noGrp="1"/>
          </p:cNvSpPr>
          <p:nvPr>
            <p:ph type="body" idx="2"/>
          </p:nvPr>
        </p:nvSpPr>
        <p:spPr>
          <a:xfrm>
            <a:off x="4882637" y="3344466"/>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chemeClr val="accent5"/>
              </a:buClr>
              <a:buSzPts val="810"/>
              <a:buChar char="●"/>
              <a:defRPr sz="900">
                <a:solidFill>
                  <a:schemeClr val="accent5"/>
                </a:solidFill>
              </a:defRPr>
            </a:lvl1pPr>
            <a:lvl2pPr marL="914400" lvl="1" indent="-271459" algn="l">
              <a:lnSpc>
                <a:spcPct val="95000"/>
              </a:lnSpc>
              <a:spcBef>
                <a:spcPts val="1350"/>
              </a:spcBef>
              <a:spcAft>
                <a:spcPts val="0"/>
              </a:spcAft>
              <a:buClr>
                <a:schemeClr val="accent5"/>
              </a:buClr>
              <a:buSzPts val="675"/>
              <a:buChar char="●"/>
              <a:defRPr sz="750">
                <a:solidFill>
                  <a:schemeClr val="accent5"/>
                </a:solidFill>
              </a:defRPr>
            </a:lvl2pPr>
            <a:lvl3pPr marL="1371600" lvl="2" indent="-267173" algn="l">
              <a:lnSpc>
                <a:spcPct val="95000"/>
              </a:lnSpc>
              <a:spcBef>
                <a:spcPts val="1350"/>
              </a:spcBef>
              <a:spcAft>
                <a:spcPts val="0"/>
              </a:spcAft>
              <a:buClr>
                <a:schemeClr val="accent5"/>
              </a:buClr>
              <a:buSzPts val="607"/>
              <a:buChar char="●"/>
              <a:defRPr sz="675">
                <a:solidFill>
                  <a:schemeClr val="accent5"/>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2287" name="Google Shape;2287;p157"/>
          <p:cNvSpPr txBox="1">
            <a:spLocks noGrp="1"/>
          </p:cNvSpPr>
          <p:nvPr>
            <p:ph type="subTitle" idx="3"/>
          </p:nvPr>
        </p:nvSpPr>
        <p:spPr>
          <a:xfrm>
            <a:off x="1711704" y="2463197"/>
            <a:ext cx="2567700" cy="572100"/>
          </a:xfrm>
          <a:prstGeom prst="rect">
            <a:avLst/>
          </a:prstGeom>
        </p:spPr>
        <p:txBody>
          <a:bodyPr spcFirstLastPara="1" wrap="square" lIns="34275" tIns="34275" rIns="34275" bIns="34275" anchor="t" anchorCtr="0">
            <a:noAutofit/>
          </a:bodyPr>
          <a:lstStyle>
            <a:lvl1pPr marL="0" marR="0" lvl="0" indent="0" algn="ctr">
              <a:lnSpc>
                <a:spcPct val="94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2288" name="Google Shape;2288;p157"/>
          <p:cNvSpPr txBox="1">
            <a:spLocks noGrp="1"/>
          </p:cNvSpPr>
          <p:nvPr>
            <p:ph type="subTitle" idx="4"/>
          </p:nvPr>
        </p:nvSpPr>
        <p:spPr>
          <a:xfrm>
            <a:off x="4882652" y="2463197"/>
            <a:ext cx="2567700" cy="572100"/>
          </a:xfrm>
          <a:prstGeom prst="rect">
            <a:avLst/>
          </a:prstGeom>
        </p:spPr>
        <p:txBody>
          <a:bodyPr spcFirstLastPara="1" wrap="square" lIns="34275" tIns="34275" rIns="34275" bIns="34275" anchor="t" anchorCtr="0">
            <a:noAutofit/>
          </a:bodyPr>
          <a:lstStyle>
            <a:lvl1pPr marL="0" marR="0" lvl="0" indent="0" algn="ctr">
              <a:lnSpc>
                <a:spcPct val="94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26_Custom Layout">
  <p:cSld name="26_Custom Layout">
    <p:bg>
      <p:bgPr>
        <a:blipFill>
          <a:blip r:embed="rId2">
            <a:alphaModFix/>
          </a:blip>
          <a:stretch>
            <a:fillRect/>
          </a:stretch>
        </a:blipFill>
        <a:effectLst/>
      </p:bgPr>
    </p:bg>
    <p:spTree>
      <p:nvGrpSpPr>
        <p:cNvPr id="1" name="Shape 2289"/>
        <p:cNvGrpSpPr/>
        <p:nvPr/>
      </p:nvGrpSpPr>
      <p:grpSpPr>
        <a:xfrm>
          <a:off x="0" y="0"/>
          <a:ext cx="0" cy="0"/>
          <a:chOff x="0" y="0"/>
          <a:chExt cx="0" cy="0"/>
        </a:xfrm>
      </p:grpSpPr>
      <p:sp>
        <p:nvSpPr>
          <p:cNvPr id="2290" name="Google Shape;2290;p158"/>
          <p:cNvSpPr/>
          <p:nvPr/>
        </p:nvSpPr>
        <p:spPr>
          <a:xfrm>
            <a:off x="3222813" y="1144976"/>
            <a:ext cx="2804400" cy="1216800"/>
          </a:xfrm>
          <a:prstGeom prst="round2SameRect">
            <a:avLst>
              <a:gd name="adj1" fmla="val 6589"/>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91" name="Google Shape;2291;p158"/>
          <p:cNvSpPr/>
          <p:nvPr/>
        </p:nvSpPr>
        <p:spPr>
          <a:xfrm>
            <a:off x="6107166" y="1144976"/>
            <a:ext cx="2804400" cy="1216800"/>
          </a:xfrm>
          <a:prstGeom prst="round2SameRect">
            <a:avLst>
              <a:gd name="adj1" fmla="val 6589"/>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92" name="Google Shape;2292;p158"/>
          <p:cNvSpPr/>
          <p:nvPr/>
        </p:nvSpPr>
        <p:spPr>
          <a:xfrm rot="10800000">
            <a:off x="3222793"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93" name="Google Shape;2293;p158"/>
          <p:cNvSpPr/>
          <p:nvPr/>
        </p:nvSpPr>
        <p:spPr>
          <a:xfrm rot="10800000">
            <a:off x="6107146"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94" name="Google Shape;2294;p158"/>
          <p:cNvSpPr/>
          <p:nvPr/>
        </p:nvSpPr>
        <p:spPr>
          <a:xfrm rot="10800000">
            <a:off x="338440"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95" name="Google Shape;2295;p158"/>
          <p:cNvSpPr/>
          <p:nvPr/>
        </p:nvSpPr>
        <p:spPr>
          <a:xfrm>
            <a:off x="338461" y="1144976"/>
            <a:ext cx="2804400" cy="1216800"/>
          </a:xfrm>
          <a:prstGeom prst="round2SameRect">
            <a:avLst>
              <a:gd name="adj1" fmla="val 6589"/>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96" name="Google Shape;2296;p15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297" name="Google Shape;2297;p158"/>
          <p:cNvSpPr txBox="1">
            <a:spLocks noGrp="1"/>
          </p:cNvSpPr>
          <p:nvPr>
            <p:ph type="title"/>
          </p:nvPr>
        </p:nvSpPr>
        <p:spPr>
          <a:xfrm>
            <a:off x="315025" y="319875"/>
            <a:ext cx="8596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298" name="Google Shape;2298;p158"/>
          <p:cNvSpPr txBox="1">
            <a:spLocks noGrp="1"/>
          </p:cNvSpPr>
          <p:nvPr>
            <p:ph type="body" idx="1"/>
          </p:nvPr>
        </p:nvSpPr>
        <p:spPr>
          <a:xfrm>
            <a:off x="456728" y="3322033"/>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30981" algn="l">
              <a:lnSpc>
                <a:spcPct val="95000"/>
              </a:lnSpc>
              <a:spcBef>
                <a:spcPts val="1350"/>
              </a:spcBef>
              <a:spcAft>
                <a:spcPts val="0"/>
              </a:spcAft>
              <a:buClr>
                <a:schemeClr val="dk1"/>
              </a:buClr>
              <a:buChar char="●"/>
              <a:defRPr sz="1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2299" name="Google Shape;2299;p158"/>
          <p:cNvSpPr txBox="1">
            <a:spLocks noGrp="1"/>
          </p:cNvSpPr>
          <p:nvPr>
            <p:ph type="body" idx="2"/>
          </p:nvPr>
        </p:nvSpPr>
        <p:spPr>
          <a:xfrm>
            <a:off x="3346182" y="3322033"/>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30981" algn="l">
              <a:lnSpc>
                <a:spcPct val="95000"/>
              </a:lnSpc>
              <a:spcBef>
                <a:spcPts val="1350"/>
              </a:spcBef>
              <a:spcAft>
                <a:spcPts val="0"/>
              </a:spcAft>
              <a:buClr>
                <a:schemeClr val="dk1"/>
              </a:buClr>
              <a:buChar char="●"/>
              <a:defRPr sz="1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2300" name="Google Shape;2300;p158"/>
          <p:cNvSpPr txBox="1">
            <a:spLocks noGrp="1"/>
          </p:cNvSpPr>
          <p:nvPr>
            <p:ph type="body" idx="3"/>
          </p:nvPr>
        </p:nvSpPr>
        <p:spPr>
          <a:xfrm>
            <a:off x="6230554" y="3322033"/>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30981" algn="l">
              <a:lnSpc>
                <a:spcPct val="95000"/>
              </a:lnSpc>
              <a:spcBef>
                <a:spcPts val="1350"/>
              </a:spcBef>
              <a:spcAft>
                <a:spcPts val="0"/>
              </a:spcAft>
              <a:buClr>
                <a:schemeClr val="dk1"/>
              </a:buClr>
              <a:buChar char="●"/>
              <a:defRPr sz="1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2301" name="Google Shape;2301;p158"/>
          <p:cNvSpPr txBox="1">
            <a:spLocks noGrp="1"/>
          </p:cNvSpPr>
          <p:nvPr>
            <p:ph type="subTitle" idx="4"/>
          </p:nvPr>
        </p:nvSpPr>
        <p:spPr>
          <a:xfrm>
            <a:off x="456767" y="2669559"/>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2302" name="Google Shape;2302;p158"/>
          <p:cNvSpPr txBox="1">
            <a:spLocks noGrp="1"/>
          </p:cNvSpPr>
          <p:nvPr>
            <p:ph type="subTitle" idx="5"/>
          </p:nvPr>
        </p:nvSpPr>
        <p:spPr>
          <a:xfrm>
            <a:off x="3346195" y="2669559"/>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2303" name="Google Shape;2303;p158"/>
          <p:cNvSpPr txBox="1">
            <a:spLocks noGrp="1"/>
          </p:cNvSpPr>
          <p:nvPr>
            <p:ph type="subTitle" idx="6"/>
          </p:nvPr>
        </p:nvSpPr>
        <p:spPr>
          <a:xfrm>
            <a:off x="6230569" y="2669559"/>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27_Custom Layout">
  <p:cSld name="27_Custom Layout">
    <p:bg>
      <p:bgPr>
        <a:blipFill>
          <a:blip r:embed="rId2">
            <a:alphaModFix/>
          </a:blip>
          <a:stretch>
            <a:fillRect/>
          </a:stretch>
        </a:blipFill>
        <a:effectLst/>
      </p:bgPr>
    </p:bg>
    <p:spTree>
      <p:nvGrpSpPr>
        <p:cNvPr id="1" name="Shape 2304"/>
        <p:cNvGrpSpPr/>
        <p:nvPr/>
      </p:nvGrpSpPr>
      <p:grpSpPr>
        <a:xfrm>
          <a:off x="0" y="0"/>
          <a:ext cx="0" cy="0"/>
          <a:chOff x="0" y="0"/>
          <a:chExt cx="0" cy="0"/>
        </a:xfrm>
      </p:grpSpPr>
      <p:sp>
        <p:nvSpPr>
          <p:cNvPr id="2305" name="Google Shape;2305;p159"/>
          <p:cNvSpPr/>
          <p:nvPr/>
        </p:nvSpPr>
        <p:spPr>
          <a:xfrm rot="10800000">
            <a:off x="3222792"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06" name="Google Shape;2306;p159"/>
          <p:cNvSpPr/>
          <p:nvPr/>
        </p:nvSpPr>
        <p:spPr>
          <a:xfrm rot="10800000">
            <a:off x="6107145"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07" name="Google Shape;2307;p159"/>
          <p:cNvSpPr/>
          <p:nvPr/>
        </p:nvSpPr>
        <p:spPr>
          <a:xfrm rot="10800000">
            <a:off x="338440"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08" name="Google Shape;2308;p159"/>
          <p:cNvSpPr/>
          <p:nvPr/>
        </p:nvSpPr>
        <p:spPr>
          <a:xfrm>
            <a:off x="338461" y="1144976"/>
            <a:ext cx="2804400" cy="1974600"/>
          </a:xfrm>
          <a:prstGeom prst="round2SameRect">
            <a:avLst>
              <a:gd name="adj1" fmla="val 4384"/>
              <a:gd name="adj2" fmla="val 0"/>
            </a:avLst>
          </a:prstGeom>
          <a:gradFill>
            <a:gsLst>
              <a:gs pos="0">
                <a:srgbClr val="FF001A"/>
              </a:gs>
              <a:gs pos="74000">
                <a:srgbClr val="290051"/>
              </a:gs>
              <a:gs pos="100000">
                <a:srgbClr val="0C0024"/>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09" name="Google Shape;2309;p159"/>
          <p:cNvSpPr/>
          <p:nvPr/>
        </p:nvSpPr>
        <p:spPr>
          <a:xfrm>
            <a:off x="6107166"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10" name="Google Shape;2310;p159"/>
          <p:cNvSpPr/>
          <p:nvPr/>
        </p:nvSpPr>
        <p:spPr>
          <a:xfrm>
            <a:off x="3231435"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11" name="Google Shape;2311;p15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312" name="Google Shape;2312;p159"/>
          <p:cNvSpPr txBox="1">
            <a:spLocks noGrp="1"/>
          </p:cNvSpPr>
          <p:nvPr>
            <p:ph type="title"/>
          </p:nvPr>
        </p:nvSpPr>
        <p:spPr>
          <a:xfrm>
            <a:off x="315022" y="319879"/>
            <a:ext cx="68961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313" name="Google Shape;2313;p159"/>
          <p:cNvSpPr txBox="1">
            <a:spLocks noGrp="1"/>
          </p:cNvSpPr>
          <p:nvPr>
            <p:ph type="body" idx="1"/>
          </p:nvPr>
        </p:nvSpPr>
        <p:spPr>
          <a:xfrm>
            <a:off x="456728" y="3322031"/>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314" name="Google Shape;2314;p159"/>
          <p:cNvSpPr/>
          <p:nvPr/>
        </p:nvSpPr>
        <p:spPr>
          <a:xfrm>
            <a:off x="1487709" y="1467104"/>
            <a:ext cx="596978" cy="655616"/>
          </a:xfrm>
          <a:custGeom>
            <a:avLst/>
            <a:gdLst/>
            <a:ahLst/>
            <a:cxnLst/>
            <a:rect l="l" t="t" r="r" b="b"/>
            <a:pathLst>
              <a:path w="1591940" h="1748310" extrusionOk="0">
                <a:moveTo>
                  <a:pt x="1396892" y="1748184"/>
                </a:moveTo>
                <a:lnTo>
                  <a:pt x="0" y="1748184"/>
                </a:lnTo>
                <a:lnTo>
                  <a:pt x="195048" y="1553135"/>
                </a:lnTo>
                <a:lnTo>
                  <a:pt x="195048" y="0"/>
                </a:lnTo>
                <a:lnTo>
                  <a:pt x="1591941" y="0"/>
                </a:lnTo>
                <a:lnTo>
                  <a:pt x="1591941" y="1553262"/>
                </a:lnTo>
                <a:cubicBezTo>
                  <a:pt x="1591941" y="1661029"/>
                  <a:pt x="1504659" y="1748311"/>
                  <a:pt x="1396892" y="1748311"/>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15" name="Google Shape;2315;p159"/>
          <p:cNvSpPr/>
          <p:nvPr/>
        </p:nvSpPr>
        <p:spPr>
          <a:xfrm>
            <a:off x="1414575" y="1656236"/>
            <a:ext cx="146286" cy="466484"/>
          </a:xfrm>
          <a:custGeom>
            <a:avLst/>
            <a:gdLst/>
            <a:ahLst/>
            <a:cxnLst/>
            <a:rect l="l" t="t" r="r" b="b"/>
            <a:pathLst>
              <a:path w="390096" h="1243958" extrusionOk="0">
                <a:moveTo>
                  <a:pt x="0" y="0"/>
                </a:moveTo>
                <a:lnTo>
                  <a:pt x="390097" y="0"/>
                </a:lnTo>
                <a:lnTo>
                  <a:pt x="390097" y="1048910"/>
                </a:lnTo>
                <a:cubicBezTo>
                  <a:pt x="390097" y="1156549"/>
                  <a:pt x="302688" y="1243959"/>
                  <a:pt x="195048" y="1243959"/>
                </a:cubicBezTo>
                <a:lnTo>
                  <a:pt x="195048" y="1243959"/>
                </a:lnTo>
                <a:cubicBezTo>
                  <a:pt x="87409" y="1243831"/>
                  <a:pt x="0" y="1156422"/>
                  <a:pt x="0" y="1048783"/>
                </a:cubicBezTo>
                <a:lnTo>
                  <a:pt x="0" y="0"/>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16" name="Google Shape;2316;p159"/>
          <p:cNvSpPr/>
          <p:nvPr/>
        </p:nvSpPr>
        <p:spPr>
          <a:xfrm>
            <a:off x="1634644" y="153748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17" name="Google Shape;2317;p159"/>
          <p:cNvSpPr/>
          <p:nvPr/>
        </p:nvSpPr>
        <p:spPr>
          <a:xfrm>
            <a:off x="1634644" y="162780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18" name="Google Shape;2318;p159"/>
          <p:cNvSpPr/>
          <p:nvPr/>
        </p:nvSpPr>
        <p:spPr>
          <a:xfrm>
            <a:off x="1634644" y="1718119"/>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19" name="Google Shape;2319;p159"/>
          <p:cNvSpPr/>
          <p:nvPr/>
        </p:nvSpPr>
        <p:spPr>
          <a:xfrm>
            <a:off x="1634644" y="1808439"/>
            <a:ext cx="1938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20" name="Google Shape;2320;p159"/>
          <p:cNvSpPr txBox="1">
            <a:spLocks noGrp="1"/>
          </p:cNvSpPr>
          <p:nvPr>
            <p:ph type="body" idx="2"/>
          </p:nvPr>
        </p:nvSpPr>
        <p:spPr>
          <a:xfrm>
            <a:off x="3346186" y="3322031"/>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321" name="Google Shape;2321;p159"/>
          <p:cNvSpPr/>
          <p:nvPr/>
        </p:nvSpPr>
        <p:spPr>
          <a:xfrm>
            <a:off x="332813"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22" name="Google Shape;2322;p159"/>
          <p:cNvSpPr txBox="1">
            <a:spLocks noGrp="1"/>
          </p:cNvSpPr>
          <p:nvPr>
            <p:ph type="body" idx="3"/>
          </p:nvPr>
        </p:nvSpPr>
        <p:spPr>
          <a:xfrm>
            <a:off x="6225427" y="3322031"/>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323" name="Google Shape;2323;p159"/>
          <p:cNvSpPr txBox="1">
            <a:spLocks noGrp="1"/>
          </p:cNvSpPr>
          <p:nvPr>
            <p:ph type="subTitle" idx="4"/>
          </p:nvPr>
        </p:nvSpPr>
        <p:spPr>
          <a:xfrm>
            <a:off x="456728" y="2432438"/>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2324" name="Google Shape;2324;p159"/>
          <p:cNvSpPr txBox="1">
            <a:spLocks noGrp="1"/>
          </p:cNvSpPr>
          <p:nvPr>
            <p:ph type="subTitle" idx="5"/>
          </p:nvPr>
        </p:nvSpPr>
        <p:spPr>
          <a:xfrm>
            <a:off x="3346181" y="2432438"/>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2325" name="Google Shape;2325;p159"/>
          <p:cNvSpPr txBox="1">
            <a:spLocks noGrp="1"/>
          </p:cNvSpPr>
          <p:nvPr>
            <p:ph type="subTitle" idx="6"/>
          </p:nvPr>
        </p:nvSpPr>
        <p:spPr>
          <a:xfrm>
            <a:off x="6225441" y="2432438"/>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28_Custom Layout">
  <p:cSld name="28_Custom Layout">
    <p:bg>
      <p:bgPr>
        <a:blipFill>
          <a:blip r:embed="rId2">
            <a:alphaModFix/>
          </a:blip>
          <a:stretch>
            <a:fillRect/>
          </a:stretch>
        </a:blipFill>
        <a:effectLst/>
      </p:bgPr>
    </p:bg>
    <p:spTree>
      <p:nvGrpSpPr>
        <p:cNvPr id="1" name="Shape 2326"/>
        <p:cNvGrpSpPr/>
        <p:nvPr/>
      </p:nvGrpSpPr>
      <p:grpSpPr>
        <a:xfrm>
          <a:off x="0" y="0"/>
          <a:ext cx="0" cy="0"/>
          <a:chOff x="0" y="0"/>
          <a:chExt cx="0" cy="0"/>
        </a:xfrm>
      </p:grpSpPr>
      <p:sp>
        <p:nvSpPr>
          <p:cNvPr id="2327" name="Google Shape;2327;p160"/>
          <p:cNvSpPr txBox="1">
            <a:spLocks noGrp="1"/>
          </p:cNvSpPr>
          <p:nvPr>
            <p:ph type="subTitle" idx="1"/>
          </p:nvPr>
        </p:nvSpPr>
        <p:spPr>
          <a:xfrm>
            <a:off x="6665788" y="2813841"/>
            <a:ext cx="19800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328" name="Google Shape;2328;p16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329" name="Google Shape;2329;p160"/>
          <p:cNvSpPr txBox="1">
            <a:spLocks noGrp="1"/>
          </p:cNvSpPr>
          <p:nvPr>
            <p:ph type="subTitle" idx="2"/>
          </p:nvPr>
        </p:nvSpPr>
        <p:spPr>
          <a:xfrm>
            <a:off x="1010878" y="1716234"/>
            <a:ext cx="19908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330" name="Google Shape;2330;p160"/>
          <p:cNvSpPr txBox="1">
            <a:spLocks noGrp="1"/>
          </p:cNvSpPr>
          <p:nvPr>
            <p:ph type="subTitle" idx="3"/>
          </p:nvPr>
        </p:nvSpPr>
        <p:spPr>
          <a:xfrm>
            <a:off x="1017224" y="2821022"/>
            <a:ext cx="19908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331" name="Google Shape;2331;p160"/>
          <p:cNvSpPr txBox="1">
            <a:spLocks noGrp="1"/>
          </p:cNvSpPr>
          <p:nvPr>
            <p:ph type="subTitle" idx="4"/>
          </p:nvPr>
        </p:nvSpPr>
        <p:spPr>
          <a:xfrm>
            <a:off x="6676725" y="1735669"/>
            <a:ext cx="19800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332" name="Google Shape;2332;p160"/>
          <p:cNvSpPr txBox="1">
            <a:spLocks noGrp="1"/>
          </p:cNvSpPr>
          <p:nvPr>
            <p:ph type="subTitle" idx="5"/>
          </p:nvPr>
        </p:nvSpPr>
        <p:spPr>
          <a:xfrm>
            <a:off x="3881026" y="846394"/>
            <a:ext cx="1934700" cy="4716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333" name="Google Shape;2333;p160"/>
          <p:cNvSpPr txBox="1">
            <a:spLocks noGrp="1"/>
          </p:cNvSpPr>
          <p:nvPr>
            <p:ph type="subTitle" idx="6"/>
          </p:nvPr>
        </p:nvSpPr>
        <p:spPr>
          <a:xfrm>
            <a:off x="3871871" y="3865513"/>
            <a:ext cx="19347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334" name="Google Shape;2334;p160"/>
          <p:cNvSpPr txBox="1">
            <a:spLocks noGrp="1"/>
          </p:cNvSpPr>
          <p:nvPr>
            <p:ph type="title"/>
          </p:nvPr>
        </p:nvSpPr>
        <p:spPr>
          <a:xfrm>
            <a:off x="3315459" y="1829972"/>
            <a:ext cx="2557500" cy="1632300"/>
          </a:xfrm>
          <a:prstGeom prst="rect">
            <a:avLst/>
          </a:prstGeom>
          <a:noFill/>
          <a:ln>
            <a:noFill/>
          </a:ln>
        </p:spPr>
        <p:txBody>
          <a:bodyPr spcFirstLastPara="1" wrap="square" lIns="0" tIns="0" rIns="0" bIns="0" anchor="t" anchorCtr="0">
            <a:noAutofit/>
          </a:bodyPr>
          <a:lstStyle>
            <a:lvl1pPr lvl="0" algn="ctr">
              <a:lnSpc>
                <a:spcPct val="98000"/>
              </a:lnSpc>
              <a:spcBef>
                <a:spcPts val="0"/>
              </a:spcBef>
              <a:spcAft>
                <a:spcPts val="0"/>
              </a:spcAft>
              <a:buClr>
                <a:schemeClr val="dk1"/>
              </a:buClr>
              <a:buSzPts val="2550"/>
              <a:buFont typeface="Poppins SemiBold"/>
              <a:buNone/>
              <a:defRPr sz="2550">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29_Custom Layout">
  <p:cSld name="29_Custom Layout">
    <p:bg>
      <p:bgPr>
        <a:blipFill>
          <a:blip r:embed="rId2">
            <a:alphaModFix/>
          </a:blip>
          <a:stretch>
            <a:fillRect/>
          </a:stretch>
        </a:blipFill>
        <a:effectLst/>
      </p:bgPr>
    </p:bg>
    <p:spTree>
      <p:nvGrpSpPr>
        <p:cNvPr id="1" name="Shape 2335"/>
        <p:cNvGrpSpPr/>
        <p:nvPr/>
      </p:nvGrpSpPr>
      <p:grpSpPr>
        <a:xfrm>
          <a:off x="0" y="0"/>
          <a:ext cx="0" cy="0"/>
          <a:chOff x="0" y="0"/>
          <a:chExt cx="0" cy="0"/>
        </a:xfrm>
      </p:grpSpPr>
      <p:sp>
        <p:nvSpPr>
          <p:cNvPr id="2336" name="Google Shape;2336;p161"/>
          <p:cNvSpPr/>
          <p:nvPr/>
        </p:nvSpPr>
        <p:spPr>
          <a:xfrm>
            <a:off x="4124978"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37" name="Google Shape;2337;p161"/>
          <p:cNvSpPr/>
          <p:nvPr/>
        </p:nvSpPr>
        <p:spPr>
          <a:xfrm>
            <a:off x="4124978"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38" name="Google Shape;2338;p161"/>
          <p:cNvSpPr/>
          <p:nvPr/>
        </p:nvSpPr>
        <p:spPr>
          <a:xfrm>
            <a:off x="4124978"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39" name="Google Shape;2339;p161"/>
          <p:cNvSpPr/>
          <p:nvPr/>
        </p:nvSpPr>
        <p:spPr>
          <a:xfrm>
            <a:off x="4124978"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40" name="Google Shape;2340;p161"/>
          <p:cNvSpPr/>
          <p:nvPr/>
        </p:nvSpPr>
        <p:spPr>
          <a:xfrm rot="-5400000">
            <a:off x="3777428" y="1064948"/>
            <a:ext cx="862800" cy="167700"/>
          </a:xfrm>
          <a:prstGeom prst="round2SameRect">
            <a:avLst>
              <a:gd name="adj1" fmla="val 15604"/>
              <a:gd name="adj2" fmla="val 0"/>
            </a:avLst>
          </a:prstGeom>
          <a:gradFill>
            <a:gsLst>
              <a:gs pos="0">
                <a:srgbClr val="F20019"/>
              </a:gs>
              <a:gs pos="100000">
                <a:schemeClr val="accent3"/>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41" name="Google Shape;2341;p161"/>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342" name="Google Shape;2342;p16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343" name="Google Shape;2343;p161"/>
          <p:cNvSpPr/>
          <p:nvPr/>
        </p:nvSpPr>
        <p:spPr>
          <a:xfrm rot="-5400000">
            <a:off x="3777428" y="2018400"/>
            <a:ext cx="862800" cy="167700"/>
          </a:xfrm>
          <a:prstGeom prst="round2SameRect">
            <a:avLst>
              <a:gd name="adj1" fmla="val 15604"/>
              <a:gd name="adj2" fmla="val 0"/>
            </a:avLst>
          </a:prstGeom>
          <a:gradFill>
            <a:gsLst>
              <a:gs pos="0">
                <a:srgbClr val="83003C"/>
              </a:gs>
              <a:gs pos="100000">
                <a:srgbClr val="40004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44" name="Google Shape;2344;p161"/>
          <p:cNvSpPr/>
          <p:nvPr/>
        </p:nvSpPr>
        <p:spPr>
          <a:xfrm rot="-5400000">
            <a:off x="3777428" y="2971853"/>
            <a:ext cx="862800" cy="167700"/>
          </a:xfrm>
          <a:prstGeom prst="round2SameRect">
            <a:avLst>
              <a:gd name="adj1" fmla="val 15604"/>
              <a:gd name="adj2" fmla="val 0"/>
            </a:avLst>
          </a:prstGeom>
          <a:gradFill>
            <a:gsLst>
              <a:gs pos="0">
                <a:srgbClr val="1F0057"/>
              </a:gs>
              <a:gs pos="100000">
                <a:srgbClr val="370051"/>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45" name="Google Shape;2345;p161"/>
          <p:cNvSpPr/>
          <p:nvPr/>
        </p:nvSpPr>
        <p:spPr>
          <a:xfrm rot="-5400000">
            <a:off x="3777428" y="3925305"/>
            <a:ext cx="862800" cy="167700"/>
          </a:xfrm>
          <a:prstGeom prst="round2SameRect">
            <a:avLst>
              <a:gd name="adj1" fmla="val 15604"/>
              <a:gd name="adj2" fmla="val 0"/>
            </a:avLst>
          </a:prstGeom>
          <a:gradFill>
            <a:gsLst>
              <a:gs pos="0">
                <a:srgbClr val="20035F"/>
              </a:gs>
              <a:gs pos="100000">
                <a:srgbClr val="026FF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46" name="Google Shape;2346;p161"/>
          <p:cNvSpPr txBox="1">
            <a:spLocks noGrp="1"/>
          </p:cNvSpPr>
          <p:nvPr>
            <p:ph type="subTitle" idx="1"/>
          </p:nvPr>
        </p:nvSpPr>
        <p:spPr>
          <a:xfrm>
            <a:off x="4523730" y="950522"/>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2347" name="Google Shape;2347;p161"/>
          <p:cNvSpPr txBox="1">
            <a:spLocks noGrp="1"/>
          </p:cNvSpPr>
          <p:nvPr>
            <p:ph type="subTitle" idx="2"/>
          </p:nvPr>
        </p:nvSpPr>
        <p:spPr>
          <a:xfrm>
            <a:off x="4523730" y="1172710"/>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2348" name="Google Shape;2348;p161"/>
          <p:cNvSpPr txBox="1">
            <a:spLocks noGrp="1"/>
          </p:cNvSpPr>
          <p:nvPr>
            <p:ph type="subTitle" idx="3"/>
          </p:nvPr>
        </p:nvSpPr>
        <p:spPr>
          <a:xfrm>
            <a:off x="4523730" y="1905606"/>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2349" name="Google Shape;2349;p161"/>
          <p:cNvSpPr txBox="1">
            <a:spLocks noGrp="1"/>
          </p:cNvSpPr>
          <p:nvPr>
            <p:ph type="subTitle" idx="4"/>
          </p:nvPr>
        </p:nvSpPr>
        <p:spPr>
          <a:xfrm>
            <a:off x="4523730" y="2127793"/>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2350" name="Google Shape;2350;p161"/>
          <p:cNvSpPr txBox="1">
            <a:spLocks noGrp="1"/>
          </p:cNvSpPr>
          <p:nvPr>
            <p:ph type="subTitle" idx="5"/>
          </p:nvPr>
        </p:nvSpPr>
        <p:spPr>
          <a:xfrm>
            <a:off x="4523730" y="2859682"/>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2351" name="Google Shape;2351;p161"/>
          <p:cNvSpPr txBox="1">
            <a:spLocks noGrp="1"/>
          </p:cNvSpPr>
          <p:nvPr>
            <p:ph type="subTitle" idx="6"/>
          </p:nvPr>
        </p:nvSpPr>
        <p:spPr>
          <a:xfrm>
            <a:off x="4523730" y="3081870"/>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2352" name="Google Shape;2352;p161"/>
          <p:cNvSpPr txBox="1">
            <a:spLocks noGrp="1"/>
          </p:cNvSpPr>
          <p:nvPr>
            <p:ph type="subTitle" idx="7"/>
          </p:nvPr>
        </p:nvSpPr>
        <p:spPr>
          <a:xfrm>
            <a:off x="4523730" y="3808265"/>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2353" name="Google Shape;2353;p161"/>
          <p:cNvSpPr txBox="1">
            <a:spLocks noGrp="1"/>
          </p:cNvSpPr>
          <p:nvPr>
            <p:ph type="subTitle" idx="8"/>
          </p:nvPr>
        </p:nvSpPr>
        <p:spPr>
          <a:xfrm>
            <a:off x="4523730" y="4030453"/>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30_Custom Layout">
  <p:cSld name="30_Custom Layout">
    <p:bg>
      <p:bgPr>
        <a:blipFill>
          <a:blip r:embed="rId2">
            <a:alphaModFix/>
          </a:blip>
          <a:stretch>
            <a:fillRect/>
          </a:stretch>
        </a:blipFill>
        <a:effectLst/>
      </p:bgPr>
    </p:bg>
    <p:spTree>
      <p:nvGrpSpPr>
        <p:cNvPr id="1" name="Shape 2354"/>
        <p:cNvGrpSpPr/>
        <p:nvPr/>
      </p:nvGrpSpPr>
      <p:grpSpPr>
        <a:xfrm>
          <a:off x="0" y="0"/>
          <a:ext cx="0" cy="0"/>
          <a:chOff x="0" y="0"/>
          <a:chExt cx="0" cy="0"/>
        </a:xfrm>
      </p:grpSpPr>
      <p:sp>
        <p:nvSpPr>
          <p:cNvPr id="2355" name="Google Shape;2355;p162"/>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356" name="Google Shape;2356;p16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4_Title Slide">
  <p:cSld name="4_Title Slide">
    <p:bg>
      <p:bgPr>
        <a:blipFill>
          <a:blip r:embed="rId2">
            <a:alphaModFix/>
          </a:blip>
          <a:stretch>
            <a:fillRect/>
          </a:stretch>
        </a:blipFill>
        <a:effectLst/>
      </p:bgPr>
    </p:bg>
    <p:spTree>
      <p:nvGrpSpPr>
        <p:cNvPr id="1" name="Shape 113"/>
        <p:cNvGrpSpPr/>
        <p:nvPr/>
      </p:nvGrpSpPr>
      <p:grpSpPr>
        <a:xfrm>
          <a:off x="0" y="0"/>
          <a:ext cx="0" cy="0"/>
          <a:chOff x="0" y="0"/>
          <a:chExt cx="0" cy="0"/>
        </a:xfrm>
      </p:grpSpPr>
      <p:grpSp>
        <p:nvGrpSpPr>
          <p:cNvPr id="114" name="Google Shape;114;p18"/>
          <p:cNvGrpSpPr/>
          <p:nvPr/>
        </p:nvGrpSpPr>
        <p:grpSpPr>
          <a:xfrm>
            <a:off x="645294" y="661955"/>
            <a:ext cx="962007" cy="283739"/>
            <a:chOff x="1720785" y="1765213"/>
            <a:chExt cx="2565353" cy="756636"/>
          </a:xfrm>
        </p:grpSpPr>
        <p:grpSp>
          <p:nvGrpSpPr>
            <p:cNvPr id="115" name="Google Shape;115;p18"/>
            <p:cNvGrpSpPr/>
            <p:nvPr/>
          </p:nvGrpSpPr>
          <p:grpSpPr>
            <a:xfrm>
              <a:off x="1720785" y="1765213"/>
              <a:ext cx="2468571" cy="756636"/>
              <a:chOff x="1720785" y="1765213"/>
              <a:chExt cx="2468571" cy="756636"/>
            </a:xfrm>
          </p:grpSpPr>
          <p:sp>
            <p:nvSpPr>
              <p:cNvPr id="116" name="Google Shape;116;p18"/>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17" name="Google Shape;117;p18"/>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18" name="Google Shape;118;p18"/>
              <p:cNvGrpSpPr/>
              <p:nvPr/>
            </p:nvGrpSpPr>
            <p:grpSpPr>
              <a:xfrm>
                <a:off x="3397356" y="1765216"/>
                <a:ext cx="792000" cy="756633"/>
                <a:chOff x="3397356" y="1765216"/>
                <a:chExt cx="792000" cy="756633"/>
              </a:xfrm>
            </p:grpSpPr>
            <p:grpSp>
              <p:nvGrpSpPr>
                <p:cNvPr id="119" name="Google Shape;119;p18"/>
                <p:cNvGrpSpPr/>
                <p:nvPr/>
              </p:nvGrpSpPr>
              <p:grpSpPr>
                <a:xfrm>
                  <a:off x="3397356" y="1765216"/>
                  <a:ext cx="792000" cy="756633"/>
                  <a:chOff x="3397356" y="1765216"/>
                  <a:chExt cx="792000" cy="756633"/>
                </a:xfrm>
              </p:grpSpPr>
              <p:sp>
                <p:nvSpPr>
                  <p:cNvPr id="120" name="Google Shape;120;p18"/>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1" name="Google Shape;121;p18"/>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2" name="Google Shape;122;p18"/>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23" name="Google Shape;123;p18"/>
            <p:cNvSpPr/>
            <p:nvPr/>
          </p:nvSpPr>
          <p:spPr>
            <a:xfrm>
              <a:off x="4197528" y="1765216"/>
              <a:ext cx="88610" cy="88610"/>
            </a:xfrm>
            <a:custGeom>
              <a:avLst/>
              <a:gdLst/>
              <a:ahLst/>
              <a:cxnLst/>
              <a:rect l="l" t="t" r="r" b="b"/>
              <a:pathLst>
                <a:path w="88610" h="88610" extrusionOk="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4" name="Google Shape;124;p18"/>
          <p:cNvSpPr/>
          <p:nvPr/>
        </p:nvSpPr>
        <p:spPr>
          <a:xfrm>
            <a:off x="1761902" y="724535"/>
            <a:ext cx="12600" cy="1629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5" name="Google Shape;125;p18"/>
          <p:cNvSpPr/>
          <p:nvPr/>
        </p:nvSpPr>
        <p:spPr>
          <a:xfrm rot="5400000">
            <a:off x="1761809" y="724605"/>
            <a:ext cx="12600" cy="1629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26" name="Google Shape;126;p18"/>
          <p:cNvGrpSpPr/>
          <p:nvPr/>
        </p:nvGrpSpPr>
        <p:grpSpPr>
          <a:xfrm>
            <a:off x="645294" y="661955"/>
            <a:ext cx="1204506" cy="283739"/>
            <a:chOff x="1720785" y="1765213"/>
            <a:chExt cx="3212015" cy="756636"/>
          </a:xfrm>
        </p:grpSpPr>
        <p:grpSp>
          <p:nvGrpSpPr>
            <p:cNvPr id="127" name="Google Shape;127;p18"/>
            <p:cNvGrpSpPr/>
            <p:nvPr/>
          </p:nvGrpSpPr>
          <p:grpSpPr>
            <a:xfrm>
              <a:off x="1720785" y="1765213"/>
              <a:ext cx="2468571" cy="756636"/>
              <a:chOff x="1720785" y="1765213"/>
              <a:chExt cx="2468571" cy="756636"/>
            </a:xfrm>
          </p:grpSpPr>
          <p:sp>
            <p:nvSpPr>
              <p:cNvPr id="128" name="Google Shape;128;p18"/>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9" name="Google Shape;129;p18"/>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30" name="Google Shape;130;p18"/>
              <p:cNvGrpSpPr/>
              <p:nvPr/>
            </p:nvGrpSpPr>
            <p:grpSpPr>
              <a:xfrm>
                <a:off x="3397356" y="1765216"/>
                <a:ext cx="792000" cy="756633"/>
                <a:chOff x="3397356" y="1765216"/>
                <a:chExt cx="792000" cy="756633"/>
              </a:xfrm>
            </p:grpSpPr>
            <p:grpSp>
              <p:nvGrpSpPr>
                <p:cNvPr id="131" name="Google Shape;131;p18"/>
                <p:cNvGrpSpPr/>
                <p:nvPr/>
              </p:nvGrpSpPr>
              <p:grpSpPr>
                <a:xfrm>
                  <a:off x="3397356" y="1765216"/>
                  <a:ext cx="792000" cy="756633"/>
                  <a:chOff x="3397356" y="1765216"/>
                  <a:chExt cx="792000" cy="756633"/>
                </a:xfrm>
              </p:grpSpPr>
              <p:sp>
                <p:nvSpPr>
                  <p:cNvPr id="132" name="Google Shape;132;p18"/>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3" name="Google Shape;133;p18"/>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34" name="Google Shape;134;p18"/>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35" name="Google Shape;135;p18"/>
            <p:cNvSpPr/>
            <p:nvPr/>
          </p:nvSpPr>
          <p:spPr>
            <a:xfrm>
              <a:off x="4699018" y="1932094"/>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6" name="Google Shape;136;p18"/>
            <p:cNvSpPr/>
            <p:nvPr/>
          </p:nvSpPr>
          <p:spPr>
            <a:xfrm rot="5400000">
              <a:off x="4698950" y="1932130"/>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37" name="Google Shape;137;p18"/>
          <p:cNvSpPr>
            <a:spLocks noGrp="1"/>
          </p:cNvSpPr>
          <p:nvPr>
            <p:ph type="pic" idx="2"/>
          </p:nvPr>
        </p:nvSpPr>
        <p:spPr>
          <a:xfrm>
            <a:off x="1991065" y="636560"/>
            <a:ext cx="1566000" cy="339600"/>
          </a:xfrm>
          <a:prstGeom prst="rect">
            <a:avLst/>
          </a:prstGeom>
          <a:solidFill>
            <a:schemeClr val="lt1"/>
          </a:solidFill>
          <a:ln>
            <a:noFill/>
          </a:ln>
        </p:spPr>
      </p:sp>
      <p:sp>
        <p:nvSpPr>
          <p:cNvPr id="138" name="Google Shape;138;p18"/>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9" name="Google Shape;139;p18"/>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40" name="Google Shape;140;p18"/>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31_Custom Layout">
  <p:cSld name="31_Custom Layout">
    <p:bg>
      <p:bgPr>
        <a:blipFill>
          <a:blip r:embed="rId2">
            <a:alphaModFix/>
          </a:blip>
          <a:stretch>
            <a:fillRect/>
          </a:stretch>
        </a:blipFill>
        <a:effectLst/>
      </p:bgPr>
    </p:bg>
    <p:spTree>
      <p:nvGrpSpPr>
        <p:cNvPr id="1" name="Shape 2357"/>
        <p:cNvGrpSpPr/>
        <p:nvPr/>
      </p:nvGrpSpPr>
      <p:grpSpPr>
        <a:xfrm>
          <a:off x="0" y="0"/>
          <a:ext cx="0" cy="0"/>
          <a:chOff x="0" y="0"/>
          <a:chExt cx="0" cy="0"/>
        </a:xfrm>
      </p:grpSpPr>
      <p:sp>
        <p:nvSpPr>
          <p:cNvPr id="2358" name="Google Shape;2358;p163"/>
          <p:cNvSpPr/>
          <p:nvPr/>
        </p:nvSpPr>
        <p:spPr>
          <a:xfrm>
            <a:off x="4124978" y="1670789"/>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59" name="Google Shape;2359;p163"/>
          <p:cNvSpPr/>
          <p:nvPr/>
        </p:nvSpPr>
        <p:spPr>
          <a:xfrm>
            <a:off x="4124978" y="2624242"/>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60" name="Google Shape;2360;p163"/>
          <p:cNvSpPr/>
          <p:nvPr/>
        </p:nvSpPr>
        <p:spPr>
          <a:xfrm>
            <a:off x="4124978" y="3577694"/>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61" name="Google Shape;2361;p163"/>
          <p:cNvSpPr/>
          <p:nvPr/>
        </p:nvSpPr>
        <p:spPr>
          <a:xfrm>
            <a:off x="4124978" y="717337"/>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62" name="Google Shape;2362;p163"/>
          <p:cNvSpPr/>
          <p:nvPr/>
        </p:nvSpPr>
        <p:spPr>
          <a:xfrm rot="-5400000">
            <a:off x="3777578" y="1064798"/>
            <a:ext cx="862800" cy="168000"/>
          </a:xfrm>
          <a:prstGeom prst="round2SameRect">
            <a:avLst>
              <a:gd name="adj1" fmla="val 15604"/>
              <a:gd name="adj2" fmla="val 0"/>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63" name="Google Shape;2363;p163"/>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364" name="Google Shape;2364;p16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365" name="Google Shape;2365;p163"/>
          <p:cNvSpPr/>
          <p:nvPr/>
        </p:nvSpPr>
        <p:spPr>
          <a:xfrm rot="-5400000">
            <a:off x="3777578" y="2018250"/>
            <a:ext cx="862800" cy="168000"/>
          </a:xfrm>
          <a:prstGeom prst="round2SameRect">
            <a:avLst>
              <a:gd name="adj1" fmla="val 15604"/>
              <a:gd name="adj2" fmla="val 0"/>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66" name="Google Shape;2366;p163"/>
          <p:cNvSpPr/>
          <p:nvPr/>
        </p:nvSpPr>
        <p:spPr>
          <a:xfrm rot="-5400000">
            <a:off x="3777578" y="2971703"/>
            <a:ext cx="862800" cy="168000"/>
          </a:xfrm>
          <a:prstGeom prst="round2SameRect">
            <a:avLst>
              <a:gd name="adj1" fmla="val 15604"/>
              <a:gd name="adj2" fmla="val 0"/>
            </a:avLst>
          </a:prstGeom>
          <a:solidFill>
            <a:schemeClr val="accen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67" name="Google Shape;2367;p163"/>
          <p:cNvSpPr/>
          <p:nvPr/>
        </p:nvSpPr>
        <p:spPr>
          <a:xfrm rot="-5400000">
            <a:off x="3777578" y="3925155"/>
            <a:ext cx="862800" cy="168000"/>
          </a:xfrm>
          <a:prstGeom prst="round2SameRect">
            <a:avLst>
              <a:gd name="adj1" fmla="val 15604"/>
              <a:gd name="adj2" fmla="val 0"/>
            </a:avLst>
          </a:prstGeom>
          <a:solidFill>
            <a:schemeClr val="accent3"/>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68" name="Google Shape;2368;p163"/>
          <p:cNvSpPr txBox="1">
            <a:spLocks noGrp="1"/>
          </p:cNvSpPr>
          <p:nvPr>
            <p:ph type="subTitle" idx="1"/>
          </p:nvPr>
        </p:nvSpPr>
        <p:spPr>
          <a:xfrm>
            <a:off x="4523730" y="950522"/>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2369" name="Google Shape;2369;p163"/>
          <p:cNvSpPr txBox="1">
            <a:spLocks noGrp="1"/>
          </p:cNvSpPr>
          <p:nvPr>
            <p:ph type="subTitle" idx="2"/>
          </p:nvPr>
        </p:nvSpPr>
        <p:spPr>
          <a:xfrm>
            <a:off x="4523730" y="1172710"/>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2370" name="Google Shape;2370;p163"/>
          <p:cNvSpPr txBox="1">
            <a:spLocks noGrp="1"/>
          </p:cNvSpPr>
          <p:nvPr>
            <p:ph type="subTitle" idx="3"/>
          </p:nvPr>
        </p:nvSpPr>
        <p:spPr>
          <a:xfrm>
            <a:off x="4523730" y="1905606"/>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2371" name="Google Shape;2371;p163"/>
          <p:cNvSpPr txBox="1">
            <a:spLocks noGrp="1"/>
          </p:cNvSpPr>
          <p:nvPr>
            <p:ph type="subTitle" idx="4"/>
          </p:nvPr>
        </p:nvSpPr>
        <p:spPr>
          <a:xfrm>
            <a:off x="4523730" y="2127793"/>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2372" name="Google Shape;2372;p163"/>
          <p:cNvSpPr txBox="1">
            <a:spLocks noGrp="1"/>
          </p:cNvSpPr>
          <p:nvPr>
            <p:ph type="subTitle" idx="5"/>
          </p:nvPr>
        </p:nvSpPr>
        <p:spPr>
          <a:xfrm>
            <a:off x="4523730" y="2859682"/>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2373" name="Google Shape;2373;p163"/>
          <p:cNvSpPr txBox="1">
            <a:spLocks noGrp="1"/>
          </p:cNvSpPr>
          <p:nvPr>
            <p:ph type="subTitle" idx="6"/>
          </p:nvPr>
        </p:nvSpPr>
        <p:spPr>
          <a:xfrm>
            <a:off x="4523730" y="3081870"/>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2374" name="Google Shape;2374;p163"/>
          <p:cNvSpPr txBox="1">
            <a:spLocks noGrp="1"/>
          </p:cNvSpPr>
          <p:nvPr>
            <p:ph type="subTitle" idx="7"/>
          </p:nvPr>
        </p:nvSpPr>
        <p:spPr>
          <a:xfrm>
            <a:off x="4523730" y="3808265"/>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2375" name="Google Shape;2375;p163"/>
          <p:cNvSpPr txBox="1">
            <a:spLocks noGrp="1"/>
          </p:cNvSpPr>
          <p:nvPr>
            <p:ph type="subTitle" idx="8"/>
          </p:nvPr>
        </p:nvSpPr>
        <p:spPr>
          <a:xfrm>
            <a:off x="4523730" y="4030453"/>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matchingName="33_Custom Layout">
  <p:cSld name="33_Custom Layout">
    <p:bg>
      <p:bgPr>
        <a:gradFill>
          <a:gsLst>
            <a:gs pos="0">
              <a:srgbClr val="FF001A"/>
            </a:gs>
            <a:gs pos="70000">
              <a:srgbClr val="290051"/>
            </a:gs>
            <a:gs pos="100000">
              <a:srgbClr val="0C0024"/>
            </a:gs>
          </a:gsLst>
          <a:lin ang="13500032" scaled="0"/>
        </a:gradFill>
        <a:effectLst/>
      </p:bgPr>
    </p:bg>
    <p:spTree>
      <p:nvGrpSpPr>
        <p:cNvPr id="1" name="Shape 2376"/>
        <p:cNvGrpSpPr/>
        <p:nvPr/>
      </p:nvGrpSpPr>
      <p:grpSpPr>
        <a:xfrm>
          <a:off x="0" y="0"/>
          <a:ext cx="0" cy="0"/>
          <a:chOff x="0" y="0"/>
          <a:chExt cx="0" cy="0"/>
        </a:xfrm>
      </p:grpSpPr>
      <p:pic>
        <p:nvPicPr>
          <p:cNvPr id="2377" name="Google Shape;2377;p164"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2378" name="Google Shape;2378;p16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379" name="Google Shape;2379;p164"/>
          <p:cNvGrpSpPr/>
          <p:nvPr/>
        </p:nvGrpSpPr>
        <p:grpSpPr>
          <a:xfrm>
            <a:off x="8381796" y="4822425"/>
            <a:ext cx="537710" cy="158585"/>
            <a:chOff x="22351457" y="12859799"/>
            <a:chExt cx="1433894" cy="422893"/>
          </a:xfrm>
        </p:grpSpPr>
        <p:grpSp>
          <p:nvGrpSpPr>
            <p:cNvPr id="2380" name="Google Shape;2380;p164"/>
            <p:cNvGrpSpPr/>
            <p:nvPr/>
          </p:nvGrpSpPr>
          <p:grpSpPr>
            <a:xfrm>
              <a:off x="22351457" y="12859799"/>
              <a:ext cx="1379787" cy="422893"/>
              <a:chOff x="22351457" y="12859799"/>
              <a:chExt cx="1379787" cy="422893"/>
            </a:xfrm>
          </p:grpSpPr>
          <p:sp>
            <p:nvSpPr>
              <p:cNvPr id="2381" name="Google Shape;2381;p164"/>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82" name="Google Shape;2382;p164"/>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2383" name="Google Shape;2383;p164"/>
              <p:cNvGrpSpPr/>
              <p:nvPr/>
            </p:nvGrpSpPr>
            <p:grpSpPr>
              <a:xfrm>
                <a:off x="23288552" y="12859801"/>
                <a:ext cx="442692" cy="422765"/>
                <a:chOff x="23288552" y="12859801"/>
                <a:chExt cx="442692" cy="422765"/>
              </a:xfrm>
            </p:grpSpPr>
            <p:grpSp>
              <p:nvGrpSpPr>
                <p:cNvPr id="2384" name="Google Shape;2384;p164"/>
                <p:cNvGrpSpPr/>
                <p:nvPr/>
              </p:nvGrpSpPr>
              <p:grpSpPr>
                <a:xfrm>
                  <a:off x="23288552" y="12859801"/>
                  <a:ext cx="442692" cy="422765"/>
                  <a:chOff x="23288552" y="12859801"/>
                  <a:chExt cx="442692" cy="422765"/>
                </a:xfrm>
              </p:grpSpPr>
              <p:sp>
                <p:nvSpPr>
                  <p:cNvPr id="2385" name="Google Shape;2385;p164"/>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86" name="Google Shape;2386;p164"/>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387" name="Google Shape;2387;p164"/>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2388" name="Google Shape;2388;p164"/>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389" name="Google Shape;2389;p164"/>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2390" name="Google Shape;2390;p164"/>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50"/>
              <a:buFont typeface="Poppins"/>
              <a:buNone/>
              <a:defRPr sz="2550"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34_Custom Layout">
  <p:cSld name="34_Custom Layout">
    <p:bg>
      <p:bgPr>
        <a:blipFill>
          <a:blip r:embed="rId2">
            <a:alphaModFix/>
          </a:blip>
          <a:stretch>
            <a:fillRect/>
          </a:stretch>
        </a:blipFill>
        <a:effectLst/>
      </p:bgPr>
    </p:bg>
    <p:spTree>
      <p:nvGrpSpPr>
        <p:cNvPr id="1" name="Shape 2391"/>
        <p:cNvGrpSpPr/>
        <p:nvPr/>
      </p:nvGrpSpPr>
      <p:grpSpPr>
        <a:xfrm>
          <a:off x="0" y="0"/>
          <a:ext cx="0" cy="0"/>
          <a:chOff x="0" y="0"/>
          <a:chExt cx="0" cy="0"/>
        </a:xfrm>
      </p:grpSpPr>
      <p:sp>
        <p:nvSpPr>
          <p:cNvPr id="2392" name="Google Shape;2392;p165"/>
          <p:cNvSpPr/>
          <p:nvPr/>
        </p:nvSpPr>
        <p:spPr>
          <a:xfrm>
            <a:off x="1061772" y="571500"/>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93" name="Google Shape;2393;p165"/>
          <p:cNvSpPr/>
          <p:nvPr/>
        </p:nvSpPr>
        <p:spPr>
          <a:xfrm>
            <a:off x="1061772" y="1526844"/>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94" name="Google Shape;2394;p165"/>
          <p:cNvSpPr/>
          <p:nvPr/>
        </p:nvSpPr>
        <p:spPr>
          <a:xfrm>
            <a:off x="1061772" y="2482187"/>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95" name="Google Shape;2395;p165"/>
          <p:cNvSpPr/>
          <p:nvPr/>
        </p:nvSpPr>
        <p:spPr>
          <a:xfrm>
            <a:off x="1061772" y="3437531"/>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96" name="Google Shape;2396;p165"/>
          <p:cNvSpPr/>
          <p:nvPr/>
        </p:nvSpPr>
        <p:spPr>
          <a:xfrm rot="5400000">
            <a:off x="7143120" y="1404403"/>
            <a:ext cx="862800" cy="1112100"/>
          </a:xfrm>
          <a:prstGeom prst="round2SameRect">
            <a:avLst>
              <a:gd name="adj1" fmla="val 3587"/>
              <a:gd name="adj2" fmla="val 0"/>
            </a:avLst>
          </a:prstGeom>
          <a:gradFill>
            <a:gsLst>
              <a:gs pos="0">
                <a:srgbClr val="470050"/>
              </a:gs>
              <a:gs pos="22000">
                <a:srgbClr val="470050"/>
              </a:gs>
              <a:gs pos="100000">
                <a:srgbClr val="7A003A"/>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97" name="Google Shape;2397;p165"/>
          <p:cNvSpPr/>
          <p:nvPr/>
        </p:nvSpPr>
        <p:spPr>
          <a:xfrm rot="5400000">
            <a:off x="7143120" y="2360174"/>
            <a:ext cx="862800" cy="1112100"/>
          </a:xfrm>
          <a:prstGeom prst="round2SameRect">
            <a:avLst>
              <a:gd name="adj1" fmla="val 3587"/>
              <a:gd name="adj2" fmla="val 0"/>
            </a:avLst>
          </a:prstGeom>
          <a:gradFill>
            <a:gsLst>
              <a:gs pos="0">
                <a:srgbClr val="240057"/>
              </a:gs>
              <a:gs pos="22000">
                <a:srgbClr val="240057"/>
              </a:gs>
              <a:gs pos="100000">
                <a:srgbClr val="3D004E"/>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98" name="Google Shape;2398;p165"/>
          <p:cNvSpPr/>
          <p:nvPr/>
        </p:nvSpPr>
        <p:spPr>
          <a:xfrm rot="5400000">
            <a:off x="7143120" y="3315945"/>
            <a:ext cx="862800" cy="1112100"/>
          </a:xfrm>
          <a:prstGeom prst="round2SameRect">
            <a:avLst>
              <a:gd name="adj1" fmla="val 3587"/>
              <a:gd name="adj2" fmla="val 0"/>
            </a:avLst>
          </a:prstGeom>
          <a:gradFill>
            <a:gsLst>
              <a:gs pos="0">
                <a:srgbClr val="1A2797"/>
              </a:gs>
              <a:gs pos="22000">
                <a:srgbClr val="1A2797"/>
              </a:gs>
              <a:gs pos="100000">
                <a:srgbClr val="1E0056"/>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99" name="Google Shape;2399;p165"/>
          <p:cNvSpPr/>
          <p:nvPr/>
        </p:nvSpPr>
        <p:spPr>
          <a:xfrm rot="5400000">
            <a:off x="7143120" y="448632"/>
            <a:ext cx="862800" cy="1112100"/>
          </a:xfrm>
          <a:prstGeom prst="round2SameRect">
            <a:avLst>
              <a:gd name="adj1" fmla="val 3587"/>
              <a:gd name="adj2" fmla="val 0"/>
            </a:avLst>
          </a:prstGeom>
          <a:gradFill>
            <a:gsLst>
              <a:gs pos="0">
                <a:srgbClr val="8E0038"/>
              </a:gs>
              <a:gs pos="22000">
                <a:srgbClr val="8E0038"/>
              </a:gs>
              <a:gs pos="100000">
                <a:srgbClr val="D70021"/>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400" name="Google Shape;2400;p16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401" name="Google Shape;2401;p165"/>
          <p:cNvSpPr/>
          <p:nvPr/>
        </p:nvSpPr>
        <p:spPr>
          <a:xfrm rot="-5400000">
            <a:off x="1188072" y="445260"/>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2402" name="Google Shape;2402;p165"/>
          <p:cNvSpPr txBox="1"/>
          <p:nvPr/>
        </p:nvSpPr>
        <p:spPr>
          <a:xfrm>
            <a:off x="1071246" y="580976"/>
            <a:ext cx="1105800" cy="843900"/>
          </a:xfrm>
          <a:prstGeom prst="rect">
            <a:avLst/>
          </a:prstGeom>
          <a:noFill/>
          <a:ln>
            <a:noFill/>
          </a:ln>
        </p:spPr>
        <p:txBody>
          <a:bodyPr spcFirstLastPara="1" wrap="square" lIns="0" tIns="0" rIns="0" bIns="0" anchor="ctr" anchorCtr="0">
            <a:noAutofit/>
          </a:bodyPr>
          <a:lstStyle/>
          <a:p>
            <a:pPr marL="102861" marR="0" lvl="0" indent="-102861" algn="ctr" rtl="0">
              <a:lnSpc>
                <a:spcPct val="107000"/>
              </a:lnSpc>
              <a:spcBef>
                <a:spcPts val="0"/>
              </a:spcBef>
              <a:spcAft>
                <a:spcPts val="0"/>
              </a:spcAft>
              <a:buNone/>
            </a:pPr>
            <a:r>
              <a:rPr lang="en" sz="2887" b="1">
                <a:solidFill>
                  <a:srgbClr val="172DA0"/>
                </a:solidFill>
                <a:latin typeface="Poppins"/>
                <a:ea typeface="Poppins"/>
                <a:cs typeface="Poppins"/>
                <a:sym typeface="Poppins"/>
              </a:rPr>
              <a:t>S</a:t>
            </a:r>
            <a:endParaRPr sz="525"/>
          </a:p>
        </p:txBody>
      </p:sp>
      <p:sp>
        <p:nvSpPr>
          <p:cNvPr id="2403" name="Google Shape;2403;p165"/>
          <p:cNvSpPr/>
          <p:nvPr/>
        </p:nvSpPr>
        <p:spPr>
          <a:xfrm rot="-5400000">
            <a:off x="1188072" y="1400605"/>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2404" name="Google Shape;2404;p165"/>
          <p:cNvSpPr txBox="1"/>
          <p:nvPr/>
        </p:nvSpPr>
        <p:spPr>
          <a:xfrm>
            <a:off x="1071246" y="1536326"/>
            <a:ext cx="1105800" cy="843900"/>
          </a:xfrm>
          <a:prstGeom prst="rect">
            <a:avLst/>
          </a:prstGeom>
          <a:noFill/>
          <a:ln>
            <a:noFill/>
          </a:ln>
        </p:spPr>
        <p:txBody>
          <a:bodyPr spcFirstLastPara="1" wrap="square" lIns="0" tIns="0" rIns="0" bIns="0" anchor="ctr" anchorCtr="0">
            <a:noAutofit/>
          </a:bodyPr>
          <a:lstStyle/>
          <a:p>
            <a:pPr marL="102861" marR="0" lvl="0" indent="-102861" algn="ctr" rtl="0">
              <a:lnSpc>
                <a:spcPct val="107000"/>
              </a:lnSpc>
              <a:spcBef>
                <a:spcPts val="0"/>
              </a:spcBef>
              <a:spcAft>
                <a:spcPts val="0"/>
              </a:spcAft>
              <a:buNone/>
            </a:pPr>
            <a:r>
              <a:rPr lang="en" sz="2887" b="1">
                <a:solidFill>
                  <a:srgbClr val="172DA0"/>
                </a:solidFill>
                <a:latin typeface="Poppins"/>
                <a:ea typeface="Poppins"/>
                <a:cs typeface="Poppins"/>
                <a:sym typeface="Poppins"/>
              </a:rPr>
              <a:t>W</a:t>
            </a:r>
            <a:endParaRPr sz="525"/>
          </a:p>
        </p:txBody>
      </p:sp>
      <p:sp>
        <p:nvSpPr>
          <p:cNvPr id="2405" name="Google Shape;2405;p165"/>
          <p:cNvSpPr/>
          <p:nvPr/>
        </p:nvSpPr>
        <p:spPr>
          <a:xfrm rot="-5400000">
            <a:off x="1188072" y="2355950"/>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2406" name="Google Shape;2406;p165"/>
          <p:cNvSpPr txBox="1"/>
          <p:nvPr/>
        </p:nvSpPr>
        <p:spPr>
          <a:xfrm>
            <a:off x="1071246" y="2491667"/>
            <a:ext cx="1105800" cy="843900"/>
          </a:xfrm>
          <a:prstGeom prst="rect">
            <a:avLst/>
          </a:prstGeom>
          <a:noFill/>
          <a:ln>
            <a:noFill/>
          </a:ln>
        </p:spPr>
        <p:txBody>
          <a:bodyPr spcFirstLastPara="1" wrap="square" lIns="0" tIns="0" rIns="0" bIns="0" anchor="ctr" anchorCtr="0">
            <a:noAutofit/>
          </a:bodyPr>
          <a:lstStyle/>
          <a:p>
            <a:pPr marL="102861" marR="0" lvl="0" indent="-102861" algn="ctr" rtl="0">
              <a:lnSpc>
                <a:spcPct val="107000"/>
              </a:lnSpc>
              <a:spcBef>
                <a:spcPts val="0"/>
              </a:spcBef>
              <a:spcAft>
                <a:spcPts val="0"/>
              </a:spcAft>
              <a:buNone/>
            </a:pPr>
            <a:r>
              <a:rPr lang="en" sz="2887" b="1">
                <a:solidFill>
                  <a:srgbClr val="172DA0"/>
                </a:solidFill>
                <a:latin typeface="Poppins"/>
                <a:ea typeface="Poppins"/>
                <a:cs typeface="Poppins"/>
                <a:sym typeface="Poppins"/>
              </a:rPr>
              <a:t>O</a:t>
            </a:r>
            <a:endParaRPr sz="525"/>
          </a:p>
        </p:txBody>
      </p:sp>
      <p:sp>
        <p:nvSpPr>
          <p:cNvPr id="2407" name="Google Shape;2407;p165"/>
          <p:cNvSpPr/>
          <p:nvPr/>
        </p:nvSpPr>
        <p:spPr>
          <a:xfrm rot="-5400000">
            <a:off x="1188072" y="3311296"/>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2408" name="Google Shape;2408;p165"/>
          <p:cNvSpPr txBox="1"/>
          <p:nvPr/>
        </p:nvSpPr>
        <p:spPr>
          <a:xfrm>
            <a:off x="1071246" y="3447017"/>
            <a:ext cx="1105800" cy="843900"/>
          </a:xfrm>
          <a:prstGeom prst="rect">
            <a:avLst/>
          </a:prstGeom>
          <a:noFill/>
          <a:ln>
            <a:noFill/>
          </a:ln>
        </p:spPr>
        <p:txBody>
          <a:bodyPr spcFirstLastPara="1" wrap="square" lIns="0" tIns="0" rIns="0" bIns="0" anchor="ctr" anchorCtr="0">
            <a:noAutofit/>
          </a:bodyPr>
          <a:lstStyle/>
          <a:p>
            <a:pPr marL="102861" marR="0" lvl="0" indent="-102861" algn="ctr" rtl="0">
              <a:lnSpc>
                <a:spcPct val="107000"/>
              </a:lnSpc>
              <a:spcBef>
                <a:spcPts val="0"/>
              </a:spcBef>
              <a:spcAft>
                <a:spcPts val="0"/>
              </a:spcAft>
              <a:buNone/>
            </a:pPr>
            <a:r>
              <a:rPr lang="en" sz="2887" b="1">
                <a:solidFill>
                  <a:srgbClr val="172DA0"/>
                </a:solidFill>
                <a:latin typeface="Poppins"/>
                <a:ea typeface="Poppins"/>
                <a:cs typeface="Poppins"/>
                <a:sym typeface="Poppins"/>
              </a:rPr>
              <a:t>T</a:t>
            </a:r>
            <a:endParaRPr sz="525"/>
          </a:p>
        </p:txBody>
      </p:sp>
      <p:pic>
        <p:nvPicPr>
          <p:cNvPr id="2409" name="Google Shape;2409;p165"/>
          <p:cNvPicPr preferRelativeResize="0"/>
          <p:nvPr/>
        </p:nvPicPr>
        <p:blipFill rotWithShape="1">
          <a:blip r:embed="rId3">
            <a:alphaModFix/>
          </a:blip>
          <a:srcRect/>
          <a:stretch/>
        </p:blipFill>
        <p:spPr>
          <a:xfrm>
            <a:off x="7383623" y="769138"/>
            <a:ext cx="430623" cy="425837"/>
          </a:xfrm>
          <a:prstGeom prst="rect">
            <a:avLst/>
          </a:prstGeom>
          <a:noFill/>
          <a:ln>
            <a:noFill/>
          </a:ln>
        </p:spPr>
      </p:pic>
      <p:pic>
        <p:nvPicPr>
          <p:cNvPr id="2410" name="Google Shape;2410;p165"/>
          <p:cNvPicPr preferRelativeResize="0"/>
          <p:nvPr/>
        </p:nvPicPr>
        <p:blipFill rotWithShape="1">
          <a:blip r:embed="rId3">
            <a:alphaModFix/>
          </a:blip>
          <a:srcRect/>
          <a:stretch/>
        </p:blipFill>
        <p:spPr>
          <a:xfrm rot="10800000" flipH="1">
            <a:off x="7383623" y="1811450"/>
            <a:ext cx="430623" cy="425837"/>
          </a:xfrm>
          <a:prstGeom prst="rect">
            <a:avLst/>
          </a:prstGeom>
          <a:noFill/>
          <a:ln>
            <a:noFill/>
          </a:ln>
        </p:spPr>
      </p:pic>
      <p:pic>
        <p:nvPicPr>
          <p:cNvPr id="2411" name="Google Shape;2411;p165"/>
          <p:cNvPicPr preferRelativeResize="0"/>
          <p:nvPr/>
        </p:nvPicPr>
        <p:blipFill rotWithShape="1">
          <a:blip r:embed="rId4">
            <a:alphaModFix/>
          </a:blip>
          <a:srcRect/>
          <a:stretch/>
        </p:blipFill>
        <p:spPr>
          <a:xfrm>
            <a:off x="7335317" y="2643188"/>
            <a:ext cx="481607" cy="515318"/>
          </a:xfrm>
          <a:prstGeom prst="rect">
            <a:avLst/>
          </a:prstGeom>
          <a:noFill/>
          <a:ln>
            <a:noFill/>
          </a:ln>
        </p:spPr>
      </p:pic>
      <p:pic>
        <p:nvPicPr>
          <p:cNvPr id="2412" name="Google Shape;2412;p165"/>
          <p:cNvPicPr preferRelativeResize="0"/>
          <p:nvPr/>
        </p:nvPicPr>
        <p:blipFill rotWithShape="1">
          <a:blip r:embed="rId5">
            <a:alphaModFix/>
          </a:blip>
          <a:srcRect/>
          <a:stretch/>
        </p:blipFill>
        <p:spPr>
          <a:xfrm>
            <a:off x="7375869" y="3687351"/>
            <a:ext cx="399258" cy="355965"/>
          </a:xfrm>
          <a:prstGeom prst="rect">
            <a:avLst/>
          </a:prstGeom>
          <a:noFill/>
          <a:ln>
            <a:noFill/>
          </a:ln>
        </p:spPr>
      </p:pic>
      <p:sp>
        <p:nvSpPr>
          <p:cNvPr id="2413" name="Google Shape;2413;p165"/>
          <p:cNvSpPr txBox="1">
            <a:spLocks noGrp="1"/>
          </p:cNvSpPr>
          <p:nvPr>
            <p:ph type="subTitle" idx="1"/>
          </p:nvPr>
        </p:nvSpPr>
        <p:spPr>
          <a:xfrm>
            <a:off x="2414582" y="803841"/>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414" name="Google Shape;2414;p165"/>
          <p:cNvSpPr txBox="1">
            <a:spLocks noGrp="1"/>
          </p:cNvSpPr>
          <p:nvPr>
            <p:ph type="subTitle" idx="2"/>
          </p:nvPr>
        </p:nvSpPr>
        <p:spPr>
          <a:xfrm>
            <a:off x="2414588" y="1045449"/>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SzPts val="810"/>
              <a:buFont typeface="Poppins"/>
              <a:buNone/>
              <a:defRPr sz="900">
                <a:latin typeface="Poppins"/>
                <a:ea typeface="Poppins"/>
                <a:cs typeface="Poppins"/>
                <a:sym typeface="Poppins"/>
              </a:defRPr>
            </a:lvl2pPr>
            <a:lvl3pPr lvl="2">
              <a:spcBef>
                <a:spcPts val="1350"/>
              </a:spcBef>
              <a:spcAft>
                <a:spcPts val="0"/>
              </a:spcAft>
              <a:buSzPts val="675"/>
              <a:buFont typeface="Poppins"/>
              <a:buNone/>
              <a:defRPr sz="750">
                <a:latin typeface="Poppins"/>
                <a:ea typeface="Poppins"/>
                <a:cs typeface="Poppins"/>
                <a:sym typeface="Poppins"/>
              </a:defRPr>
            </a:lvl3pPr>
            <a:lvl4pPr lvl="3">
              <a:spcBef>
                <a:spcPts val="1350"/>
              </a:spcBef>
              <a:spcAft>
                <a:spcPts val="0"/>
              </a:spcAft>
              <a:buSzPts val="540"/>
              <a:buFont typeface="Poppins"/>
              <a:buNone/>
              <a:defRPr sz="600">
                <a:latin typeface="Poppins"/>
                <a:ea typeface="Poppins"/>
                <a:cs typeface="Poppins"/>
                <a:sym typeface="Poppins"/>
              </a:defRPr>
            </a:lvl4pPr>
            <a:lvl5pPr lvl="4">
              <a:spcBef>
                <a:spcPts val="1350"/>
              </a:spcBef>
              <a:spcAft>
                <a:spcPts val="0"/>
              </a:spcAft>
              <a:buSzPts val="405"/>
              <a:buFont typeface="Poppins"/>
              <a:buNone/>
              <a:defRPr sz="450">
                <a:latin typeface="Poppins"/>
                <a:ea typeface="Poppins"/>
                <a:cs typeface="Poppins"/>
                <a:sym typeface="Poppins"/>
              </a:defRPr>
            </a:lvl5pPr>
            <a:lvl6pPr lvl="5">
              <a:spcBef>
                <a:spcPts val="375"/>
              </a:spcBef>
              <a:spcAft>
                <a:spcPts val="0"/>
              </a:spcAft>
              <a:buSzPts val="187"/>
              <a:buFont typeface="Poppins"/>
              <a:buNone/>
              <a:defRPr sz="187">
                <a:latin typeface="Poppins"/>
                <a:ea typeface="Poppins"/>
                <a:cs typeface="Poppins"/>
                <a:sym typeface="Poppins"/>
              </a:defRPr>
            </a:lvl6pPr>
            <a:lvl7pPr lvl="6">
              <a:spcBef>
                <a:spcPts val="375"/>
              </a:spcBef>
              <a:spcAft>
                <a:spcPts val="0"/>
              </a:spcAft>
              <a:buSzPts val="187"/>
              <a:buFont typeface="Poppins"/>
              <a:buNone/>
              <a:defRPr sz="187">
                <a:latin typeface="Poppins"/>
                <a:ea typeface="Poppins"/>
                <a:cs typeface="Poppins"/>
                <a:sym typeface="Poppins"/>
              </a:defRPr>
            </a:lvl7pPr>
            <a:lvl8pPr lvl="7">
              <a:spcBef>
                <a:spcPts val="375"/>
              </a:spcBef>
              <a:spcAft>
                <a:spcPts val="0"/>
              </a:spcAft>
              <a:buSzPts val="187"/>
              <a:buFont typeface="Poppins"/>
              <a:buNone/>
              <a:defRPr sz="187">
                <a:latin typeface="Poppins"/>
                <a:ea typeface="Poppins"/>
                <a:cs typeface="Poppins"/>
                <a:sym typeface="Poppins"/>
              </a:defRPr>
            </a:lvl8pPr>
            <a:lvl9pPr lvl="8">
              <a:spcBef>
                <a:spcPts val="375"/>
              </a:spcBef>
              <a:spcAft>
                <a:spcPts val="0"/>
              </a:spcAft>
              <a:buSzPts val="187"/>
              <a:buFont typeface="Poppins"/>
              <a:buNone/>
              <a:defRPr sz="187">
                <a:latin typeface="Poppins"/>
                <a:ea typeface="Poppins"/>
                <a:cs typeface="Poppins"/>
                <a:sym typeface="Poppins"/>
              </a:defRPr>
            </a:lvl9pPr>
          </a:lstStyle>
          <a:p>
            <a:endParaRPr/>
          </a:p>
        </p:txBody>
      </p:sp>
      <p:sp>
        <p:nvSpPr>
          <p:cNvPr id="2415" name="Google Shape;2415;p165"/>
          <p:cNvSpPr txBox="1">
            <a:spLocks noGrp="1"/>
          </p:cNvSpPr>
          <p:nvPr>
            <p:ph type="subTitle" idx="3"/>
          </p:nvPr>
        </p:nvSpPr>
        <p:spPr>
          <a:xfrm>
            <a:off x="2414582" y="1770783"/>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416" name="Google Shape;2416;p165"/>
          <p:cNvSpPr txBox="1">
            <a:spLocks noGrp="1"/>
          </p:cNvSpPr>
          <p:nvPr>
            <p:ph type="subTitle" idx="4"/>
          </p:nvPr>
        </p:nvSpPr>
        <p:spPr>
          <a:xfrm>
            <a:off x="2414588" y="2012391"/>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SzPts val="810"/>
              <a:buFont typeface="Poppins"/>
              <a:buNone/>
              <a:defRPr sz="900">
                <a:latin typeface="Poppins"/>
                <a:ea typeface="Poppins"/>
                <a:cs typeface="Poppins"/>
                <a:sym typeface="Poppins"/>
              </a:defRPr>
            </a:lvl2pPr>
            <a:lvl3pPr lvl="2">
              <a:spcBef>
                <a:spcPts val="1350"/>
              </a:spcBef>
              <a:spcAft>
                <a:spcPts val="0"/>
              </a:spcAft>
              <a:buSzPts val="675"/>
              <a:buFont typeface="Poppins"/>
              <a:buNone/>
              <a:defRPr sz="750">
                <a:latin typeface="Poppins"/>
                <a:ea typeface="Poppins"/>
                <a:cs typeface="Poppins"/>
                <a:sym typeface="Poppins"/>
              </a:defRPr>
            </a:lvl3pPr>
            <a:lvl4pPr lvl="3">
              <a:spcBef>
                <a:spcPts val="1350"/>
              </a:spcBef>
              <a:spcAft>
                <a:spcPts val="0"/>
              </a:spcAft>
              <a:buSzPts val="540"/>
              <a:buFont typeface="Poppins"/>
              <a:buNone/>
              <a:defRPr sz="600">
                <a:latin typeface="Poppins"/>
                <a:ea typeface="Poppins"/>
                <a:cs typeface="Poppins"/>
                <a:sym typeface="Poppins"/>
              </a:defRPr>
            </a:lvl4pPr>
            <a:lvl5pPr lvl="4">
              <a:spcBef>
                <a:spcPts val="1350"/>
              </a:spcBef>
              <a:spcAft>
                <a:spcPts val="0"/>
              </a:spcAft>
              <a:buSzPts val="405"/>
              <a:buFont typeface="Poppins"/>
              <a:buNone/>
              <a:defRPr sz="450">
                <a:latin typeface="Poppins"/>
                <a:ea typeface="Poppins"/>
                <a:cs typeface="Poppins"/>
                <a:sym typeface="Poppins"/>
              </a:defRPr>
            </a:lvl5pPr>
            <a:lvl6pPr lvl="5">
              <a:spcBef>
                <a:spcPts val="375"/>
              </a:spcBef>
              <a:spcAft>
                <a:spcPts val="0"/>
              </a:spcAft>
              <a:buSzPts val="187"/>
              <a:buFont typeface="Poppins"/>
              <a:buNone/>
              <a:defRPr sz="187">
                <a:latin typeface="Poppins"/>
                <a:ea typeface="Poppins"/>
                <a:cs typeface="Poppins"/>
                <a:sym typeface="Poppins"/>
              </a:defRPr>
            </a:lvl6pPr>
            <a:lvl7pPr lvl="6">
              <a:spcBef>
                <a:spcPts val="375"/>
              </a:spcBef>
              <a:spcAft>
                <a:spcPts val="0"/>
              </a:spcAft>
              <a:buSzPts val="187"/>
              <a:buFont typeface="Poppins"/>
              <a:buNone/>
              <a:defRPr sz="187">
                <a:latin typeface="Poppins"/>
                <a:ea typeface="Poppins"/>
                <a:cs typeface="Poppins"/>
                <a:sym typeface="Poppins"/>
              </a:defRPr>
            </a:lvl7pPr>
            <a:lvl8pPr lvl="7">
              <a:spcBef>
                <a:spcPts val="375"/>
              </a:spcBef>
              <a:spcAft>
                <a:spcPts val="0"/>
              </a:spcAft>
              <a:buSzPts val="187"/>
              <a:buFont typeface="Poppins"/>
              <a:buNone/>
              <a:defRPr sz="187">
                <a:latin typeface="Poppins"/>
                <a:ea typeface="Poppins"/>
                <a:cs typeface="Poppins"/>
                <a:sym typeface="Poppins"/>
              </a:defRPr>
            </a:lvl8pPr>
            <a:lvl9pPr lvl="8">
              <a:spcBef>
                <a:spcPts val="375"/>
              </a:spcBef>
              <a:spcAft>
                <a:spcPts val="0"/>
              </a:spcAft>
              <a:buSzPts val="187"/>
              <a:buFont typeface="Poppins"/>
              <a:buNone/>
              <a:defRPr sz="187">
                <a:latin typeface="Poppins"/>
                <a:ea typeface="Poppins"/>
                <a:cs typeface="Poppins"/>
                <a:sym typeface="Poppins"/>
              </a:defRPr>
            </a:lvl9pPr>
          </a:lstStyle>
          <a:p>
            <a:endParaRPr/>
          </a:p>
        </p:txBody>
      </p:sp>
      <p:sp>
        <p:nvSpPr>
          <p:cNvPr id="2417" name="Google Shape;2417;p165"/>
          <p:cNvSpPr txBox="1">
            <a:spLocks noGrp="1"/>
          </p:cNvSpPr>
          <p:nvPr>
            <p:ph type="subTitle" idx="5"/>
          </p:nvPr>
        </p:nvSpPr>
        <p:spPr>
          <a:xfrm>
            <a:off x="2414582" y="2717198"/>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418" name="Google Shape;2418;p165"/>
          <p:cNvSpPr txBox="1">
            <a:spLocks noGrp="1"/>
          </p:cNvSpPr>
          <p:nvPr>
            <p:ph type="subTitle" idx="6"/>
          </p:nvPr>
        </p:nvSpPr>
        <p:spPr>
          <a:xfrm>
            <a:off x="2414588" y="2958806"/>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SzPts val="810"/>
              <a:buFont typeface="Poppins"/>
              <a:buNone/>
              <a:defRPr sz="900">
                <a:latin typeface="Poppins"/>
                <a:ea typeface="Poppins"/>
                <a:cs typeface="Poppins"/>
                <a:sym typeface="Poppins"/>
              </a:defRPr>
            </a:lvl2pPr>
            <a:lvl3pPr lvl="2">
              <a:spcBef>
                <a:spcPts val="1350"/>
              </a:spcBef>
              <a:spcAft>
                <a:spcPts val="0"/>
              </a:spcAft>
              <a:buSzPts val="675"/>
              <a:buFont typeface="Poppins"/>
              <a:buNone/>
              <a:defRPr sz="750">
                <a:latin typeface="Poppins"/>
                <a:ea typeface="Poppins"/>
                <a:cs typeface="Poppins"/>
                <a:sym typeface="Poppins"/>
              </a:defRPr>
            </a:lvl3pPr>
            <a:lvl4pPr lvl="3">
              <a:spcBef>
                <a:spcPts val="1350"/>
              </a:spcBef>
              <a:spcAft>
                <a:spcPts val="0"/>
              </a:spcAft>
              <a:buSzPts val="540"/>
              <a:buFont typeface="Poppins"/>
              <a:buNone/>
              <a:defRPr sz="600">
                <a:latin typeface="Poppins"/>
                <a:ea typeface="Poppins"/>
                <a:cs typeface="Poppins"/>
                <a:sym typeface="Poppins"/>
              </a:defRPr>
            </a:lvl4pPr>
            <a:lvl5pPr lvl="4">
              <a:spcBef>
                <a:spcPts val="1350"/>
              </a:spcBef>
              <a:spcAft>
                <a:spcPts val="0"/>
              </a:spcAft>
              <a:buSzPts val="405"/>
              <a:buFont typeface="Poppins"/>
              <a:buNone/>
              <a:defRPr sz="450">
                <a:latin typeface="Poppins"/>
                <a:ea typeface="Poppins"/>
                <a:cs typeface="Poppins"/>
                <a:sym typeface="Poppins"/>
              </a:defRPr>
            </a:lvl5pPr>
            <a:lvl6pPr lvl="5">
              <a:spcBef>
                <a:spcPts val="375"/>
              </a:spcBef>
              <a:spcAft>
                <a:spcPts val="0"/>
              </a:spcAft>
              <a:buSzPts val="187"/>
              <a:buFont typeface="Poppins"/>
              <a:buNone/>
              <a:defRPr sz="187">
                <a:latin typeface="Poppins"/>
                <a:ea typeface="Poppins"/>
                <a:cs typeface="Poppins"/>
                <a:sym typeface="Poppins"/>
              </a:defRPr>
            </a:lvl6pPr>
            <a:lvl7pPr lvl="6">
              <a:spcBef>
                <a:spcPts val="375"/>
              </a:spcBef>
              <a:spcAft>
                <a:spcPts val="0"/>
              </a:spcAft>
              <a:buSzPts val="187"/>
              <a:buFont typeface="Poppins"/>
              <a:buNone/>
              <a:defRPr sz="187">
                <a:latin typeface="Poppins"/>
                <a:ea typeface="Poppins"/>
                <a:cs typeface="Poppins"/>
                <a:sym typeface="Poppins"/>
              </a:defRPr>
            </a:lvl7pPr>
            <a:lvl8pPr lvl="7">
              <a:spcBef>
                <a:spcPts val="375"/>
              </a:spcBef>
              <a:spcAft>
                <a:spcPts val="0"/>
              </a:spcAft>
              <a:buSzPts val="187"/>
              <a:buFont typeface="Poppins"/>
              <a:buNone/>
              <a:defRPr sz="187">
                <a:latin typeface="Poppins"/>
                <a:ea typeface="Poppins"/>
                <a:cs typeface="Poppins"/>
                <a:sym typeface="Poppins"/>
              </a:defRPr>
            </a:lvl8pPr>
            <a:lvl9pPr lvl="8">
              <a:spcBef>
                <a:spcPts val="375"/>
              </a:spcBef>
              <a:spcAft>
                <a:spcPts val="0"/>
              </a:spcAft>
              <a:buSzPts val="187"/>
              <a:buFont typeface="Poppins"/>
              <a:buNone/>
              <a:defRPr sz="187">
                <a:latin typeface="Poppins"/>
                <a:ea typeface="Poppins"/>
                <a:cs typeface="Poppins"/>
                <a:sym typeface="Poppins"/>
              </a:defRPr>
            </a:lvl9pPr>
          </a:lstStyle>
          <a:p>
            <a:endParaRPr/>
          </a:p>
        </p:txBody>
      </p:sp>
      <p:sp>
        <p:nvSpPr>
          <p:cNvPr id="2419" name="Google Shape;2419;p165"/>
          <p:cNvSpPr txBox="1">
            <a:spLocks noGrp="1"/>
          </p:cNvSpPr>
          <p:nvPr>
            <p:ph type="subTitle" idx="7"/>
          </p:nvPr>
        </p:nvSpPr>
        <p:spPr>
          <a:xfrm>
            <a:off x="2414582" y="3681304"/>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420" name="Google Shape;2420;p165"/>
          <p:cNvSpPr txBox="1">
            <a:spLocks noGrp="1"/>
          </p:cNvSpPr>
          <p:nvPr>
            <p:ph type="subTitle" idx="8"/>
          </p:nvPr>
        </p:nvSpPr>
        <p:spPr>
          <a:xfrm>
            <a:off x="2414588" y="3922913"/>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SzPts val="810"/>
              <a:buFont typeface="Poppins"/>
              <a:buNone/>
              <a:defRPr sz="900">
                <a:latin typeface="Poppins"/>
                <a:ea typeface="Poppins"/>
                <a:cs typeface="Poppins"/>
                <a:sym typeface="Poppins"/>
              </a:defRPr>
            </a:lvl2pPr>
            <a:lvl3pPr lvl="2">
              <a:spcBef>
                <a:spcPts val="1350"/>
              </a:spcBef>
              <a:spcAft>
                <a:spcPts val="0"/>
              </a:spcAft>
              <a:buSzPts val="675"/>
              <a:buFont typeface="Poppins"/>
              <a:buNone/>
              <a:defRPr sz="750">
                <a:latin typeface="Poppins"/>
                <a:ea typeface="Poppins"/>
                <a:cs typeface="Poppins"/>
                <a:sym typeface="Poppins"/>
              </a:defRPr>
            </a:lvl3pPr>
            <a:lvl4pPr lvl="3">
              <a:spcBef>
                <a:spcPts val="1350"/>
              </a:spcBef>
              <a:spcAft>
                <a:spcPts val="0"/>
              </a:spcAft>
              <a:buSzPts val="540"/>
              <a:buFont typeface="Poppins"/>
              <a:buNone/>
              <a:defRPr sz="600">
                <a:latin typeface="Poppins"/>
                <a:ea typeface="Poppins"/>
                <a:cs typeface="Poppins"/>
                <a:sym typeface="Poppins"/>
              </a:defRPr>
            </a:lvl4pPr>
            <a:lvl5pPr lvl="4">
              <a:spcBef>
                <a:spcPts val="1350"/>
              </a:spcBef>
              <a:spcAft>
                <a:spcPts val="0"/>
              </a:spcAft>
              <a:buSzPts val="405"/>
              <a:buFont typeface="Poppins"/>
              <a:buNone/>
              <a:defRPr sz="450">
                <a:latin typeface="Poppins"/>
                <a:ea typeface="Poppins"/>
                <a:cs typeface="Poppins"/>
                <a:sym typeface="Poppins"/>
              </a:defRPr>
            </a:lvl5pPr>
            <a:lvl6pPr lvl="5">
              <a:spcBef>
                <a:spcPts val="375"/>
              </a:spcBef>
              <a:spcAft>
                <a:spcPts val="0"/>
              </a:spcAft>
              <a:buSzPts val="187"/>
              <a:buFont typeface="Poppins"/>
              <a:buNone/>
              <a:defRPr sz="187">
                <a:latin typeface="Poppins"/>
                <a:ea typeface="Poppins"/>
                <a:cs typeface="Poppins"/>
                <a:sym typeface="Poppins"/>
              </a:defRPr>
            </a:lvl6pPr>
            <a:lvl7pPr lvl="6">
              <a:spcBef>
                <a:spcPts val="375"/>
              </a:spcBef>
              <a:spcAft>
                <a:spcPts val="0"/>
              </a:spcAft>
              <a:buSzPts val="187"/>
              <a:buFont typeface="Poppins"/>
              <a:buNone/>
              <a:defRPr sz="187">
                <a:latin typeface="Poppins"/>
                <a:ea typeface="Poppins"/>
                <a:cs typeface="Poppins"/>
                <a:sym typeface="Poppins"/>
              </a:defRPr>
            </a:lvl7pPr>
            <a:lvl8pPr lvl="7">
              <a:spcBef>
                <a:spcPts val="375"/>
              </a:spcBef>
              <a:spcAft>
                <a:spcPts val="0"/>
              </a:spcAft>
              <a:buSzPts val="187"/>
              <a:buFont typeface="Poppins"/>
              <a:buNone/>
              <a:defRPr sz="187">
                <a:latin typeface="Poppins"/>
                <a:ea typeface="Poppins"/>
                <a:cs typeface="Poppins"/>
                <a:sym typeface="Poppins"/>
              </a:defRPr>
            </a:lvl8pPr>
            <a:lvl9pPr lvl="8">
              <a:spcBef>
                <a:spcPts val="375"/>
              </a:spcBef>
              <a:spcAft>
                <a:spcPts val="0"/>
              </a:spcAft>
              <a:buSzPts val="187"/>
              <a:buFont typeface="Poppins"/>
              <a:buNone/>
              <a:defRPr sz="187">
                <a:latin typeface="Poppins"/>
                <a:ea typeface="Poppins"/>
                <a:cs typeface="Poppins"/>
                <a:sym typeface="Poppins"/>
              </a:defRPr>
            </a:lvl9pPr>
          </a:lstStyle>
          <a:p>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35_Custom Layout">
  <p:cSld name="35_Custom Layout">
    <p:bg>
      <p:bgPr>
        <a:blipFill>
          <a:blip r:embed="rId2">
            <a:alphaModFix/>
          </a:blip>
          <a:stretch>
            <a:fillRect/>
          </a:stretch>
        </a:blipFill>
        <a:effectLst/>
      </p:bgPr>
    </p:bg>
    <p:spTree>
      <p:nvGrpSpPr>
        <p:cNvPr id="1" name="Shape 2421"/>
        <p:cNvGrpSpPr/>
        <p:nvPr/>
      </p:nvGrpSpPr>
      <p:grpSpPr>
        <a:xfrm>
          <a:off x="0" y="0"/>
          <a:ext cx="0" cy="0"/>
          <a:chOff x="0" y="0"/>
          <a:chExt cx="0" cy="0"/>
        </a:xfrm>
      </p:grpSpPr>
      <p:sp>
        <p:nvSpPr>
          <p:cNvPr id="2422" name="Google Shape;2422;p166"/>
          <p:cNvSpPr/>
          <p:nvPr/>
        </p:nvSpPr>
        <p:spPr>
          <a:xfrm>
            <a:off x="5054736" y="989409"/>
            <a:ext cx="3168000" cy="468000"/>
          </a:xfrm>
          <a:prstGeom prst="roundRect">
            <a:avLst>
              <a:gd name="adj" fmla="val 11578"/>
            </a:avLst>
          </a:prstGeom>
          <a:gradFill>
            <a:gsLst>
              <a:gs pos="0">
                <a:srgbClr val="9D0032"/>
              </a:gs>
              <a:gs pos="100000">
                <a:srgbClr val="D10025"/>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423" name="Google Shape;2423;p166"/>
          <p:cNvSpPr/>
          <p:nvPr/>
        </p:nvSpPr>
        <p:spPr>
          <a:xfrm>
            <a:off x="5054736" y="1545907"/>
            <a:ext cx="3168000" cy="468000"/>
          </a:xfrm>
          <a:prstGeom prst="roundRect">
            <a:avLst>
              <a:gd name="adj" fmla="val 11578"/>
            </a:avLst>
          </a:prstGeom>
          <a:gradFill>
            <a:gsLst>
              <a:gs pos="0">
                <a:srgbClr val="640041"/>
              </a:gs>
              <a:gs pos="100000">
                <a:srgbClr val="880038"/>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424" name="Google Shape;2424;p166"/>
          <p:cNvSpPr/>
          <p:nvPr/>
        </p:nvSpPr>
        <p:spPr>
          <a:xfrm>
            <a:off x="5054736" y="2102405"/>
            <a:ext cx="3168000" cy="468000"/>
          </a:xfrm>
          <a:prstGeom prst="roundRect">
            <a:avLst>
              <a:gd name="adj" fmla="val 11578"/>
            </a:avLst>
          </a:prstGeom>
          <a:gradFill>
            <a:gsLst>
              <a:gs pos="0">
                <a:srgbClr val="39004C"/>
              </a:gs>
              <a:gs pos="100000">
                <a:srgbClr val="550045"/>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425" name="Google Shape;2425;p166"/>
          <p:cNvSpPr/>
          <p:nvPr/>
        </p:nvSpPr>
        <p:spPr>
          <a:xfrm>
            <a:off x="5054736" y="2658903"/>
            <a:ext cx="3168000" cy="468000"/>
          </a:xfrm>
          <a:prstGeom prst="roundRect">
            <a:avLst>
              <a:gd name="adj" fmla="val 11578"/>
            </a:avLst>
          </a:prstGeom>
          <a:gradFill>
            <a:gsLst>
              <a:gs pos="0">
                <a:srgbClr val="200052"/>
              </a:gs>
              <a:gs pos="100000">
                <a:srgbClr val="2E004F"/>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426" name="Google Shape;2426;p166"/>
          <p:cNvSpPr/>
          <p:nvPr/>
        </p:nvSpPr>
        <p:spPr>
          <a:xfrm>
            <a:off x="5054736" y="3215402"/>
            <a:ext cx="3168000" cy="468000"/>
          </a:xfrm>
          <a:prstGeom prst="roundRect">
            <a:avLst>
              <a:gd name="adj" fmla="val 11578"/>
            </a:avLst>
          </a:prstGeom>
          <a:gradFill>
            <a:gsLst>
              <a:gs pos="0">
                <a:srgbClr val="1C0D68"/>
              </a:gs>
              <a:gs pos="100000">
                <a:srgbClr val="1D0053"/>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427" name="Google Shape;2427;p166"/>
          <p:cNvSpPr/>
          <p:nvPr/>
        </p:nvSpPr>
        <p:spPr>
          <a:xfrm>
            <a:off x="5054736" y="3771900"/>
            <a:ext cx="3168000" cy="468000"/>
          </a:xfrm>
          <a:prstGeom prst="roundRect">
            <a:avLst>
              <a:gd name="adj" fmla="val 11578"/>
            </a:avLst>
          </a:prstGeom>
          <a:gradFill>
            <a:gsLst>
              <a:gs pos="0">
                <a:srgbClr val="1C63EE"/>
              </a:gs>
              <a:gs pos="100000">
                <a:srgbClr val="1C2188"/>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428" name="Google Shape;2428;p166"/>
          <p:cNvSpPr txBox="1">
            <a:spLocks noGrp="1"/>
          </p:cNvSpPr>
          <p:nvPr>
            <p:ph type="title"/>
          </p:nvPr>
        </p:nvSpPr>
        <p:spPr>
          <a:xfrm>
            <a:off x="314534" y="325636"/>
            <a:ext cx="3622800" cy="8691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429" name="Google Shape;2429;p16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430" name="Google Shape;2430;p166"/>
          <p:cNvSpPr txBox="1">
            <a:spLocks noGrp="1"/>
          </p:cNvSpPr>
          <p:nvPr>
            <p:ph type="body" idx="1"/>
          </p:nvPr>
        </p:nvSpPr>
        <p:spPr>
          <a:xfrm>
            <a:off x="292856" y="2417734"/>
            <a:ext cx="3644400" cy="2101500"/>
          </a:xfrm>
          <a:prstGeom prst="rect">
            <a:avLst/>
          </a:prstGeom>
          <a:noFill/>
          <a:ln>
            <a:noFill/>
          </a:ln>
        </p:spPr>
        <p:txBody>
          <a:bodyPr spcFirstLastPara="1" wrap="square" lIns="0" tIns="0" rIns="0" bIns="0" anchor="t" anchorCtr="0">
            <a:noAutofit/>
          </a:bodyPr>
          <a:lstStyle>
            <a:lvl1pPr marL="457200" lvl="0" indent="-284316" algn="l">
              <a:lnSpc>
                <a:spcPct val="91000"/>
              </a:lnSpc>
              <a:spcBef>
                <a:spcPts val="1350"/>
              </a:spcBef>
              <a:spcAft>
                <a:spcPts val="0"/>
              </a:spcAft>
              <a:buClr>
                <a:srgbClr val="FF0000"/>
              </a:buClr>
              <a:buSzPts val="877"/>
              <a:buChar char="●"/>
              <a:defRPr sz="975">
                <a:solidFill>
                  <a:schemeClr val="dk1"/>
                </a:solidFill>
              </a:defRPr>
            </a:lvl1pPr>
            <a:lvl2pPr marL="914400" lvl="1" indent="-271459" algn="l">
              <a:lnSpc>
                <a:spcPct val="91000"/>
              </a:lnSpc>
              <a:spcBef>
                <a:spcPts val="1350"/>
              </a:spcBef>
              <a:spcAft>
                <a:spcPts val="0"/>
              </a:spcAft>
              <a:buClr>
                <a:srgbClr val="FF0000"/>
              </a:buClr>
              <a:buSzPts val="675"/>
              <a:buChar char="●"/>
              <a:defRPr sz="750">
                <a:solidFill>
                  <a:schemeClr val="dk1"/>
                </a:solidFill>
              </a:defRPr>
            </a:lvl2pPr>
            <a:lvl3pPr marL="1371600" lvl="2" indent="-267173" algn="l">
              <a:lnSpc>
                <a:spcPct val="91000"/>
              </a:lnSpc>
              <a:spcBef>
                <a:spcPts val="1350"/>
              </a:spcBef>
              <a:spcAft>
                <a:spcPts val="0"/>
              </a:spcAft>
              <a:buClr>
                <a:srgbClr val="FF0000"/>
              </a:buClr>
              <a:buSzPts val="607"/>
              <a:buChar char="●"/>
              <a:defRPr sz="675">
                <a:solidFill>
                  <a:schemeClr val="dk1"/>
                </a:solidFill>
              </a:defRPr>
            </a:lvl3pPr>
            <a:lvl4pPr marL="1828800" lvl="3" indent="-258601" algn="l">
              <a:lnSpc>
                <a:spcPct val="91000"/>
              </a:lnSpc>
              <a:spcBef>
                <a:spcPts val="1350"/>
              </a:spcBef>
              <a:spcAft>
                <a:spcPts val="0"/>
              </a:spcAft>
              <a:buClr>
                <a:srgbClr val="FF0000"/>
              </a:buClr>
              <a:buSzPts val="472"/>
              <a:buChar char="●"/>
              <a:defRPr sz="525">
                <a:solidFill>
                  <a:schemeClr val="dk1"/>
                </a:solidFill>
              </a:defRPr>
            </a:lvl4pPr>
            <a:lvl5pPr marL="2286000" lvl="4" indent="-252172" algn="l">
              <a:lnSpc>
                <a:spcPct val="91000"/>
              </a:lnSpc>
              <a:spcBef>
                <a:spcPts val="1350"/>
              </a:spcBef>
              <a:spcAft>
                <a:spcPts val="0"/>
              </a:spcAft>
              <a:buClr>
                <a:srgbClr val="FF0000"/>
              </a:buClr>
              <a:buSzPts val="371"/>
              <a:buChar char="●"/>
              <a:defRPr sz="412">
                <a:solidFill>
                  <a:schemeClr val="dk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pic>
        <p:nvPicPr>
          <p:cNvPr id="2431" name="Google Shape;2431;p166"/>
          <p:cNvPicPr preferRelativeResize="0"/>
          <p:nvPr/>
        </p:nvPicPr>
        <p:blipFill rotWithShape="1">
          <a:blip r:embed="rId3">
            <a:alphaModFix/>
          </a:blip>
          <a:srcRect/>
          <a:stretch/>
        </p:blipFill>
        <p:spPr>
          <a:xfrm>
            <a:off x="5296158" y="1094051"/>
            <a:ext cx="190719" cy="262238"/>
          </a:xfrm>
          <a:prstGeom prst="rect">
            <a:avLst/>
          </a:prstGeom>
          <a:noFill/>
          <a:ln>
            <a:noFill/>
          </a:ln>
        </p:spPr>
      </p:pic>
      <p:pic>
        <p:nvPicPr>
          <p:cNvPr id="2432" name="Google Shape;2432;p166"/>
          <p:cNvPicPr preferRelativeResize="0"/>
          <p:nvPr/>
        </p:nvPicPr>
        <p:blipFill rotWithShape="1">
          <a:blip r:embed="rId3">
            <a:alphaModFix/>
          </a:blip>
          <a:srcRect/>
          <a:stretch/>
        </p:blipFill>
        <p:spPr>
          <a:xfrm>
            <a:off x="5296158" y="1650704"/>
            <a:ext cx="190719" cy="262238"/>
          </a:xfrm>
          <a:prstGeom prst="rect">
            <a:avLst/>
          </a:prstGeom>
          <a:noFill/>
          <a:ln>
            <a:noFill/>
          </a:ln>
        </p:spPr>
      </p:pic>
      <p:pic>
        <p:nvPicPr>
          <p:cNvPr id="2433" name="Google Shape;2433;p166"/>
          <p:cNvPicPr preferRelativeResize="0"/>
          <p:nvPr/>
        </p:nvPicPr>
        <p:blipFill rotWithShape="1">
          <a:blip r:embed="rId3">
            <a:alphaModFix/>
          </a:blip>
          <a:srcRect/>
          <a:stretch/>
        </p:blipFill>
        <p:spPr>
          <a:xfrm>
            <a:off x="5296158" y="2207357"/>
            <a:ext cx="190719" cy="262238"/>
          </a:xfrm>
          <a:prstGeom prst="rect">
            <a:avLst/>
          </a:prstGeom>
          <a:noFill/>
          <a:ln>
            <a:noFill/>
          </a:ln>
        </p:spPr>
      </p:pic>
      <p:pic>
        <p:nvPicPr>
          <p:cNvPr id="2434" name="Google Shape;2434;p166"/>
          <p:cNvPicPr preferRelativeResize="0"/>
          <p:nvPr/>
        </p:nvPicPr>
        <p:blipFill rotWithShape="1">
          <a:blip r:embed="rId3">
            <a:alphaModFix/>
          </a:blip>
          <a:srcRect/>
          <a:stretch/>
        </p:blipFill>
        <p:spPr>
          <a:xfrm>
            <a:off x="5296158" y="2764010"/>
            <a:ext cx="190719" cy="262238"/>
          </a:xfrm>
          <a:prstGeom prst="rect">
            <a:avLst/>
          </a:prstGeom>
          <a:noFill/>
          <a:ln>
            <a:noFill/>
          </a:ln>
        </p:spPr>
      </p:pic>
      <p:pic>
        <p:nvPicPr>
          <p:cNvPr id="2435" name="Google Shape;2435;p166"/>
          <p:cNvPicPr preferRelativeResize="0"/>
          <p:nvPr/>
        </p:nvPicPr>
        <p:blipFill rotWithShape="1">
          <a:blip r:embed="rId3">
            <a:alphaModFix/>
          </a:blip>
          <a:srcRect/>
          <a:stretch/>
        </p:blipFill>
        <p:spPr>
          <a:xfrm>
            <a:off x="5296158" y="3320663"/>
            <a:ext cx="190719" cy="262238"/>
          </a:xfrm>
          <a:prstGeom prst="rect">
            <a:avLst/>
          </a:prstGeom>
          <a:noFill/>
          <a:ln>
            <a:noFill/>
          </a:ln>
        </p:spPr>
      </p:pic>
      <p:pic>
        <p:nvPicPr>
          <p:cNvPr id="2436" name="Google Shape;2436;p166"/>
          <p:cNvPicPr preferRelativeResize="0"/>
          <p:nvPr/>
        </p:nvPicPr>
        <p:blipFill rotWithShape="1">
          <a:blip r:embed="rId3">
            <a:alphaModFix/>
          </a:blip>
          <a:srcRect/>
          <a:stretch/>
        </p:blipFill>
        <p:spPr>
          <a:xfrm>
            <a:off x="5296158" y="3877316"/>
            <a:ext cx="190719" cy="262238"/>
          </a:xfrm>
          <a:prstGeom prst="rect">
            <a:avLst/>
          </a:prstGeom>
          <a:noFill/>
          <a:ln>
            <a:noFill/>
          </a:ln>
        </p:spPr>
      </p:pic>
      <p:sp>
        <p:nvSpPr>
          <p:cNvPr id="2437" name="Google Shape;2437;p166"/>
          <p:cNvSpPr txBox="1">
            <a:spLocks noGrp="1"/>
          </p:cNvSpPr>
          <p:nvPr>
            <p:ph type="subTitle" idx="2"/>
          </p:nvPr>
        </p:nvSpPr>
        <p:spPr>
          <a:xfrm>
            <a:off x="315390" y="1782601"/>
            <a:ext cx="3348300" cy="4464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537"/>
              <a:buFont typeface="Poppins"/>
              <a:buNone/>
              <a:defRPr sz="1537" b="1">
                <a:latin typeface="Poppins"/>
                <a:ea typeface="Poppins"/>
                <a:cs typeface="Poppins"/>
                <a:sym typeface="Poppins"/>
              </a:defRPr>
            </a:lvl1pPr>
            <a:lvl2pPr lvl="1">
              <a:lnSpc>
                <a:spcPct val="95000"/>
              </a:lnSpc>
              <a:spcBef>
                <a:spcPts val="0"/>
              </a:spcBef>
              <a:spcAft>
                <a:spcPts val="0"/>
              </a:spcAft>
              <a:buSzPts val="1537"/>
              <a:buFont typeface="Poppins"/>
              <a:buNone/>
              <a:defRPr sz="1537" b="1">
                <a:latin typeface="Poppins"/>
                <a:ea typeface="Poppins"/>
                <a:cs typeface="Poppins"/>
                <a:sym typeface="Poppins"/>
              </a:defRPr>
            </a:lvl2pPr>
            <a:lvl3pPr lvl="2">
              <a:lnSpc>
                <a:spcPct val="95000"/>
              </a:lnSpc>
              <a:spcBef>
                <a:spcPts val="0"/>
              </a:spcBef>
              <a:spcAft>
                <a:spcPts val="0"/>
              </a:spcAft>
              <a:buSzPts val="1537"/>
              <a:buFont typeface="Poppins"/>
              <a:buNone/>
              <a:defRPr sz="1537" b="1">
                <a:latin typeface="Poppins"/>
                <a:ea typeface="Poppins"/>
                <a:cs typeface="Poppins"/>
                <a:sym typeface="Poppins"/>
              </a:defRPr>
            </a:lvl3pPr>
            <a:lvl4pPr lvl="3">
              <a:lnSpc>
                <a:spcPct val="95000"/>
              </a:lnSpc>
              <a:spcBef>
                <a:spcPts val="0"/>
              </a:spcBef>
              <a:spcAft>
                <a:spcPts val="0"/>
              </a:spcAft>
              <a:buSzPts val="1537"/>
              <a:buFont typeface="Poppins"/>
              <a:buNone/>
              <a:defRPr sz="1537" b="1">
                <a:latin typeface="Poppins"/>
                <a:ea typeface="Poppins"/>
                <a:cs typeface="Poppins"/>
                <a:sym typeface="Poppins"/>
              </a:defRPr>
            </a:lvl4pPr>
            <a:lvl5pPr lvl="4">
              <a:lnSpc>
                <a:spcPct val="95000"/>
              </a:lnSpc>
              <a:spcBef>
                <a:spcPts val="0"/>
              </a:spcBef>
              <a:spcAft>
                <a:spcPts val="0"/>
              </a:spcAft>
              <a:buSzPts val="1537"/>
              <a:buFont typeface="Poppins"/>
              <a:buNone/>
              <a:defRPr sz="1537" b="1">
                <a:latin typeface="Poppins"/>
                <a:ea typeface="Poppins"/>
                <a:cs typeface="Poppins"/>
                <a:sym typeface="Poppins"/>
              </a:defRPr>
            </a:lvl5pPr>
            <a:lvl6pPr lvl="5">
              <a:lnSpc>
                <a:spcPct val="95000"/>
              </a:lnSpc>
              <a:spcBef>
                <a:spcPts val="0"/>
              </a:spcBef>
              <a:spcAft>
                <a:spcPts val="0"/>
              </a:spcAft>
              <a:buSzPts val="1537"/>
              <a:buFont typeface="Poppins"/>
              <a:buNone/>
              <a:defRPr sz="1537" b="1">
                <a:latin typeface="Poppins"/>
                <a:ea typeface="Poppins"/>
                <a:cs typeface="Poppins"/>
                <a:sym typeface="Poppins"/>
              </a:defRPr>
            </a:lvl6pPr>
            <a:lvl7pPr lvl="6">
              <a:lnSpc>
                <a:spcPct val="95000"/>
              </a:lnSpc>
              <a:spcBef>
                <a:spcPts val="0"/>
              </a:spcBef>
              <a:spcAft>
                <a:spcPts val="0"/>
              </a:spcAft>
              <a:buSzPts val="1537"/>
              <a:buFont typeface="Poppins"/>
              <a:buNone/>
              <a:defRPr sz="1537" b="1">
                <a:latin typeface="Poppins"/>
                <a:ea typeface="Poppins"/>
                <a:cs typeface="Poppins"/>
                <a:sym typeface="Poppins"/>
              </a:defRPr>
            </a:lvl7pPr>
            <a:lvl8pPr lvl="7">
              <a:lnSpc>
                <a:spcPct val="95000"/>
              </a:lnSpc>
              <a:spcBef>
                <a:spcPts val="0"/>
              </a:spcBef>
              <a:spcAft>
                <a:spcPts val="0"/>
              </a:spcAft>
              <a:buSzPts val="1537"/>
              <a:buFont typeface="Poppins"/>
              <a:buNone/>
              <a:defRPr sz="1537" b="1">
                <a:latin typeface="Poppins"/>
                <a:ea typeface="Poppins"/>
                <a:cs typeface="Poppins"/>
                <a:sym typeface="Poppins"/>
              </a:defRPr>
            </a:lvl8pPr>
            <a:lvl9pPr lvl="8">
              <a:lnSpc>
                <a:spcPct val="95000"/>
              </a:lnSpc>
              <a:spcBef>
                <a:spcPts val="0"/>
              </a:spcBef>
              <a:spcAft>
                <a:spcPts val="0"/>
              </a:spcAft>
              <a:buSzPts val="1537"/>
              <a:buFont typeface="Poppins"/>
              <a:buNone/>
              <a:defRPr sz="1537" b="1">
                <a:latin typeface="Poppins"/>
                <a:ea typeface="Poppins"/>
                <a:cs typeface="Poppins"/>
                <a:sym typeface="Poppins"/>
              </a:defRPr>
            </a:lvl9pPr>
          </a:lstStyle>
          <a:p>
            <a:endParaRPr/>
          </a:p>
        </p:txBody>
      </p:sp>
      <p:sp>
        <p:nvSpPr>
          <p:cNvPr id="2438" name="Google Shape;2438;p166"/>
          <p:cNvSpPr txBox="1">
            <a:spLocks noGrp="1"/>
          </p:cNvSpPr>
          <p:nvPr>
            <p:ph type="subTitle" idx="3"/>
          </p:nvPr>
        </p:nvSpPr>
        <p:spPr>
          <a:xfrm>
            <a:off x="5794833" y="1136644"/>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39" name="Google Shape;2439;p166"/>
          <p:cNvSpPr txBox="1">
            <a:spLocks noGrp="1"/>
          </p:cNvSpPr>
          <p:nvPr>
            <p:ph type="subTitle" idx="4"/>
          </p:nvPr>
        </p:nvSpPr>
        <p:spPr>
          <a:xfrm>
            <a:off x="5794833" y="1686267"/>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40" name="Google Shape;2440;p166"/>
          <p:cNvSpPr txBox="1">
            <a:spLocks noGrp="1"/>
          </p:cNvSpPr>
          <p:nvPr>
            <p:ph type="subTitle" idx="5"/>
          </p:nvPr>
        </p:nvSpPr>
        <p:spPr>
          <a:xfrm>
            <a:off x="5794833" y="2248253"/>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41" name="Google Shape;2441;p166"/>
          <p:cNvSpPr txBox="1">
            <a:spLocks noGrp="1"/>
          </p:cNvSpPr>
          <p:nvPr>
            <p:ph type="subTitle" idx="6"/>
          </p:nvPr>
        </p:nvSpPr>
        <p:spPr>
          <a:xfrm>
            <a:off x="5794833" y="2788269"/>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42" name="Google Shape;2442;p166"/>
          <p:cNvSpPr txBox="1">
            <a:spLocks noGrp="1"/>
          </p:cNvSpPr>
          <p:nvPr>
            <p:ph type="subTitle" idx="7"/>
          </p:nvPr>
        </p:nvSpPr>
        <p:spPr>
          <a:xfrm>
            <a:off x="5794833" y="3361256"/>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43" name="Google Shape;2443;p166"/>
          <p:cNvSpPr txBox="1">
            <a:spLocks noGrp="1"/>
          </p:cNvSpPr>
          <p:nvPr>
            <p:ph type="subTitle" idx="8"/>
          </p:nvPr>
        </p:nvSpPr>
        <p:spPr>
          <a:xfrm>
            <a:off x="5794833" y="3917957"/>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36_Custom Layout">
  <p:cSld name="36_Custom Layout">
    <p:bg>
      <p:bgPr>
        <a:blipFill>
          <a:blip r:embed="rId2">
            <a:alphaModFix/>
          </a:blip>
          <a:stretch>
            <a:fillRect/>
          </a:stretch>
        </a:blipFill>
        <a:effectLst/>
      </p:bgPr>
    </p:bg>
    <p:spTree>
      <p:nvGrpSpPr>
        <p:cNvPr id="1" name="Shape 2444"/>
        <p:cNvGrpSpPr/>
        <p:nvPr/>
      </p:nvGrpSpPr>
      <p:grpSpPr>
        <a:xfrm>
          <a:off x="0" y="0"/>
          <a:ext cx="0" cy="0"/>
          <a:chOff x="0" y="0"/>
          <a:chExt cx="0" cy="0"/>
        </a:xfrm>
      </p:grpSpPr>
      <p:sp>
        <p:nvSpPr>
          <p:cNvPr id="2445" name="Google Shape;2445;p167"/>
          <p:cNvSpPr txBox="1">
            <a:spLocks noGrp="1"/>
          </p:cNvSpPr>
          <p:nvPr>
            <p:ph type="title"/>
          </p:nvPr>
        </p:nvSpPr>
        <p:spPr>
          <a:xfrm>
            <a:off x="314534" y="325636"/>
            <a:ext cx="3622800" cy="8691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446" name="Google Shape;2446;p16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447" name="Google Shape;2447;p167"/>
          <p:cNvSpPr txBox="1">
            <a:spLocks noGrp="1"/>
          </p:cNvSpPr>
          <p:nvPr>
            <p:ph type="body" idx="1"/>
          </p:nvPr>
        </p:nvSpPr>
        <p:spPr>
          <a:xfrm>
            <a:off x="292856" y="2417734"/>
            <a:ext cx="3644400" cy="2101500"/>
          </a:xfrm>
          <a:prstGeom prst="rect">
            <a:avLst/>
          </a:prstGeom>
          <a:noFill/>
          <a:ln>
            <a:noFill/>
          </a:ln>
        </p:spPr>
        <p:txBody>
          <a:bodyPr spcFirstLastPara="1" wrap="square" lIns="0" tIns="0" rIns="0" bIns="0" anchor="t" anchorCtr="0">
            <a:noAutofit/>
          </a:bodyPr>
          <a:lstStyle>
            <a:lvl1pPr marL="457200" lvl="0" indent="-284316" algn="l">
              <a:lnSpc>
                <a:spcPct val="91000"/>
              </a:lnSpc>
              <a:spcBef>
                <a:spcPts val="1350"/>
              </a:spcBef>
              <a:spcAft>
                <a:spcPts val="0"/>
              </a:spcAft>
              <a:buClr>
                <a:srgbClr val="FF0000"/>
              </a:buClr>
              <a:buSzPts val="877"/>
              <a:buChar char="●"/>
              <a:defRPr sz="975">
                <a:solidFill>
                  <a:schemeClr val="dk1"/>
                </a:solidFill>
              </a:defRPr>
            </a:lvl1pPr>
            <a:lvl2pPr marL="914400" lvl="1" indent="-271459" algn="l">
              <a:lnSpc>
                <a:spcPct val="91000"/>
              </a:lnSpc>
              <a:spcBef>
                <a:spcPts val="1350"/>
              </a:spcBef>
              <a:spcAft>
                <a:spcPts val="0"/>
              </a:spcAft>
              <a:buClr>
                <a:srgbClr val="FF0000"/>
              </a:buClr>
              <a:buSzPts val="675"/>
              <a:buChar char="●"/>
              <a:defRPr sz="750">
                <a:solidFill>
                  <a:schemeClr val="dk1"/>
                </a:solidFill>
              </a:defRPr>
            </a:lvl2pPr>
            <a:lvl3pPr marL="1371600" lvl="2" indent="-267173" algn="l">
              <a:lnSpc>
                <a:spcPct val="91000"/>
              </a:lnSpc>
              <a:spcBef>
                <a:spcPts val="1350"/>
              </a:spcBef>
              <a:spcAft>
                <a:spcPts val="0"/>
              </a:spcAft>
              <a:buClr>
                <a:srgbClr val="FF0000"/>
              </a:buClr>
              <a:buSzPts val="607"/>
              <a:buChar char="●"/>
              <a:defRPr sz="675">
                <a:solidFill>
                  <a:schemeClr val="dk1"/>
                </a:solidFill>
              </a:defRPr>
            </a:lvl3pPr>
            <a:lvl4pPr marL="1828800" lvl="3" indent="-258601" algn="l">
              <a:lnSpc>
                <a:spcPct val="91000"/>
              </a:lnSpc>
              <a:spcBef>
                <a:spcPts val="1350"/>
              </a:spcBef>
              <a:spcAft>
                <a:spcPts val="0"/>
              </a:spcAft>
              <a:buClr>
                <a:srgbClr val="FF0000"/>
              </a:buClr>
              <a:buSzPts val="472"/>
              <a:buChar char="●"/>
              <a:defRPr sz="525">
                <a:solidFill>
                  <a:schemeClr val="dk1"/>
                </a:solidFill>
              </a:defRPr>
            </a:lvl4pPr>
            <a:lvl5pPr marL="2286000" lvl="4" indent="-252172" algn="l">
              <a:lnSpc>
                <a:spcPct val="91000"/>
              </a:lnSpc>
              <a:spcBef>
                <a:spcPts val="1350"/>
              </a:spcBef>
              <a:spcAft>
                <a:spcPts val="0"/>
              </a:spcAft>
              <a:buClr>
                <a:srgbClr val="FF0000"/>
              </a:buClr>
              <a:buSzPts val="371"/>
              <a:buChar char="●"/>
              <a:defRPr sz="412">
                <a:solidFill>
                  <a:schemeClr val="dk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448" name="Google Shape;2448;p167"/>
          <p:cNvSpPr txBox="1">
            <a:spLocks noGrp="1"/>
          </p:cNvSpPr>
          <p:nvPr>
            <p:ph type="subTitle" idx="2"/>
          </p:nvPr>
        </p:nvSpPr>
        <p:spPr>
          <a:xfrm>
            <a:off x="5794833" y="1136644"/>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49" name="Google Shape;2449;p167"/>
          <p:cNvSpPr txBox="1">
            <a:spLocks noGrp="1"/>
          </p:cNvSpPr>
          <p:nvPr>
            <p:ph type="subTitle" idx="3"/>
          </p:nvPr>
        </p:nvSpPr>
        <p:spPr>
          <a:xfrm>
            <a:off x="5794833" y="1686267"/>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50" name="Google Shape;2450;p167"/>
          <p:cNvSpPr txBox="1">
            <a:spLocks noGrp="1"/>
          </p:cNvSpPr>
          <p:nvPr>
            <p:ph type="subTitle" idx="4"/>
          </p:nvPr>
        </p:nvSpPr>
        <p:spPr>
          <a:xfrm>
            <a:off x="5794833" y="2248253"/>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51" name="Google Shape;2451;p167"/>
          <p:cNvSpPr txBox="1">
            <a:spLocks noGrp="1"/>
          </p:cNvSpPr>
          <p:nvPr>
            <p:ph type="subTitle" idx="5"/>
          </p:nvPr>
        </p:nvSpPr>
        <p:spPr>
          <a:xfrm>
            <a:off x="5794833" y="2788269"/>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52" name="Google Shape;2452;p167"/>
          <p:cNvSpPr txBox="1">
            <a:spLocks noGrp="1"/>
          </p:cNvSpPr>
          <p:nvPr>
            <p:ph type="subTitle" idx="6"/>
          </p:nvPr>
        </p:nvSpPr>
        <p:spPr>
          <a:xfrm>
            <a:off x="5794833" y="3361256"/>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53" name="Google Shape;2453;p167"/>
          <p:cNvSpPr txBox="1">
            <a:spLocks noGrp="1"/>
          </p:cNvSpPr>
          <p:nvPr>
            <p:ph type="subTitle" idx="7"/>
          </p:nvPr>
        </p:nvSpPr>
        <p:spPr>
          <a:xfrm>
            <a:off x="5794833" y="3917957"/>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54" name="Google Shape;2454;p167"/>
          <p:cNvSpPr txBox="1">
            <a:spLocks noGrp="1"/>
          </p:cNvSpPr>
          <p:nvPr>
            <p:ph type="subTitle" idx="8"/>
          </p:nvPr>
        </p:nvSpPr>
        <p:spPr>
          <a:xfrm>
            <a:off x="315390" y="1782601"/>
            <a:ext cx="3348300" cy="4464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537"/>
              <a:buFont typeface="Poppins"/>
              <a:buNone/>
              <a:defRPr sz="1537" b="1">
                <a:latin typeface="Poppins"/>
                <a:ea typeface="Poppins"/>
                <a:cs typeface="Poppins"/>
                <a:sym typeface="Poppins"/>
              </a:defRPr>
            </a:lvl1pPr>
            <a:lvl2pPr lvl="1">
              <a:lnSpc>
                <a:spcPct val="95000"/>
              </a:lnSpc>
              <a:spcBef>
                <a:spcPts val="1350"/>
              </a:spcBef>
              <a:spcAft>
                <a:spcPts val="0"/>
              </a:spcAft>
              <a:buSzPts val="1537"/>
              <a:buFont typeface="Poppins"/>
              <a:buNone/>
              <a:defRPr sz="1537" b="1">
                <a:latin typeface="Poppins"/>
                <a:ea typeface="Poppins"/>
                <a:cs typeface="Poppins"/>
                <a:sym typeface="Poppins"/>
              </a:defRPr>
            </a:lvl2pPr>
            <a:lvl3pPr lvl="2">
              <a:lnSpc>
                <a:spcPct val="95000"/>
              </a:lnSpc>
              <a:spcBef>
                <a:spcPts val="1350"/>
              </a:spcBef>
              <a:spcAft>
                <a:spcPts val="0"/>
              </a:spcAft>
              <a:buSzPts val="1537"/>
              <a:buFont typeface="Poppins"/>
              <a:buNone/>
              <a:defRPr sz="1537" b="1">
                <a:latin typeface="Poppins"/>
                <a:ea typeface="Poppins"/>
                <a:cs typeface="Poppins"/>
                <a:sym typeface="Poppins"/>
              </a:defRPr>
            </a:lvl3pPr>
            <a:lvl4pPr lvl="3">
              <a:lnSpc>
                <a:spcPct val="95000"/>
              </a:lnSpc>
              <a:spcBef>
                <a:spcPts val="1350"/>
              </a:spcBef>
              <a:spcAft>
                <a:spcPts val="0"/>
              </a:spcAft>
              <a:buSzPts val="1537"/>
              <a:buFont typeface="Poppins"/>
              <a:buNone/>
              <a:defRPr sz="1537" b="1">
                <a:latin typeface="Poppins"/>
                <a:ea typeface="Poppins"/>
                <a:cs typeface="Poppins"/>
                <a:sym typeface="Poppins"/>
              </a:defRPr>
            </a:lvl4pPr>
            <a:lvl5pPr lvl="4">
              <a:lnSpc>
                <a:spcPct val="95000"/>
              </a:lnSpc>
              <a:spcBef>
                <a:spcPts val="1350"/>
              </a:spcBef>
              <a:spcAft>
                <a:spcPts val="0"/>
              </a:spcAft>
              <a:buSzPts val="1537"/>
              <a:buFont typeface="Poppins"/>
              <a:buNone/>
              <a:defRPr sz="1537" b="1">
                <a:latin typeface="Poppins"/>
                <a:ea typeface="Poppins"/>
                <a:cs typeface="Poppins"/>
                <a:sym typeface="Poppins"/>
              </a:defRPr>
            </a:lvl5pPr>
            <a:lvl6pPr lvl="5">
              <a:lnSpc>
                <a:spcPct val="95000"/>
              </a:lnSpc>
              <a:spcBef>
                <a:spcPts val="1350"/>
              </a:spcBef>
              <a:spcAft>
                <a:spcPts val="0"/>
              </a:spcAft>
              <a:buSzPts val="1537"/>
              <a:buFont typeface="Poppins"/>
              <a:buNone/>
              <a:defRPr sz="1537" b="1">
                <a:latin typeface="Poppins"/>
                <a:ea typeface="Poppins"/>
                <a:cs typeface="Poppins"/>
                <a:sym typeface="Poppins"/>
              </a:defRPr>
            </a:lvl6pPr>
            <a:lvl7pPr lvl="6">
              <a:lnSpc>
                <a:spcPct val="95000"/>
              </a:lnSpc>
              <a:spcBef>
                <a:spcPts val="1350"/>
              </a:spcBef>
              <a:spcAft>
                <a:spcPts val="0"/>
              </a:spcAft>
              <a:buSzPts val="1537"/>
              <a:buFont typeface="Poppins"/>
              <a:buNone/>
              <a:defRPr sz="1537" b="1">
                <a:latin typeface="Poppins"/>
                <a:ea typeface="Poppins"/>
                <a:cs typeface="Poppins"/>
                <a:sym typeface="Poppins"/>
              </a:defRPr>
            </a:lvl7pPr>
            <a:lvl8pPr lvl="7">
              <a:lnSpc>
                <a:spcPct val="95000"/>
              </a:lnSpc>
              <a:spcBef>
                <a:spcPts val="1350"/>
              </a:spcBef>
              <a:spcAft>
                <a:spcPts val="0"/>
              </a:spcAft>
              <a:buSzPts val="1537"/>
              <a:buFont typeface="Poppins"/>
              <a:buNone/>
              <a:defRPr sz="1537" b="1">
                <a:latin typeface="Poppins"/>
                <a:ea typeface="Poppins"/>
                <a:cs typeface="Poppins"/>
                <a:sym typeface="Poppins"/>
              </a:defRPr>
            </a:lvl8pPr>
            <a:lvl9pPr lvl="8">
              <a:lnSpc>
                <a:spcPct val="95000"/>
              </a:lnSpc>
              <a:spcBef>
                <a:spcPts val="1350"/>
              </a:spcBef>
              <a:spcAft>
                <a:spcPts val="0"/>
              </a:spcAft>
              <a:buSzPts val="1537"/>
              <a:buFont typeface="Poppins"/>
              <a:buNone/>
              <a:defRPr sz="1537" b="1">
                <a:latin typeface="Poppins"/>
                <a:ea typeface="Poppins"/>
                <a:cs typeface="Poppins"/>
                <a:sym typeface="Poppins"/>
              </a:defRPr>
            </a:lvl9pPr>
          </a:lstStyle>
          <a:p>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37_Custom Layout">
  <p:cSld name="37_Custom Layout">
    <p:bg>
      <p:bgPr>
        <a:blipFill>
          <a:blip r:embed="rId2">
            <a:alphaModFix/>
          </a:blip>
          <a:stretch>
            <a:fillRect/>
          </a:stretch>
        </a:blipFill>
        <a:effectLst/>
      </p:bgPr>
    </p:bg>
    <p:spTree>
      <p:nvGrpSpPr>
        <p:cNvPr id="1" name="Shape 2455"/>
        <p:cNvGrpSpPr/>
        <p:nvPr/>
      </p:nvGrpSpPr>
      <p:grpSpPr>
        <a:xfrm>
          <a:off x="0" y="0"/>
          <a:ext cx="0" cy="0"/>
          <a:chOff x="0" y="0"/>
          <a:chExt cx="0" cy="0"/>
        </a:xfrm>
      </p:grpSpPr>
      <p:sp>
        <p:nvSpPr>
          <p:cNvPr id="2456" name="Google Shape;2456;p168"/>
          <p:cNvSpPr txBox="1">
            <a:spLocks noGrp="1"/>
          </p:cNvSpPr>
          <p:nvPr>
            <p:ph type="title"/>
          </p:nvPr>
        </p:nvSpPr>
        <p:spPr>
          <a:xfrm>
            <a:off x="32559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457" name="Google Shape;2457;p16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458" name="Google Shape;2458;p168"/>
          <p:cNvSpPr txBox="1">
            <a:spLocks noGrp="1"/>
          </p:cNvSpPr>
          <p:nvPr>
            <p:ph type="subTitle" idx="1"/>
          </p:nvPr>
        </p:nvSpPr>
        <p:spPr>
          <a:xfrm>
            <a:off x="1694133" y="2200144"/>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59" name="Google Shape;2459;p168"/>
          <p:cNvSpPr txBox="1">
            <a:spLocks noGrp="1"/>
          </p:cNvSpPr>
          <p:nvPr>
            <p:ph type="subTitle" idx="2"/>
          </p:nvPr>
        </p:nvSpPr>
        <p:spPr>
          <a:xfrm>
            <a:off x="1694133" y="2576432"/>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0" name="Google Shape;2460;p168"/>
          <p:cNvSpPr txBox="1">
            <a:spLocks noGrp="1"/>
          </p:cNvSpPr>
          <p:nvPr>
            <p:ph type="subTitle" idx="3"/>
          </p:nvPr>
        </p:nvSpPr>
        <p:spPr>
          <a:xfrm>
            <a:off x="1694133" y="2949530"/>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1" name="Google Shape;2461;p168"/>
          <p:cNvSpPr txBox="1">
            <a:spLocks noGrp="1"/>
          </p:cNvSpPr>
          <p:nvPr>
            <p:ph type="subTitle" idx="4"/>
          </p:nvPr>
        </p:nvSpPr>
        <p:spPr>
          <a:xfrm>
            <a:off x="1694133" y="3325818"/>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2" name="Google Shape;2462;p168"/>
          <p:cNvSpPr txBox="1">
            <a:spLocks noGrp="1"/>
          </p:cNvSpPr>
          <p:nvPr>
            <p:ph type="subTitle" idx="5"/>
          </p:nvPr>
        </p:nvSpPr>
        <p:spPr>
          <a:xfrm>
            <a:off x="1694133" y="3708421"/>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3" name="Google Shape;2463;p168"/>
          <p:cNvSpPr txBox="1">
            <a:spLocks noGrp="1"/>
          </p:cNvSpPr>
          <p:nvPr>
            <p:ph type="subTitle" idx="6"/>
          </p:nvPr>
        </p:nvSpPr>
        <p:spPr>
          <a:xfrm>
            <a:off x="1694133" y="4084710"/>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4" name="Google Shape;2464;p168"/>
          <p:cNvSpPr txBox="1">
            <a:spLocks noGrp="1"/>
          </p:cNvSpPr>
          <p:nvPr>
            <p:ph type="subTitle" idx="7"/>
          </p:nvPr>
        </p:nvSpPr>
        <p:spPr>
          <a:xfrm>
            <a:off x="5012144" y="2200144"/>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5" name="Google Shape;2465;p168"/>
          <p:cNvSpPr txBox="1">
            <a:spLocks noGrp="1"/>
          </p:cNvSpPr>
          <p:nvPr>
            <p:ph type="subTitle" idx="8"/>
          </p:nvPr>
        </p:nvSpPr>
        <p:spPr>
          <a:xfrm>
            <a:off x="5012144" y="2576432"/>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6" name="Google Shape;2466;p168"/>
          <p:cNvSpPr txBox="1">
            <a:spLocks noGrp="1"/>
          </p:cNvSpPr>
          <p:nvPr>
            <p:ph type="subTitle" idx="9"/>
          </p:nvPr>
        </p:nvSpPr>
        <p:spPr>
          <a:xfrm>
            <a:off x="5012144" y="2949530"/>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7" name="Google Shape;2467;p168"/>
          <p:cNvSpPr txBox="1">
            <a:spLocks noGrp="1"/>
          </p:cNvSpPr>
          <p:nvPr>
            <p:ph type="subTitle" idx="13"/>
          </p:nvPr>
        </p:nvSpPr>
        <p:spPr>
          <a:xfrm>
            <a:off x="5012144" y="3325818"/>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8" name="Google Shape;2468;p168"/>
          <p:cNvSpPr txBox="1">
            <a:spLocks noGrp="1"/>
          </p:cNvSpPr>
          <p:nvPr>
            <p:ph type="subTitle" idx="14"/>
          </p:nvPr>
        </p:nvSpPr>
        <p:spPr>
          <a:xfrm>
            <a:off x="5012144" y="3708421"/>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9" name="Google Shape;2469;p168"/>
          <p:cNvSpPr txBox="1">
            <a:spLocks noGrp="1"/>
          </p:cNvSpPr>
          <p:nvPr>
            <p:ph type="subTitle" idx="15"/>
          </p:nvPr>
        </p:nvSpPr>
        <p:spPr>
          <a:xfrm>
            <a:off x="5012144" y="4084710"/>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70" name="Google Shape;2470;p168"/>
          <p:cNvSpPr txBox="1">
            <a:spLocks noGrp="1"/>
          </p:cNvSpPr>
          <p:nvPr>
            <p:ph type="subTitle" idx="16"/>
          </p:nvPr>
        </p:nvSpPr>
        <p:spPr>
          <a:xfrm>
            <a:off x="1479196" y="1377767"/>
            <a:ext cx="2732100" cy="552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None/>
              <a:defRPr sz="1312"/>
            </a:lvl2pPr>
            <a:lvl3pPr lvl="2">
              <a:spcBef>
                <a:spcPts val="1350"/>
              </a:spcBef>
              <a:spcAft>
                <a:spcPts val="0"/>
              </a:spcAft>
              <a:buSzPts val="1312"/>
              <a:buNone/>
              <a:defRPr sz="1312"/>
            </a:lvl3pPr>
            <a:lvl4pPr lvl="3">
              <a:spcBef>
                <a:spcPts val="1350"/>
              </a:spcBef>
              <a:spcAft>
                <a:spcPts val="0"/>
              </a:spcAft>
              <a:buSzPts val="1312"/>
              <a:buNone/>
              <a:defRPr sz="1312"/>
            </a:lvl4pPr>
            <a:lvl5pPr lvl="4">
              <a:spcBef>
                <a:spcPts val="1350"/>
              </a:spcBef>
              <a:spcAft>
                <a:spcPts val="0"/>
              </a:spcAft>
              <a:buSzPts val="1312"/>
              <a:buNone/>
              <a:defRPr sz="1312"/>
            </a:lvl5pPr>
            <a:lvl6pPr lvl="5">
              <a:spcBef>
                <a:spcPts val="375"/>
              </a:spcBef>
              <a:spcAft>
                <a:spcPts val="0"/>
              </a:spcAft>
              <a:buSzPts val="1312"/>
              <a:buNone/>
              <a:defRPr sz="1312"/>
            </a:lvl6pPr>
            <a:lvl7pPr lvl="6">
              <a:spcBef>
                <a:spcPts val="375"/>
              </a:spcBef>
              <a:spcAft>
                <a:spcPts val="0"/>
              </a:spcAft>
              <a:buSzPts val="1312"/>
              <a:buNone/>
              <a:defRPr sz="1312"/>
            </a:lvl7pPr>
            <a:lvl8pPr lvl="7">
              <a:spcBef>
                <a:spcPts val="375"/>
              </a:spcBef>
              <a:spcAft>
                <a:spcPts val="0"/>
              </a:spcAft>
              <a:buSzPts val="1312"/>
              <a:buNone/>
              <a:defRPr sz="1312"/>
            </a:lvl8pPr>
            <a:lvl9pPr lvl="8">
              <a:spcBef>
                <a:spcPts val="375"/>
              </a:spcBef>
              <a:spcAft>
                <a:spcPts val="0"/>
              </a:spcAft>
              <a:buSzPts val="1312"/>
              <a:buNone/>
              <a:defRPr sz="1312"/>
            </a:lvl9pPr>
          </a:lstStyle>
          <a:p>
            <a:endParaRPr/>
          </a:p>
        </p:txBody>
      </p:sp>
      <p:sp>
        <p:nvSpPr>
          <p:cNvPr id="2471" name="Google Shape;2471;p168"/>
          <p:cNvSpPr txBox="1">
            <a:spLocks noGrp="1"/>
          </p:cNvSpPr>
          <p:nvPr>
            <p:ph type="subTitle" idx="17"/>
          </p:nvPr>
        </p:nvSpPr>
        <p:spPr>
          <a:xfrm>
            <a:off x="4797346" y="1377767"/>
            <a:ext cx="2732100" cy="552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None/>
              <a:defRPr sz="1312"/>
            </a:lvl2pPr>
            <a:lvl3pPr lvl="2">
              <a:spcBef>
                <a:spcPts val="1350"/>
              </a:spcBef>
              <a:spcAft>
                <a:spcPts val="0"/>
              </a:spcAft>
              <a:buSzPts val="1312"/>
              <a:buNone/>
              <a:defRPr sz="1312"/>
            </a:lvl3pPr>
            <a:lvl4pPr lvl="3">
              <a:spcBef>
                <a:spcPts val="1350"/>
              </a:spcBef>
              <a:spcAft>
                <a:spcPts val="0"/>
              </a:spcAft>
              <a:buSzPts val="1312"/>
              <a:buNone/>
              <a:defRPr sz="1312"/>
            </a:lvl4pPr>
            <a:lvl5pPr lvl="4">
              <a:spcBef>
                <a:spcPts val="1350"/>
              </a:spcBef>
              <a:spcAft>
                <a:spcPts val="0"/>
              </a:spcAft>
              <a:buSzPts val="1312"/>
              <a:buNone/>
              <a:defRPr sz="1312"/>
            </a:lvl5pPr>
            <a:lvl6pPr lvl="5">
              <a:spcBef>
                <a:spcPts val="375"/>
              </a:spcBef>
              <a:spcAft>
                <a:spcPts val="0"/>
              </a:spcAft>
              <a:buSzPts val="1312"/>
              <a:buNone/>
              <a:defRPr sz="1312"/>
            </a:lvl6pPr>
            <a:lvl7pPr lvl="6">
              <a:spcBef>
                <a:spcPts val="375"/>
              </a:spcBef>
              <a:spcAft>
                <a:spcPts val="0"/>
              </a:spcAft>
              <a:buSzPts val="1312"/>
              <a:buNone/>
              <a:defRPr sz="1312"/>
            </a:lvl7pPr>
            <a:lvl8pPr lvl="7">
              <a:spcBef>
                <a:spcPts val="375"/>
              </a:spcBef>
              <a:spcAft>
                <a:spcPts val="0"/>
              </a:spcAft>
              <a:buSzPts val="1312"/>
              <a:buNone/>
              <a:defRPr sz="1312"/>
            </a:lvl8pPr>
            <a:lvl9pPr lvl="8">
              <a:spcBef>
                <a:spcPts val="375"/>
              </a:spcBef>
              <a:spcAft>
                <a:spcPts val="0"/>
              </a:spcAft>
              <a:buSzPts val="1312"/>
              <a:buNone/>
              <a:defRPr sz="1312"/>
            </a:lvl9pPr>
          </a:lstStyle>
          <a:p>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matchingName="38_Custom Layout">
  <p:cSld name="38_Custom Layout">
    <p:bg>
      <p:bgPr>
        <a:blipFill>
          <a:blip r:embed="rId2">
            <a:alphaModFix/>
          </a:blip>
          <a:stretch>
            <a:fillRect/>
          </a:stretch>
        </a:blipFill>
        <a:effectLst/>
      </p:bgPr>
    </p:bg>
    <p:spTree>
      <p:nvGrpSpPr>
        <p:cNvPr id="1" name="Shape 2472"/>
        <p:cNvGrpSpPr/>
        <p:nvPr/>
      </p:nvGrpSpPr>
      <p:grpSpPr>
        <a:xfrm>
          <a:off x="0" y="0"/>
          <a:ext cx="0" cy="0"/>
          <a:chOff x="0" y="0"/>
          <a:chExt cx="0" cy="0"/>
        </a:xfrm>
      </p:grpSpPr>
      <p:sp>
        <p:nvSpPr>
          <p:cNvPr id="2473" name="Google Shape;2473;p169"/>
          <p:cNvSpPr txBox="1">
            <a:spLocks noGrp="1"/>
          </p:cNvSpPr>
          <p:nvPr>
            <p:ph type="title"/>
          </p:nvPr>
        </p:nvSpPr>
        <p:spPr>
          <a:xfrm>
            <a:off x="314540" y="347756"/>
            <a:ext cx="85032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550"/>
              <a:buFont typeface="Poppins"/>
              <a:buNone/>
              <a:defRPr sz="2550"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474" name="Google Shape;2474;p16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475" name="Google Shape;2475;p169"/>
          <p:cNvGrpSpPr/>
          <p:nvPr/>
        </p:nvGrpSpPr>
        <p:grpSpPr>
          <a:xfrm>
            <a:off x="8381796" y="4822425"/>
            <a:ext cx="537710" cy="158585"/>
            <a:chOff x="22351457" y="12859799"/>
            <a:chExt cx="1433894" cy="422893"/>
          </a:xfrm>
        </p:grpSpPr>
        <p:grpSp>
          <p:nvGrpSpPr>
            <p:cNvPr id="2476" name="Google Shape;2476;p169"/>
            <p:cNvGrpSpPr/>
            <p:nvPr/>
          </p:nvGrpSpPr>
          <p:grpSpPr>
            <a:xfrm>
              <a:off x="22351457" y="12859799"/>
              <a:ext cx="1379787" cy="422893"/>
              <a:chOff x="22351457" y="12859799"/>
              <a:chExt cx="1379787" cy="422893"/>
            </a:xfrm>
          </p:grpSpPr>
          <p:sp>
            <p:nvSpPr>
              <p:cNvPr id="2477" name="Google Shape;2477;p169"/>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478" name="Google Shape;2478;p169"/>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2479" name="Google Shape;2479;p169"/>
              <p:cNvGrpSpPr/>
              <p:nvPr/>
            </p:nvGrpSpPr>
            <p:grpSpPr>
              <a:xfrm>
                <a:off x="23288552" y="12859801"/>
                <a:ext cx="442692" cy="422765"/>
                <a:chOff x="23288552" y="12859801"/>
                <a:chExt cx="442692" cy="422765"/>
              </a:xfrm>
            </p:grpSpPr>
            <p:grpSp>
              <p:nvGrpSpPr>
                <p:cNvPr id="2480" name="Google Shape;2480;p169"/>
                <p:cNvGrpSpPr/>
                <p:nvPr/>
              </p:nvGrpSpPr>
              <p:grpSpPr>
                <a:xfrm>
                  <a:off x="23288552" y="12859801"/>
                  <a:ext cx="442692" cy="422765"/>
                  <a:chOff x="23288552" y="12859801"/>
                  <a:chExt cx="442692" cy="422765"/>
                </a:xfrm>
              </p:grpSpPr>
              <p:sp>
                <p:nvSpPr>
                  <p:cNvPr id="2481" name="Google Shape;2481;p169"/>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482" name="Google Shape;2482;p169"/>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483" name="Google Shape;2483;p169"/>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2484" name="Google Shape;2484;p169"/>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485" name="Google Shape;2485;p16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2486" name="Google Shape;2486;p169"/>
          <p:cNvSpPr txBox="1">
            <a:spLocks noGrp="1"/>
          </p:cNvSpPr>
          <p:nvPr>
            <p:ph type="title" idx="2" hasCustomPrompt="1"/>
          </p:nvPr>
        </p:nvSpPr>
        <p:spPr>
          <a:xfrm>
            <a:off x="0" y="1366166"/>
            <a:ext cx="1028100" cy="621600"/>
          </a:xfrm>
          <a:prstGeom prst="rect">
            <a:avLst/>
          </a:prstGeom>
        </p:spPr>
        <p:txBody>
          <a:bodyPr spcFirstLastPara="1" wrap="square" lIns="34275" tIns="34275" rIns="34275" bIns="34275" anchor="t" anchorCtr="0">
            <a:noAutofit/>
          </a:bodyPr>
          <a:lstStyle>
            <a:lvl1pPr marL="102861" marR="0" lvl="0" indent="-102861" algn="ctr">
              <a:lnSpc>
                <a:spcPct val="94000"/>
              </a:lnSpc>
              <a:spcBef>
                <a:spcPts val="0"/>
              </a:spcBef>
              <a:spcAft>
                <a:spcPts val="0"/>
              </a:spcAft>
              <a:buNone/>
              <a:defRPr sz="4275" b="0">
                <a:solidFill>
                  <a:schemeClr val="accent1"/>
                </a:solidFill>
                <a:latin typeface="Poppins Medium"/>
                <a:ea typeface="Poppins Medium"/>
                <a:cs typeface="Poppins Medium"/>
                <a:sym typeface="Poppins Medium"/>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487" name="Google Shape;2487;p169"/>
          <p:cNvSpPr txBox="1">
            <a:spLocks noGrp="1"/>
          </p:cNvSpPr>
          <p:nvPr>
            <p:ph type="title" idx="3" hasCustomPrompt="1"/>
          </p:nvPr>
        </p:nvSpPr>
        <p:spPr>
          <a:xfrm>
            <a:off x="0" y="2381990"/>
            <a:ext cx="1028100" cy="621600"/>
          </a:xfrm>
          <a:prstGeom prst="rect">
            <a:avLst/>
          </a:prstGeom>
        </p:spPr>
        <p:txBody>
          <a:bodyPr spcFirstLastPara="1" wrap="square" lIns="34275" tIns="34275" rIns="34275" bIns="34275" anchor="t" anchorCtr="0">
            <a:noAutofit/>
          </a:bodyPr>
          <a:lstStyle>
            <a:lvl1pPr marL="102861" marR="0" lvl="0" indent="-102861" algn="ctr">
              <a:lnSpc>
                <a:spcPct val="94000"/>
              </a:lnSpc>
              <a:spcBef>
                <a:spcPts val="0"/>
              </a:spcBef>
              <a:spcAft>
                <a:spcPts val="0"/>
              </a:spcAft>
              <a:buNone/>
              <a:defRPr sz="4275" b="0">
                <a:solidFill>
                  <a:schemeClr val="accent1"/>
                </a:solidFill>
                <a:latin typeface="Poppins Medium"/>
                <a:ea typeface="Poppins Medium"/>
                <a:cs typeface="Poppins Medium"/>
                <a:sym typeface="Poppins Medium"/>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488" name="Google Shape;2488;p169"/>
          <p:cNvSpPr txBox="1">
            <a:spLocks noGrp="1"/>
          </p:cNvSpPr>
          <p:nvPr>
            <p:ph type="title" idx="4" hasCustomPrompt="1"/>
          </p:nvPr>
        </p:nvSpPr>
        <p:spPr>
          <a:xfrm>
            <a:off x="0" y="3324890"/>
            <a:ext cx="1028100" cy="621600"/>
          </a:xfrm>
          <a:prstGeom prst="rect">
            <a:avLst/>
          </a:prstGeom>
        </p:spPr>
        <p:txBody>
          <a:bodyPr spcFirstLastPara="1" wrap="square" lIns="34275" tIns="34275" rIns="34275" bIns="34275" anchor="t" anchorCtr="0">
            <a:noAutofit/>
          </a:bodyPr>
          <a:lstStyle>
            <a:lvl1pPr marL="102861" marR="0" lvl="0" indent="-102861" algn="ctr">
              <a:lnSpc>
                <a:spcPct val="94000"/>
              </a:lnSpc>
              <a:spcBef>
                <a:spcPts val="0"/>
              </a:spcBef>
              <a:spcAft>
                <a:spcPts val="0"/>
              </a:spcAft>
              <a:buNone/>
              <a:defRPr sz="4275" b="0">
                <a:solidFill>
                  <a:schemeClr val="accent1"/>
                </a:solidFill>
                <a:latin typeface="Poppins Medium"/>
                <a:ea typeface="Poppins Medium"/>
                <a:cs typeface="Poppins Medium"/>
                <a:sym typeface="Poppins Medium"/>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489" name="Google Shape;2489;p169"/>
          <p:cNvSpPr txBox="1">
            <a:spLocks noGrp="1"/>
          </p:cNvSpPr>
          <p:nvPr>
            <p:ph type="subTitle" idx="1"/>
          </p:nvPr>
        </p:nvSpPr>
        <p:spPr>
          <a:xfrm>
            <a:off x="943218" y="1419300"/>
            <a:ext cx="4091400" cy="511200"/>
          </a:xfrm>
          <a:prstGeom prst="rect">
            <a:avLst/>
          </a:prstGeom>
        </p:spPr>
        <p:txBody>
          <a:bodyPr spcFirstLastPara="1" wrap="square" lIns="34275" tIns="34275" rIns="34275" bIns="34275" anchor="t" anchorCtr="0">
            <a:noAutofit/>
          </a:bodyPr>
          <a:lstStyle>
            <a:lvl1pPr lvl="0">
              <a:spcBef>
                <a:spcPts val="0"/>
              </a:spcBef>
              <a:spcAft>
                <a:spcPts val="0"/>
              </a:spcAft>
              <a:buClr>
                <a:schemeClr val="lt1"/>
              </a:buClr>
              <a:buSzPts val="1687"/>
              <a:buFont typeface="Poppins"/>
              <a:buNone/>
              <a:defRPr sz="1687" b="1">
                <a:solidFill>
                  <a:schemeClr val="lt1"/>
                </a:solidFill>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490" name="Google Shape;2490;p169"/>
          <p:cNvSpPr txBox="1">
            <a:spLocks noGrp="1"/>
          </p:cNvSpPr>
          <p:nvPr>
            <p:ph type="subTitle" idx="5"/>
          </p:nvPr>
        </p:nvSpPr>
        <p:spPr>
          <a:xfrm>
            <a:off x="943218" y="2437116"/>
            <a:ext cx="4091400" cy="511200"/>
          </a:xfrm>
          <a:prstGeom prst="rect">
            <a:avLst/>
          </a:prstGeom>
        </p:spPr>
        <p:txBody>
          <a:bodyPr spcFirstLastPara="1" wrap="square" lIns="34275" tIns="34275" rIns="34275" bIns="34275" anchor="t" anchorCtr="0">
            <a:noAutofit/>
          </a:bodyPr>
          <a:lstStyle>
            <a:lvl1pPr lvl="0">
              <a:spcBef>
                <a:spcPts val="0"/>
              </a:spcBef>
              <a:spcAft>
                <a:spcPts val="0"/>
              </a:spcAft>
              <a:buClr>
                <a:schemeClr val="lt1"/>
              </a:buClr>
              <a:buSzPts val="1687"/>
              <a:buFont typeface="Poppins"/>
              <a:buNone/>
              <a:defRPr sz="1687" b="1">
                <a:solidFill>
                  <a:schemeClr val="lt1"/>
                </a:solidFill>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491" name="Google Shape;2491;p169"/>
          <p:cNvSpPr txBox="1">
            <a:spLocks noGrp="1"/>
          </p:cNvSpPr>
          <p:nvPr>
            <p:ph type="subTitle" idx="6"/>
          </p:nvPr>
        </p:nvSpPr>
        <p:spPr>
          <a:xfrm>
            <a:off x="943218" y="3380953"/>
            <a:ext cx="4091400" cy="511200"/>
          </a:xfrm>
          <a:prstGeom prst="rect">
            <a:avLst/>
          </a:prstGeom>
        </p:spPr>
        <p:txBody>
          <a:bodyPr spcFirstLastPara="1" wrap="square" lIns="34275" tIns="34275" rIns="34275" bIns="34275" anchor="t" anchorCtr="0">
            <a:noAutofit/>
          </a:bodyPr>
          <a:lstStyle>
            <a:lvl1pPr lvl="0">
              <a:spcBef>
                <a:spcPts val="0"/>
              </a:spcBef>
              <a:spcAft>
                <a:spcPts val="0"/>
              </a:spcAft>
              <a:buClr>
                <a:schemeClr val="lt1"/>
              </a:buClr>
              <a:buSzPts val="1687"/>
              <a:buFont typeface="Poppins"/>
              <a:buNone/>
              <a:defRPr sz="1687" b="1">
                <a:solidFill>
                  <a:schemeClr val="lt1"/>
                </a:solidFill>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39_Custom Layout">
  <p:cSld name="39_Custom Layout">
    <p:bg>
      <p:bgPr>
        <a:blipFill>
          <a:blip r:embed="rId2">
            <a:alphaModFix/>
          </a:blip>
          <a:stretch>
            <a:fillRect/>
          </a:stretch>
        </a:blipFill>
        <a:effectLst/>
      </p:bgPr>
    </p:bg>
    <p:spTree>
      <p:nvGrpSpPr>
        <p:cNvPr id="1" name="Shape 2492"/>
        <p:cNvGrpSpPr/>
        <p:nvPr/>
      </p:nvGrpSpPr>
      <p:grpSpPr>
        <a:xfrm>
          <a:off x="0" y="0"/>
          <a:ext cx="0" cy="0"/>
          <a:chOff x="0" y="0"/>
          <a:chExt cx="0" cy="0"/>
        </a:xfrm>
      </p:grpSpPr>
      <p:sp>
        <p:nvSpPr>
          <p:cNvPr id="2493" name="Google Shape;2493;p170"/>
          <p:cNvSpPr/>
          <p:nvPr/>
        </p:nvSpPr>
        <p:spPr>
          <a:xfrm>
            <a:off x="320151" y="2453559"/>
            <a:ext cx="8633400" cy="197700"/>
          </a:xfrm>
          <a:prstGeom prst="homePlate">
            <a:avLst>
              <a:gd name="adj" fmla="val 5000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494" name="Google Shape;2494;p170"/>
          <p:cNvSpPr txBox="1">
            <a:spLocks noGrp="1"/>
          </p:cNvSpPr>
          <p:nvPr>
            <p:ph type="title"/>
          </p:nvPr>
        </p:nvSpPr>
        <p:spPr>
          <a:xfrm>
            <a:off x="320151" y="369882"/>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495" name="Google Shape;2495;p17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496" name="Google Shape;2496;p170" descr="A white arrow on a black background&#10;&#10;AI-generated content may be incorrect."/>
          <p:cNvPicPr preferRelativeResize="0"/>
          <p:nvPr/>
        </p:nvPicPr>
        <p:blipFill rotWithShape="1">
          <a:blip r:embed="rId3">
            <a:alphaModFix/>
          </a:blip>
          <a:srcRect/>
          <a:stretch/>
        </p:blipFill>
        <p:spPr>
          <a:xfrm>
            <a:off x="396296" y="2486264"/>
            <a:ext cx="82147" cy="132149"/>
          </a:xfrm>
          <a:prstGeom prst="rect">
            <a:avLst/>
          </a:prstGeom>
          <a:noFill/>
          <a:ln>
            <a:noFill/>
          </a:ln>
        </p:spPr>
      </p:pic>
      <p:pic>
        <p:nvPicPr>
          <p:cNvPr id="2497" name="Google Shape;2497;p170" descr="A white arrow on a black background&#10;&#10;AI-generated content may be incorrect."/>
          <p:cNvPicPr preferRelativeResize="0"/>
          <p:nvPr/>
        </p:nvPicPr>
        <p:blipFill rotWithShape="1">
          <a:blip r:embed="rId3">
            <a:alphaModFix/>
          </a:blip>
          <a:srcRect/>
          <a:stretch/>
        </p:blipFill>
        <p:spPr>
          <a:xfrm>
            <a:off x="2637412" y="2486264"/>
            <a:ext cx="82147" cy="132149"/>
          </a:xfrm>
          <a:prstGeom prst="rect">
            <a:avLst/>
          </a:prstGeom>
          <a:noFill/>
          <a:ln>
            <a:noFill/>
          </a:ln>
        </p:spPr>
      </p:pic>
      <p:pic>
        <p:nvPicPr>
          <p:cNvPr id="2498" name="Google Shape;2498;p170" descr="A white arrow on a black background&#10;&#10;AI-generated content may be incorrect."/>
          <p:cNvPicPr preferRelativeResize="0"/>
          <p:nvPr/>
        </p:nvPicPr>
        <p:blipFill rotWithShape="1">
          <a:blip r:embed="rId3">
            <a:alphaModFix/>
          </a:blip>
          <a:srcRect/>
          <a:stretch/>
        </p:blipFill>
        <p:spPr>
          <a:xfrm>
            <a:off x="4879250" y="2486264"/>
            <a:ext cx="82147" cy="132149"/>
          </a:xfrm>
          <a:prstGeom prst="rect">
            <a:avLst/>
          </a:prstGeom>
          <a:noFill/>
          <a:ln>
            <a:noFill/>
          </a:ln>
        </p:spPr>
      </p:pic>
      <p:pic>
        <p:nvPicPr>
          <p:cNvPr id="2499" name="Google Shape;2499;p170" descr="A white arrow on a black background&#10;&#10;AI-generated content may be incorrect."/>
          <p:cNvPicPr preferRelativeResize="0"/>
          <p:nvPr/>
        </p:nvPicPr>
        <p:blipFill rotWithShape="1">
          <a:blip r:embed="rId3">
            <a:alphaModFix/>
          </a:blip>
          <a:srcRect/>
          <a:stretch/>
        </p:blipFill>
        <p:spPr>
          <a:xfrm>
            <a:off x="7121172" y="2486264"/>
            <a:ext cx="82147" cy="132149"/>
          </a:xfrm>
          <a:prstGeom prst="rect">
            <a:avLst/>
          </a:prstGeom>
          <a:noFill/>
          <a:ln>
            <a:noFill/>
          </a:ln>
        </p:spPr>
      </p:pic>
      <p:sp>
        <p:nvSpPr>
          <p:cNvPr id="2500" name="Google Shape;2500;p170"/>
          <p:cNvSpPr txBox="1">
            <a:spLocks noGrp="1"/>
          </p:cNvSpPr>
          <p:nvPr>
            <p:ph type="subTitle" idx="1"/>
          </p:nvPr>
        </p:nvSpPr>
        <p:spPr>
          <a:xfrm>
            <a:off x="7107865" y="1617572"/>
            <a:ext cx="1896300" cy="502200"/>
          </a:xfrm>
          <a:prstGeom prst="rect">
            <a:avLst/>
          </a:prstGeom>
        </p:spPr>
        <p:txBody>
          <a:bodyPr spcFirstLastPara="1" wrap="square" lIns="34275" tIns="34275" rIns="34275" bIns="34275" anchor="t" anchorCtr="0">
            <a:noAutofit/>
          </a:bodyPr>
          <a:lstStyle>
            <a:lvl1pPr marL="0" marR="0" lvl="0" indent="0"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01" name="Google Shape;2501;p170"/>
          <p:cNvSpPr txBox="1">
            <a:spLocks noGrp="1"/>
          </p:cNvSpPr>
          <p:nvPr>
            <p:ph type="subTitle" idx="2"/>
          </p:nvPr>
        </p:nvSpPr>
        <p:spPr>
          <a:xfrm>
            <a:off x="2614825" y="1784784"/>
            <a:ext cx="3321600" cy="502200"/>
          </a:xfrm>
          <a:prstGeom prst="rect">
            <a:avLst/>
          </a:prstGeom>
        </p:spPr>
        <p:txBody>
          <a:bodyPr spcFirstLastPara="1" wrap="square" lIns="34275" tIns="34275" rIns="34275" bIns="34275" anchor="t" anchorCtr="0">
            <a:noAutofit/>
          </a:bodyPr>
          <a:lstStyle>
            <a:lvl1pPr marL="0" marR="0" lvl="0" indent="0"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02" name="Google Shape;2502;p170"/>
          <p:cNvSpPr txBox="1">
            <a:spLocks noGrp="1"/>
          </p:cNvSpPr>
          <p:nvPr>
            <p:ph type="subTitle" idx="3"/>
          </p:nvPr>
        </p:nvSpPr>
        <p:spPr>
          <a:xfrm>
            <a:off x="4847069" y="3486516"/>
            <a:ext cx="3321600" cy="502200"/>
          </a:xfrm>
          <a:prstGeom prst="rect">
            <a:avLst/>
          </a:prstGeom>
        </p:spPr>
        <p:txBody>
          <a:bodyPr spcFirstLastPara="1" wrap="square" lIns="34275" tIns="34275" rIns="34275" bIns="34275" anchor="t" anchorCtr="0">
            <a:noAutofit/>
          </a:bodyPr>
          <a:lstStyle>
            <a:lvl1pPr marL="0" marR="0" lvl="0" indent="0"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03" name="Google Shape;2503;p170"/>
          <p:cNvSpPr txBox="1">
            <a:spLocks noGrp="1"/>
          </p:cNvSpPr>
          <p:nvPr>
            <p:ph type="subTitle" idx="4"/>
          </p:nvPr>
        </p:nvSpPr>
        <p:spPr>
          <a:xfrm>
            <a:off x="2624386" y="1310306"/>
            <a:ext cx="3321600" cy="2490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04" name="Google Shape;2504;p170"/>
          <p:cNvSpPr txBox="1">
            <a:spLocks noGrp="1"/>
          </p:cNvSpPr>
          <p:nvPr>
            <p:ph type="subTitle" idx="5"/>
          </p:nvPr>
        </p:nvSpPr>
        <p:spPr>
          <a:xfrm>
            <a:off x="7107865" y="1310306"/>
            <a:ext cx="1896300" cy="3720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05" name="Google Shape;2505;p170"/>
          <p:cNvSpPr txBox="1">
            <a:spLocks noGrp="1"/>
          </p:cNvSpPr>
          <p:nvPr>
            <p:ph type="subTitle" idx="6"/>
          </p:nvPr>
        </p:nvSpPr>
        <p:spPr>
          <a:xfrm>
            <a:off x="4847069" y="2986425"/>
            <a:ext cx="3321600" cy="4491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40_Custom Layout">
  <p:cSld name="40_Custom Layout">
    <p:bg>
      <p:bgPr>
        <a:blipFill>
          <a:blip r:embed="rId2">
            <a:alphaModFix/>
          </a:blip>
          <a:stretch>
            <a:fillRect/>
          </a:stretch>
        </a:blipFill>
        <a:effectLst/>
      </p:bgPr>
    </p:bg>
    <p:spTree>
      <p:nvGrpSpPr>
        <p:cNvPr id="1" name="Shape 2506"/>
        <p:cNvGrpSpPr/>
        <p:nvPr/>
      </p:nvGrpSpPr>
      <p:grpSpPr>
        <a:xfrm>
          <a:off x="0" y="0"/>
          <a:ext cx="0" cy="0"/>
          <a:chOff x="0" y="0"/>
          <a:chExt cx="0" cy="0"/>
        </a:xfrm>
      </p:grpSpPr>
      <p:sp>
        <p:nvSpPr>
          <p:cNvPr id="2507" name="Google Shape;2507;p171"/>
          <p:cNvSpPr/>
          <p:nvPr/>
        </p:nvSpPr>
        <p:spPr>
          <a:xfrm>
            <a:off x="327294" y="2374978"/>
            <a:ext cx="8633400" cy="197700"/>
          </a:xfrm>
          <a:prstGeom prst="homePlate">
            <a:avLst>
              <a:gd name="adj" fmla="val 5000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accent1"/>
              </a:solidFill>
              <a:latin typeface="Poppins Medium"/>
              <a:ea typeface="Poppins Medium"/>
              <a:cs typeface="Poppins Medium"/>
              <a:sym typeface="Poppins Medium"/>
            </a:endParaRPr>
          </a:p>
        </p:txBody>
      </p:sp>
      <p:sp>
        <p:nvSpPr>
          <p:cNvPr id="2508" name="Google Shape;2508;p171"/>
          <p:cNvSpPr txBox="1">
            <a:spLocks noGrp="1"/>
          </p:cNvSpPr>
          <p:nvPr>
            <p:ph type="title"/>
          </p:nvPr>
        </p:nvSpPr>
        <p:spPr>
          <a:xfrm>
            <a:off x="320151"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509" name="Google Shape;2509;p17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510" name="Google Shape;2510;p171" descr="A white arrow on a black background&#10;&#10;AI-generated content may be incorrect."/>
          <p:cNvPicPr preferRelativeResize="0"/>
          <p:nvPr/>
        </p:nvPicPr>
        <p:blipFill rotWithShape="1">
          <a:blip r:embed="rId3">
            <a:alphaModFix/>
          </a:blip>
          <a:srcRect/>
          <a:stretch/>
        </p:blipFill>
        <p:spPr>
          <a:xfrm>
            <a:off x="403439" y="2407683"/>
            <a:ext cx="82147" cy="132149"/>
          </a:xfrm>
          <a:prstGeom prst="rect">
            <a:avLst/>
          </a:prstGeom>
          <a:noFill/>
          <a:ln>
            <a:noFill/>
          </a:ln>
        </p:spPr>
      </p:pic>
      <p:pic>
        <p:nvPicPr>
          <p:cNvPr id="2511" name="Google Shape;2511;p171" descr="A white arrow on a black background&#10;&#10;AI-generated content may be incorrect."/>
          <p:cNvPicPr preferRelativeResize="0"/>
          <p:nvPr/>
        </p:nvPicPr>
        <p:blipFill rotWithShape="1">
          <a:blip r:embed="rId3">
            <a:alphaModFix/>
          </a:blip>
          <a:srcRect/>
          <a:stretch/>
        </p:blipFill>
        <p:spPr>
          <a:xfrm>
            <a:off x="3778697" y="2407683"/>
            <a:ext cx="82147" cy="132149"/>
          </a:xfrm>
          <a:prstGeom prst="rect">
            <a:avLst/>
          </a:prstGeom>
          <a:noFill/>
          <a:ln>
            <a:noFill/>
          </a:ln>
        </p:spPr>
      </p:pic>
      <p:pic>
        <p:nvPicPr>
          <p:cNvPr id="2512" name="Google Shape;2512;p171" descr="A white arrow on a black background&#10;&#10;AI-generated content may be incorrect."/>
          <p:cNvPicPr preferRelativeResize="0"/>
          <p:nvPr/>
        </p:nvPicPr>
        <p:blipFill rotWithShape="1">
          <a:blip r:embed="rId3">
            <a:alphaModFix/>
          </a:blip>
          <a:srcRect/>
          <a:stretch/>
        </p:blipFill>
        <p:spPr>
          <a:xfrm>
            <a:off x="5484794" y="2407683"/>
            <a:ext cx="82147" cy="132149"/>
          </a:xfrm>
          <a:prstGeom prst="rect">
            <a:avLst/>
          </a:prstGeom>
          <a:noFill/>
          <a:ln>
            <a:noFill/>
          </a:ln>
        </p:spPr>
      </p:pic>
      <p:pic>
        <p:nvPicPr>
          <p:cNvPr id="2513" name="Google Shape;2513;p171" descr="A white arrow on a black background&#10;&#10;AI-generated content may be incorrect."/>
          <p:cNvPicPr preferRelativeResize="0"/>
          <p:nvPr/>
        </p:nvPicPr>
        <p:blipFill rotWithShape="1">
          <a:blip r:embed="rId3">
            <a:alphaModFix/>
          </a:blip>
          <a:srcRect/>
          <a:stretch/>
        </p:blipFill>
        <p:spPr>
          <a:xfrm>
            <a:off x="7166410" y="2407683"/>
            <a:ext cx="82147" cy="132149"/>
          </a:xfrm>
          <a:prstGeom prst="rect">
            <a:avLst/>
          </a:prstGeom>
          <a:noFill/>
          <a:ln>
            <a:noFill/>
          </a:ln>
        </p:spPr>
      </p:pic>
      <p:pic>
        <p:nvPicPr>
          <p:cNvPr id="2514" name="Google Shape;2514;p171" descr="A white arrow on a black background&#10;&#10;AI-generated content may be incorrect."/>
          <p:cNvPicPr preferRelativeResize="0"/>
          <p:nvPr/>
        </p:nvPicPr>
        <p:blipFill rotWithShape="1">
          <a:blip r:embed="rId3">
            <a:alphaModFix/>
          </a:blip>
          <a:srcRect/>
          <a:stretch/>
        </p:blipFill>
        <p:spPr>
          <a:xfrm>
            <a:off x="2091068" y="2407683"/>
            <a:ext cx="82147" cy="132149"/>
          </a:xfrm>
          <a:prstGeom prst="rect">
            <a:avLst/>
          </a:prstGeom>
          <a:noFill/>
          <a:ln>
            <a:noFill/>
          </a:ln>
        </p:spPr>
      </p:pic>
      <p:sp>
        <p:nvSpPr>
          <p:cNvPr id="2515" name="Google Shape;2515;p171"/>
          <p:cNvSpPr txBox="1">
            <a:spLocks noGrp="1"/>
          </p:cNvSpPr>
          <p:nvPr>
            <p:ph type="subTitle" idx="1"/>
          </p:nvPr>
        </p:nvSpPr>
        <p:spPr>
          <a:xfrm>
            <a:off x="3755511" y="3614606"/>
            <a:ext cx="33216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16" name="Google Shape;2516;p171"/>
          <p:cNvSpPr txBox="1">
            <a:spLocks noGrp="1"/>
          </p:cNvSpPr>
          <p:nvPr>
            <p:ph type="subTitle" idx="2"/>
          </p:nvPr>
        </p:nvSpPr>
        <p:spPr>
          <a:xfrm>
            <a:off x="315025" y="3614606"/>
            <a:ext cx="33153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lnSpc>
                <a:spcPct val="101000"/>
              </a:lnSpc>
              <a:spcBef>
                <a:spcPts val="0"/>
              </a:spcBef>
              <a:spcAft>
                <a:spcPts val="0"/>
              </a:spcAft>
              <a:buSzPts val="810"/>
              <a:buNone/>
              <a:defRPr sz="900"/>
            </a:lvl2pPr>
            <a:lvl3pPr lvl="2">
              <a:lnSpc>
                <a:spcPct val="101000"/>
              </a:lnSpc>
              <a:spcBef>
                <a:spcPts val="0"/>
              </a:spcBef>
              <a:spcAft>
                <a:spcPts val="0"/>
              </a:spcAft>
              <a:buSzPts val="675"/>
              <a:buNone/>
              <a:defRPr sz="750"/>
            </a:lvl3pPr>
            <a:lvl4pPr lvl="3">
              <a:lnSpc>
                <a:spcPct val="101000"/>
              </a:lnSpc>
              <a:spcBef>
                <a:spcPts val="0"/>
              </a:spcBef>
              <a:spcAft>
                <a:spcPts val="0"/>
              </a:spcAft>
              <a:buSzPts val="540"/>
              <a:buNone/>
              <a:defRPr sz="600"/>
            </a:lvl4pPr>
            <a:lvl5pPr lvl="4">
              <a:lnSpc>
                <a:spcPct val="101000"/>
              </a:lnSpc>
              <a:spcBef>
                <a:spcPts val="0"/>
              </a:spcBef>
              <a:spcAft>
                <a:spcPts val="0"/>
              </a:spcAft>
              <a:buSzPts val="405"/>
              <a:buNone/>
              <a:defRPr sz="450"/>
            </a:lvl5pPr>
            <a:lvl6pPr lvl="5">
              <a:lnSpc>
                <a:spcPct val="101000"/>
              </a:lnSpc>
              <a:spcBef>
                <a:spcPts val="0"/>
              </a:spcBef>
              <a:spcAft>
                <a:spcPts val="0"/>
              </a:spcAft>
              <a:buSzPts val="187"/>
              <a:buNone/>
              <a:defRPr sz="187"/>
            </a:lvl6pPr>
            <a:lvl7pPr lvl="6">
              <a:lnSpc>
                <a:spcPct val="101000"/>
              </a:lnSpc>
              <a:spcBef>
                <a:spcPts val="0"/>
              </a:spcBef>
              <a:spcAft>
                <a:spcPts val="0"/>
              </a:spcAft>
              <a:buSzPts val="187"/>
              <a:buNone/>
              <a:defRPr sz="187"/>
            </a:lvl7pPr>
            <a:lvl8pPr lvl="7">
              <a:lnSpc>
                <a:spcPct val="101000"/>
              </a:lnSpc>
              <a:spcBef>
                <a:spcPts val="0"/>
              </a:spcBef>
              <a:spcAft>
                <a:spcPts val="0"/>
              </a:spcAft>
              <a:buSzPts val="187"/>
              <a:buNone/>
              <a:defRPr sz="187"/>
            </a:lvl8pPr>
            <a:lvl9pPr lvl="8">
              <a:lnSpc>
                <a:spcPct val="101000"/>
              </a:lnSpc>
              <a:spcBef>
                <a:spcPts val="0"/>
              </a:spcBef>
              <a:spcAft>
                <a:spcPts val="0"/>
              </a:spcAft>
              <a:buSzPts val="187"/>
              <a:buNone/>
              <a:defRPr sz="187"/>
            </a:lvl9pPr>
          </a:lstStyle>
          <a:p>
            <a:endParaRPr/>
          </a:p>
        </p:txBody>
      </p:sp>
      <p:sp>
        <p:nvSpPr>
          <p:cNvPr id="2517" name="Google Shape;2517;p171"/>
          <p:cNvSpPr txBox="1">
            <a:spLocks noGrp="1"/>
          </p:cNvSpPr>
          <p:nvPr>
            <p:ph type="subTitle" idx="3"/>
          </p:nvPr>
        </p:nvSpPr>
        <p:spPr>
          <a:xfrm>
            <a:off x="2056560" y="1748138"/>
            <a:ext cx="33216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18" name="Google Shape;2518;p171"/>
          <p:cNvSpPr txBox="1">
            <a:spLocks noGrp="1"/>
          </p:cNvSpPr>
          <p:nvPr>
            <p:ph type="subTitle" idx="4"/>
          </p:nvPr>
        </p:nvSpPr>
        <p:spPr>
          <a:xfrm>
            <a:off x="5465101" y="1748138"/>
            <a:ext cx="33216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19" name="Google Shape;2519;p171"/>
          <p:cNvSpPr txBox="1">
            <a:spLocks noGrp="1"/>
          </p:cNvSpPr>
          <p:nvPr>
            <p:ph type="subTitle" idx="5"/>
          </p:nvPr>
        </p:nvSpPr>
        <p:spPr>
          <a:xfrm>
            <a:off x="7172094" y="3614606"/>
            <a:ext cx="18027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20" name="Google Shape;2520;p171"/>
          <p:cNvSpPr txBox="1">
            <a:spLocks noGrp="1"/>
          </p:cNvSpPr>
          <p:nvPr>
            <p:ph type="subTitle" idx="6"/>
          </p:nvPr>
        </p:nvSpPr>
        <p:spPr>
          <a:xfrm>
            <a:off x="2064284" y="1222959"/>
            <a:ext cx="33216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21" name="Google Shape;2521;p171"/>
          <p:cNvSpPr txBox="1">
            <a:spLocks noGrp="1"/>
          </p:cNvSpPr>
          <p:nvPr>
            <p:ph type="subTitle" idx="7"/>
          </p:nvPr>
        </p:nvSpPr>
        <p:spPr>
          <a:xfrm>
            <a:off x="5467941" y="1222959"/>
            <a:ext cx="33216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22" name="Google Shape;2522;p171"/>
          <p:cNvSpPr txBox="1">
            <a:spLocks noGrp="1"/>
          </p:cNvSpPr>
          <p:nvPr>
            <p:ph type="subTitle" idx="8"/>
          </p:nvPr>
        </p:nvSpPr>
        <p:spPr>
          <a:xfrm>
            <a:off x="5467941" y="966095"/>
            <a:ext cx="33216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2523" name="Google Shape;2523;p171"/>
          <p:cNvSpPr txBox="1">
            <a:spLocks noGrp="1"/>
          </p:cNvSpPr>
          <p:nvPr>
            <p:ph type="subTitle" idx="9"/>
          </p:nvPr>
        </p:nvSpPr>
        <p:spPr>
          <a:xfrm>
            <a:off x="312295" y="2830647"/>
            <a:ext cx="33216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2524" name="Google Shape;2524;p171"/>
          <p:cNvSpPr txBox="1">
            <a:spLocks noGrp="1"/>
          </p:cNvSpPr>
          <p:nvPr>
            <p:ph type="subTitle" idx="13"/>
          </p:nvPr>
        </p:nvSpPr>
        <p:spPr>
          <a:xfrm>
            <a:off x="3758584" y="2836142"/>
            <a:ext cx="33216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2525" name="Google Shape;2525;p171"/>
          <p:cNvSpPr txBox="1">
            <a:spLocks noGrp="1"/>
          </p:cNvSpPr>
          <p:nvPr>
            <p:ph type="subTitle" idx="14"/>
          </p:nvPr>
        </p:nvSpPr>
        <p:spPr>
          <a:xfrm>
            <a:off x="7176645" y="2836144"/>
            <a:ext cx="18027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2526" name="Google Shape;2526;p171"/>
          <p:cNvSpPr txBox="1">
            <a:spLocks noGrp="1"/>
          </p:cNvSpPr>
          <p:nvPr>
            <p:ph type="subTitle" idx="15"/>
          </p:nvPr>
        </p:nvSpPr>
        <p:spPr>
          <a:xfrm>
            <a:off x="308979" y="3090515"/>
            <a:ext cx="33216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2527" name="Google Shape;2527;p171"/>
          <p:cNvSpPr txBox="1">
            <a:spLocks noGrp="1"/>
          </p:cNvSpPr>
          <p:nvPr>
            <p:ph type="subTitle" idx="16"/>
          </p:nvPr>
        </p:nvSpPr>
        <p:spPr>
          <a:xfrm>
            <a:off x="3758586" y="3090515"/>
            <a:ext cx="33216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2528" name="Google Shape;2528;p171"/>
          <p:cNvSpPr txBox="1">
            <a:spLocks noGrp="1"/>
          </p:cNvSpPr>
          <p:nvPr>
            <p:ph type="subTitle" idx="17"/>
          </p:nvPr>
        </p:nvSpPr>
        <p:spPr>
          <a:xfrm>
            <a:off x="7174935" y="3090517"/>
            <a:ext cx="18027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2529" name="Google Shape;2529;p171"/>
          <p:cNvSpPr txBox="1">
            <a:spLocks noGrp="1"/>
          </p:cNvSpPr>
          <p:nvPr>
            <p:ph type="subTitle" idx="18"/>
          </p:nvPr>
        </p:nvSpPr>
        <p:spPr>
          <a:xfrm>
            <a:off x="2057479" y="966095"/>
            <a:ext cx="33216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41_Custom Layout">
  <p:cSld name="41_Custom Layout">
    <p:bg>
      <p:bgPr>
        <a:blipFill>
          <a:blip r:embed="rId2">
            <a:alphaModFix/>
          </a:blip>
          <a:stretch>
            <a:fillRect/>
          </a:stretch>
        </a:blipFill>
        <a:effectLst/>
      </p:bgPr>
    </p:bg>
    <p:spTree>
      <p:nvGrpSpPr>
        <p:cNvPr id="1" name="Shape 2530"/>
        <p:cNvGrpSpPr/>
        <p:nvPr/>
      </p:nvGrpSpPr>
      <p:grpSpPr>
        <a:xfrm>
          <a:off x="0" y="0"/>
          <a:ext cx="0" cy="0"/>
          <a:chOff x="0" y="0"/>
          <a:chExt cx="0" cy="0"/>
        </a:xfrm>
      </p:grpSpPr>
      <p:sp>
        <p:nvSpPr>
          <p:cNvPr id="2531" name="Google Shape;2531;p172"/>
          <p:cNvSpPr/>
          <p:nvPr/>
        </p:nvSpPr>
        <p:spPr>
          <a:xfrm>
            <a:off x="664279" y="359228"/>
            <a:ext cx="3564600" cy="35805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532" name="Google Shape;2532;p172"/>
          <p:cNvSpPr/>
          <p:nvPr/>
        </p:nvSpPr>
        <p:spPr>
          <a:xfrm>
            <a:off x="5011714" y="359228"/>
            <a:ext cx="3564600" cy="35805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533" name="Google Shape;2533;p172"/>
          <p:cNvSpPr/>
          <p:nvPr/>
        </p:nvSpPr>
        <p:spPr>
          <a:xfrm>
            <a:off x="3648196" y="576858"/>
            <a:ext cx="891000" cy="889500"/>
          </a:xfrm>
          <a:prstGeom prst="roundRect">
            <a:avLst>
              <a:gd name="adj" fmla="val 5845"/>
            </a:avLst>
          </a:prstGeom>
          <a:gradFill>
            <a:gsLst>
              <a:gs pos="0">
                <a:srgbClr val="251377"/>
              </a:gs>
              <a:gs pos="100000">
                <a:srgbClr val="172CA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534" name="Google Shape;2534;p172"/>
          <p:cNvSpPr/>
          <p:nvPr/>
        </p:nvSpPr>
        <p:spPr>
          <a:xfrm>
            <a:off x="329675" y="3283295"/>
            <a:ext cx="891000" cy="889500"/>
          </a:xfrm>
          <a:prstGeom prst="roundRect">
            <a:avLst>
              <a:gd name="adj" fmla="val 5845"/>
            </a:avLst>
          </a:prstGeom>
          <a:gradFill>
            <a:gsLst>
              <a:gs pos="0">
                <a:srgbClr val="251377"/>
              </a:gs>
              <a:gs pos="100000">
                <a:srgbClr val="172CA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535" name="Google Shape;2535;p17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536" name="Google Shape;2536;p172"/>
          <p:cNvSpPr/>
          <p:nvPr/>
        </p:nvSpPr>
        <p:spPr>
          <a:xfrm>
            <a:off x="2543289" y="4278870"/>
            <a:ext cx="4099500" cy="434700"/>
          </a:xfrm>
          <a:prstGeom prst="roundRect">
            <a:avLst>
              <a:gd name="adj" fmla="val 16667"/>
            </a:avLst>
          </a:prstGeom>
          <a:gradFill>
            <a:gsLst>
              <a:gs pos="0">
                <a:srgbClr val="EF0016"/>
              </a:gs>
              <a:gs pos="100000">
                <a:srgbClr val="380057"/>
              </a:gs>
            </a:gsLst>
            <a:lin ang="540070" scaled="0"/>
          </a:gradFill>
          <a:ln>
            <a:noFill/>
          </a:ln>
        </p:spPr>
        <p:txBody>
          <a:bodyPr spcFirstLastPara="1" wrap="square" lIns="0" tIns="0" rIns="0" bIns="0" anchor="ctr" anchorCtr="0">
            <a:noAutofit/>
          </a:bodyPr>
          <a:lstStyle/>
          <a:p>
            <a:pPr marL="102861" marR="0" lvl="0" indent="-102861" algn="l" rtl="0">
              <a:lnSpc>
                <a:spcPct val="91000"/>
              </a:lnSpc>
              <a:spcBef>
                <a:spcPts val="0"/>
              </a:spcBef>
              <a:spcAft>
                <a:spcPts val="0"/>
              </a:spcAft>
              <a:buNone/>
            </a:pPr>
            <a:endParaRPr sz="525"/>
          </a:p>
        </p:txBody>
      </p:sp>
      <p:pic>
        <p:nvPicPr>
          <p:cNvPr id="2537" name="Google Shape;2537;p172" descr="A black and white logo&#10;&#10;AI-generated content may be incorrect."/>
          <p:cNvPicPr preferRelativeResize="0"/>
          <p:nvPr/>
        </p:nvPicPr>
        <p:blipFill rotWithShape="1">
          <a:blip r:embed="rId3">
            <a:alphaModFix/>
          </a:blip>
          <a:srcRect/>
          <a:stretch/>
        </p:blipFill>
        <p:spPr>
          <a:xfrm>
            <a:off x="2232208" y="2200742"/>
            <a:ext cx="403074" cy="134742"/>
          </a:xfrm>
          <a:prstGeom prst="rect">
            <a:avLst/>
          </a:prstGeom>
          <a:noFill/>
          <a:ln>
            <a:noFill/>
          </a:ln>
        </p:spPr>
      </p:pic>
      <p:pic>
        <p:nvPicPr>
          <p:cNvPr id="2538" name="Google Shape;2538;p172" descr="A black and grey text&#10;&#10;AI-generated content may be incorrect."/>
          <p:cNvPicPr preferRelativeResize="0"/>
          <p:nvPr/>
        </p:nvPicPr>
        <p:blipFill rotWithShape="1">
          <a:blip r:embed="rId4">
            <a:alphaModFix/>
          </a:blip>
          <a:srcRect/>
          <a:stretch/>
        </p:blipFill>
        <p:spPr>
          <a:xfrm>
            <a:off x="2333738" y="2356727"/>
            <a:ext cx="242868" cy="122625"/>
          </a:xfrm>
          <a:prstGeom prst="rect">
            <a:avLst/>
          </a:prstGeom>
          <a:noFill/>
          <a:ln>
            <a:noFill/>
          </a:ln>
        </p:spPr>
      </p:pic>
      <p:pic>
        <p:nvPicPr>
          <p:cNvPr id="2539" name="Google Shape;2539;p172" descr="A black and white text&#10;&#10;AI-generated content may be incorrect."/>
          <p:cNvPicPr preferRelativeResize="0"/>
          <p:nvPr/>
        </p:nvPicPr>
        <p:blipFill rotWithShape="1">
          <a:blip r:embed="rId5">
            <a:alphaModFix/>
          </a:blip>
          <a:srcRect/>
          <a:stretch/>
        </p:blipFill>
        <p:spPr>
          <a:xfrm>
            <a:off x="1806240" y="2702702"/>
            <a:ext cx="355355" cy="96471"/>
          </a:xfrm>
          <a:prstGeom prst="rect">
            <a:avLst/>
          </a:prstGeom>
          <a:noFill/>
          <a:ln>
            <a:noFill/>
          </a:ln>
        </p:spPr>
      </p:pic>
      <p:pic>
        <p:nvPicPr>
          <p:cNvPr id="2540" name="Google Shape;2540;p172" descr="A black background with a black square&#10;&#10;AI-generated content may be incorrect."/>
          <p:cNvPicPr preferRelativeResize="0"/>
          <p:nvPr/>
        </p:nvPicPr>
        <p:blipFill rotWithShape="1">
          <a:blip r:embed="rId6">
            <a:alphaModFix/>
          </a:blip>
          <a:srcRect/>
          <a:stretch/>
        </p:blipFill>
        <p:spPr>
          <a:xfrm>
            <a:off x="1729055" y="2915031"/>
            <a:ext cx="418255" cy="70126"/>
          </a:xfrm>
          <a:prstGeom prst="rect">
            <a:avLst/>
          </a:prstGeom>
          <a:noFill/>
          <a:ln>
            <a:noFill/>
          </a:ln>
        </p:spPr>
      </p:pic>
      <p:pic>
        <p:nvPicPr>
          <p:cNvPr id="2541" name="Google Shape;2541;p172"/>
          <p:cNvPicPr preferRelativeResize="0"/>
          <p:nvPr/>
        </p:nvPicPr>
        <p:blipFill rotWithShape="1">
          <a:blip r:embed="rId7">
            <a:alphaModFix/>
          </a:blip>
          <a:srcRect/>
          <a:stretch/>
        </p:blipFill>
        <p:spPr>
          <a:xfrm>
            <a:off x="2890811" y="1421592"/>
            <a:ext cx="355600" cy="63326"/>
          </a:xfrm>
          <a:prstGeom prst="rect">
            <a:avLst/>
          </a:prstGeom>
          <a:noFill/>
          <a:ln>
            <a:noFill/>
          </a:ln>
        </p:spPr>
      </p:pic>
      <p:pic>
        <p:nvPicPr>
          <p:cNvPr id="2542" name="Google Shape;2542;p172" descr="A black and white text&#10;&#10;AI-generated content may be incorrect."/>
          <p:cNvPicPr preferRelativeResize="0"/>
          <p:nvPr/>
        </p:nvPicPr>
        <p:blipFill rotWithShape="1">
          <a:blip r:embed="rId8">
            <a:alphaModFix/>
          </a:blip>
          <a:srcRect/>
          <a:stretch/>
        </p:blipFill>
        <p:spPr>
          <a:xfrm>
            <a:off x="2756692" y="1626452"/>
            <a:ext cx="321863" cy="108107"/>
          </a:xfrm>
          <a:prstGeom prst="rect">
            <a:avLst/>
          </a:prstGeom>
          <a:noFill/>
          <a:ln>
            <a:noFill/>
          </a:ln>
        </p:spPr>
      </p:pic>
      <p:pic>
        <p:nvPicPr>
          <p:cNvPr id="2543" name="Google Shape;2543;p172" descr="A black and grey text&#10;&#10;AI-generated content may be incorrect."/>
          <p:cNvPicPr preferRelativeResize="0"/>
          <p:nvPr/>
        </p:nvPicPr>
        <p:blipFill rotWithShape="1">
          <a:blip r:embed="rId9">
            <a:alphaModFix/>
          </a:blip>
          <a:srcRect/>
          <a:stretch/>
        </p:blipFill>
        <p:spPr>
          <a:xfrm>
            <a:off x="3150219" y="1694910"/>
            <a:ext cx="358350" cy="98814"/>
          </a:xfrm>
          <a:prstGeom prst="rect">
            <a:avLst/>
          </a:prstGeom>
          <a:noFill/>
          <a:ln>
            <a:noFill/>
          </a:ln>
        </p:spPr>
      </p:pic>
      <p:pic>
        <p:nvPicPr>
          <p:cNvPr id="2544" name="Google Shape;2544;p172" descr="A black and grey pixelated logo&#10;&#10;AI-generated content may be incorrect."/>
          <p:cNvPicPr preferRelativeResize="0"/>
          <p:nvPr/>
        </p:nvPicPr>
        <p:blipFill rotWithShape="1">
          <a:blip r:embed="rId10">
            <a:alphaModFix/>
          </a:blip>
          <a:srcRect/>
          <a:stretch/>
        </p:blipFill>
        <p:spPr>
          <a:xfrm>
            <a:off x="2681526" y="1903514"/>
            <a:ext cx="317872" cy="85718"/>
          </a:xfrm>
          <a:prstGeom prst="rect">
            <a:avLst/>
          </a:prstGeom>
          <a:noFill/>
          <a:ln>
            <a:noFill/>
          </a:ln>
        </p:spPr>
      </p:pic>
      <p:pic>
        <p:nvPicPr>
          <p:cNvPr id="2545" name="Google Shape;2545;p172" descr="A black and white logo&#10;&#10;AI-generated content may be incorrect."/>
          <p:cNvPicPr preferRelativeResize="0"/>
          <p:nvPr/>
        </p:nvPicPr>
        <p:blipFill rotWithShape="1">
          <a:blip r:embed="rId11">
            <a:alphaModFix/>
          </a:blip>
          <a:srcRect/>
          <a:stretch/>
        </p:blipFill>
        <p:spPr>
          <a:xfrm>
            <a:off x="2535684" y="2061966"/>
            <a:ext cx="332159" cy="121434"/>
          </a:xfrm>
          <a:prstGeom prst="rect">
            <a:avLst/>
          </a:prstGeom>
          <a:noFill/>
          <a:ln>
            <a:noFill/>
          </a:ln>
        </p:spPr>
      </p:pic>
      <p:pic>
        <p:nvPicPr>
          <p:cNvPr id="2546" name="Google Shape;2546;p172" descr="A black and white text&#10;&#10;AI-generated content may be incorrect."/>
          <p:cNvPicPr preferRelativeResize="0"/>
          <p:nvPr/>
        </p:nvPicPr>
        <p:blipFill rotWithShape="1">
          <a:blip r:embed="rId12">
            <a:alphaModFix/>
          </a:blip>
          <a:srcRect/>
          <a:stretch/>
        </p:blipFill>
        <p:spPr>
          <a:xfrm>
            <a:off x="2126021" y="2549052"/>
            <a:ext cx="345394" cy="84511"/>
          </a:xfrm>
          <a:prstGeom prst="rect">
            <a:avLst/>
          </a:prstGeom>
          <a:noFill/>
          <a:ln>
            <a:noFill/>
          </a:ln>
        </p:spPr>
      </p:pic>
      <p:pic>
        <p:nvPicPr>
          <p:cNvPr id="2547" name="Google Shape;2547;p172" descr="A black and white image of letters&#10;&#10;AI-generated content may be incorrect."/>
          <p:cNvPicPr preferRelativeResize="0"/>
          <p:nvPr/>
        </p:nvPicPr>
        <p:blipFill rotWithShape="1">
          <a:blip r:embed="rId13">
            <a:alphaModFix/>
          </a:blip>
          <a:srcRect/>
          <a:stretch/>
        </p:blipFill>
        <p:spPr>
          <a:xfrm>
            <a:off x="2229529" y="2783173"/>
            <a:ext cx="372243" cy="101628"/>
          </a:xfrm>
          <a:prstGeom prst="rect">
            <a:avLst/>
          </a:prstGeom>
          <a:noFill/>
          <a:ln>
            <a:noFill/>
          </a:ln>
        </p:spPr>
      </p:pic>
      <p:pic>
        <p:nvPicPr>
          <p:cNvPr id="2548" name="Google Shape;2548;p172" descr="A close up of a logo&#10;&#10;AI-generated content may be incorrect."/>
          <p:cNvPicPr preferRelativeResize="0"/>
          <p:nvPr/>
        </p:nvPicPr>
        <p:blipFill rotWithShape="1">
          <a:blip r:embed="rId14">
            <a:alphaModFix/>
          </a:blip>
          <a:srcRect/>
          <a:stretch/>
        </p:blipFill>
        <p:spPr>
          <a:xfrm>
            <a:off x="1549345" y="3027407"/>
            <a:ext cx="513791" cy="140749"/>
          </a:xfrm>
          <a:prstGeom prst="rect">
            <a:avLst/>
          </a:prstGeom>
          <a:noFill/>
          <a:ln>
            <a:noFill/>
          </a:ln>
        </p:spPr>
      </p:pic>
      <p:pic>
        <p:nvPicPr>
          <p:cNvPr id="2549" name="Google Shape;2549;p172" descr="A red and black letter e&#10;&#10;AI-generated content may be incorrect."/>
          <p:cNvPicPr preferRelativeResize="0"/>
          <p:nvPr/>
        </p:nvPicPr>
        <p:blipFill rotWithShape="1">
          <a:blip r:embed="rId15">
            <a:alphaModFix/>
          </a:blip>
          <a:srcRect/>
          <a:stretch/>
        </p:blipFill>
        <p:spPr>
          <a:xfrm>
            <a:off x="1971626" y="2388623"/>
            <a:ext cx="311920" cy="88099"/>
          </a:xfrm>
          <a:prstGeom prst="rect">
            <a:avLst/>
          </a:prstGeom>
          <a:noFill/>
          <a:ln>
            <a:noFill/>
          </a:ln>
        </p:spPr>
      </p:pic>
      <p:pic>
        <p:nvPicPr>
          <p:cNvPr id="2550" name="Google Shape;2550;p172" descr="A logo with a black circle&#10;&#10;AI-generated content may be incorrect."/>
          <p:cNvPicPr preferRelativeResize="0"/>
          <p:nvPr/>
        </p:nvPicPr>
        <p:blipFill rotWithShape="1">
          <a:blip r:embed="rId16">
            <a:alphaModFix/>
          </a:blip>
          <a:srcRect/>
          <a:stretch/>
        </p:blipFill>
        <p:spPr>
          <a:xfrm>
            <a:off x="1739916" y="2105333"/>
            <a:ext cx="279775" cy="179770"/>
          </a:xfrm>
          <a:prstGeom prst="rect">
            <a:avLst/>
          </a:prstGeom>
          <a:noFill/>
          <a:ln>
            <a:noFill/>
          </a:ln>
        </p:spPr>
      </p:pic>
      <p:pic>
        <p:nvPicPr>
          <p:cNvPr id="2551" name="Google Shape;2551;p172" descr="A blue line on a black background&#10;&#10;AI-generated content may be incorrect."/>
          <p:cNvPicPr preferRelativeResize="0"/>
          <p:nvPr/>
        </p:nvPicPr>
        <p:blipFill rotWithShape="1">
          <a:blip r:embed="rId17">
            <a:alphaModFix/>
          </a:blip>
          <a:srcRect/>
          <a:stretch/>
        </p:blipFill>
        <p:spPr>
          <a:xfrm>
            <a:off x="851263" y="2432116"/>
            <a:ext cx="1042904" cy="853610"/>
          </a:xfrm>
          <a:prstGeom prst="rect">
            <a:avLst/>
          </a:prstGeom>
          <a:noFill/>
          <a:ln>
            <a:noFill/>
          </a:ln>
        </p:spPr>
      </p:pic>
      <p:pic>
        <p:nvPicPr>
          <p:cNvPr id="2552" name="Google Shape;2552;p172" descr="A blue line on a black background&#10;&#10;AI-generated content may be incorrect."/>
          <p:cNvPicPr preferRelativeResize="0"/>
          <p:nvPr/>
        </p:nvPicPr>
        <p:blipFill rotWithShape="1">
          <a:blip r:embed="rId18">
            <a:alphaModFix/>
          </a:blip>
          <a:srcRect/>
          <a:stretch/>
        </p:blipFill>
        <p:spPr>
          <a:xfrm>
            <a:off x="3340444" y="909139"/>
            <a:ext cx="305967" cy="172627"/>
          </a:xfrm>
          <a:prstGeom prst="rect">
            <a:avLst/>
          </a:prstGeom>
          <a:noFill/>
          <a:ln>
            <a:noFill/>
          </a:ln>
        </p:spPr>
      </p:pic>
      <p:sp>
        <p:nvSpPr>
          <p:cNvPr id="2553" name="Google Shape;2553;p172"/>
          <p:cNvSpPr/>
          <p:nvPr/>
        </p:nvSpPr>
        <p:spPr>
          <a:xfrm>
            <a:off x="4365309" y="2031374"/>
            <a:ext cx="522000" cy="69300"/>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554" name="Google Shape;2554;p172"/>
          <p:cNvSpPr/>
          <p:nvPr/>
        </p:nvSpPr>
        <p:spPr>
          <a:xfrm>
            <a:off x="4365309" y="2213389"/>
            <a:ext cx="522000" cy="69300"/>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555" name="Google Shape;2555;p172"/>
          <p:cNvSpPr/>
          <p:nvPr/>
        </p:nvSpPr>
        <p:spPr>
          <a:xfrm rot="-2700000">
            <a:off x="4342212" y="2121922"/>
            <a:ext cx="568090" cy="69155"/>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556" name="Google Shape;2556;p172"/>
          <p:cNvSpPr/>
          <p:nvPr/>
        </p:nvSpPr>
        <p:spPr>
          <a:xfrm>
            <a:off x="4629578" y="2376654"/>
            <a:ext cx="4857" cy="1940474"/>
          </a:xfrm>
          <a:custGeom>
            <a:avLst/>
            <a:gdLst/>
            <a:ahLst/>
            <a:cxnLst/>
            <a:rect l="l" t="t" r="r" b="b"/>
            <a:pathLst>
              <a:path w="12953" h="5174597" extrusionOk="0">
                <a:moveTo>
                  <a:pt x="0" y="0"/>
                </a:moveTo>
                <a:lnTo>
                  <a:pt x="0" y="5174598"/>
                </a:lnTo>
              </a:path>
            </a:pathLst>
          </a:custGeom>
          <a:noFill/>
          <a:ln w="7400" cap="flat" cmpd="sng">
            <a:solidFill>
              <a:srgbClr val="172DA1"/>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557" name="Google Shape;2557;p172"/>
          <p:cNvSpPr txBox="1">
            <a:spLocks noGrp="1"/>
          </p:cNvSpPr>
          <p:nvPr>
            <p:ph type="title"/>
          </p:nvPr>
        </p:nvSpPr>
        <p:spPr>
          <a:xfrm>
            <a:off x="873383" y="499220"/>
            <a:ext cx="2693700" cy="28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762"/>
              <a:buFont typeface="Poppins"/>
              <a:buNone/>
              <a:defRPr sz="1762" b="1">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558" name="Google Shape;2558;p172"/>
          <p:cNvSpPr txBox="1">
            <a:spLocks noGrp="1"/>
          </p:cNvSpPr>
          <p:nvPr>
            <p:ph type="subTitle" idx="1"/>
          </p:nvPr>
        </p:nvSpPr>
        <p:spPr>
          <a:xfrm>
            <a:off x="5201807" y="495243"/>
            <a:ext cx="2975700" cy="2868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586"/>
              <a:buNone/>
              <a:defRPr sz="1762"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2559" name="Google Shape;2559;p172"/>
          <p:cNvSpPr txBox="1">
            <a:spLocks noGrp="1"/>
          </p:cNvSpPr>
          <p:nvPr>
            <p:ph type="title" idx="2" hasCustomPrompt="1"/>
          </p:nvPr>
        </p:nvSpPr>
        <p:spPr>
          <a:xfrm>
            <a:off x="5196701" y="1678781"/>
            <a:ext cx="7389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60" name="Google Shape;2560;p172"/>
          <p:cNvSpPr txBox="1">
            <a:spLocks noGrp="1"/>
          </p:cNvSpPr>
          <p:nvPr>
            <p:ph type="title" idx="3" hasCustomPrompt="1"/>
          </p:nvPr>
        </p:nvSpPr>
        <p:spPr>
          <a:xfrm>
            <a:off x="6918862" y="1678781"/>
            <a:ext cx="7389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61" name="Google Shape;2561;p172"/>
          <p:cNvSpPr txBox="1">
            <a:spLocks noGrp="1"/>
          </p:cNvSpPr>
          <p:nvPr>
            <p:ph type="title" idx="4" hasCustomPrompt="1"/>
          </p:nvPr>
        </p:nvSpPr>
        <p:spPr>
          <a:xfrm>
            <a:off x="5196701" y="2809856"/>
            <a:ext cx="7389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62" name="Google Shape;2562;p172"/>
          <p:cNvSpPr txBox="1">
            <a:spLocks noGrp="1"/>
          </p:cNvSpPr>
          <p:nvPr>
            <p:ph type="title" idx="5" hasCustomPrompt="1"/>
          </p:nvPr>
        </p:nvSpPr>
        <p:spPr>
          <a:xfrm>
            <a:off x="6918862" y="2809856"/>
            <a:ext cx="7389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63" name="Google Shape;2563;p172"/>
          <p:cNvSpPr txBox="1">
            <a:spLocks noGrp="1"/>
          </p:cNvSpPr>
          <p:nvPr>
            <p:ph type="subTitle" idx="6"/>
          </p:nvPr>
        </p:nvSpPr>
        <p:spPr>
          <a:xfrm>
            <a:off x="1761999" y="3407648"/>
            <a:ext cx="1307400" cy="99000"/>
          </a:xfrm>
          <a:prstGeom prst="rect">
            <a:avLst/>
          </a:prstGeom>
        </p:spPr>
        <p:txBody>
          <a:bodyPr spcFirstLastPara="1" wrap="square" lIns="34275" tIns="34275" rIns="34275" bIns="34275" anchor="ctr" anchorCtr="0">
            <a:noAutofit/>
          </a:bodyPr>
          <a:lstStyle>
            <a:lvl1pPr marL="102861" marR="0" lvl="0" indent="-102861" algn="ctr">
              <a:lnSpc>
                <a:spcPct val="103000"/>
              </a:lnSpc>
              <a:spcBef>
                <a:spcPts val="0"/>
              </a:spcBef>
              <a:spcAft>
                <a:spcPts val="0"/>
              </a:spcAft>
              <a:buNone/>
              <a:defRPr sz="506" b="1">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
        <p:nvSpPr>
          <p:cNvPr id="2564" name="Google Shape;2564;p172"/>
          <p:cNvSpPr txBox="1">
            <a:spLocks noGrp="1"/>
          </p:cNvSpPr>
          <p:nvPr>
            <p:ph type="subTitle" idx="7"/>
          </p:nvPr>
        </p:nvSpPr>
        <p:spPr>
          <a:xfrm rot="-5400000">
            <a:off x="562015" y="2257556"/>
            <a:ext cx="1307400" cy="99000"/>
          </a:xfrm>
          <a:prstGeom prst="rect">
            <a:avLst/>
          </a:prstGeom>
        </p:spPr>
        <p:txBody>
          <a:bodyPr spcFirstLastPara="1" wrap="square" lIns="34275" tIns="34275" rIns="34275" bIns="34275" anchor="ctr" anchorCtr="0">
            <a:noAutofit/>
          </a:bodyPr>
          <a:lstStyle>
            <a:lvl1pPr marL="102861" marR="0" lvl="0" indent="-102861" algn="ctr">
              <a:lnSpc>
                <a:spcPct val="103000"/>
              </a:lnSpc>
              <a:spcBef>
                <a:spcPts val="0"/>
              </a:spcBef>
              <a:spcAft>
                <a:spcPts val="0"/>
              </a:spcAft>
              <a:buNone/>
              <a:defRPr sz="506" b="1">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pic>
        <p:nvPicPr>
          <p:cNvPr id="2565" name="Google Shape;2565;p172"/>
          <p:cNvPicPr preferRelativeResize="0"/>
          <p:nvPr/>
        </p:nvPicPr>
        <p:blipFill rotWithShape="1">
          <a:blip r:embed="rId19">
            <a:alphaModFix/>
          </a:blip>
          <a:srcRect/>
          <a:stretch/>
        </p:blipFill>
        <p:spPr>
          <a:xfrm>
            <a:off x="1291918" y="1120529"/>
            <a:ext cx="2275316" cy="2275316"/>
          </a:xfrm>
          <a:prstGeom prst="rect">
            <a:avLst/>
          </a:prstGeom>
          <a:noFill/>
          <a:ln>
            <a:noFill/>
          </a:ln>
        </p:spPr>
      </p:pic>
      <p:sp>
        <p:nvSpPr>
          <p:cNvPr id="2566" name="Google Shape;2566;p172"/>
          <p:cNvSpPr txBox="1">
            <a:spLocks noGrp="1"/>
          </p:cNvSpPr>
          <p:nvPr>
            <p:ph type="subTitle" idx="8"/>
          </p:nvPr>
        </p:nvSpPr>
        <p:spPr>
          <a:xfrm>
            <a:off x="2576608" y="4320113"/>
            <a:ext cx="4066200" cy="365700"/>
          </a:xfrm>
          <a:prstGeom prst="rect">
            <a:avLst/>
          </a:prstGeom>
          <a:noFill/>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1162" b="1">
                <a:solidFill>
                  <a:schemeClr val="lt1"/>
                </a:solidFill>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
        <p:nvSpPr>
          <p:cNvPr id="2567" name="Google Shape;2567;p172"/>
          <p:cNvSpPr txBox="1">
            <a:spLocks noGrp="1"/>
          </p:cNvSpPr>
          <p:nvPr>
            <p:ph type="subTitle" idx="9"/>
          </p:nvPr>
        </p:nvSpPr>
        <p:spPr>
          <a:xfrm>
            <a:off x="5209497" y="2152566"/>
            <a:ext cx="1587300" cy="6573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568" name="Google Shape;2568;p172"/>
          <p:cNvSpPr txBox="1">
            <a:spLocks noGrp="1"/>
          </p:cNvSpPr>
          <p:nvPr>
            <p:ph type="subTitle" idx="13"/>
          </p:nvPr>
        </p:nvSpPr>
        <p:spPr>
          <a:xfrm>
            <a:off x="6903376" y="2152566"/>
            <a:ext cx="1587300" cy="6573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569" name="Google Shape;2569;p172"/>
          <p:cNvSpPr txBox="1">
            <a:spLocks noGrp="1"/>
          </p:cNvSpPr>
          <p:nvPr>
            <p:ph type="subTitle" idx="14"/>
          </p:nvPr>
        </p:nvSpPr>
        <p:spPr>
          <a:xfrm>
            <a:off x="5206095" y="3267392"/>
            <a:ext cx="1587300" cy="6573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570" name="Google Shape;2570;p172"/>
          <p:cNvSpPr txBox="1">
            <a:spLocks noGrp="1"/>
          </p:cNvSpPr>
          <p:nvPr>
            <p:ph type="subTitle" idx="15"/>
          </p:nvPr>
        </p:nvSpPr>
        <p:spPr>
          <a:xfrm>
            <a:off x="6899975" y="3267392"/>
            <a:ext cx="1587300" cy="6573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571" name="Google Shape;2571;p172"/>
          <p:cNvSpPr txBox="1">
            <a:spLocks noGrp="1"/>
          </p:cNvSpPr>
          <p:nvPr>
            <p:ph type="subTitle" idx="16"/>
          </p:nvPr>
        </p:nvSpPr>
        <p:spPr>
          <a:xfrm>
            <a:off x="2945063" y="1123247"/>
            <a:ext cx="619200" cy="88200"/>
          </a:xfrm>
          <a:prstGeom prst="rect">
            <a:avLst/>
          </a:prstGeom>
          <a:solidFill>
            <a:srgbClr val="E3E7FA"/>
          </a:solidFill>
        </p:spPr>
        <p:txBody>
          <a:bodyPr spcFirstLastPara="1" wrap="square" lIns="34275" tIns="34275" rIns="34275" bIns="34275" anchor="ctr" anchorCtr="0">
            <a:noAutofit/>
          </a:bodyPr>
          <a:lstStyle>
            <a:lvl1pPr lvl="0" algn="ctr">
              <a:spcBef>
                <a:spcPts val="0"/>
              </a:spcBef>
              <a:spcAft>
                <a:spcPts val="0"/>
              </a:spcAft>
              <a:buSzPts val="262"/>
              <a:buFont typeface="Poppins"/>
              <a:buNone/>
              <a:defRPr sz="26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72" name="Google Shape;2572;p172"/>
          <p:cNvSpPr txBox="1">
            <a:spLocks noGrp="1"/>
          </p:cNvSpPr>
          <p:nvPr>
            <p:ph type="subTitle" idx="17"/>
          </p:nvPr>
        </p:nvSpPr>
        <p:spPr>
          <a:xfrm>
            <a:off x="1298606" y="1123247"/>
            <a:ext cx="619200" cy="88200"/>
          </a:xfrm>
          <a:prstGeom prst="rect">
            <a:avLst/>
          </a:prstGeom>
          <a:solidFill>
            <a:srgbClr val="E3E7FA"/>
          </a:solidFill>
        </p:spPr>
        <p:txBody>
          <a:bodyPr spcFirstLastPara="1" wrap="square" lIns="34275" tIns="34275" rIns="34275" bIns="34275" anchor="ctr" anchorCtr="0">
            <a:noAutofit/>
          </a:bodyPr>
          <a:lstStyle>
            <a:lvl1pPr lvl="0" algn="ctr">
              <a:spcBef>
                <a:spcPts val="0"/>
              </a:spcBef>
              <a:spcAft>
                <a:spcPts val="0"/>
              </a:spcAft>
              <a:buSzPts val="262"/>
              <a:buFont typeface="Poppins"/>
              <a:buNone/>
              <a:defRPr sz="26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73" name="Google Shape;2573;p172"/>
          <p:cNvSpPr txBox="1">
            <a:spLocks noGrp="1"/>
          </p:cNvSpPr>
          <p:nvPr>
            <p:ph type="subTitle" idx="18"/>
          </p:nvPr>
        </p:nvSpPr>
        <p:spPr>
          <a:xfrm>
            <a:off x="2945063" y="3306483"/>
            <a:ext cx="619200" cy="88200"/>
          </a:xfrm>
          <a:prstGeom prst="rect">
            <a:avLst/>
          </a:prstGeom>
          <a:solidFill>
            <a:srgbClr val="E3E7FA"/>
          </a:solidFill>
        </p:spPr>
        <p:txBody>
          <a:bodyPr spcFirstLastPara="1" wrap="square" lIns="34275" tIns="34275" rIns="34275" bIns="34275" anchor="ctr" anchorCtr="0">
            <a:noAutofit/>
          </a:bodyPr>
          <a:lstStyle>
            <a:lvl1pPr lvl="0" algn="ctr">
              <a:spcBef>
                <a:spcPts val="0"/>
              </a:spcBef>
              <a:spcAft>
                <a:spcPts val="0"/>
              </a:spcAft>
              <a:buSzPts val="262"/>
              <a:buFont typeface="Poppins"/>
              <a:buNone/>
              <a:defRPr sz="26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74" name="Google Shape;2574;p172"/>
          <p:cNvSpPr txBox="1">
            <a:spLocks noGrp="1"/>
          </p:cNvSpPr>
          <p:nvPr>
            <p:ph type="subTitle" idx="19"/>
          </p:nvPr>
        </p:nvSpPr>
        <p:spPr>
          <a:xfrm>
            <a:off x="1298606" y="3306483"/>
            <a:ext cx="619200" cy="88200"/>
          </a:xfrm>
          <a:prstGeom prst="rect">
            <a:avLst/>
          </a:prstGeom>
          <a:solidFill>
            <a:srgbClr val="E3E7FA"/>
          </a:solidFill>
        </p:spPr>
        <p:txBody>
          <a:bodyPr spcFirstLastPara="1" wrap="square" lIns="34275" tIns="34275" rIns="34275" bIns="34275" anchor="ctr" anchorCtr="0">
            <a:noAutofit/>
          </a:bodyPr>
          <a:lstStyle>
            <a:lvl1pPr lvl="0" algn="ctr">
              <a:spcBef>
                <a:spcPts val="0"/>
              </a:spcBef>
              <a:spcAft>
                <a:spcPts val="0"/>
              </a:spcAft>
              <a:buSzPts val="262"/>
              <a:buFont typeface="Poppins"/>
              <a:buNone/>
              <a:defRPr sz="26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75" name="Google Shape;2575;p172"/>
          <p:cNvSpPr txBox="1">
            <a:spLocks noGrp="1"/>
          </p:cNvSpPr>
          <p:nvPr>
            <p:ph type="subTitle" idx="20"/>
          </p:nvPr>
        </p:nvSpPr>
        <p:spPr>
          <a:xfrm>
            <a:off x="363524" y="3513947"/>
            <a:ext cx="819900" cy="365700"/>
          </a:xfrm>
          <a:prstGeom prst="rect">
            <a:avLst/>
          </a:prstGeom>
        </p:spPr>
        <p:txBody>
          <a:bodyPr spcFirstLastPara="1" wrap="square" lIns="34275" tIns="34275" rIns="34275" bIns="34275" anchor="t" anchorCtr="0">
            <a:noAutofit/>
          </a:bodyPr>
          <a:lstStyle>
            <a:lvl1pPr lvl="0" algn="ctr">
              <a:spcBef>
                <a:spcPts val="1350"/>
              </a:spcBef>
              <a:spcAft>
                <a:spcPts val="0"/>
              </a:spcAft>
              <a:buClr>
                <a:schemeClr val="lt1"/>
              </a:buClr>
              <a:buSzPts val="487"/>
              <a:buFont typeface="Poppins Medium"/>
              <a:buNone/>
              <a:defRPr sz="487">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76" name="Google Shape;2576;p172"/>
          <p:cNvSpPr txBox="1">
            <a:spLocks noGrp="1"/>
          </p:cNvSpPr>
          <p:nvPr>
            <p:ph type="subTitle" idx="21"/>
          </p:nvPr>
        </p:nvSpPr>
        <p:spPr>
          <a:xfrm>
            <a:off x="3683830" y="733060"/>
            <a:ext cx="819900" cy="528600"/>
          </a:xfrm>
          <a:prstGeom prst="rect">
            <a:avLst/>
          </a:prstGeom>
        </p:spPr>
        <p:txBody>
          <a:bodyPr spcFirstLastPara="1" wrap="square" lIns="34275" tIns="34275" rIns="34275" bIns="34275" anchor="t" anchorCtr="0">
            <a:noAutofit/>
          </a:bodyPr>
          <a:lstStyle>
            <a:lvl1pPr lvl="0" algn="ctr">
              <a:spcBef>
                <a:spcPts val="1350"/>
              </a:spcBef>
              <a:spcAft>
                <a:spcPts val="0"/>
              </a:spcAft>
              <a:buClr>
                <a:schemeClr val="lt1"/>
              </a:buClr>
              <a:buSzPts val="487"/>
              <a:buFont typeface="Poppins Medium"/>
              <a:buNone/>
              <a:defRPr sz="487">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77" name="Google Shape;2577;p172"/>
          <p:cNvSpPr txBox="1">
            <a:spLocks noGrp="1"/>
          </p:cNvSpPr>
          <p:nvPr>
            <p:ph type="subTitle" idx="22"/>
          </p:nvPr>
        </p:nvSpPr>
        <p:spPr>
          <a:xfrm>
            <a:off x="5209497" y="1138566"/>
            <a:ext cx="3080400" cy="528600"/>
          </a:xfrm>
          <a:prstGeom prst="rect">
            <a:avLst/>
          </a:prstGeom>
        </p:spPr>
        <p:txBody>
          <a:bodyPr spcFirstLastPara="1" wrap="square" lIns="34275" tIns="34275" rIns="34275" bIns="34275" anchor="t" anchorCtr="0">
            <a:noAutofit/>
          </a:bodyPr>
          <a:lstStyle>
            <a:lvl1pPr lvl="0">
              <a:spcBef>
                <a:spcPts val="0"/>
              </a:spcBef>
              <a:spcAft>
                <a:spcPts val="0"/>
              </a:spcAft>
              <a:buSzPts val="1012"/>
              <a:buFont typeface="Poppins Medium"/>
              <a:buNone/>
              <a:defRPr sz="1012"/>
            </a:lvl1pPr>
            <a:lvl2pPr lvl="1">
              <a:spcBef>
                <a:spcPts val="1350"/>
              </a:spcBef>
              <a:spcAft>
                <a:spcPts val="0"/>
              </a:spcAft>
              <a:buSzPts val="1012"/>
              <a:buFont typeface="Poppins Medium"/>
              <a:buNone/>
              <a:defRPr sz="1012"/>
            </a:lvl2pPr>
            <a:lvl3pPr lvl="2">
              <a:spcBef>
                <a:spcPts val="1350"/>
              </a:spcBef>
              <a:spcAft>
                <a:spcPts val="0"/>
              </a:spcAft>
              <a:buSzPts val="1012"/>
              <a:buFont typeface="Poppins Medium"/>
              <a:buNone/>
              <a:defRPr sz="1012"/>
            </a:lvl3pPr>
            <a:lvl4pPr lvl="3">
              <a:spcBef>
                <a:spcPts val="1350"/>
              </a:spcBef>
              <a:spcAft>
                <a:spcPts val="0"/>
              </a:spcAft>
              <a:buSzPts val="1012"/>
              <a:buFont typeface="Poppins Medium"/>
              <a:buNone/>
              <a:defRPr sz="1012"/>
            </a:lvl4pPr>
            <a:lvl5pPr lvl="4">
              <a:spcBef>
                <a:spcPts val="1350"/>
              </a:spcBef>
              <a:spcAft>
                <a:spcPts val="0"/>
              </a:spcAft>
              <a:buSzPts val="1012"/>
              <a:buFont typeface="Poppins Medium"/>
              <a:buNone/>
              <a:defRPr sz="1012"/>
            </a:lvl5pPr>
            <a:lvl6pPr lvl="5">
              <a:spcBef>
                <a:spcPts val="375"/>
              </a:spcBef>
              <a:spcAft>
                <a:spcPts val="0"/>
              </a:spcAft>
              <a:buSzPts val="1012"/>
              <a:buFont typeface="Poppins Medium"/>
              <a:buNone/>
              <a:defRPr sz="1012"/>
            </a:lvl6pPr>
            <a:lvl7pPr lvl="6">
              <a:spcBef>
                <a:spcPts val="375"/>
              </a:spcBef>
              <a:spcAft>
                <a:spcPts val="0"/>
              </a:spcAft>
              <a:buSzPts val="1012"/>
              <a:buFont typeface="Poppins Medium"/>
              <a:buNone/>
              <a:defRPr sz="1012"/>
            </a:lvl7pPr>
            <a:lvl8pPr lvl="7">
              <a:spcBef>
                <a:spcPts val="375"/>
              </a:spcBef>
              <a:spcAft>
                <a:spcPts val="0"/>
              </a:spcAft>
              <a:buSzPts val="1012"/>
              <a:buFont typeface="Poppins Medium"/>
              <a:buNone/>
              <a:defRPr sz="1012"/>
            </a:lvl8pPr>
            <a:lvl9pPr lvl="8">
              <a:spcBef>
                <a:spcPts val="375"/>
              </a:spcBef>
              <a:spcAft>
                <a:spcPts val="0"/>
              </a:spcAft>
              <a:buSzPts val="1012"/>
              <a:buFont typeface="Poppins Medium"/>
              <a:buNone/>
              <a:defRPr sz="1012"/>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5_Title Slide">
  <p:cSld name="5_Title Slide">
    <p:bg>
      <p:bgPr>
        <a:blipFill>
          <a:blip r:embed="rId2">
            <a:alphaModFix/>
          </a:blip>
          <a:stretch>
            <a:fillRect/>
          </a:stretch>
        </a:blipFill>
        <a:effectLst/>
      </p:bgPr>
    </p:bg>
    <p:spTree>
      <p:nvGrpSpPr>
        <p:cNvPr id="1" name="Shape 141"/>
        <p:cNvGrpSpPr/>
        <p:nvPr/>
      </p:nvGrpSpPr>
      <p:grpSpPr>
        <a:xfrm>
          <a:off x="0" y="0"/>
          <a:ext cx="0" cy="0"/>
          <a:chOff x="0" y="0"/>
          <a:chExt cx="0" cy="0"/>
        </a:xfrm>
      </p:grpSpPr>
      <p:grpSp>
        <p:nvGrpSpPr>
          <p:cNvPr id="142" name="Google Shape;142;p19"/>
          <p:cNvGrpSpPr/>
          <p:nvPr/>
        </p:nvGrpSpPr>
        <p:grpSpPr>
          <a:xfrm>
            <a:off x="645294" y="661955"/>
            <a:ext cx="925714" cy="283739"/>
            <a:chOff x="1720785" y="1765213"/>
            <a:chExt cx="2468571" cy="756636"/>
          </a:xfrm>
        </p:grpSpPr>
        <p:sp>
          <p:nvSpPr>
            <p:cNvPr id="143" name="Google Shape;143;p19"/>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4" name="Google Shape;144;p19"/>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45" name="Google Shape;145;p19"/>
            <p:cNvGrpSpPr/>
            <p:nvPr/>
          </p:nvGrpSpPr>
          <p:grpSpPr>
            <a:xfrm>
              <a:off x="3397356" y="1765216"/>
              <a:ext cx="792000" cy="756633"/>
              <a:chOff x="3397356" y="1765216"/>
              <a:chExt cx="792000" cy="756633"/>
            </a:xfrm>
          </p:grpSpPr>
          <p:grpSp>
            <p:nvGrpSpPr>
              <p:cNvPr id="146" name="Google Shape;146;p19"/>
              <p:cNvGrpSpPr/>
              <p:nvPr/>
            </p:nvGrpSpPr>
            <p:grpSpPr>
              <a:xfrm>
                <a:off x="3397356" y="1765216"/>
                <a:ext cx="792000" cy="756633"/>
                <a:chOff x="3397356" y="1765216"/>
                <a:chExt cx="792000" cy="756633"/>
              </a:xfrm>
            </p:grpSpPr>
            <p:sp>
              <p:nvSpPr>
                <p:cNvPr id="147" name="Google Shape;147;p19"/>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8" name="Google Shape;148;p19"/>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49" name="Google Shape;149;p19"/>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01D28"/>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50" name="Google Shape;150;p19"/>
          <p:cNvSpPr/>
          <p:nvPr/>
        </p:nvSpPr>
        <p:spPr>
          <a:xfrm>
            <a:off x="1761902" y="72453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1" name="Google Shape;151;p19"/>
          <p:cNvSpPr/>
          <p:nvPr/>
        </p:nvSpPr>
        <p:spPr>
          <a:xfrm rot="5400000">
            <a:off x="1761809" y="72460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2" name="Google Shape;152;p19"/>
          <p:cNvSpPr>
            <a:spLocks noGrp="1"/>
          </p:cNvSpPr>
          <p:nvPr>
            <p:ph type="pic" idx="2"/>
          </p:nvPr>
        </p:nvSpPr>
        <p:spPr>
          <a:xfrm>
            <a:off x="1991065" y="636560"/>
            <a:ext cx="1566000" cy="339600"/>
          </a:xfrm>
          <a:prstGeom prst="rect">
            <a:avLst/>
          </a:prstGeom>
          <a:solidFill>
            <a:schemeClr val="lt2"/>
          </a:solidFill>
          <a:ln>
            <a:noFill/>
          </a:ln>
        </p:spPr>
      </p:sp>
      <p:sp>
        <p:nvSpPr>
          <p:cNvPr id="153" name="Google Shape;153;p19"/>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SzPts val="3900"/>
              <a:buFont typeface="Poppins"/>
              <a:buNone/>
              <a:defRPr sz="3900" b="1">
                <a:latin typeface="Poppins"/>
                <a:ea typeface="Poppins"/>
                <a:cs typeface="Poppins"/>
                <a:sym typeface="Poppins"/>
              </a:defRPr>
            </a:lvl1pPr>
            <a:lvl2pPr lvl="1">
              <a:spcBef>
                <a:spcPts val="0"/>
              </a:spcBef>
              <a:spcAft>
                <a:spcPts val="0"/>
              </a:spcAft>
              <a:buClr>
                <a:schemeClr val="dk1"/>
              </a:buClr>
              <a:buSzPts val="500"/>
              <a:buNone/>
              <a:defRPr>
                <a:solidFill>
                  <a:schemeClr val="dk1"/>
                </a:solidFill>
              </a:defRPr>
            </a:lvl2pPr>
            <a:lvl3pPr lvl="2">
              <a:spcBef>
                <a:spcPts val="0"/>
              </a:spcBef>
              <a:spcAft>
                <a:spcPts val="0"/>
              </a:spcAft>
              <a:buClr>
                <a:schemeClr val="dk1"/>
              </a:buClr>
              <a:buSzPts val="500"/>
              <a:buNone/>
              <a:defRPr>
                <a:solidFill>
                  <a:schemeClr val="dk1"/>
                </a:solidFill>
              </a:defRPr>
            </a:lvl3pPr>
            <a:lvl4pPr lvl="3">
              <a:spcBef>
                <a:spcPts val="0"/>
              </a:spcBef>
              <a:spcAft>
                <a:spcPts val="0"/>
              </a:spcAft>
              <a:buClr>
                <a:schemeClr val="dk1"/>
              </a:buClr>
              <a:buSzPts val="500"/>
              <a:buNone/>
              <a:defRPr>
                <a:solidFill>
                  <a:schemeClr val="dk1"/>
                </a:solidFill>
              </a:defRPr>
            </a:lvl4pPr>
            <a:lvl5pPr lvl="4">
              <a:spcBef>
                <a:spcPts val="0"/>
              </a:spcBef>
              <a:spcAft>
                <a:spcPts val="0"/>
              </a:spcAft>
              <a:buClr>
                <a:schemeClr val="dk1"/>
              </a:buClr>
              <a:buSzPts val="500"/>
              <a:buNone/>
              <a:defRPr>
                <a:solidFill>
                  <a:schemeClr val="dk1"/>
                </a:solidFill>
              </a:defRPr>
            </a:lvl5pPr>
            <a:lvl6pPr lvl="5">
              <a:spcBef>
                <a:spcPts val="0"/>
              </a:spcBef>
              <a:spcAft>
                <a:spcPts val="0"/>
              </a:spcAft>
              <a:buClr>
                <a:schemeClr val="dk1"/>
              </a:buClr>
              <a:buSzPts val="500"/>
              <a:buNone/>
              <a:defRPr>
                <a:solidFill>
                  <a:schemeClr val="dk1"/>
                </a:solidFill>
              </a:defRPr>
            </a:lvl6pPr>
            <a:lvl7pPr lvl="6">
              <a:spcBef>
                <a:spcPts val="0"/>
              </a:spcBef>
              <a:spcAft>
                <a:spcPts val="0"/>
              </a:spcAft>
              <a:buClr>
                <a:schemeClr val="dk1"/>
              </a:buClr>
              <a:buSzPts val="500"/>
              <a:buNone/>
              <a:defRPr>
                <a:solidFill>
                  <a:schemeClr val="dk1"/>
                </a:solidFill>
              </a:defRPr>
            </a:lvl7pPr>
            <a:lvl8pPr lvl="7">
              <a:spcBef>
                <a:spcPts val="0"/>
              </a:spcBef>
              <a:spcAft>
                <a:spcPts val="0"/>
              </a:spcAft>
              <a:buClr>
                <a:schemeClr val="dk1"/>
              </a:buClr>
              <a:buSzPts val="500"/>
              <a:buNone/>
              <a:defRPr>
                <a:solidFill>
                  <a:schemeClr val="dk1"/>
                </a:solidFill>
              </a:defRPr>
            </a:lvl8pPr>
            <a:lvl9pPr lvl="8">
              <a:spcBef>
                <a:spcPts val="0"/>
              </a:spcBef>
              <a:spcAft>
                <a:spcPts val="0"/>
              </a:spcAft>
              <a:buClr>
                <a:schemeClr val="dk1"/>
              </a:buClr>
              <a:buSzPts val="500"/>
              <a:buNone/>
              <a:defRPr>
                <a:solidFill>
                  <a:schemeClr val="dk1"/>
                </a:solidFill>
              </a:defRPr>
            </a:lvl9pPr>
          </a:lstStyle>
          <a:p>
            <a:endParaRPr/>
          </a:p>
        </p:txBody>
      </p:sp>
      <p:sp>
        <p:nvSpPr>
          <p:cNvPr id="154" name="Google Shape;154;p19"/>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2"/>
              </a:buClr>
              <a:buSzPts val="1300"/>
              <a:buNone/>
              <a:defRPr sz="1500" b="1">
                <a:solidFill>
                  <a:schemeClr val="dk2"/>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2"/>
              </a:buClr>
              <a:buSzPts val="700"/>
              <a:buNone/>
              <a:defRPr sz="700">
                <a:solidFill>
                  <a:schemeClr val="dk2"/>
                </a:solidFill>
              </a:defRPr>
            </a:lvl2pPr>
            <a:lvl3pPr lvl="2" algn="ctr">
              <a:lnSpc>
                <a:spcPct val="95000"/>
              </a:lnSpc>
              <a:spcBef>
                <a:spcPts val="1300"/>
              </a:spcBef>
              <a:spcAft>
                <a:spcPts val="0"/>
              </a:spcAft>
              <a:buClr>
                <a:schemeClr val="dk2"/>
              </a:buClr>
              <a:buSzPts val="600"/>
              <a:buNone/>
              <a:defRPr sz="700">
                <a:solidFill>
                  <a:schemeClr val="dk2"/>
                </a:solidFill>
              </a:defRPr>
            </a:lvl3pPr>
            <a:lvl4pPr lvl="3" algn="ctr">
              <a:lnSpc>
                <a:spcPct val="95000"/>
              </a:lnSpc>
              <a:spcBef>
                <a:spcPts val="1300"/>
              </a:spcBef>
              <a:spcAft>
                <a:spcPts val="0"/>
              </a:spcAft>
              <a:buClr>
                <a:schemeClr val="dk2"/>
              </a:buClr>
              <a:buSzPts val="500"/>
              <a:buNone/>
              <a:defRPr sz="600">
                <a:solidFill>
                  <a:schemeClr val="dk2"/>
                </a:solidFill>
              </a:defRPr>
            </a:lvl4pPr>
            <a:lvl5pPr lvl="4" algn="ctr">
              <a:lnSpc>
                <a:spcPct val="95000"/>
              </a:lnSpc>
              <a:spcBef>
                <a:spcPts val="1300"/>
              </a:spcBef>
              <a:spcAft>
                <a:spcPts val="0"/>
              </a:spcAft>
              <a:buClr>
                <a:schemeClr val="dk2"/>
              </a:buClr>
              <a:buSzPts val="500"/>
              <a:buNone/>
              <a:defRPr sz="600">
                <a:solidFill>
                  <a:schemeClr val="dk2"/>
                </a:solidFill>
              </a:defRPr>
            </a:lvl5pPr>
            <a:lvl6pPr lvl="5" algn="ctr">
              <a:lnSpc>
                <a:spcPct val="90000"/>
              </a:lnSpc>
              <a:spcBef>
                <a:spcPts val="400"/>
              </a:spcBef>
              <a:spcAft>
                <a:spcPts val="0"/>
              </a:spcAft>
              <a:buClr>
                <a:schemeClr val="dk2"/>
              </a:buClr>
              <a:buSzPts val="600"/>
              <a:buNone/>
              <a:defRPr sz="600">
                <a:solidFill>
                  <a:schemeClr val="dk2"/>
                </a:solidFill>
              </a:defRPr>
            </a:lvl6pPr>
            <a:lvl7pPr lvl="6" algn="ctr">
              <a:lnSpc>
                <a:spcPct val="90000"/>
              </a:lnSpc>
              <a:spcBef>
                <a:spcPts val="400"/>
              </a:spcBef>
              <a:spcAft>
                <a:spcPts val="0"/>
              </a:spcAft>
              <a:buClr>
                <a:schemeClr val="dk2"/>
              </a:buClr>
              <a:buSzPts val="600"/>
              <a:buNone/>
              <a:defRPr sz="600">
                <a:solidFill>
                  <a:schemeClr val="dk2"/>
                </a:solidFill>
              </a:defRPr>
            </a:lvl7pPr>
            <a:lvl8pPr lvl="7" algn="ctr">
              <a:lnSpc>
                <a:spcPct val="90000"/>
              </a:lnSpc>
              <a:spcBef>
                <a:spcPts val="400"/>
              </a:spcBef>
              <a:spcAft>
                <a:spcPts val="0"/>
              </a:spcAft>
              <a:buClr>
                <a:schemeClr val="dk2"/>
              </a:buClr>
              <a:buSzPts val="600"/>
              <a:buNone/>
              <a:defRPr sz="600">
                <a:solidFill>
                  <a:schemeClr val="dk2"/>
                </a:solidFill>
              </a:defRPr>
            </a:lvl8pPr>
            <a:lvl9pPr lvl="8" algn="ctr">
              <a:lnSpc>
                <a:spcPct val="90000"/>
              </a:lnSpc>
              <a:spcBef>
                <a:spcPts val="400"/>
              </a:spcBef>
              <a:spcAft>
                <a:spcPts val="0"/>
              </a:spcAft>
              <a:buClr>
                <a:schemeClr val="dk2"/>
              </a:buClr>
              <a:buSzPts val="600"/>
              <a:buNone/>
              <a:defRPr sz="600">
                <a:solidFill>
                  <a:schemeClr val="dk2"/>
                </a:solidFill>
              </a:defRPr>
            </a:lvl9pPr>
          </a:lstStyle>
          <a:p>
            <a:endParaRPr/>
          </a:p>
        </p:txBody>
      </p:sp>
      <p:sp>
        <p:nvSpPr>
          <p:cNvPr id="155" name="Google Shape;155;p19"/>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42_Custom Layout">
  <p:cSld name="42_Custom Layout">
    <p:bg>
      <p:bgPr>
        <a:blipFill>
          <a:blip r:embed="rId2">
            <a:alphaModFix/>
          </a:blip>
          <a:stretch>
            <a:fillRect/>
          </a:stretch>
        </a:blipFill>
        <a:effectLst/>
      </p:bgPr>
    </p:bg>
    <p:spTree>
      <p:nvGrpSpPr>
        <p:cNvPr id="1" name="Shape 2578"/>
        <p:cNvGrpSpPr/>
        <p:nvPr/>
      </p:nvGrpSpPr>
      <p:grpSpPr>
        <a:xfrm>
          <a:off x="0" y="0"/>
          <a:ext cx="0" cy="0"/>
          <a:chOff x="0" y="0"/>
          <a:chExt cx="0" cy="0"/>
        </a:xfrm>
      </p:grpSpPr>
      <p:sp>
        <p:nvSpPr>
          <p:cNvPr id="2579" name="Google Shape;2579;p173"/>
          <p:cNvSpPr/>
          <p:nvPr/>
        </p:nvSpPr>
        <p:spPr>
          <a:xfrm>
            <a:off x="4725642" y="358704"/>
            <a:ext cx="3735900" cy="35919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580" name="Google Shape;2580;p173"/>
          <p:cNvSpPr/>
          <p:nvPr/>
        </p:nvSpPr>
        <p:spPr>
          <a:xfrm>
            <a:off x="777963" y="358704"/>
            <a:ext cx="3735900" cy="35919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581" name="Google Shape;2581;p17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582" name="Google Shape;2582;p173"/>
          <p:cNvSpPr/>
          <p:nvPr/>
        </p:nvSpPr>
        <p:spPr>
          <a:xfrm>
            <a:off x="785817" y="4142136"/>
            <a:ext cx="7675800" cy="434700"/>
          </a:xfrm>
          <a:prstGeom prst="roundRect">
            <a:avLst>
              <a:gd name="adj" fmla="val 16667"/>
            </a:avLst>
          </a:prstGeom>
          <a:gradFill>
            <a:gsLst>
              <a:gs pos="0">
                <a:srgbClr val="EF0016"/>
              </a:gs>
              <a:gs pos="91000">
                <a:srgbClr val="380057"/>
              </a:gs>
              <a:gs pos="100000">
                <a:srgbClr val="380057"/>
              </a:gs>
            </a:gsLst>
            <a:lin ang="540070" scaled="0"/>
          </a:gradFill>
          <a:ln>
            <a:noFill/>
          </a:ln>
        </p:spPr>
        <p:txBody>
          <a:bodyPr spcFirstLastPara="1" wrap="square" lIns="0" tIns="0" rIns="0" bIns="0" anchor="ctr" anchorCtr="0">
            <a:noAutofit/>
          </a:bodyPr>
          <a:lstStyle/>
          <a:p>
            <a:pPr marL="102861" marR="0" lvl="0" indent="-102861" algn="l" rtl="0">
              <a:lnSpc>
                <a:spcPct val="91000"/>
              </a:lnSpc>
              <a:spcBef>
                <a:spcPts val="0"/>
              </a:spcBef>
              <a:spcAft>
                <a:spcPts val="0"/>
              </a:spcAft>
              <a:buNone/>
            </a:pPr>
            <a:endParaRPr sz="525"/>
          </a:p>
        </p:txBody>
      </p:sp>
      <p:pic>
        <p:nvPicPr>
          <p:cNvPr id="2583" name="Google Shape;2583;p173"/>
          <p:cNvPicPr preferRelativeResize="0"/>
          <p:nvPr/>
        </p:nvPicPr>
        <p:blipFill rotWithShape="1">
          <a:blip r:embed="rId3">
            <a:alphaModFix/>
          </a:blip>
          <a:srcRect/>
          <a:stretch/>
        </p:blipFill>
        <p:spPr>
          <a:xfrm>
            <a:off x="785817" y="2621740"/>
            <a:ext cx="3751365" cy="8334"/>
          </a:xfrm>
          <a:prstGeom prst="rect">
            <a:avLst/>
          </a:prstGeom>
          <a:noFill/>
          <a:ln>
            <a:noFill/>
          </a:ln>
        </p:spPr>
      </p:pic>
      <p:pic>
        <p:nvPicPr>
          <p:cNvPr id="2584" name="Google Shape;2584;p173"/>
          <p:cNvPicPr preferRelativeResize="0"/>
          <p:nvPr/>
        </p:nvPicPr>
        <p:blipFill rotWithShape="1">
          <a:blip r:embed="rId3">
            <a:alphaModFix/>
          </a:blip>
          <a:srcRect/>
          <a:stretch/>
        </p:blipFill>
        <p:spPr>
          <a:xfrm>
            <a:off x="4732698" y="2621740"/>
            <a:ext cx="3751365" cy="8334"/>
          </a:xfrm>
          <a:prstGeom prst="rect">
            <a:avLst/>
          </a:prstGeom>
          <a:noFill/>
          <a:ln>
            <a:noFill/>
          </a:ln>
        </p:spPr>
      </p:pic>
      <p:sp>
        <p:nvSpPr>
          <p:cNvPr id="2585" name="Google Shape;2585;p173"/>
          <p:cNvSpPr txBox="1">
            <a:spLocks noGrp="1"/>
          </p:cNvSpPr>
          <p:nvPr>
            <p:ph type="title"/>
          </p:nvPr>
        </p:nvSpPr>
        <p:spPr>
          <a:xfrm>
            <a:off x="1009425" y="532941"/>
            <a:ext cx="3080400" cy="28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912"/>
              <a:buFont typeface="Poppins"/>
              <a:buNone/>
              <a:defRPr sz="1912" b="1">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586" name="Google Shape;2586;p173"/>
          <p:cNvSpPr txBox="1">
            <a:spLocks noGrp="1"/>
          </p:cNvSpPr>
          <p:nvPr>
            <p:ph type="subTitle" idx="1"/>
          </p:nvPr>
        </p:nvSpPr>
        <p:spPr>
          <a:xfrm>
            <a:off x="4966341" y="530100"/>
            <a:ext cx="3080400" cy="2868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721"/>
              <a:buNone/>
              <a:defRPr sz="1912"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2587" name="Google Shape;2587;p173"/>
          <p:cNvSpPr txBox="1">
            <a:spLocks noGrp="1"/>
          </p:cNvSpPr>
          <p:nvPr>
            <p:ph type="subTitle" idx="2"/>
          </p:nvPr>
        </p:nvSpPr>
        <p:spPr>
          <a:xfrm>
            <a:off x="1912823" y="4176572"/>
            <a:ext cx="5506800" cy="365700"/>
          </a:xfrm>
          <a:prstGeom prst="rect">
            <a:avLst/>
          </a:prstGeom>
          <a:noFill/>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1162" b="1">
                <a:solidFill>
                  <a:schemeClr val="lt1"/>
                </a:solidFill>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
        <p:nvSpPr>
          <p:cNvPr id="2588" name="Google Shape;2588;p173"/>
          <p:cNvSpPr txBox="1">
            <a:spLocks noGrp="1"/>
          </p:cNvSpPr>
          <p:nvPr>
            <p:ph type="title" idx="3" hasCustomPrompt="1"/>
          </p:nvPr>
        </p:nvSpPr>
        <p:spPr>
          <a:xfrm>
            <a:off x="4955620" y="1678775"/>
            <a:ext cx="13308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89" name="Google Shape;2589;p173"/>
          <p:cNvSpPr txBox="1">
            <a:spLocks noGrp="1"/>
          </p:cNvSpPr>
          <p:nvPr>
            <p:ph type="title" idx="4" hasCustomPrompt="1"/>
          </p:nvPr>
        </p:nvSpPr>
        <p:spPr>
          <a:xfrm>
            <a:off x="6677806" y="1678775"/>
            <a:ext cx="12786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90" name="Google Shape;2590;p173"/>
          <p:cNvSpPr txBox="1">
            <a:spLocks noGrp="1"/>
          </p:cNvSpPr>
          <p:nvPr>
            <p:ph type="title" idx="5" hasCustomPrompt="1"/>
          </p:nvPr>
        </p:nvSpPr>
        <p:spPr>
          <a:xfrm>
            <a:off x="4955620" y="2809850"/>
            <a:ext cx="12786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91" name="Google Shape;2591;p173"/>
          <p:cNvSpPr txBox="1">
            <a:spLocks noGrp="1"/>
          </p:cNvSpPr>
          <p:nvPr>
            <p:ph type="title" idx="6" hasCustomPrompt="1"/>
          </p:nvPr>
        </p:nvSpPr>
        <p:spPr>
          <a:xfrm>
            <a:off x="6677806" y="2809850"/>
            <a:ext cx="12786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92" name="Google Shape;2592;p173"/>
          <p:cNvSpPr txBox="1">
            <a:spLocks noGrp="1"/>
          </p:cNvSpPr>
          <p:nvPr>
            <p:ph type="subTitle" idx="7"/>
          </p:nvPr>
        </p:nvSpPr>
        <p:spPr>
          <a:xfrm>
            <a:off x="4968431" y="2152566"/>
            <a:ext cx="1587300" cy="4347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593" name="Google Shape;2593;p173"/>
          <p:cNvSpPr txBox="1">
            <a:spLocks noGrp="1"/>
          </p:cNvSpPr>
          <p:nvPr>
            <p:ph type="subTitle" idx="8"/>
          </p:nvPr>
        </p:nvSpPr>
        <p:spPr>
          <a:xfrm>
            <a:off x="6662311" y="2152566"/>
            <a:ext cx="1587300" cy="4347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594" name="Google Shape;2594;p173"/>
          <p:cNvSpPr txBox="1">
            <a:spLocks noGrp="1"/>
          </p:cNvSpPr>
          <p:nvPr>
            <p:ph type="subTitle" idx="9"/>
          </p:nvPr>
        </p:nvSpPr>
        <p:spPr>
          <a:xfrm>
            <a:off x="4965029" y="3267394"/>
            <a:ext cx="1587300" cy="5412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595" name="Google Shape;2595;p173"/>
          <p:cNvSpPr txBox="1">
            <a:spLocks noGrp="1"/>
          </p:cNvSpPr>
          <p:nvPr>
            <p:ph type="subTitle" idx="13"/>
          </p:nvPr>
        </p:nvSpPr>
        <p:spPr>
          <a:xfrm>
            <a:off x="6658908" y="3267394"/>
            <a:ext cx="1587300" cy="5412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596" name="Google Shape;2596;p173"/>
          <p:cNvSpPr txBox="1">
            <a:spLocks noGrp="1"/>
          </p:cNvSpPr>
          <p:nvPr>
            <p:ph type="title" idx="14" hasCustomPrompt="1"/>
          </p:nvPr>
        </p:nvSpPr>
        <p:spPr>
          <a:xfrm>
            <a:off x="1025757" y="1678775"/>
            <a:ext cx="12144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97" name="Google Shape;2597;p173"/>
          <p:cNvSpPr txBox="1">
            <a:spLocks noGrp="1"/>
          </p:cNvSpPr>
          <p:nvPr>
            <p:ph type="title" idx="15" hasCustomPrompt="1"/>
          </p:nvPr>
        </p:nvSpPr>
        <p:spPr>
          <a:xfrm>
            <a:off x="2747900" y="1678775"/>
            <a:ext cx="12786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98" name="Google Shape;2598;p173"/>
          <p:cNvSpPr txBox="1">
            <a:spLocks noGrp="1"/>
          </p:cNvSpPr>
          <p:nvPr>
            <p:ph type="title" idx="16" hasCustomPrompt="1"/>
          </p:nvPr>
        </p:nvSpPr>
        <p:spPr>
          <a:xfrm>
            <a:off x="1025758" y="2809850"/>
            <a:ext cx="13308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99" name="Google Shape;2599;p173"/>
          <p:cNvSpPr txBox="1">
            <a:spLocks noGrp="1"/>
          </p:cNvSpPr>
          <p:nvPr>
            <p:ph type="title" idx="17" hasCustomPrompt="1"/>
          </p:nvPr>
        </p:nvSpPr>
        <p:spPr>
          <a:xfrm>
            <a:off x="2747900" y="2809850"/>
            <a:ext cx="13308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600" name="Google Shape;2600;p173"/>
          <p:cNvSpPr txBox="1">
            <a:spLocks noGrp="1"/>
          </p:cNvSpPr>
          <p:nvPr>
            <p:ph type="subTitle" idx="18"/>
          </p:nvPr>
        </p:nvSpPr>
        <p:spPr>
          <a:xfrm>
            <a:off x="1038540" y="2152566"/>
            <a:ext cx="1587300" cy="4347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601" name="Google Shape;2601;p173"/>
          <p:cNvSpPr txBox="1">
            <a:spLocks noGrp="1"/>
          </p:cNvSpPr>
          <p:nvPr>
            <p:ph type="subTitle" idx="19"/>
          </p:nvPr>
        </p:nvSpPr>
        <p:spPr>
          <a:xfrm>
            <a:off x="2732419" y="2152566"/>
            <a:ext cx="1587300" cy="4347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602" name="Google Shape;2602;p173"/>
          <p:cNvSpPr txBox="1">
            <a:spLocks noGrp="1"/>
          </p:cNvSpPr>
          <p:nvPr>
            <p:ph type="subTitle" idx="20"/>
          </p:nvPr>
        </p:nvSpPr>
        <p:spPr>
          <a:xfrm>
            <a:off x="1035137" y="3267394"/>
            <a:ext cx="1587300" cy="5412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603" name="Google Shape;2603;p173"/>
          <p:cNvSpPr txBox="1">
            <a:spLocks noGrp="1"/>
          </p:cNvSpPr>
          <p:nvPr>
            <p:ph type="subTitle" idx="21"/>
          </p:nvPr>
        </p:nvSpPr>
        <p:spPr>
          <a:xfrm>
            <a:off x="2729017" y="3267394"/>
            <a:ext cx="1587300" cy="5412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604" name="Google Shape;2604;p173"/>
          <p:cNvSpPr txBox="1">
            <a:spLocks noGrp="1"/>
          </p:cNvSpPr>
          <p:nvPr>
            <p:ph type="subTitle" idx="22"/>
          </p:nvPr>
        </p:nvSpPr>
        <p:spPr>
          <a:xfrm>
            <a:off x="1020683" y="1166550"/>
            <a:ext cx="3080400" cy="286800"/>
          </a:xfrm>
          <a:prstGeom prst="rect">
            <a:avLst/>
          </a:prstGeom>
        </p:spPr>
        <p:txBody>
          <a:bodyPr spcFirstLastPara="1" wrap="square" lIns="34275" tIns="34275" rIns="34275" bIns="34275" anchor="t" anchorCtr="0">
            <a:noAutofit/>
          </a:bodyPr>
          <a:lstStyle>
            <a:lvl1pPr lvl="0">
              <a:spcBef>
                <a:spcPts val="0"/>
              </a:spcBef>
              <a:spcAft>
                <a:spcPts val="0"/>
              </a:spcAft>
              <a:buSzPts val="1012"/>
              <a:buFont typeface="Poppins Medium"/>
              <a:buNone/>
              <a:defRPr sz="1012"/>
            </a:lvl1pPr>
            <a:lvl2pPr lvl="1">
              <a:spcBef>
                <a:spcPts val="1350"/>
              </a:spcBef>
              <a:spcAft>
                <a:spcPts val="0"/>
              </a:spcAft>
              <a:buSzPts val="1012"/>
              <a:buFont typeface="Poppins Medium"/>
              <a:buNone/>
              <a:defRPr sz="1012"/>
            </a:lvl2pPr>
            <a:lvl3pPr lvl="2">
              <a:spcBef>
                <a:spcPts val="1350"/>
              </a:spcBef>
              <a:spcAft>
                <a:spcPts val="0"/>
              </a:spcAft>
              <a:buSzPts val="1012"/>
              <a:buFont typeface="Poppins Medium"/>
              <a:buNone/>
              <a:defRPr sz="1012"/>
            </a:lvl3pPr>
            <a:lvl4pPr lvl="3">
              <a:spcBef>
                <a:spcPts val="1350"/>
              </a:spcBef>
              <a:spcAft>
                <a:spcPts val="0"/>
              </a:spcAft>
              <a:buSzPts val="1012"/>
              <a:buFont typeface="Poppins Medium"/>
              <a:buNone/>
              <a:defRPr sz="1012"/>
            </a:lvl4pPr>
            <a:lvl5pPr lvl="4">
              <a:spcBef>
                <a:spcPts val="1350"/>
              </a:spcBef>
              <a:spcAft>
                <a:spcPts val="0"/>
              </a:spcAft>
              <a:buSzPts val="1012"/>
              <a:buFont typeface="Poppins Medium"/>
              <a:buNone/>
              <a:defRPr sz="1012"/>
            </a:lvl5pPr>
            <a:lvl6pPr lvl="5">
              <a:spcBef>
                <a:spcPts val="375"/>
              </a:spcBef>
              <a:spcAft>
                <a:spcPts val="0"/>
              </a:spcAft>
              <a:buSzPts val="1012"/>
              <a:buFont typeface="Poppins Medium"/>
              <a:buNone/>
              <a:defRPr sz="1012"/>
            </a:lvl6pPr>
            <a:lvl7pPr lvl="6">
              <a:spcBef>
                <a:spcPts val="375"/>
              </a:spcBef>
              <a:spcAft>
                <a:spcPts val="0"/>
              </a:spcAft>
              <a:buSzPts val="1012"/>
              <a:buFont typeface="Poppins Medium"/>
              <a:buNone/>
              <a:defRPr sz="1012"/>
            </a:lvl7pPr>
            <a:lvl8pPr lvl="7">
              <a:spcBef>
                <a:spcPts val="375"/>
              </a:spcBef>
              <a:spcAft>
                <a:spcPts val="0"/>
              </a:spcAft>
              <a:buSzPts val="1012"/>
              <a:buFont typeface="Poppins Medium"/>
              <a:buNone/>
              <a:defRPr sz="1012"/>
            </a:lvl8pPr>
            <a:lvl9pPr lvl="8">
              <a:spcBef>
                <a:spcPts val="375"/>
              </a:spcBef>
              <a:spcAft>
                <a:spcPts val="0"/>
              </a:spcAft>
              <a:buSzPts val="1012"/>
              <a:buFont typeface="Poppins Medium"/>
              <a:buNone/>
              <a:defRPr sz="1012"/>
            </a:lvl9pPr>
          </a:lstStyle>
          <a:p>
            <a:endParaRPr/>
          </a:p>
        </p:txBody>
      </p:sp>
      <p:sp>
        <p:nvSpPr>
          <p:cNvPr id="2605" name="Google Shape;2605;p173"/>
          <p:cNvSpPr txBox="1">
            <a:spLocks noGrp="1"/>
          </p:cNvSpPr>
          <p:nvPr>
            <p:ph type="subTitle" idx="23"/>
          </p:nvPr>
        </p:nvSpPr>
        <p:spPr>
          <a:xfrm>
            <a:off x="4958678" y="1166550"/>
            <a:ext cx="3080400" cy="286800"/>
          </a:xfrm>
          <a:prstGeom prst="rect">
            <a:avLst/>
          </a:prstGeom>
        </p:spPr>
        <p:txBody>
          <a:bodyPr spcFirstLastPara="1" wrap="square" lIns="34275" tIns="34275" rIns="34275" bIns="34275" anchor="t" anchorCtr="0">
            <a:noAutofit/>
          </a:bodyPr>
          <a:lstStyle>
            <a:lvl1pPr lvl="0">
              <a:spcBef>
                <a:spcPts val="0"/>
              </a:spcBef>
              <a:spcAft>
                <a:spcPts val="0"/>
              </a:spcAft>
              <a:buSzPts val="1012"/>
              <a:buFont typeface="Poppins Medium"/>
              <a:buNone/>
              <a:defRPr sz="1012"/>
            </a:lvl1pPr>
            <a:lvl2pPr lvl="1">
              <a:spcBef>
                <a:spcPts val="1350"/>
              </a:spcBef>
              <a:spcAft>
                <a:spcPts val="0"/>
              </a:spcAft>
              <a:buSzPts val="1012"/>
              <a:buFont typeface="Poppins Medium"/>
              <a:buNone/>
              <a:defRPr sz="1012"/>
            </a:lvl2pPr>
            <a:lvl3pPr lvl="2">
              <a:spcBef>
                <a:spcPts val="1350"/>
              </a:spcBef>
              <a:spcAft>
                <a:spcPts val="0"/>
              </a:spcAft>
              <a:buSzPts val="1012"/>
              <a:buFont typeface="Poppins Medium"/>
              <a:buNone/>
              <a:defRPr sz="1012"/>
            </a:lvl3pPr>
            <a:lvl4pPr lvl="3">
              <a:spcBef>
                <a:spcPts val="1350"/>
              </a:spcBef>
              <a:spcAft>
                <a:spcPts val="0"/>
              </a:spcAft>
              <a:buSzPts val="1012"/>
              <a:buFont typeface="Poppins Medium"/>
              <a:buNone/>
              <a:defRPr sz="1012"/>
            </a:lvl4pPr>
            <a:lvl5pPr lvl="4">
              <a:spcBef>
                <a:spcPts val="1350"/>
              </a:spcBef>
              <a:spcAft>
                <a:spcPts val="0"/>
              </a:spcAft>
              <a:buSzPts val="1012"/>
              <a:buFont typeface="Poppins Medium"/>
              <a:buNone/>
              <a:defRPr sz="1012"/>
            </a:lvl5pPr>
            <a:lvl6pPr lvl="5">
              <a:spcBef>
                <a:spcPts val="375"/>
              </a:spcBef>
              <a:spcAft>
                <a:spcPts val="0"/>
              </a:spcAft>
              <a:buSzPts val="1012"/>
              <a:buFont typeface="Poppins Medium"/>
              <a:buNone/>
              <a:defRPr sz="1012"/>
            </a:lvl6pPr>
            <a:lvl7pPr lvl="6">
              <a:spcBef>
                <a:spcPts val="375"/>
              </a:spcBef>
              <a:spcAft>
                <a:spcPts val="0"/>
              </a:spcAft>
              <a:buSzPts val="1012"/>
              <a:buFont typeface="Poppins Medium"/>
              <a:buNone/>
              <a:defRPr sz="1012"/>
            </a:lvl7pPr>
            <a:lvl8pPr lvl="7">
              <a:spcBef>
                <a:spcPts val="375"/>
              </a:spcBef>
              <a:spcAft>
                <a:spcPts val="0"/>
              </a:spcAft>
              <a:buSzPts val="1012"/>
              <a:buFont typeface="Poppins Medium"/>
              <a:buNone/>
              <a:defRPr sz="1012"/>
            </a:lvl8pPr>
            <a:lvl9pPr lvl="8">
              <a:spcBef>
                <a:spcPts val="375"/>
              </a:spcBef>
              <a:spcAft>
                <a:spcPts val="0"/>
              </a:spcAft>
              <a:buSzPts val="1012"/>
              <a:buFont typeface="Poppins Medium"/>
              <a:buNone/>
              <a:defRPr sz="1012"/>
            </a:lvl9pPr>
          </a:lstStyle>
          <a:p>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43_Custom Layout">
  <p:cSld name="43_Custom Layout">
    <p:bg>
      <p:bgPr>
        <a:blipFill>
          <a:blip r:embed="rId2">
            <a:alphaModFix/>
          </a:blip>
          <a:stretch>
            <a:fillRect/>
          </a:stretch>
        </a:blipFill>
        <a:effectLst/>
      </p:bgPr>
    </p:bg>
    <p:spTree>
      <p:nvGrpSpPr>
        <p:cNvPr id="1" name="Shape 2606"/>
        <p:cNvGrpSpPr/>
        <p:nvPr/>
      </p:nvGrpSpPr>
      <p:grpSpPr>
        <a:xfrm>
          <a:off x="0" y="0"/>
          <a:ext cx="0" cy="0"/>
          <a:chOff x="0" y="0"/>
          <a:chExt cx="0" cy="0"/>
        </a:xfrm>
      </p:grpSpPr>
      <p:sp>
        <p:nvSpPr>
          <p:cNvPr id="2607" name="Google Shape;2607;p174"/>
          <p:cNvSpPr/>
          <p:nvPr/>
        </p:nvSpPr>
        <p:spPr>
          <a:xfrm>
            <a:off x="4670344"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08" name="Google Shape;2608;p174"/>
          <p:cNvSpPr/>
          <p:nvPr/>
        </p:nvSpPr>
        <p:spPr>
          <a:xfrm>
            <a:off x="339879"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09" name="Google Shape;2609;p174"/>
          <p:cNvSpPr/>
          <p:nvPr/>
        </p:nvSpPr>
        <p:spPr>
          <a:xfrm>
            <a:off x="4670344"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10" name="Google Shape;2610;p174"/>
          <p:cNvSpPr/>
          <p:nvPr/>
        </p:nvSpPr>
        <p:spPr>
          <a:xfrm>
            <a:off x="339879"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11" name="Google Shape;2611;p174"/>
          <p:cNvSpPr txBox="1">
            <a:spLocks noGrp="1"/>
          </p:cNvSpPr>
          <p:nvPr>
            <p:ph type="title"/>
          </p:nvPr>
        </p:nvSpPr>
        <p:spPr>
          <a:xfrm>
            <a:off x="325594" y="369882"/>
            <a:ext cx="8404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612" name="Google Shape;2612;p17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613" name="Google Shape;2613;p174"/>
          <p:cNvSpPr txBox="1">
            <a:spLocks noGrp="1"/>
          </p:cNvSpPr>
          <p:nvPr>
            <p:ph type="body" idx="1"/>
          </p:nvPr>
        </p:nvSpPr>
        <p:spPr>
          <a:xfrm>
            <a:off x="4782282" y="3264250"/>
            <a:ext cx="3956100" cy="13437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SzPts val="945"/>
              <a:buChar char="●"/>
              <a:defRPr sz="1050"/>
            </a:lvl1pPr>
            <a:lvl2pPr marL="914400" lvl="1" indent="-280031" algn="l">
              <a:lnSpc>
                <a:spcPct val="95000"/>
              </a:lnSpc>
              <a:spcBef>
                <a:spcPts val="1350"/>
              </a:spcBef>
              <a:spcAft>
                <a:spcPts val="0"/>
              </a:spcAft>
              <a:buSzPts val="810"/>
              <a:buChar char="●"/>
              <a:defRPr sz="900"/>
            </a:lvl2pPr>
            <a:lvl3pPr marL="1371600" lvl="2" indent="-271459" algn="l">
              <a:lnSpc>
                <a:spcPct val="95000"/>
              </a:lnSpc>
              <a:spcBef>
                <a:spcPts val="1350"/>
              </a:spcBef>
              <a:spcAft>
                <a:spcPts val="0"/>
              </a:spcAft>
              <a:buSzPts val="675"/>
              <a:buChar char="●"/>
              <a:defRPr sz="750"/>
            </a:lvl3pPr>
            <a:lvl4pPr marL="1828800" lvl="3" indent="-230981" algn="l">
              <a:lnSpc>
                <a:spcPct val="95000"/>
              </a:lnSpc>
              <a:spcBef>
                <a:spcPts val="1350"/>
              </a:spcBef>
              <a:spcAft>
                <a:spcPts val="0"/>
              </a:spcAft>
              <a:buChar char="●"/>
              <a:defRPr sz="100"/>
            </a:lvl4pPr>
            <a:lvl5pPr marL="2286000" lvl="4" indent="-230981" algn="l">
              <a:lnSpc>
                <a:spcPct val="95000"/>
              </a:lnSpc>
              <a:spcBef>
                <a:spcPts val="1350"/>
              </a:spcBef>
              <a:spcAft>
                <a:spcPts val="0"/>
              </a:spcAft>
              <a:buChar char="●"/>
              <a:defRPr sz="100"/>
            </a:lvl5pPr>
            <a:lvl6pPr marL="2743200" lvl="5" indent="-230981" algn="l">
              <a:lnSpc>
                <a:spcPct val="90000"/>
              </a:lnSpc>
              <a:spcBef>
                <a:spcPts val="375"/>
              </a:spcBef>
              <a:spcAft>
                <a:spcPts val="0"/>
              </a:spcAft>
              <a:buChar char="•"/>
              <a:defRPr sz="100"/>
            </a:lvl6pPr>
            <a:lvl7pPr marL="3200400" lvl="6" indent="-230981" algn="l">
              <a:lnSpc>
                <a:spcPct val="90000"/>
              </a:lnSpc>
              <a:spcBef>
                <a:spcPts val="375"/>
              </a:spcBef>
              <a:spcAft>
                <a:spcPts val="0"/>
              </a:spcAft>
              <a:buChar char="•"/>
              <a:defRPr sz="100"/>
            </a:lvl7pPr>
            <a:lvl8pPr marL="3657600" lvl="7" indent="-230981" algn="l">
              <a:lnSpc>
                <a:spcPct val="90000"/>
              </a:lnSpc>
              <a:spcBef>
                <a:spcPts val="375"/>
              </a:spcBef>
              <a:spcAft>
                <a:spcPts val="0"/>
              </a:spcAft>
              <a:buChar char="•"/>
              <a:defRPr sz="100"/>
            </a:lvl8pPr>
            <a:lvl9pPr marL="4114800" lvl="8" indent="-230981" algn="l">
              <a:lnSpc>
                <a:spcPct val="90000"/>
              </a:lnSpc>
              <a:spcBef>
                <a:spcPts val="375"/>
              </a:spcBef>
              <a:spcAft>
                <a:spcPts val="0"/>
              </a:spcAft>
              <a:buChar char="•"/>
              <a:defRPr sz="100"/>
            </a:lvl9pPr>
          </a:lstStyle>
          <a:p>
            <a:endParaRPr/>
          </a:p>
        </p:txBody>
      </p:sp>
      <p:sp>
        <p:nvSpPr>
          <p:cNvPr id="2614" name="Google Shape;2614;p174"/>
          <p:cNvSpPr txBox="1">
            <a:spLocks noGrp="1"/>
          </p:cNvSpPr>
          <p:nvPr>
            <p:ph type="subTitle" idx="2"/>
          </p:nvPr>
        </p:nvSpPr>
        <p:spPr>
          <a:xfrm>
            <a:off x="453925" y="966947"/>
            <a:ext cx="40005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2615" name="Google Shape;2615;p174"/>
          <p:cNvSpPr txBox="1">
            <a:spLocks noGrp="1"/>
          </p:cNvSpPr>
          <p:nvPr>
            <p:ph type="subTitle" idx="3"/>
          </p:nvPr>
        </p:nvSpPr>
        <p:spPr>
          <a:xfrm>
            <a:off x="4768400" y="966950"/>
            <a:ext cx="39396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2616" name="Google Shape;2616;p174"/>
          <p:cNvSpPr txBox="1">
            <a:spLocks noGrp="1"/>
          </p:cNvSpPr>
          <p:nvPr>
            <p:ph type="subTitle" idx="4"/>
          </p:nvPr>
        </p:nvSpPr>
        <p:spPr>
          <a:xfrm>
            <a:off x="453925" y="2911753"/>
            <a:ext cx="40005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2617" name="Google Shape;2617;p174"/>
          <p:cNvSpPr txBox="1">
            <a:spLocks noGrp="1"/>
          </p:cNvSpPr>
          <p:nvPr>
            <p:ph type="subTitle" idx="5"/>
          </p:nvPr>
        </p:nvSpPr>
        <p:spPr>
          <a:xfrm>
            <a:off x="4774356" y="2911753"/>
            <a:ext cx="39561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Clr>
                <a:schemeClr val="lt1"/>
              </a:buClr>
              <a:buSzPts val="1200"/>
              <a:buFont typeface="Poppins"/>
              <a:buNone/>
              <a:defRPr sz="1200">
                <a:solidFill>
                  <a:schemeClr val="lt1"/>
                </a:solidFill>
              </a:defRPr>
            </a:lvl2pPr>
            <a:lvl3pPr lvl="2">
              <a:lnSpc>
                <a:spcPct val="95000"/>
              </a:lnSpc>
              <a:spcBef>
                <a:spcPts val="1350"/>
              </a:spcBef>
              <a:spcAft>
                <a:spcPts val="0"/>
              </a:spcAft>
              <a:buClr>
                <a:schemeClr val="lt1"/>
              </a:buClr>
              <a:buSzPts val="1200"/>
              <a:buFont typeface="Poppins"/>
              <a:buNone/>
              <a:defRPr sz="1200">
                <a:solidFill>
                  <a:schemeClr val="lt1"/>
                </a:solidFill>
              </a:defRPr>
            </a:lvl3pPr>
            <a:lvl4pPr lvl="3">
              <a:lnSpc>
                <a:spcPct val="95000"/>
              </a:lnSpc>
              <a:spcBef>
                <a:spcPts val="1350"/>
              </a:spcBef>
              <a:spcAft>
                <a:spcPts val="0"/>
              </a:spcAft>
              <a:buClr>
                <a:schemeClr val="lt1"/>
              </a:buClr>
              <a:buSzPts val="1200"/>
              <a:buFont typeface="Poppins"/>
              <a:buNone/>
              <a:defRPr sz="1200">
                <a:solidFill>
                  <a:schemeClr val="lt1"/>
                </a:solidFill>
              </a:defRPr>
            </a:lvl4pPr>
            <a:lvl5pPr lvl="4">
              <a:lnSpc>
                <a:spcPct val="95000"/>
              </a:lnSpc>
              <a:spcBef>
                <a:spcPts val="1350"/>
              </a:spcBef>
              <a:spcAft>
                <a:spcPts val="0"/>
              </a:spcAft>
              <a:buClr>
                <a:schemeClr val="lt1"/>
              </a:buClr>
              <a:buSzPts val="1200"/>
              <a:buFont typeface="Poppins"/>
              <a:buNone/>
              <a:defRPr sz="1200">
                <a:solidFill>
                  <a:schemeClr val="lt1"/>
                </a:solidFill>
              </a:defRPr>
            </a:lvl5pPr>
            <a:lvl6pPr lvl="5">
              <a:lnSpc>
                <a:spcPct val="95000"/>
              </a:lnSpc>
              <a:spcBef>
                <a:spcPts val="1350"/>
              </a:spcBef>
              <a:spcAft>
                <a:spcPts val="0"/>
              </a:spcAft>
              <a:buClr>
                <a:schemeClr val="lt1"/>
              </a:buClr>
              <a:buSzPts val="1200"/>
              <a:buFont typeface="Poppins"/>
              <a:buNone/>
              <a:defRPr sz="1200">
                <a:solidFill>
                  <a:schemeClr val="lt1"/>
                </a:solidFill>
              </a:defRPr>
            </a:lvl6pPr>
            <a:lvl7pPr lvl="6">
              <a:lnSpc>
                <a:spcPct val="95000"/>
              </a:lnSpc>
              <a:spcBef>
                <a:spcPts val="1350"/>
              </a:spcBef>
              <a:spcAft>
                <a:spcPts val="0"/>
              </a:spcAft>
              <a:buClr>
                <a:schemeClr val="lt1"/>
              </a:buClr>
              <a:buSzPts val="1200"/>
              <a:buFont typeface="Poppins"/>
              <a:buNone/>
              <a:defRPr sz="1200">
                <a:solidFill>
                  <a:schemeClr val="lt1"/>
                </a:solidFill>
              </a:defRPr>
            </a:lvl7pPr>
            <a:lvl8pPr lvl="7">
              <a:lnSpc>
                <a:spcPct val="95000"/>
              </a:lnSpc>
              <a:spcBef>
                <a:spcPts val="1350"/>
              </a:spcBef>
              <a:spcAft>
                <a:spcPts val="0"/>
              </a:spcAft>
              <a:buClr>
                <a:schemeClr val="lt1"/>
              </a:buClr>
              <a:buSzPts val="1200"/>
              <a:buFont typeface="Poppins"/>
              <a:buNone/>
              <a:defRPr sz="1200">
                <a:solidFill>
                  <a:schemeClr val="lt1"/>
                </a:solidFill>
              </a:defRPr>
            </a:lvl8pPr>
            <a:lvl9pPr lvl="8">
              <a:lnSpc>
                <a:spcPct val="95000"/>
              </a:lnSpc>
              <a:spcBef>
                <a:spcPts val="1350"/>
              </a:spcBef>
              <a:spcAft>
                <a:spcPts val="0"/>
              </a:spcAft>
              <a:buClr>
                <a:schemeClr val="lt1"/>
              </a:buClr>
              <a:buSzPts val="1200"/>
              <a:buFont typeface="Poppins"/>
              <a:buNone/>
              <a:defRPr sz="1200">
                <a:solidFill>
                  <a:schemeClr val="lt1"/>
                </a:solidFill>
              </a:defRPr>
            </a:lvl9pPr>
          </a:lstStyle>
          <a:p>
            <a:endParaRPr/>
          </a:p>
        </p:txBody>
      </p:sp>
      <p:sp>
        <p:nvSpPr>
          <p:cNvPr id="2618" name="Google Shape;2618;p174"/>
          <p:cNvSpPr txBox="1">
            <a:spLocks noGrp="1"/>
          </p:cNvSpPr>
          <p:nvPr>
            <p:ph type="body" idx="6"/>
          </p:nvPr>
        </p:nvSpPr>
        <p:spPr>
          <a:xfrm>
            <a:off x="485075" y="3264250"/>
            <a:ext cx="3956100" cy="13437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SzPts val="945"/>
              <a:buChar char="●"/>
              <a:defRPr sz="1050"/>
            </a:lvl1pPr>
            <a:lvl2pPr marL="914400" lvl="1" indent="-280031" algn="l">
              <a:lnSpc>
                <a:spcPct val="95000"/>
              </a:lnSpc>
              <a:spcBef>
                <a:spcPts val="1350"/>
              </a:spcBef>
              <a:spcAft>
                <a:spcPts val="0"/>
              </a:spcAft>
              <a:buSzPts val="810"/>
              <a:buChar char="●"/>
              <a:defRPr sz="900"/>
            </a:lvl2pPr>
            <a:lvl3pPr marL="1371600" lvl="2" indent="-271459" algn="l">
              <a:lnSpc>
                <a:spcPct val="95000"/>
              </a:lnSpc>
              <a:spcBef>
                <a:spcPts val="1350"/>
              </a:spcBef>
              <a:spcAft>
                <a:spcPts val="0"/>
              </a:spcAft>
              <a:buSzPts val="675"/>
              <a:buChar char="●"/>
              <a:defRPr sz="750"/>
            </a:lvl3pPr>
            <a:lvl4pPr marL="1828800" lvl="3" indent="-230981" algn="l">
              <a:lnSpc>
                <a:spcPct val="95000"/>
              </a:lnSpc>
              <a:spcBef>
                <a:spcPts val="1350"/>
              </a:spcBef>
              <a:spcAft>
                <a:spcPts val="0"/>
              </a:spcAft>
              <a:buChar char="●"/>
              <a:defRPr sz="100"/>
            </a:lvl4pPr>
            <a:lvl5pPr marL="2286000" lvl="4" indent="-230981" algn="l">
              <a:lnSpc>
                <a:spcPct val="95000"/>
              </a:lnSpc>
              <a:spcBef>
                <a:spcPts val="1350"/>
              </a:spcBef>
              <a:spcAft>
                <a:spcPts val="0"/>
              </a:spcAft>
              <a:buChar char="●"/>
              <a:defRPr sz="100"/>
            </a:lvl5pPr>
            <a:lvl6pPr marL="2743200" lvl="5" indent="-230981" algn="l">
              <a:lnSpc>
                <a:spcPct val="90000"/>
              </a:lnSpc>
              <a:spcBef>
                <a:spcPts val="375"/>
              </a:spcBef>
              <a:spcAft>
                <a:spcPts val="0"/>
              </a:spcAft>
              <a:buChar char="•"/>
              <a:defRPr sz="100"/>
            </a:lvl6pPr>
            <a:lvl7pPr marL="3200400" lvl="6" indent="-230981" algn="l">
              <a:lnSpc>
                <a:spcPct val="90000"/>
              </a:lnSpc>
              <a:spcBef>
                <a:spcPts val="375"/>
              </a:spcBef>
              <a:spcAft>
                <a:spcPts val="0"/>
              </a:spcAft>
              <a:buChar char="•"/>
              <a:defRPr sz="100"/>
            </a:lvl7pPr>
            <a:lvl8pPr marL="3657600" lvl="7" indent="-230981" algn="l">
              <a:lnSpc>
                <a:spcPct val="90000"/>
              </a:lnSpc>
              <a:spcBef>
                <a:spcPts val="375"/>
              </a:spcBef>
              <a:spcAft>
                <a:spcPts val="0"/>
              </a:spcAft>
              <a:buChar char="•"/>
              <a:defRPr sz="100"/>
            </a:lvl8pPr>
            <a:lvl9pPr marL="4114800" lvl="8" indent="-230981" algn="l">
              <a:lnSpc>
                <a:spcPct val="90000"/>
              </a:lnSpc>
              <a:spcBef>
                <a:spcPts val="375"/>
              </a:spcBef>
              <a:spcAft>
                <a:spcPts val="0"/>
              </a:spcAft>
              <a:buChar char="•"/>
              <a:defRPr sz="100"/>
            </a:lvl9pPr>
          </a:lstStyle>
          <a:p>
            <a:endParaRPr/>
          </a:p>
        </p:txBody>
      </p:sp>
      <p:sp>
        <p:nvSpPr>
          <p:cNvPr id="2619" name="Google Shape;2619;p174"/>
          <p:cNvSpPr txBox="1">
            <a:spLocks noGrp="1"/>
          </p:cNvSpPr>
          <p:nvPr>
            <p:ph type="body" idx="7"/>
          </p:nvPr>
        </p:nvSpPr>
        <p:spPr>
          <a:xfrm>
            <a:off x="4782282" y="1299600"/>
            <a:ext cx="3956100" cy="13437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SzPts val="945"/>
              <a:buChar char="●"/>
              <a:defRPr sz="1050"/>
            </a:lvl1pPr>
            <a:lvl2pPr marL="914400" lvl="1" indent="-280031" algn="l">
              <a:lnSpc>
                <a:spcPct val="95000"/>
              </a:lnSpc>
              <a:spcBef>
                <a:spcPts val="1350"/>
              </a:spcBef>
              <a:spcAft>
                <a:spcPts val="0"/>
              </a:spcAft>
              <a:buSzPts val="810"/>
              <a:buChar char="●"/>
              <a:defRPr sz="900"/>
            </a:lvl2pPr>
            <a:lvl3pPr marL="1371600" lvl="2" indent="-271459" algn="l">
              <a:lnSpc>
                <a:spcPct val="95000"/>
              </a:lnSpc>
              <a:spcBef>
                <a:spcPts val="1350"/>
              </a:spcBef>
              <a:spcAft>
                <a:spcPts val="0"/>
              </a:spcAft>
              <a:buSzPts val="675"/>
              <a:buChar char="●"/>
              <a:defRPr sz="750"/>
            </a:lvl3pPr>
            <a:lvl4pPr marL="1828800" lvl="3" indent="-230981" algn="l">
              <a:lnSpc>
                <a:spcPct val="95000"/>
              </a:lnSpc>
              <a:spcBef>
                <a:spcPts val="1350"/>
              </a:spcBef>
              <a:spcAft>
                <a:spcPts val="0"/>
              </a:spcAft>
              <a:buChar char="●"/>
              <a:defRPr sz="100"/>
            </a:lvl4pPr>
            <a:lvl5pPr marL="2286000" lvl="4" indent="-230981" algn="l">
              <a:lnSpc>
                <a:spcPct val="95000"/>
              </a:lnSpc>
              <a:spcBef>
                <a:spcPts val="1350"/>
              </a:spcBef>
              <a:spcAft>
                <a:spcPts val="0"/>
              </a:spcAft>
              <a:buChar char="●"/>
              <a:defRPr sz="100"/>
            </a:lvl5pPr>
            <a:lvl6pPr marL="2743200" lvl="5" indent="-230981" algn="l">
              <a:lnSpc>
                <a:spcPct val="90000"/>
              </a:lnSpc>
              <a:spcBef>
                <a:spcPts val="375"/>
              </a:spcBef>
              <a:spcAft>
                <a:spcPts val="0"/>
              </a:spcAft>
              <a:buChar char="•"/>
              <a:defRPr sz="100"/>
            </a:lvl6pPr>
            <a:lvl7pPr marL="3200400" lvl="6" indent="-230981" algn="l">
              <a:lnSpc>
                <a:spcPct val="90000"/>
              </a:lnSpc>
              <a:spcBef>
                <a:spcPts val="375"/>
              </a:spcBef>
              <a:spcAft>
                <a:spcPts val="0"/>
              </a:spcAft>
              <a:buChar char="•"/>
              <a:defRPr sz="100"/>
            </a:lvl7pPr>
            <a:lvl8pPr marL="3657600" lvl="7" indent="-230981" algn="l">
              <a:lnSpc>
                <a:spcPct val="90000"/>
              </a:lnSpc>
              <a:spcBef>
                <a:spcPts val="375"/>
              </a:spcBef>
              <a:spcAft>
                <a:spcPts val="0"/>
              </a:spcAft>
              <a:buChar char="•"/>
              <a:defRPr sz="100"/>
            </a:lvl8pPr>
            <a:lvl9pPr marL="4114800" lvl="8" indent="-230981" algn="l">
              <a:lnSpc>
                <a:spcPct val="90000"/>
              </a:lnSpc>
              <a:spcBef>
                <a:spcPts val="375"/>
              </a:spcBef>
              <a:spcAft>
                <a:spcPts val="0"/>
              </a:spcAft>
              <a:buChar char="•"/>
              <a:defRPr sz="100"/>
            </a:lvl9pPr>
          </a:lstStyle>
          <a:p>
            <a:endParaRPr/>
          </a:p>
        </p:txBody>
      </p:sp>
      <p:sp>
        <p:nvSpPr>
          <p:cNvPr id="2620" name="Google Shape;2620;p174"/>
          <p:cNvSpPr txBox="1">
            <a:spLocks noGrp="1"/>
          </p:cNvSpPr>
          <p:nvPr>
            <p:ph type="body" idx="8"/>
          </p:nvPr>
        </p:nvSpPr>
        <p:spPr>
          <a:xfrm>
            <a:off x="485075" y="1299600"/>
            <a:ext cx="3956100" cy="13437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SzPts val="945"/>
              <a:buChar char="●"/>
              <a:defRPr sz="1050"/>
            </a:lvl1pPr>
            <a:lvl2pPr marL="914400" lvl="1" indent="-280031" algn="l">
              <a:lnSpc>
                <a:spcPct val="95000"/>
              </a:lnSpc>
              <a:spcBef>
                <a:spcPts val="1350"/>
              </a:spcBef>
              <a:spcAft>
                <a:spcPts val="0"/>
              </a:spcAft>
              <a:buSzPts val="810"/>
              <a:buChar char="●"/>
              <a:defRPr sz="900"/>
            </a:lvl2pPr>
            <a:lvl3pPr marL="1371600" lvl="2" indent="-271459" algn="l">
              <a:lnSpc>
                <a:spcPct val="95000"/>
              </a:lnSpc>
              <a:spcBef>
                <a:spcPts val="1350"/>
              </a:spcBef>
              <a:spcAft>
                <a:spcPts val="0"/>
              </a:spcAft>
              <a:buSzPts val="675"/>
              <a:buChar char="●"/>
              <a:defRPr sz="750"/>
            </a:lvl3pPr>
            <a:lvl4pPr marL="1828800" lvl="3" indent="-230981" algn="l">
              <a:lnSpc>
                <a:spcPct val="95000"/>
              </a:lnSpc>
              <a:spcBef>
                <a:spcPts val="1350"/>
              </a:spcBef>
              <a:spcAft>
                <a:spcPts val="0"/>
              </a:spcAft>
              <a:buChar char="●"/>
              <a:defRPr sz="100"/>
            </a:lvl4pPr>
            <a:lvl5pPr marL="2286000" lvl="4" indent="-230981" algn="l">
              <a:lnSpc>
                <a:spcPct val="95000"/>
              </a:lnSpc>
              <a:spcBef>
                <a:spcPts val="1350"/>
              </a:spcBef>
              <a:spcAft>
                <a:spcPts val="0"/>
              </a:spcAft>
              <a:buChar char="●"/>
              <a:defRPr sz="100"/>
            </a:lvl5pPr>
            <a:lvl6pPr marL="2743200" lvl="5" indent="-230981" algn="l">
              <a:lnSpc>
                <a:spcPct val="90000"/>
              </a:lnSpc>
              <a:spcBef>
                <a:spcPts val="375"/>
              </a:spcBef>
              <a:spcAft>
                <a:spcPts val="0"/>
              </a:spcAft>
              <a:buChar char="•"/>
              <a:defRPr sz="100"/>
            </a:lvl6pPr>
            <a:lvl7pPr marL="3200400" lvl="6" indent="-230981" algn="l">
              <a:lnSpc>
                <a:spcPct val="90000"/>
              </a:lnSpc>
              <a:spcBef>
                <a:spcPts val="375"/>
              </a:spcBef>
              <a:spcAft>
                <a:spcPts val="0"/>
              </a:spcAft>
              <a:buChar char="•"/>
              <a:defRPr sz="100"/>
            </a:lvl7pPr>
            <a:lvl8pPr marL="3657600" lvl="7" indent="-230981" algn="l">
              <a:lnSpc>
                <a:spcPct val="90000"/>
              </a:lnSpc>
              <a:spcBef>
                <a:spcPts val="375"/>
              </a:spcBef>
              <a:spcAft>
                <a:spcPts val="0"/>
              </a:spcAft>
              <a:buChar char="•"/>
              <a:defRPr sz="100"/>
            </a:lvl8pPr>
            <a:lvl9pPr marL="4114800" lvl="8" indent="-230981" algn="l">
              <a:lnSpc>
                <a:spcPct val="90000"/>
              </a:lnSpc>
              <a:spcBef>
                <a:spcPts val="375"/>
              </a:spcBef>
              <a:spcAft>
                <a:spcPts val="0"/>
              </a:spcAft>
              <a:buChar char="•"/>
              <a:defRPr sz="100"/>
            </a:lvl9pPr>
          </a:lstStyle>
          <a:p>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44_Custom Layout">
  <p:cSld name="44_Custom Layout">
    <p:bg>
      <p:bgPr>
        <a:blipFill>
          <a:blip r:embed="rId2">
            <a:alphaModFix/>
          </a:blip>
          <a:stretch>
            <a:fillRect/>
          </a:stretch>
        </a:blipFill>
        <a:effectLst/>
      </p:bgPr>
    </p:bg>
    <p:spTree>
      <p:nvGrpSpPr>
        <p:cNvPr id="1" name="Shape 2621"/>
        <p:cNvGrpSpPr/>
        <p:nvPr/>
      </p:nvGrpSpPr>
      <p:grpSpPr>
        <a:xfrm>
          <a:off x="0" y="0"/>
          <a:ext cx="0" cy="0"/>
          <a:chOff x="0" y="0"/>
          <a:chExt cx="0" cy="0"/>
        </a:xfrm>
      </p:grpSpPr>
      <p:sp>
        <p:nvSpPr>
          <p:cNvPr id="2622" name="Google Shape;2622;p175"/>
          <p:cNvSpPr/>
          <p:nvPr/>
        </p:nvSpPr>
        <p:spPr>
          <a:xfrm>
            <a:off x="4670344" y="2803788"/>
            <a:ext cx="4246500" cy="1855200"/>
          </a:xfrm>
          <a:prstGeom prst="roundRect">
            <a:avLst>
              <a:gd name="adj" fmla="val 2420"/>
            </a:avLst>
          </a:prstGeom>
          <a:gradFill>
            <a:gsLst>
              <a:gs pos="0">
                <a:srgbClr val="EF0016"/>
              </a:gs>
              <a:gs pos="72000">
                <a:schemeClr val="dk1"/>
              </a:gs>
              <a:gs pos="100000">
                <a:schemeClr val="dk1"/>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pic>
        <p:nvPicPr>
          <p:cNvPr id="2623" name="Google Shape;2623;p175" descr="A black and blue background&#10;&#10;AI-generated content may be incorrect."/>
          <p:cNvPicPr preferRelativeResize="0"/>
          <p:nvPr/>
        </p:nvPicPr>
        <p:blipFill rotWithShape="1">
          <a:blip r:embed="rId3">
            <a:alphaModFix/>
          </a:blip>
          <a:srcRect/>
          <a:stretch/>
        </p:blipFill>
        <p:spPr>
          <a:xfrm>
            <a:off x="4660257" y="2804991"/>
            <a:ext cx="4245431" cy="1866755"/>
          </a:xfrm>
          <a:prstGeom prst="rect">
            <a:avLst/>
          </a:prstGeom>
          <a:noFill/>
          <a:ln>
            <a:noFill/>
          </a:ln>
        </p:spPr>
      </p:pic>
      <p:sp>
        <p:nvSpPr>
          <p:cNvPr id="2624" name="Google Shape;2624;p175"/>
          <p:cNvSpPr/>
          <p:nvPr/>
        </p:nvSpPr>
        <p:spPr>
          <a:xfrm>
            <a:off x="339879"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25" name="Google Shape;2625;p175"/>
          <p:cNvSpPr/>
          <p:nvPr/>
        </p:nvSpPr>
        <p:spPr>
          <a:xfrm>
            <a:off x="4670344"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26" name="Google Shape;2626;p175"/>
          <p:cNvSpPr/>
          <p:nvPr/>
        </p:nvSpPr>
        <p:spPr>
          <a:xfrm>
            <a:off x="339879"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27" name="Google Shape;2627;p175"/>
          <p:cNvSpPr txBox="1">
            <a:spLocks noGrp="1"/>
          </p:cNvSpPr>
          <p:nvPr>
            <p:ph type="title"/>
          </p:nvPr>
        </p:nvSpPr>
        <p:spPr>
          <a:xfrm>
            <a:off x="325594" y="369882"/>
            <a:ext cx="8404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628" name="Google Shape;2628;p17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629" name="Google Shape;2629;p175"/>
          <p:cNvSpPr txBox="1">
            <a:spLocks noGrp="1"/>
          </p:cNvSpPr>
          <p:nvPr>
            <p:ph type="body" idx="1"/>
          </p:nvPr>
        </p:nvSpPr>
        <p:spPr>
          <a:xfrm>
            <a:off x="4751767" y="3714750"/>
            <a:ext cx="3956100" cy="8931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Clr>
                <a:srgbClr val="FFC000"/>
              </a:buClr>
              <a:buSzPts val="945"/>
              <a:buChar char="●"/>
              <a:defRPr sz="1050">
                <a:solidFill>
                  <a:schemeClr val="lt1"/>
                </a:solidFill>
              </a:defRPr>
            </a:lvl1pPr>
            <a:lvl2pPr marL="914400" lvl="1" indent="-280031" algn="l">
              <a:lnSpc>
                <a:spcPct val="95000"/>
              </a:lnSpc>
              <a:spcBef>
                <a:spcPts val="1350"/>
              </a:spcBef>
              <a:spcAft>
                <a:spcPts val="0"/>
              </a:spcAft>
              <a:buClr>
                <a:srgbClr val="FFC000"/>
              </a:buClr>
              <a:buSzPts val="810"/>
              <a:buChar char="●"/>
              <a:defRPr sz="900">
                <a:solidFill>
                  <a:schemeClr val="lt1"/>
                </a:solidFill>
              </a:defRPr>
            </a:lvl2pPr>
            <a:lvl3pPr marL="1371600" lvl="2" indent="-271459" algn="l">
              <a:lnSpc>
                <a:spcPct val="95000"/>
              </a:lnSpc>
              <a:spcBef>
                <a:spcPts val="1350"/>
              </a:spcBef>
              <a:spcAft>
                <a:spcPts val="0"/>
              </a:spcAft>
              <a:buClr>
                <a:srgbClr val="FFC000"/>
              </a:buClr>
              <a:buSzPts val="675"/>
              <a:buChar char="●"/>
              <a:defRPr sz="750">
                <a:solidFill>
                  <a:schemeClr val="lt1"/>
                </a:solidFill>
              </a:defRPr>
            </a:lvl3pPr>
            <a:lvl4pPr marL="1828800" lvl="3" indent="-230981" algn="l">
              <a:lnSpc>
                <a:spcPct val="95000"/>
              </a:lnSpc>
              <a:spcBef>
                <a:spcPts val="1350"/>
              </a:spcBef>
              <a:spcAft>
                <a:spcPts val="0"/>
              </a:spcAft>
              <a:buClr>
                <a:schemeClr val="dk1"/>
              </a:buClr>
              <a:buChar char="●"/>
              <a:defRPr sz="1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pic>
        <p:nvPicPr>
          <p:cNvPr id="2630" name="Google Shape;2630;p175"/>
          <p:cNvPicPr preferRelativeResize="0"/>
          <p:nvPr/>
        </p:nvPicPr>
        <p:blipFill rotWithShape="1">
          <a:blip r:embed="rId4">
            <a:alphaModFix/>
          </a:blip>
          <a:srcRect/>
          <a:stretch/>
        </p:blipFill>
        <p:spPr>
          <a:xfrm>
            <a:off x="4670214" y="3186504"/>
            <a:ext cx="4239483" cy="5953"/>
          </a:xfrm>
          <a:prstGeom prst="rect">
            <a:avLst/>
          </a:prstGeom>
          <a:noFill/>
          <a:ln>
            <a:noFill/>
          </a:ln>
        </p:spPr>
      </p:pic>
      <p:sp>
        <p:nvSpPr>
          <p:cNvPr id="2631" name="Google Shape;2631;p175"/>
          <p:cNvSpPr txBox="1">
            <a:spLocks noGrp="1"/>
          </p:cNvSpPr>
          <p:nvPr>
            <p:ph type="subTitle" idx="2"/>
          </p:nvPr>
        </p:nvSpPr>
        <p:spPr>
          <a:xfrm>
            <a:off x="453925" y="966947"/>
            <a:ext cx="39927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2632" name="Google Shape;2632;p175"/>
          <p:cNvSpPr txBox="1">
            <a:spLocks noGrp="1"/>
          </p:cNvSpPr>
          <p:nvPr>
            <p:ph type="subTitle" idx="3"/>
          </p:nvPr>
        </p:nvSpPr>
        <p:spPr>
          <a:xfrm>
            <a:off x="4768404" y="966947"/>
            <a:ext cx="1684500" cy="4017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2633" name="Google Shape;2633;p175"/>
          <p:cNvSpPr txBox="1">
            <a:spLocks noGrp="1"/>
          </p:cNvSpPr>
          <p:nvPr>
            <p:ph type="subTitle" idx="4"/>
          </p:nvPr>
        </p:nvSpPr>
        <p:spPr>
          <a:xfrm>
            <a:off x="453925" y="2911753"/>
            <a:ext cx="39927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2634" name="Google Shape;2634;p175"/>
          <p:cNvSpPr txBox="1">
            <a:spLocks noGrp="1"/>
          </p:cNvSpPr>
          <p:nvPr>
            <p:ph type="subTitle" idx="5"/>
          </p:nvPr>
        </p:nvSpPr>
        <p:spPr>
          <a:xfrm>
            <a:off x="4774356" y="2911753"/>
            <a:ext cx="39561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Clr>
                <a:schemeClr val="lt1"/>
              </a:buClr>
              <a:buSzPts val="1200"/>
              <a:buFont typeface="Poppins"/>
              <a:buNone/>
              <a:defRPr sz="1200" b="1">
                <a:solidFill>
                  <a:schemeClr val="lt1"/>
                </a:solidFill>
                <a:latin typeface="Poppins"/>
                <a:ea typeface="Poppins"/>
                <a:cs typeface="Poppins"/>
                <a:sym typeface="Poppins"/>
              </a:defRPr>
            </a:lvl1pPr>
            <a:lvl2pPr lvl="1">
              <a:lnSpc>
                <a:spcPct val="95000"/>
              </a:lnSpc>
              <a:spcBef>
                <a:spcPts val="1350"/>
              </a:spcBef>
              <a:spcAft>
                <a:spcPts val="0"/>
              </a:spcAft>
              <a:buClr>
                <a:schemeClr val="lt1"/>
              </a:buClr>
              <a:buSzPts val="1200"/>
              <a:buFont typeface="Poppins"/>
              <a:buNone/>
              <a:defRPr sz="1200">
                <a:solidFill>
                  <a:schemeClr val="lt1"/>
                </a:solidFill>
              </a:defRPr>
            </a:lvl2pPr>
            <a:lvl3pPr lvl="2">
              <a:lnSpc>
                <a:spcPct val="95000"/>
              </a:lnSpc>
              <a:spcBef>
                <a:spcPts val="1350"/>
              </a:spcBef>
              <a:spcAft>
                <a:spcPts val="0"/>
              </a:spcAft>
              <a:buClr>
                <a:schemeClr val="lt1"/>
              </a:buClr>
              <a:buSzPts val="1200"/>
              <a:buFont typeface="Poppins"/>
              <a:buNone/>
              <a:defRPr sz="1200">
                <a:solidFill>
                  <a:schemeClr val="lt1"/>
                </a:solidFill>
              </a:defRPr>
            </a:lvl3pPr>
            <a:lvl4pPr lvl="3">
              <a:lnSpc>
                <a:spcPct val="95000"/>
              </a:lnSpc>
              <a:spcBef>
                <a:spcPts val="1350"/>
              </a:spcBef>
              <a:spcAft>
                <a:spcPts val="0"/>
              </a:spcAft>
              <a:buClr>
                <a:schemeClr val="lt1"/>
              </a:buClr>
              <a:buSzPts val="1200"/>
              <a:buFont typeface="Poppins"/>
              <a:buNone/>
              <a:defRPr sz="1200">
                <a:solidFill>
                  <a:schemeClr val="lt1"/>
                </a:solidFill>
              </a:defRPr>
            </a:lvl4pPr>
            <a:lvl5pPr lvl="4">
              <a:lnSpc>
                <a:spcPct val="95000"/>
              </a:lnSpc>
              <a:spcBef>
                <a:spcPts val="1350"/>
              </a:spcBef>
              <a:spcAft>
                <a:spcPts val="0"/>
              </a:spcAft>
              <a:buClr>
                <a:schemeClr val="lt1"/>
              </a:buClr>
              <a:buSzPts val="1200"/>
              <a:buFont typeface="Poppins"/>
              <a:buNone/>
              <a:defRPr sz="1200">
                <a:solidFill>
                  <a:schemeClr val="lt1"/>
                </a:solidFill>
              </a:defRPr>
            </a:lvl5pPr>
            <a:lvl6pPr lvl="5">
              <a:lnSpc>
                <a:spcPct val="95000"/>
              </a:lnSpc>
              <a:spcBef>
                <a:spcPts val="1350"/>
              </a:spcBef>
              <a:spcAft>
                <a:spcPts val="0"/>
              </a:spcAft>
              <a:buClr>
                <a:schemeClr val="lt1"/>
              </a:buClr>
              <a:buSzPts val="1200"/>
              <a:buFont typeface="Poppins"/>
              <a:buNone/>
              <a:defRPr sz="1200">
                <a:solidFill>
                  <a:schemeClr val="lt1"/>
                </a:solidFill>
              </a:defRPr>
            </a:lvl6pPr>
            <a:lvl7pPr lvl="6">
              <a:lnSpc>
                <a:spcPct val="95000"/>
              </a:lnSpc>
              <a:spcBef>
                <a:spcPts val="1350"/>
              </a:spcBef>
              <a:spcAft>
                <a:spcPts val="0"/>
              </a:spcAft>
              <a:buClr>
                <a:schemeClr val="lt1"/>
              </a:buClr>
              <a:buSzPts val="1200"/>
              <a:buFont typeface="Poppins"/>
              <a:buNone/>
              <a:defRPr sz="1200">
                <a:solidFill>
                  <a:schemeClr val="lt1"/>
                </a:solidFill>
              </a:defRPr>
            </a:lvl7pPr>
            <a:lvl8pPr lvl="7">
              <a:lnSpc>
                <a:spcPct val="95000"/>
              </a:lnSpc>
              <a:spcBef>
                <a:spcPts val="1350"/>
              </a:spcBef>
              <a:spcAft>
                <a:spcPts val="0"/>
              </a:spcAft>
              <a:buClr>
                <a:schemeClr val="lt1"/>
              </a:buClr>
              <a:buSzPts val="1200"/>
              <a:buFont typeface="Poppins"/>
              <a:buNone/>
              <a:defRPr sz="1200">
                <a:solidFill>
                  <a:schemeClr val="lt1"/>
                </a:solidFill>
              </a:defRPr>
            </a:lvl8pPr>
            <a:lvl9pPr lvl="8">
              <a:lnSpc>
                <a:spcPct val="95000"/>
              </a:lnSpc>
              <a:spcBef>
                <a:spcPts val="1350"/>
              </a:spcBef>
              <a:spcAft>
                <a:spcPts val="0"/>
              </a:spcAft>
              <a:buClr>
                <a:schemeClr val="lt1"/>
              </a:buClr>
              <a:buSzPts val="1200"/>
              <a:buFont typeface="Poppins"/>
              <a:buNone/>
              <a:defRPr sz="1200">
                <a:solidFill>
                  <a:schemeClr val="lt1"/>
                </a:solidFill>
              </a:defRPr>
            </a:lvl9pPr>
          </a:lstStyle>
          <a:p>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45_Custom Layout">
  <p:cSld name="45_Custom Layout">
    <p:spTree>
      <p:nvGrpSpPr>
        <p:cNvPr id="1" name="Shape 2635"/>
        <p:cNvGrpSpPr/>
        <p:nvPr/>
      </p:nvGrpSpPr>
      <p:grpSpPr>
        <a:xfrm>
          <a:off x="0" y="0"/>
          <a:ext cx="0" cy="0"/>
          <a:chOff x="0" y="0"/>
          <a:chExt cx="0" cy="0"/>
        </a:xfrm>
      </p:grpSpPr>
      <p:sp>
        <p:nvSpPr>
          <p:cNvPr id="2636" name="Google Shape;2636;p176"/>
          <p:cNvSpPr/>
          <p:nvPr/>
        </p:nvSpPr>
        <p:spPr>
          <a:xfrm>
            <a:off x="2318273" y="2154147"/>
            <a:ext cx="4489500" cy="1199100"/>
          </a:xfrm>
          <a:prstGeom prst="roundRect">
            <a:avLst>
              <a:gd name="adj" fmla="val 7531"/>
            </a:avLst>
          </a:prstGeom>
          <a:gradFill>
            <a:gsLst>
              <a:gs pos="0">
                <a:srgbClr val="E6EDFF"/>
              </a:gs>
              <a:gs pos="84000">
                <a:srgbClr val="C8DAFF"/>
              </a:gs>
              <a:gs pos="100000">
                <a:srgbClr val="C8DA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37" name="Google Shape;2637;p176"/>
          <p:cNvSpPr/>
          <p:nvPr/>
        </p:nvSpPr>
        <p:spPr>
          <a:xfrm>
            <a:off x="322022" y="896847"/>
            <a:ext cx="4489500" cy="1199100"/>
          </a:xfrm>
          <a:prstGeom prst="roundRect">
            <a:avLst>
              <a:gd name="adj" fmla="val 7531"/>
            </a:avLst>
          </a:prstGeom>
          <a:gradFill>
            <a:gsLst>
              <a:gs pos="0">
                <a:srgbClr val="E9F1FE"/>
              </a:gs>
              <a:gs pos="84000">
                <a:srgbClr val="E0E8FF"/>
              </a:gs>
              <a:gs pos="100000">
                <a:srgbClr val="E0E8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38" name="Google Shape;2638;p176"/>
          <p:cNvSpPr/>
          <p:nvPr/>
        </p:nvSpPr>
        <p:spPr>
          <a:xfrm>
            <a:off x="4318096" y="3423108"/>
            <a:ext cx="4489500" cy="1199100"/>
          </a:xfrm>
          <a:prstGeom prst="roundRect">
            <a:avLst>
              <a:gd name="adj" fmla="val 7531"/>
            </a:avLst>
          </a:prstGeom>
          <a:gradFill>
            <a:gsLst>
              <a:gs pos="0">
                <a:srgbClr val="D9E6FF"/>
              </a:gs>
              <a:gs pos="100000">
                <a:srgbClr val="C1D4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639" name="Google Shape;2639;p176"/>
          <p:cNvSpPr txBox="1">
            <a:spLocks noGrp="1"/>
          </p:cNvSpPr>
          <p:nvPr>
            <p:ph type="title"/>
          </p:nvPr>
        </p:nvSpPr>
        <p:spPr>
          <a:xfrm>
            <a:off x="325593" y="36849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640" name="Google Shape;2640;p17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641" name="Google Shape;2641;p176"/>
          <p:cNvPicPr preferRelativeResize="0"/>
          <p:nvPr/>
        </p:nvPicPr>
        <p:blipFill rotWithShape="1">
          <a:blip r:embed="rId2">
            <a:alphaModFix/>
          </a:blip>
          <a:srcRect/>
          <a:stretch/>
        </p:blipFill>
        <p:spPr>
          <a:xfrm>
            <a:off x="315022" y="1272183"/>
            <a:ext cx="4489492" cy="5953"/>
          </a:xfrm>
          <a:prstGeom prst="rect">
            <a:avLst/>
          </a:prstGeom>
          <a:noFill/>
          <a:ln>
            <a:noFill/>
          </a:ln>
        </p:spPr>
      </p:pic>
      <p:pic>
        <p:nvPicPr>
          <p:cNvPr id="2642" name="Google Shape;2642;p176"/>
          <p:cNvPicPr preferRelativeResize="0"/>
          <p:nvPr/>
        </p:nvPicPr>
        <p:blipFill rotWithShape="1">
          <a:blip r:embed="rId2">
            <a:alphaModFix/>
          </a:blip>
          <a:srcRect/>
          <a:stretch/>
        </p:blipFill>
        <p:spPr>
          <a:xfrm>
            <a:off x="2318273" y="2536031"/>
            <a:ext cx="4489492" cy="5953"/>
          </a:xfrm>
          <a:prstGeom prst="rect">
            <a:avLst/>
          </a:prstGeom>
          <a:noFill/>
          <a:ln>
            <a:noFill/>
          </a:ln>
        </p:spPr>
      </p:pic>
      <p:pic>
        <p:nvPicPr>
          <p:cNvPr id="2643" name="Google Shape;2643;p176"/>
          <p:cNvPicPr preferRelativeResize="0"/>
          <p:nvPr/>
        </p:nvPicPr>
        <p:blipFill rotWithShape="1">
          <a:blip r:embed="rId2">
            <a:alphaModFix/>
          </a:blip>
          <a:srcRect/>
          <a:stretch/>
        </p:blipFill>
        <p:spPr>
          <a:xfrm>
            <a:off x="4313810" y="3799522"/>
            <a:ext cx="4489492" cy="5953"/>
          </a:xfrm>
          <a:prstGeom prst="rect">
            <a:avLst/>
          </a:prstGeom>
          <a:noFill/>
          <a:ln>
            <a:noFill/>
          </a:ln>
        </p:spPr>
      </p:pic>
      <p:pic>
        <p:nvPicPr>
          <p:cNvPr id="2644" name="Google Shape;2644;p176"/>
          <p:cNvPicPr preferRelativeResize="0"/>
          <p:nvPr/>
        </p:nvPicPr>
        <p:blipFill rotWithShape="1">
          <a:blip r:embed="rId3">
            <a:alphaModFix/>
          </a:blip>
          <a:srcRect/>
          <a:stretch/>
        </p:blipFill>
        <p:spPr>
          <a:xfrm>
            <a:off x="1201758" y="1076271"/>
            <a:ext cx="45240" cy="107148"/>
          </a:xfrm>
          <a:prstGeom prst="rect">
            <a:avLst/>
          </a:prstGeom>
          <a:noFill/>
          <a:ln>
            <a:noFill/>
          </a:ln>
        </p:spPr>
      </p:pic>
      <p:pic>
        <p:nvPicPr>
          <p:cNvPr id="2645" name="Google Shape;2645;p176"/>
          <p:cNvPicPr preferRelativeResize="0"/>
          <p:nvPr/>
        </p:nvPicPr>
        <p:blipFill rotWithShape="1">
          <a:blip r:embed="rId3">
            <a:alphaModFix/>
          </a:blip>
          <a:srcRect/>
          <a:stretch/>
        </p:blipFill>
        <p:spPr>
          <a:xfrm>
            <a:off x="3058337" y="2298992"/>
            <a:ext cx="45240" cy="107148"/>
          </a:xfrm>
          <a:prstGeom prst="rect">
            <a:avLst/>
          </a:prstGeom>
          <a:noFill/>
          <a:ln>
            <a:noFill/>
          </a:ln>
        </p:spPr>
      </p:pic>
      <p:pic>
        <p:nvPicPr>
          <p:cNvPr id="2646" name="Google Shape;2646;p176"/>
          <p:cNvPicPr preferRelativeResize="0"/>
          <p:nvPr/>
        </p:nvPicPr>
        <p:blipFill rotWithShape="1">
          <a:blip r:embed="rId3">
            <a:alphaModFix/>
          </a:blip>
          <a:srcRect/>
          <a:stretch/>
        </p:blipFill>
        <p:spPr>
          <a:xfrm>
            <a:off x="5151439" y="3594109"/>
            <a:ext cx="45240" cy="107148"/>
          </a:xfrm>
          <a:prstGeom prst="rect">
            <a:avLst/>
          </a:prstGeom>
          <a:noFill/>
          <a:ln>
            <a:noFill/>
          </a:ln>
        </p:spPr>
      </p:pic>
      <p:sp>
        <p:nvSpPr>
          <p:cNvPr id="2647" name="Google Shape;2647;p176"/>
          <p:cNvSpPr txBox="1">
            <a:spLocks noGrp="1"/>
          </p:cNvSpPr>
          <p:nvPr>
            <p:ph type="subTitle" idx="1"/>
          </p:nvPr>
        </p:nvSpPr>
        <p:spPr>
          <a:xfrm>
            <a:off x="1324159" y="1051439"/>
            <a:ext cx="30936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None/>
              <a:defRPr sz="1012"/>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2648" name="Google Shape;2648;p176"/>
          <p:cNvSpPr txBox="1">
            <a:spLocks noGrp="1"/>
          </p:cNvSpPr>
          <p:nvPr>
            <p:ph type="subTitle" idx="2"/>
          </p:nvPr>
        </p:nvSpPr>
        <p:spPr>
          <a:xfrm>
            <a:off x="3347958" y="2274160"/>
            <a:ext cx="30936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None/>
              <a:defRPr sz="1012"/>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2649" name="Google Shape;2649;p176"/>
          <p:cNvSpPr txBox="1">
            <a:spLocks noGrp="1"/>
          </p:cNvSpPr>
          <p:nvPr>
            <p:ph type="subTitle" idx="3"/>
          </p:nvPr>
        </p:nvSpPr>
        <p:spPr>
          <a:xfrm>
            <a:off x="5364605" y="3569278"/>
            <a:ext cx="30936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None/>
              <a:defRPr sz="1012"/>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2650" name="Google Shape;2650;p176"/>
          <p:cNvSpPr txBox="1">
            <a:spLocks noGrp="1"/>
          </p:cNvSpPr>
          <p:nvPr>
            <p:ph type="subTitle" idx="4"/>
          </p:nvPr>
        </p:nvSpPr>
        <p:spPr>
          <a:xfrm>
            <a:off x="516008" y="1051439"/>
            <a:ext cx="6084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Font typeface="Poppins"/>
              <a:buNone/>
              <a:defRPr sz="1012" b="1">
                <a:latin typeface="Poppins"/>
                <a:ea typeface="Poppins"/>
                <a:cs typeface="Poppins"/>
                <a:sym typeface="Poppins"/>
              </a:defRPr>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2651" name="Google Shape;2651;p176"/>
          <p:cNvSpPr txBox="1">
            <a:spLocks noGrp="1"/>
          </p:cNvSpPr>
          <p:nvPr>
            <p:ph type="subTitle" idx="5"/>
          </p:nvPr>
        </p:nvSpPr>
        <p:spPr>
          <a:xfrm>
            <a:off x="4556444" y="3569278"/>
            <a:ext cx="6084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Font typeface="Poppins"/>
              <a:buNone/>
              <a:defRPr sz="1012" b="1">
                <a:latin typeface="Poppins"/>
                <a:ea typeface="Poppins"/>
                <a:cs typeface="Poppins"/>
                <a:sym typeface="Poppins"/>
              </a:defRPr>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2652" name="Google Shape;2652;p176"/>
          <p:cNvSpPr txBox="1">
            <a:spLocks noGrp="1"/>
          </p:cNvSpPr>
          <p:nvPr>
            <p:ph type="subTitle" idx="6"/>
          </p:nvPr>
        </p:nvSpPr>
        <p:spPr>
          <a:xfrm>
            <a:off x="582665" y="1451503"/>
            <a:ext cx="3835200" cy="4452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462"/>
              <a:buNone/>
              <a:defRPr sz="1462"/>
            </a:lvl1pPr>
            <a:lvl2pPr lvl="1">
              <a:lnSpc>
                <a:spcPct val="95000"/>
              </a:lnSpc>
              <a:spcBef>
                <a:spcPts val="0"/>
              </a:spcBef>
              <a:spcAft>
                <a:spcPts val="0"/>
              </a:spcAft>
              <a:buSzPts val="1462"/>
              <a:buNone/>
              <a:defRPr sz="1462"/>
            </a:lvl2pPr>
            <a:lvl3pPr lvl="2">
              <a:lnSpc>
                <a:spcPct val="95000"/>
              </a:lnSpc>
              <a:spcBef>
                <a:spcPts val="0"/>
              </a:spcBef>
              <a:spcAft>
                <a:spcPts val="0"/>
              </a:spcAft>
              <a:buSzPts val="1462"/>
              <a:buNone/>
              <a:defRPr sz="1462"/>
            </a:lvl3pPr>
            <a:lvl4pPr lvl="3">
              <a:lnSpc>
                <a:spcPct val="95000"/>
              </a:lnSpc>
              <a:spcBef>
                <a:spcPts val="0"/>
              </a:spcBef>
              <a:spcAft>
                <a:spcPts val="0"/>
              </a:spcAft>
              <a:buSzPts val="1462"/>
              <a:buNone/>
              <a:defRPr sz="1462"/>
            </a:lvl4pPr>
            <a:lvl5pPr lvl="4">
              <a:lnSpc>
                <a:spcPct val="95000"/>
              </a:lnSpc>
              <a:spcBef>
                <a:spcPts val="0"/>
              </a:spcBef>
              <a:spcAft>
                <a:spcPts val="0"/>
              </a:spcAft>
              <a:buSzPts val="1462"/>
              <a:buNone/>
              <a:defRPr sz="1462"/>
            </a:lvl5pPr>
            <a:lvl6pPr lvl="5">
              <a:lnSpc>
                <a:spcPct val="95000"/>
              </a:lnSpc>
              <a:spcBef>
                <a:spcPts val="0"/>
              </a:spcBef>
              <a:spcAft>
                <a:spcPts val="0"/>
              </a:spcAft>
              <a:buSzPts val="1462"/>
              <a:buNone/>
              <a:defRPr sz="1462"/>
            </a:lvl6pPr>
            <a:lvl7pPr lvl="6">
              <a:lnSpc>
                <a:spcPct val="95000"/>
              </a:lnSpc>
              <a:spcBef>
                <a:spcPts val="0"/>
              </a:spcBef>
              <a:spcAft>
                <a:spcPts val="0"/>
              </a:spcAft>
              <a:buSzPts val="1462"/>
              <a:buNone/>
              <a:defRPr sz="1462"/>
            </a:lvl7pPr>
            <a:lvl8pPr lvl="7">
              <a:lnSpc>
                <a:spcPct val="95000"/>
              </a:lnSpc>
              <a:spcBef>
                <a:spcPts val="0"/>
              </a:spcBef>
              <a:spcAft>
                <a:spcPts val="0"/>
              </a:spcAft>
              <a:buSzPts val="1462"/>
              <a:buNone/>
              <a:defRPr sz="1462"/>
            </a:lvl8pPr>
            <a:lvl9pPr lvl="8">
              <a:lnSpc>
                <a:spcPct val="95000"/>
              </a:lnSpc>
              <a:spcBef>
                <a:spcPts val="0"/>
              </a:spcBef>
              <a:spcAft>
                <a:spcPts val="0"/>
              </a:spcAft>
              <a:buSzPts val="1462"/>
              <a:buNone/>
              <a:defRPr sz="1462"/>
            </a:lvl9pPr>
          </a:lstStyle>
          <a:p>
            <a:endParaRPr/>
          </a:p>
        </p:txBody>
      </p:sp>
      <p:sp>
        <p:nvSpPr>
          <p:cNvPr id="2653" name="Google Shape;2653;p176"/>
          <p:cNvSpPr txBox="1">
            <a:spLocks noGrp="1"/>
          </p:cNvSpPr>
          <p:nvPr>
            <p:ph type="subTitle" idx="7"/>
          </p:nvPr>
        </p:nvSpPr>
        <p:spPr>
          <a:xfrm>
            <a:off x="2607017" y="2674262"/>
            <a:ext cx="3835200" cy="4767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462"/>
              <a:buNone/>
              <a:defRPr sz="1462"/>
            </a:lvl1pPr>
            <a:lvl2pPr lvl="1">
              <a:lnSpc>
                <a:spcPct val="95000"/>
              </a:lnSpc>
              <a:spcBef>
                <a:spcPts val="0"/>
              </a:spcBef>
              <a:spcAft>
                <a:spcPts val="0"/>
              </a:spcAft>
              <a:buSzPts val="1462"/>
              <a:buNone/>
              <a:defRPr sz="1462"/>
            </a:lvl2pPr>
            <a:lvl3pPr lvl="2">
              <a:lnSpc>
                <a:spcPct val="95000"/>
              </a:lnSpc>
              <a:spcBef>
                <a:spcPts val="0"/>
              </a:spcBef>
              <a:spcAft>
                <a:spcPts val="0"/>
              </a:spcAft>
              <a:buSzPts val="1462"/>
              <a:buNone/>
              <a:defRPr sz="1462"/>
            </a:lvl3pPr>
            <a:lvl4pPr lvl="3">
              <a:lnSpc>
                <a:spcPct val="95000"/>
              </a:lnSpc>
              <a:spcBef>
                <a:spcPts val="0"/>
              </a:spcBef>
              <a:spcAft>
                <a:spcPts val="0"/>
              </a:spcAft>
              <a:buSzPts val="1462"/>
              <a:buNone/>
              <a:defRPr sz="1462"/>
            </a:lvl4pPr>
            <a:lvl5pPr lvl="4">
              <a:lnSpc>
                <a:spcPct val="95000"/>
              </a:lnSpc>
              <a:spcBef>
                <a:spcPts val="0"/>
              </a:spcBef>
              <a:spcAft>
                <a:spcPts val="0"/>
              </a:spcAft>
              <a:buSzPts val="1462"/>
              <a:buNone/>
              <a:defRPr sz="1462"/>
            </a:lvl5pPr>
            <a:lvl6pPr lvl="5">
              <a:lnSpc>
                <a:spcPct val="95000"/>
              </a:lnSpc>
              <a:spcBef>
                <a:spcPts val="0"/>
              </a:spcBef>
              <a:spcAft>
                <a:spcPts val="0"/>
              </a:spcAft>
              <a:buSzPts val="1462"/>
              <a:buNone/>
              <a:defRPr sz="1462"/>
            </a:lvl6pPr>
            <a:lvl7pPr lvl="6">
              <a:lnSpc>
                <a:spcPct val="95000"/>
              </a:lnSpc>
              <a:spcBef>
                <a:spcPts val="0"/>
              </a:spcBef>
              <a:spcAft>
                <a:spcPts val="0"/>
              </a:spcAft>
              <a:buSzPts val="1462"/>
              <a:buNone/>
              <a:defRPr sz="1462"/>
            </a:lvl7pPr>
            <a:lvl8pPr lvl="7">
              <a:lnSpc>
                <a:spcPct val="95000"/>
              </a:lnSpc>
              <a:spcBef>
                <a:spcPts val="0"/>
              </a:spcBef>
              <a:spcAft>
                <a:spcPts val="0"/>
              </a:spcAft>
              <a:buSzPts val="1462"/>
              <a:buNone/>
              <a:defRPr sz="1462"/>
            </a:lvl8pPr>
            <a:lvl9pPr lvl="8">
              <a:lnSpc>
                <a:spcPct val="95000"/>
              </a:lnSpc>
              <a:spcBef>
                <a:spcPts val="0"/>
              </a:spcBef>
              <a:spcAft>
                <a:spcPts val="0"/>
              </a:spcAft>
              <a:buSzPts val="1462"/>
              <a:buNone/>
              <a:defRPr sz="1462"/>
            </a:lvl9pPr>
          </a:lstStyle>
          <a:p>
            <a:endParaRPr/>
          </a:p>
        </p:txBody>
      </p:sp>
      <p:sp>
        <p:nvSpPr>
          <p:cNvPr id="2654" name="Google Shape;2654;p176"/>
          <p:cNvSpPr txBox="1">
            <a:spLocks noGrp="1"/>
          </p:cNvSpPr>
          <p:nvPr>
            <p:ph type="subTitle" idx="8"/>
          </p:nvPr>
        </p:nvSpPr>
        <p:spPr>
          <a:xfrm>
            <a:off x="4624217" y="3968500"/>
            <a:ext cx="3835200" cy="4767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462"/>
              <a:buNone/>
              <a:defRPr sz="1462"/>
            </a:lvl1pPr>
            <a:lvl2pPr lvl="1">
              <a:lnSpc>
                <a:spcPct val="95000"/>
              </a:lnSpc>
              <a:spcBef>
                <a:spcPts val="0"/>
              </a:spcBef>
              <a:spcAft>
                <a:spcPts val="0"/>
              </a:spcAft>
              <a:buSzPts val="1462"/>
              <a:buNone/>
              <a:defRPr sz="1462"/>
            </a:lvl2pPr>
            <a:lvl3pPr lvl="2">
              <a:lnSpc>
                <a:spcPct val="95000"/>
              </a:lnSpc>
              <a:spcBef>
                <a:spcPts val="0"/>
              </a:spcBef>
              <a:spcAft>
                <a:spcPts val="0"/>
              </a:spcAft>
              <a:buSzPts val="1462"/>
              <a:buNone/>
              <a:defRPr sz="1462"/>
            </a:lvl3pPr>
            <a:lvl4pPr lvl="3">
              <a:lnSpc>
                <a:spcPct val="95000"/>
              </a:lnSpc>
              <a:spcBef>
                <a:spcPts val="0"/>
              </a:spcBef>
              <a:spcAft>
                <a:spcPts val="0"/>
              </a:spcAft>
              <a:buSzPts val="1462"/>
              <a:buNone/>
              <a:defRPr sz="1462"/>
            </a:lvl4pPr>
            <a:lvl5pPr lvl="4">
              <a:lnSpc>
                <a:spcPct val="95000"/>
              </a:lnSpc>
              <a:spcBef>
                <a:spcPts val="0"/>
              </a:spcBef>
              <a:spcAft>
                <a:spcPts val="0"/>
              </a:spcAft>
              <a:buSzPts val="1462"/>
              <a:buNone/>
              <a:defRPr sz="1462"/>
            </a:lvl5pPr>
            <a:lvl6pPr lvl="5">
              <a:lnSpc>
                <a:spcPct val="95000"/>
              </a:lnSpc>
              <a:spcBef>
                <a:spcPts val="0"/>
              </a:spcBef>
              <a:spcAft>
                <a:spcPts val="0"/>
              </a:spcAft>
              <a:buSzPts val="1462"/>
              <a:buNone/>
              <a:defRPr sz="1462"/>
            </a:lvl6pPr>
            <a:lvl7pPr lvl="6">
              <a:lnSpc>
                <a:spcPct val="95000"/>
              </a:lnSpc>
              <a:spcBef>
                <a:spcPts val="0"/>
              </a:spcBef>
              <a:spcAft>
                <a:spcPts val="0"/>
              </a:spcAft>
              <a:buSzPts val="1462"/>
              <a:buNone/>
              <a:defRPr sz="1462"/>
            </a:lvl7pPr>
            <a:lvl8pPr lvl="7">
              <a:lnSpc>
                <a:spcPct val="95000"/>
              </a:lnSpc>
              <a:spcBef>
                <a:spcPts val="0"/>
              </a:spcBef>
              <a:spcAft>
                <a:spcPts val="0"/>
              </a:spcAft>
              <a:buSzPts val="1462"/>
              <a:buNone/>
              <a:defRPr sz="1462"/>
            </a:lvl8pPr>
            <a:lvl9pPr lvl="8">
              <a:lnSpc>
                <a:spcPct val="95000"/>
              </a:lnSpc>
              <a:spcBef>
                <a:spcPts val="0"/>
              </a:spcBef>
              <a:spcAft>
                <a:spcPts val="0"/>
              </a:spcAft>
              <a:buSzPts val="1462"/>
              <a:buNone/>
              <a:defRPr sz="1462"/>
            </a:lvl9pPr>
          </a:lstStyle>
          <a:p>
            <a:endParaRPr/>
          </a:p>
        </p:txBody>
      </p:sp>
      <p:sp>
        <p:nvSpPr>
          <p:cNvPr id="2655" name="Google Shape;2655;p176"/>
          <p:cNvSpPr txBox="1">
            <a:spLocks noGrp="1"/>
          </p:cNvSpPr>
          <p:nvPr>
            <p:ph type="subTitle" idx="9"/>
          </p:nvPr>
        </p:nvSpPr>
        <p:spPr>
          <a:xfrm>
            <a:off x="2539807" y="2274159"/>
            <a:ext cx="5187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Font typeface="Poppins"/>
              <a:buNone/>
              <a:defRPr sz="1012" b="1">
                <a:latin typeface="Poppins"/>
                <a:ea typeface="Poppins"/>
                <a:cs typeface="Poppins"/>
                <a:sym typeface="Poppins"/>
              </a:defRPr>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46_Custom Layout">
  <p:cSld name="46_Custom Layout">
    <p:spTree>
      <p:nvGrpSpPr>
        <p:cNvPr id="1" name="Shape 2656"/>
        <p:cNvGrpSpPr/>
        <p:nvPr/>
      </p:nvGrpSpPr>
      <p:grpSpPr>
        <a:xfrm>
          <a:off x="0" y="0"/>
          <a:ext cx="0" cy="0"/>
          <a:chOff x="0" y="0"/>
          <a:chExt cx="0" cy="0"/>
        </a:xfrm>
      </p:grpSpPr>
      <p:sp>
        <p:nvSpPr>
          <p:cNvPr id="2657" name="Google Shape;2657;p177"/>
          <p:cNvSpPr/>
          <p:nvPr/>
        </p:nvSpPr>
        <p:spPr>
          <a:xfrm>
            <a:off x="3539152" y="895965"/>
            <a:ext cx="5386200" cy="3687300"/>
          </a:xfrm>
          <a:prstGeom prst="roundRect">
            <a:avLst>
              <a:gd name="adj" fmla="val 1368"/>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58" name="Google Shape;2658;p17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659" name="Google Shape;2659;p177"/>
          <p:cNvPicPr preferRelativeResize="0"/>
          <p:nvPr/>
        </p:nvPicPr>
        <p:blipFill rotWithShape="1">
          <a:blip r:embed="rId2">
            <a:alphaModFix/>
          </a:blip>
          <a:srcRect/>
          <a:stretch/>
        </p:blipFill>
        <p:spPr>
          <a:xfrm>
            <a:off x="3671983" y="1362122"/>
            <a:ext cx="51808" cy="122703"/>
          </a:xfrm>
          <a:prstGeom prst="rect">
            <a:avLst/>
          </a:prstGeom>
          <a:noFill/>
          <a:ln>
            <a:noFill/>
          </a:ln>
        </p:spPr>
      </p:pic>
      <p:pic>
        <p:nvPicPr>
          <p:cNvPr id="2660" name="Google Shape;2660;p177"/>
          <p:cNvPicPr preferRelativeResize="0"/>
          <p:nvPr/>
        </p:nvPicPr>
        <p:blipFill rotWithShape="1">
          <a:blip r:embed="rId2">
            <a:alphaModFix/>
          </a:blip>
          <a:srcRect/>
          <a:stretch/>
        </p:blipFill>
        <p:spPr>
          <a:xfrm>
            <a:off x="3671983" y="2519235"/>
            <a:ext cx="51808" cy="122703"/>
          </a:xfrm>
          <a:prstGeom prst="rect">
            <a:avLst/>
          </a:prstGeom>
          <a:noFill/>
          <a:ln>
            <a:noFill/>
          </a:ln>
        </p:spPr>
      </p:pic>
      <p:pic>
        <p:nvPicPr>
          <p:cNvPr id="2661" name="Google Shape;2661;p177"/>
          <p:cNvPicPr preferRelativeResize="0"/>
          <p:nvPr/>
        </p:nvPicPr>
        <p:blipFill rotWithShape="1">
          <a:blip r:embed="rId2">
            <a:alphaModFix/>
          </a:blip>
          <a:srcRect/>
          <a:stretch/>
        </p:blipFill>
        <p:spPr>
          <a:xfrm>
            <a:off x="3671983" y="3713850"/>
            <a:ext cx="51808" cy="122703"/>
          </a:xfrm>
          <a:prstGeom prst="rect">
            <a:avLst/>
          </a:prstGeom>
          <a:noFill/>
          <a:ln>
            <a:noFill/>
          </a:ln>
        </p:spPr>
      </p:pic>
      <p:pic>
        <p:nvPicPr>
          <p:cNvPr id="2662" name="Google Shape;2662;p177"/>
          <p:cNvPicPr preferRelativeResize="0"/>
          <p:nvPr/>
        </p:nvPicPr>
        <p:blipFill rotWithShape="1">
          <a:blip r:embed="rId3">
            <a:alphaModFix/>
          </a:blip>
          <a:srcRect/>
          <a:stretch/>
        </p:blipFill>
        <p:spPr>
          <a:xfrm>
            <a:off x="314533" y="1193772"/>
            <a:ext cx="8845668" cy="5707"/>
          </a:xfrm>
          <a:prstGeom prst="rect">
            <a:avLst/>
          </a:prstGeom>
          <a:noFill/>
          <a:ln>
            <a:noFill/>
          </a:ln>
        </p:spPr>
      </p:pic>
      <p:pic>
        <p:nvPicPr>
          <p:cNvPr id="2663" name="Google Shape;2663;p177"/>
          <p:cNvPicPr preferRelativeResize="0"/>
          <p:nvPr/>
        </p:nvPicPr>
        <p:blipFill rotWithShape="1">
          <a:blip r:embed="rId3">
            <a:alphaModFix/>
          </a:blip>
          <a:srcRect/>
          <a:stretch/>
        </p:blipFill>
        <p:spPr>
          <a:xfrm>
            <a:off x="314533" y="2359352"/>
            <a:ext cx="8845668" cy="5707"/>
          </a:xfrm>
          <a:prstGeom prst="rect">
            <a:avLst/>
          </a:prstGeom>
          <a:noFill/>
          <a:ln>
            <a:noFill/>
          </a:ln>
        </p:spPr>
      </p:pic>
      <p:pic>
        <p:nvPicPr>
          <p:cNvPr id="2664" name="Google Shape;2664;p177"/>
          <p:cNvPicPr preferRelativeResize="0"/>
          <p:nvPr/>
        </p:nvPicPr>
        <p:blipFill rotWithShape="1">
          <a:blip r:embed="rId3">
            <a:alphaModFix/>
          </a:blip>
          <a:srcRect/>
          <a:stretch/>
        </p:blipFill>
        <p:spPr>
          <a:xfrm>
            <a:off x="314533" y="3517788"/>
            <a:ext cx="8845668" cy="5707"/>
          </a:xfrm>
          <a:prstGeom prst="rect">
            <a:avLst/>
          </a:prstGeom>
          <a:noFill/>
          <a:ln>
            <a:noFill/>
          </a:ln>
        </p:spPr>
      </p:pic>
      <p:sp>
        <p:nvSpPr>
          <p:cNvPr id="2665" name="Google Shape;2665;p177"/>
          <p:cNvSpPr txBox="1">
            <a:spLocks noGrp="1"/>
          </p:cNvSpPr>
          <p:nvPr>
            <p:ph type="subTitle" idx="1"/>
          </p:nvPr>
        </p:nvSpPr>
        <p:spPr>
          <a:xfrm>
            <a:off x="318727" y="1296188"/>
            <a:ext cx="2869500" cy="151500"/>
          </a:xfrm>
          <a:prstGeom prst="rect">
            <a:avLst/>
          </a:prstGeom>
        </p:spPr>
        <p:txBody>
          <a:bodyPr spcFirstLastPara="1" wrap="square" lIns="34275" tIns="34275" rIns="34275" bIns="34275" anchor="t" anchorCtr="0">
            <a:noAutofit/>
          </a:bodyPr>
          <a:lstStyle>
            <a:lvl1pPr lvl="0">
              <a:spcBef>
                <a:spcPts val="1350"/>
              </a:spcBef>
              <a:spcAft>
                <a:spcPts val="0"/>
              </a:spcAft>
              <a:buSzPts val="1125"/>
              <a:buFont typeface="Poppins"/>
              <a:buNone/>
              <a:defRPr sz="1125" b="1">
                <a:latin typeface="Poppins"/>
                <a:ea typeface="Poppins"/>
                <a:cs typeface="Poppins"/>
                <a:sym typeface="Poppins"/>
              </a:defRPr>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2666" name="Google Shape;2666;p177"/>
          <p:cNvSpPr txBox="1">
            <a:spLocks noGrp="1"/>
          </p:cNvSpPr>
          <p:nvPr>
            <p:ph type="subTitle" idx="2"/>
          </p:nvPr>
        </p:nvSpPr>
        <p:spPr>
          <a:xfrm>
            <a:off x="314537" y="1549173"/>
            <a:ext cx="28695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125"/>
              <a:buNone/>
              <a:defRPr sz="1125"/>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2667" name="Google Shape;2667;p177"/>
          <p:cNvSpPr txBox="1">
            <a:spLocks noGrp="1"/>
          </p:cNvSpPr>
          <p:nvPr>
            <p:ph type="subTitle" idx="3"/>
          </p:nvPr>
        </p:nvSpPr>
        <p:spPr>
          <a:xfrm>
            <a:off x="3789726" y="1296188"/>
            <a:ext cx="4824900" cy="4452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2668" name="Google Shape;2668;p177"/>
          <p:cNvSpPr txBox="1">
            <a:spLocks noGrp="1"/>
          </p:cNvSpPr>
          <p:nvPr>
            <p:ph type="subTitle" idx="4"/>
          </p:nvPr>
        </p:nvSpPr>
        <p:spPr>
          <a:xfrm>
            <a:off x="318727" y="2468863"/>
            <a:ext cx="2869500" cy="151500"/>
          </a:xfrm>
          <a:prstGeom prst="rect">
            <a:avLst/>
          </a:prstGeom>
        </p:spPr>
        <p:txBody>
          <a:bodyPr spcFirstLastPara="1" wrap="square" lIns="34275" tIns="34275" rIns="34275" bIns="34275" anchor="t" anchorCtr="0">
            <a:noAutofit/>
          </a:bodyPr>
          <a:lstStyle>
            <a:lvl1pPr lvl="0">
              <a:spcBef>
                <a:spcPts val="1350"/>
              </a:spcBef>
              <a:spcAft>
                <a:spcPts val="0"/>
              </a:spcAft>
              <a:buSzPts val="1125"/>
              <a:buFont typeface="Poppins"/>
              <a:buNone/>
              <a:defRPr sz="1125" b="1">
                <a:latin typeface="Poppins"/>
                <a:ea typeface="Poppins"/>
                <a:cs typeface="Poppins"/>
                <a:sym typeface="Poppins"/>
              </a:defRPr>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2669" name="Google Shape;2669;p177"/>
          <p:cNvSpPr txBox="1">
            <a:spLocks noGrp="1"/>
          </p:cNvSpPr>
          <p:nvPr>
            <p:ph type="subTitle" idx="5"/>
          </p:nvPr>
        </p:nvSpPr>
        <p:spPr>
          <a:xfrm>
            <a:off x="314537" y="2677028"/>
            <a:ext cx="28695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125"/>
              <a:buNone/>
              <a:defRPr sz="1125"/>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2670" name="Google Shape;2670;p177"/>
          <p:cNvSpPr txBox="1">
            <a:spLocks noGrp="1"/>
          </p:cNvSpPr>
          <p:nvPr>
            <p:ph type="subTitle" idx="6"/>
          </p:nvPr>
        </p:nvSpPr>
        <p:spPr>
          <a:xfrm>
            <a:off x="3789726" y="2468863"/>
            <a:ext cx="4824900" cy="4452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2671" name="Google Shape;2671;p177"/>
          <p:cNvSpPr txBox="1">
            <a:spLocks noGrp="1"/>
          </p:cNvSpPr>
          <p:nvPr>
            <p:ph type="subTitle" idx="7"/>
          </p:nvPr>
        </p:nvSpPr>
        <p:spPr>
          <a:xfrm>
            <a:off x="318727" y="3661988"/>
            <a:ext cx="2869500" cy="151500"/>
          </a:xfrm>
          <a:prstGeom prst="rect">
            <a:avLst/>
          </a:prstGeom>
        </p:spPr>
        <p:txBody>
          <a:bodyPr spcFirstLastPara="1" wrap="square" lIns="34275" tIns="34275" rIns="34275" bIns="34275" anchor="t" anchorCtr="0">
            <a:noAutofit/>
          </a:bodyPr>
          <a:lstStyle>
            <a:lvl1pPr lvl="0">
              <a:spcBef>
                <a:spcPts val="1350"/>
              </a:spcBef>
              <a:spcAft>
                <a:spcPts val="0"/>
              </a:spcAft>
              <a:buSzPts val="1125"/>
              <a:buFont typeface="Poppins"/>
              <a:buNone/>
              <a:defRPr sz="1125" b="1">
                <a:latin typeface="Poppins"/>
                <a:ea typeface="Poppins"/>
                <a:cs typeface="Poppins"/>
                <a:sym typeface="Poppins"/>
              </a:defRPr>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2672" name="Google Shape;2672;p177"/>
          <p:cNvSpPr txBox="1">
            <a:spLocks noGrp="1"/>
          </p:cNvSpPr>
          <p:nvPr>
            <p:ph type="subTitle" idx="8"/>
          </p:nvPr>
        </p:nvSpPr>
        <p:spPr>
          <a:xfrm>
            <a:off x="314537" y="3871600"/>
            <a:ext cx="28695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125"/>
              <a:buNone/>
              <a:defRPr sz="1125"/>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2673" name="Google Shape;2673;p177"/>
          <p:cNvSpPr txBox="1">
            <a:spLocks noGrp="1"/>
          </p:cNvSpPr>
          <p:nvPr>
            <p:ph type="subTitle" idx="9"/>
          </p:nvPr>
        </p:nvSpPr>
        <p:spPr>
          <a:xfrm>
            <a:off x="3789726" y="3661988"/>
            <a:ext cx="4824900" cy="4452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2674" name="Google Shape;2674;p177"/>
          <p:cNvSpPr txBox="1">
            <a:spLocks noGrp="1"/>
          </p:cNvSpPr>
          <p:nvPr>
            <p:ph type="title"/>
          </p:nvPr>
        </p:nvSpPr>
        <p:spPr>
          <a:xfrm>
            <a:off x="325593" y="36849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47_Custom Layout">
  <p:cSld name="47_Custom Layout">
    <p:spTree>
      <p:nvGrpSpPr>
        <p:cNvPr id="1" name="Shape 2675"/>
        <p:cNvGrpSpPr/>
        <p:nvPr/>
      </p:nvGrpSpPr>
      <p:grpSpPr>
        <a:xfrm>
          <a:off x="0" y="0"/>
          <a:ext cx="0" cy="0"/>
          <a:chOff x="0" y="0"/>
          <a:chExt cx="0" cy="0"/>
        </a:xfrm>
      </p:grpSpPr>
      <p:sp>
        <p:nvSpPr>
          <p:cNvPr id="2676" name="Google Shape;2676;p178"/>
          <p:cNvSpPr/>
          <p:nvPr/>
        </p:nvSpPr>
        <p:spPr>
          <a:xfrm>
            <a:off x="316070" y="1252924"/>
            <a:ext cx="4419000" cy="3321600"/>
          </a:xfrm>
          <a:prstGeom prst="roundRect">
            <a:avLst>
              <a:gd name="adj" fmla="val 2802"/>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77" name="Google Shape;2677;p178"/>
          <p:cNvSpPr txBox="1">
            <a:spLocks noGrp="1"/>
          </p:cNvSpPr>
          <p:nvPr>
            <p:ph type="title"/>
          </p:nvPr>
        </p:nvSpPr>
        <p:spPr>
          <a:xfrm>
            <a:off x="314709" y="336522"/>
            <a:ext cx="44097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678" name="Google Shape;2678;p17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679" name="Google Shape;2679;p178"/>
          <p:cNvSpPr txBox="1">
            <a:spLocks noGrp="1"/>
          </p:cNvSpPr>
          <p:nvPr>
            <p:ph type="body" idx="1"/>
          </p:nvPr>
        </p:nvSpPr>
        <p:spPr>
          <a:xfrm>
            <a:off x="487498" y="1740694"/>
            <a:ext cx="3826800" cy="2610300"/>
          </a:xfrm>
          <a:prstGeom prst="rect">
            <a:avLst/>
          </a:prstGeom>
          <a:noFill/>
          <a:ln>
            <a:noFill/>
          </a:ln>
        </p:spPr>
        <p:txBody>
          <a:bodyPr spcFirstLastPara="1" wrap="square" lIns="0" tIns="0" rIns="0" bIns="0" anchor="t" anchorCtr="0">
            <a:noAutofit/>
          </a:bodyPr>
          <a:lstStyle>
            <a:lvl1pPr marL="457200" lvl="0" indent="-288602" algn="l">
              <a:lnSpc>
                <a:spcPct val="89000"/>
              </a:lnSpc>
              <a:spcBef>
                <a:spcPts val="1350"/>
              </a:spcBef>
              <a:spcAft>
                <a:spcPts val="0"/>
              </a:spcAft>
              <a:buClr>
                <a:srgbClr val="DA0025"/>
              </a:buClr>
              <a:buSzPts val="945"/>
              <a:buChar char="●"/>
              <a:defRPr sz="1050"/>
            </a:lvl1pPr>
            <a:lvl2pPr marL="914400" lvl="1" indent="-280031" algn="l">
              <a:lnSpc>
                <a:spcPct val="89000"/>
              </a:lnSpc>
              <a:spcBef>
                <a:spcPts val="1350"/>
              </a:spcBef>
              <a:spcAft>
                <a:spcPts val="0"/>
              </a:spcAft>
              <a:buClr>
                <a:srgbClr val="DA0025"/>
              </a:buClr>
              <a:buSzPts val="810"/>
              <a:buChar char="●"/>
              <a:defRPr sz="900"/>
            </a:lvl2pPr>
            <a:lvl3pPr marL="1371600" lvl="2" indent="-271459" algn="l">
              <a:lnSpc>
                <a:spcPct val="89000"/>
              </a:lnSpc>
              <a:spcBef>
                <a:spcPts val="1350"/>
              </a:spcBef>
              <a:spcAft>
                <a:spcPts val="0"/>
              </a:spcAft>
              <a:buClr>
                <a:srgbClr val="DA0025"/>
              </a:buClr>
              <a:buSzPts val="675"/>
              <a:buChar char="●"/>
              <a:defRPr sz="750"/>
            </a:lvl3pPr>
            <a:lvl4pPr marL="1828800" lvl="3" indent="-262887" algn="l">
              <a:lnSpc>
                <a:spcPct val="89000"/>
              </a:lnSpc>
              <a:spcBef>
                <a:spcPts val="1350"/>
              </a:spcBef>
              <a:spcAft>
                <a:spcPts val="0"/>
              </a:spcAft>
              <a:buClr>
                <a:srgbClr val="DA0025"/>
              </a:buClr>
              <a:buSzPts val="540"/>
              <a:buChar char="●"/>
              <a:defRPr sz="600"/>
            </a:lvl4pPr>
            <a:lvl5pPr marL="2286000" lvl="4" indent="-254315" algn="l">
              <a:lnSpc>
                <a:spcPct val="89000"/>
              </a:lnSpc>
              <a:spcBef>
                <a:spcPts val="1350"/>
              </a:spcBef>
              <a:spcAft>
                <a:spcPts val="0"/>
              </a:spcAft>
              <a:buClr>
                <a:srgbClr val="DA0025"/>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48_Custom Layout">
  <p:cSld name="48_Custom Layout">
    <p:bg>
      <p:bgPr>
        <a:blipFill>
          <a:blip r:embed="rId2">
            <a:alphaModFix/>
          </a:blip>
          <a:stretch>
            <a:fillRect/>
          </a:stretch>
        </a:blipFill>
        <a:effectLst/>
      </p:bgPr>
    </p:bg>
    <p:spTree>
      <p:nvGrpSpPr>
        <p:cNvPr id="1" name="Shape 2680"/>
        <p:cNvGrpSpPr/>
        <p:nvPr/>
      </p:nvGrpSpPr>
      <p:grpSpPr>
        <a:xfrm>
          <a:off x="0" y="0"/>
          <a:ext cx="0" cy="0"/>
          <a:chOff x="0" y="0"/>
          <a:chExt cx="0" cy="0"/>
        </a:xfrm>
      </p:grpSpPr>
      <p:sp>
        <p:nvSpPr>
          <p:cNvPr id="2681" name="Google Shape;2681;p179"/>
          <p:cNvSpPr txBox="1">
            <a:spLocks noGrp="1"/>
          </p:cNvSpPr>
          <p:nvPr>
            <p:ph type="title"/>
          </p:nvPr>
        </p:nvSpPr>
        <p:spPr>
          <a:xfrm>
            <a:off x="314709" y="336522"/>
            <a:ext cx="44097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682" name="Google Shape;2682;p17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683" name="Google Shape;2683;p179"/>
          <p:cNvSpPr txBox="1">
            <a:spLocks noGrp="1"/>
          </p:cNvSpPr>
          <p:nvPr>
            <p:ph type="body" idx="1"/>
          </p:nvPr>
        </p:nvSpPr>
        <p:spPr>
          <a:xfrm>
            <a:off x="298208" y="2797765"/>
            <a:ext cx="2992200" cy="17319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lvl1pPr>
            <a:lvl2pPr marL="914400" lvl="1" indent="-280031" algn="l">
              <a:lnSpc>
                <a:spcPct val="105000"/>
              </a:lnSpc>
              <a:spcBef>
                <a:spcPts val="1350"/>
              </a:spcBef>
              <a:spcAft>
                <a:spcPts val="0"/>
              </a:spcAft>
              <a:buClr>
                <a:srgbClr val="DA0025"/>
              </a:buClr>
              <a:buSzPts val="810"/>
              <a:buChar char="●"/>
              <a:defRPr sz="900"/>
            </a:lvl2pPr>
            <a:lvl3pPr marL="1371600" lvl="2" indent="-271459" algn="l">
              <a:lnSpc>
                <a:spcPct val="105000"/>
              </a:lnSpc>
              <a:spcBef>
                <a:spcPts val="1350"/>
              </a:spcBef>
              <a:spcAft>
                <a:spcPts val="0"/>
              </a:spcAft>
              <a:buClr>
                <a:srgbClr val="DA0025"/>
              </a:buClr>
              <a:buSzPts val="675"/>
              <a:buChar char="●"/>
              <a:defRPr sz="750"/>
            </a:lvl3pPr>
            <a:lvl4pPr marL="1828800" lvl="3" indent="-262887" algn="l">
              <a:lnSpc>
                <a:spcPct val="105000"/>
              </a:lnSpc>
              <a:spcBef>
                <a:spcPts val="1350"/>
              </a:spcBef>
              <a:spcAft>
                <a:spcPts val="0"/>
              </a:spcAft>
              <a:buClr>
                <a:srgbClr val="DA0025"/>
              </a:buClr>
              <a:buSzPts val="540"/>
              <a:buChar char="●"/>
              <a:defRPr sz="600"/>
            </a:lvl4pPr>
            <a:lvl5pPr marL="2286000" lvl="4" indent="-254315" algn="l">
              <a:lnSpc>
                <a:spcPct val="105000"/>
              </a:lnSpc>
              <a:spcBef>
                <a:spcPts val="1350"/>
              </a:spcBef>
              <a:spcAft>
                <a:spcPts val="0"/>
              </a:spcAft>
              <a:buClr>
                <a:srgbClr val="DA0025"/>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pic>
        <p:nvPicPr>
          <p:cNvPr id="2684" name="Google Shape;2684;p179" descr="A computer with a blank screen&#10;&#10;AI-generated content may be incorrect."/>
          <p:cNvPicPr preferRelativeResize="0"/>
          <p:nvPr/>
        </p:nvPicPr>
        <p:blipFill rotWithShape="1">
          <a:blip r:embed="rId3">
            <a:alphaModFix/>
          </a:blip>
          <a:srcRect/>
          <a:stretch/>
        </p:blipFill>
        <p:spPr>
          <a:xfrm>
            <a:off x="3202582" y="1058187"/>
            <a:ext cx="5941419" cy="3822747"/>
          </a:xfrm>
          <a:prstGeom prst="rect">
            <a:avLst/>
          </a:prstGeom>
          <a:noFill/>
          <a:ln>
            <a:noFill/>
          </a:ln>
        </p:spPr>
      </p:pic>
      <p:sp>
        <p:nvSpPr>
          <p:cNvPr id="2685" name="Google Shape;2685;p179"/>
          <p:cNvSpPr>
            <a:spLocks noGrp="1"/>
          </p:cNvSpPr>
          <p:nvPr>
            <p:ph type="pic" idx="2"/>
          </p:nvPr>
        </p:nvSpPr>
        <p:spPr>
          <a:xfrm>
            <a:off x="4149978" y="1378744"/>
            <a:ext cx="4497600" cy="2766900"/>
          </a:xfrm>
          <a:prstGeom prst="rect">
            <a:avLst/>
          </a:prstGeom>
          <a:noFill/>
          <a:ln>
            <a:noFill/>
          </a:ln>
        </p:spPr>
      </p:sp>
      <p:sp>
        <p:nvSpPr>
          <p:cNvPr id="2686" name="Google Shape;2686;p179"/>
          <p:cNvSpPr txBox="1">
            <a:spLocks noGrp="1"/>
          </p:cNvSpPr>
          <p:nvPr>
            <p:ph type="subTitle" idx="3"/>
          </p:nvPr>
        </p:nvSpPr>
        <p:spPr>
          <a:xfrm>
            <a:off x="314709" y="2388803"/>
            <a:ext cx="29757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49_Custom Layout">
  <p:cSld name="49_Custom Layout">
    <p:bg>
      <p:bgPr>
        <a:blipFill>
          <a:blip r:embed="rId2">
            <a:alphaModFix/>
          </a:blip>
          <a:stretch>
            <a:fillRect/>
          </a:stretch>
        </a:blipFill>
        <a:effectLst/>
      </p:bgPr>
    </p:bg>
    <p:spTree>
      <p:nvGrpSpPr>
        <p:cNvPr id="1" name="Shape 2687"/>
        <p:cNvGrpSpPr/>
        <p:nvPr/>
      </p:nvGrpSpPr>
      <p:grpSpPr>
        <a:xfrm>
          <a:off x="0" y="0"/>
          <a:ext cx="0" cy="0"/>
          <a:chOff x="0" y="0"/>
          <a:chExt cx="0" cy="0"/>
        </a:xfrm>
      </p:grpSpPr>
      <p:sp>
        <p:nvSpPr>
          <p:cNvPr id="2688" name="Google Shape;2688;p180"/>
          <p:cNvSpPr txBox="1">
            <a:spLocks noGrp="1"/>
          </p:cNvSpPr>
          <p:nvPr>
            <p:ph type="title"/>
          </p:nvPr>
        </p:nvSpPr>
        <p:spPr>
          <a:xfrm>
            <a:off x="314709" y="336522"/>
            <a:ext cx="44097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SemiBold"/>
              <a:buNone/>
              <a:defRPr sz="2550">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689" name="Google Shape;2689;p18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690" name="Google Shape;2690;p180"/>
          <p:cNvSpPr txBox="1">
            <a:spLocks noGrp="1"/>
          </p:cNvSpPr>
          <p:nvPr>
            <p:ph type="body" idx="1"/>
          </p:nvPr>
        </p:nvSpPr>
        <p:spPr>
          <a:xfrm>
            <a:off x="298208" y="2797765"/>
            <a:ext cx="2992200" cy="17319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lvl1pPr>
            <a:lvl2pPr marL="914400" lvl="1" indent="-280031" algn="l">
              <a:lnSpc>
                <a:spcPct val="105000"/>
              </a:lnSpc>
              <a:spcBef>
                <a:spcPts val="1350"/>
              </a:spcBef>
              <a:spcAft>
                <a:spcPts val="0"/>
              </a:spcAft>
              <a:buClr>
                <a:srgbClr val="DA0025"/>
              </a:buClr>
              <a:buSzPts val="810"/>
              <a:buChar char="●"/>
              <a:defRPr sz="900"/>
            </a:lvl2pPr>
            <a:lvl3pPr marL="1371600" lvl="2" indent="-271459" algn="l">
              <a:lnSpc>
                <a:spcPct val="105000"/>
              </a:lnSpc>
              <a:spcBef>
                <a:spcPts val="1350"/>
              </a:spcBef>
              <a:spcAft>
                <a:spcPts val="0"/>
              </a:spcAft>
              <a:buClr>
                <a:srgbClr val="DA0025"/>
              </a:buClr>
              <a:buSzPts val="675"/>
              <a:buChar char="●"/>
              <a:defRPr sz="750"/>
            </a:lvl3pPr>
            <a:lvl4pPr marL="1828800" lvl="3" indent="-262887" algn="l">
              <a:lnSpc>
                <a:spcPct val="105000"/>
              </a:lnSpc>
              <a:spcBef>
                <a:spcPts val="1350"/>
              </a:spcBef>
              <a:spcAft>
                <a:spcPts val="0"/>
              </a:spcAft>
              <a:buClr>
                <a:srgbClr val="DA0025"/>
              </a:buClr>
              <a:buSzPts val="540"/>
              <a:buChar char="●"/>
              <a:defRPr sz="600"/>
            </a:lvl4pPr>
            <a:lvl5pPr marL="2286000" lvl="4" indent="-254315" algn="l">
              <a:lnSpc>
                <a:spcPct val="105000"/>
              </a:lnSpc>
              <a:spcBef>
                <a:spcPts val="1350"/>
              </a:spcBef>
              <a:spcAft>
                <a:spcPts val="0"/>
              </a:spcAft>
              <a:buClr>
                <a:srgbClr val="DA0025"/>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pic>
        <p:nvPicPr>
          <p:cNvPr id="2691" name="Google Shape;2691;p180" descr="A cell phone with a white screen&#10;&#10;AI-generated content may be incorrect."/>
          <p:cNvPicPr preferRelativeResize="0"/>
          <p:nvPr/>
        </p:nvPicPr>
        <p:blipFill rotWithShape="1">
          <a:blip r:embed="rId3">
            <a:alphaModFix/>
          </a:blip>
          <a:srcRect l="47208" t="15374" r="37149" b="13284"/>
          <a:stretch/>
        </p:blipFill>
        <p:spPr>
          <a:xfrm>
            <a:off x="5414258" y="728186"/>
            <a:ext cx="1999993" cy="3958113"/>
          </a:xfrm>
          <a:prstGeom prst="rect">
            <a:avLst/>
          </a:prstGeom>
          <a:noFill/>
          <a:ln>
            <a:noFill/>
          </a:ln>
          <a:effectLst>
            <a:outerShdw blurRad="47621" dist="185721" dir="1800000" sx="101000" sy="101000" algn="tl" rotWithShape="0">
              <a:srgbClr val="8097BB"/>
            </a:outerShdw>
          </a:effectLst>
        </p:spPr>
      </p:pic>
      <p:pic>
        <p:nvPicPr>
          <p:cNvPr id="2692" name="Google Shape;2692;p180" descr="A cell phone with a white screen&#10;&#10;AI-generated content may be incorrect."/>
          <p:cNvPicPr preferRelativeResize="0"/>
          <p:nvPr/>
        </p:nvPicPr>
        <p:blipFill rotWithShape="1">
          <a:blip r:embed="rId4">
            <a:alphaModFix/>
          </a:blip>
          <a:srcRect/>
          <a:stretch/>
        </p:blipFill>
        <p:spPr>
          <a:xfrm>
            <a:off x="4985332" y="508408"/>
            <a:ext cx="3011778" cy="4524809"/>
          </a:xfrm>
          <a:prstGeom prst="rect">
            <a:avLst/>
          </a:prstGeom>
          <a:noFill/>
          <a:ln>
            <a:noFill/>
          </a:ln>
        </p:spPr>
      </p:pic>
      <p:sp>
        <p:nvSpPr>
          <p:cNvPr id="2693" name="Google Shape;2693;p180"/>
          <p:cNvSpPr>
            <a:spLocks noGrp="1"/>
          </p:cNvSpPr>
          <p:nvPr>
            <p:ph type="pic" idx="2"/>
          </p:nvPr>
        </p:nvSpPr>
        <p:spPr>
          <a:xfrm>
            <a:off x="5539980" y="842963"/>
            <a:ext cx="1726500" cy="3743400"/>
          </a:xfrm>
          <a:prstGeom prst="roundRect">
            <a:avLst>
              <a:gd name="adj" fmla="val 10452"/>
            </a:avLst>
          </a:prstGeom>
          <a:noFill/>
          <a:ln>
            <a:noFill/>
          </a:ln>
        </p:spPr>
      </p:sp>
      <p:sp>
        <p:nvSpPr>
          <p:cNvPr id="2694" name="Google Shape;2694;p180"/>
          <p:cNvSpPr txBox="1">
            <a:spLocks noGrp="1"/>
          </p:cNvSpPr>
          <p:nvPr>
            <p:ph type="subTitle" idx="3"/>
          </p:nvPr>
        </p:nvSpPr>
        <p:spPr>
          <a:xfrm>
            <a:off x="314709" y="2388803"/>
            <a:ext cx="2975700" cy="2658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matchingName="51_Custom Layout">
  <p:cSld name="51_Custom Layout">
    <p:bg>
      <p:bgPr>
        <a:gradFill>
          <a:gsLst>
            <a:gs pos="0">
              <a:srgbClr val="FF001A"/>
            </a:gs>
            <a:gs pos="70000">
              <a:srgbClr val="290051"/>
            </a:gs>
            <a:gs pos="100000">
              <a:srgbClr val="0C0024"/>
            </a:gs>
          </a:gsLst>
          <a:lin ang="13500032" scaled="0"/>
        </a:gradFill>
        <a:effectLst/>
      </p:bgPr>
    </p:bg>
    <p:spTree>
      <p:nvGrpSpPr>
        <p:cNvPr id="1" name="Shape 2695"/>
        <p:cNvGrpSpPr/>
        <p:nvPr/>
      </p:nvGrpSpPr>
      <p:grpSpPr>
        <a:xfrm>
          <a:off x="0" y="0"/>
          <a:ext cx="0" cy="0"/>
          <a:chOff x="0" y="0"/>
          <a:chExt cx="0" cy="0"/>
        </a:xfrm>
      </p:grpSpPr>
      <p:pic>
        <p:nvPicPr>
          <p:cNvPr id="2696" name="Google Shape;2696;p181" descr="A black and blue background&#10;&#10;AI-generated content may be incorrect."/>
          <p:cNvPicPr preferRelativeResize="0"/>
          <p:nvPr/>
        </p:nvPicPr>
        <p:blipFill rotWithShape="1">
          <a:blip r:embed="rId2">
            <a:alphaModFix/>
          </a:blip>
          <a:srcRect t="100" b="100"/>
          <a:stretch/>
        </p:blipFill>
        <p:spPr>
          <a:xfrm>
            <a:off x="0" y="0"/>
            <a:ext cx="9143999" cy="5142828"/>
          </a:xfrm>
          <a:prstGeom prst="rect">
            <a:avLst/>
          </a:prstGeom>
          <a:noFill/>
          <a:ln>
            <a:noFill/>
          </a:ln>
        </p:spPr>
      </p:pic>
      <p:sp>
        <p:nvSpPr>
          <p:cNvPr id="2697" name="Google Shape;2697;p181"/>
          <p:cNvSpPr/>
          <p:nvPr/>
        </p:nvSpPr>
        <p:spPr>
          <a:xfrm>
            <a:off x="309948" y="1304925"/>
            <a:ext cx="3423300" cy="2743200"/>
          </a:xfrm>
          <a:prstGeom prst="roundRect">
            <a:avLst>
              <a:gd name="adj" fmla="val 3171"/>
            </a:avLst>
          </a:prstGeom>
          <a:gradFill>
            <a:gsLst>
              <a:gs pos="0">
                <a:srgbClr val="FFFFFF"/>
              </a:gs>
              <a:gs pos="5000">
                <a:srgbClr val="FFFFFF"/>
              </a:gs>
              <a:gs pos="100000">
                <a:srgbClr val="BFBADE">
                  <a:alpha val="80000"/>
                </a:srgbClr>
              </a:gs>
            </a:gsLst>
            <a:lin ang="54000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98" name="Google Shape;2698;p18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699" name="Google Shape;2699;p181"/>
          <p:cNvGrpSpPr/>
          <p:nvPr/>
        </p:nvGrpSpPr>
        <p:grpSpPr>
          <a:xfrm>
            <a:off x="8381796" y="4822425"/>
            <a:ext cx="537710" cy="158585"/>
            <a:chOff x="22351457" y="12859799"/>
            <a:chExt cx="1433894" cy="422893"/>
          </a:xfrm>
        </p:grpSpPr>
        <p:grpSp>
          <p:nvGrpSpPr>
            <p:cNvPr id="2700" name="Google Shape;2700;p181"/>
            <p:cNvGrpSpPr/>
            <p:nvPr/>
          </p:nvGrpSpPr>
          <p:grpSpPr>
            <a:xfrm>
              <a:off x="22351457" y="12859799"/>
              <a:ext cx="1379787" cy="422893"/>
              <a:chOff x="22351457" y="12859799"/>
              <a:chExt cx="1379787" cy="422893"/>
            </a:xfrm>
          </p:grpSpPr>
          <p:sp>
            <p:nvSpPr>
              <p:cNvPr id="2701" name="Google Shape;2701;p181"/>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702" name="Google Shape;2702;p181"/>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2703" name="Google Shape;2703;p181"/>
              <p:cNvGrpSpPr/>
              <p:nvPr/>
            </p:nvGrpSpPr>
            <p:grpSpPr>
              <a:xfrm>
                <a:off x="23288552" y="12859801"/>
                <a:ext cx="442692" cy="422765"/>
                <a:chOff x="23288552" y="12859801"/>
                <a:chExt cx="442692" cy="422765"/>
              </a:xfrm>
            </p:grpSpPr>
            <p:grpSp>
              <p:nvGrpSpPr>
                <p:cNvPr id="2704" name="Google Shape;2704;p181"/>
                <p:cNvGrpSpPr/>
                <p:nvPr/>
              </p:nvGrpSpPr>
              <p:grpSpPr>
                <a:xfrm>
                  <a:off x="23288552" y="12859801"/>
                  <a:ext cx="442692" cy="422765"/>
                  <a:chOff x="23288552" y="12859801"/>
                  <a:chExt cx="442692" cy="422765"/>
                </a:xfrm>
              </p:grpSpPr>
              <p:sp>
                <p:nvSpPr>
                  <p:cNvPr id="2705" name="Google Shape;2705;p181"/>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706" name="Google Shape;2706;p181"/>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707" name="Google Shape;2707;p181"/>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2708" name="Google Shape;2708;p181"/>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709" name="Google Shape;2709;p181"/>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2710" name="Google Shape;2710;p181"/>
          <p:cNvSpPr txBox="1">
            <a:spLocks noGrp="1"/>
          </p:cNvSpPr>
          <p:nvPr>
            <p:ph type="title"/>
          </p:nvPr>
        </p:nvSpPr>
        <p:spPr>
          <a:xfrm>
            <a:off x="314704" y="347588"/>
            <a:ext cx="8503200" cy="4959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lt1"/>
              </a:buClr>
              <a:buSzPts val="2550"/>
              <a:buFont typeface="Poppins SemiBold"/>
              <a:buNone/>
              <a:defRPr sz="2550">
                <a:solidFill>
                  <a:schemeClr val="lt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11" name="Google Shape;2711;p181"/>
          <p:cNvSpPr txBox="1">
            <a:spLocks noGrp="1"/>
          </p:cNvSpPr>
          <p:nvPr>
            <p:ph type="body" idx="1"/>
          </p:nvPr>
        </p:nvSpPr>
        <p:spPr>
          <a:xfrm>
            <a:off x="526366" y="1919081"/>
            <a:ext cx="3087300" cy="2065200"/>
          </a:xfrm>
          <a:prstGeom prst="rect">
            <a:avLst/>
          </a:prstGeom>
          <a:noFill/>
          <a:ln>
            <a:noFill/>
          </a:ln>
        </p:spPr>
        <p:txBody>
          <a:bodyPr spcFirstLastPara="1" wrap="square" lIns="0" tIns="0" rIns="0" bIns="0" anchor="t" anchorCtr="0">
            <a:noAutofit/>
          </a:bodyPr>
          <a:lstStyle>
            <a:lvl1pPr marL="457200" lvl="0" indent="-284316" algn="l">
              <a:lnSpc>
                <a:spcPct val="105000"/>
              </a:lnSpc>
              <a:spcBef>
                <a:spcPts val="1350"/>
              </a:spcBef>
              <a:spcAft>
                <a:spcPts val="0"/>
              </a:spcAft>
              <a:buClr>
                <a:srgbClr val="DA0025"/>
              </a:buClr>
              <a:buSzPts val="877"/>
              <a:buChar char="●"/>
              <a:defRPr sz="975"/>
            </a:lvl1pPr>
            <a:lvl2pPr marL="914400" lvl="1" indent="-271459" algn="l">
              <a:lnSpc>
                <a:spcPct val="105000"/>
              </a:lnSpc>
              <a:spcBef>
                <a:spcPts val="1350"/>
              </a:spcBef>
              <a:spcAft>
                <a:spcPts val="0"/>
              </a:spcAft>
              <a:buClr>
                <a:srgbClr val="DA0025"/>
              </a:buClr>
              <a:buSzPts val="675"/>
              <a:buChar char="●"/>
              <a:defRPr sz="750"/>
            </a:lvl2pPr>
            <a:lvl3pPr marL="1371600" lvl="2" indent="-267173" algn="l">
              <a:lnSpc>
                <a:spcPct val="105000"/>
              </a:lnSpc>
              <a:spcBef>
                <a:spcPts val="1350"/>
              </a:spcBef>
              <a:spcAft>
                <a:spcPts val="0"/>
              </a:spcAft>
              <a:buClr>
                <a:srgbClr val="DA0025"/>
              </a:buClr>
              <a:buSzPts val="607"/>
              <a:buChar char="●"/>
              <a:defRPr sz="675"/>
            </a:lvl3pPr>
            <a:lvl4pPr marL="1828800" lvl="3" indent="-258601" algn="l">
              <a:lnSpc>
                <a:spcPct val="105000"/>
              </a:lnSpc>
              <a:spcBef>
                <a:spcPts val="1350"/>
              </a:spcBef>
              <a:spcAft>
                <a:spcPts val="0"/>
              </a:spcAft>
              <a:buClr>
                <a:srgbClr val="DA0025"/>
              </a:buClr>
              <a:buSzPts val="472"/>
              <a:buChar char="●"/>
              <a:defRPr sz="525"/>
            </a:lvl4pPr>
            <a:lvl5pPr marL="2286000" lvl="4" indent="-252172" algn="l">
              <a:lnSpc>
                <a:spcPct val="105000"/>
              </a:lnSpc>
              <a:spcBef>
                <a:spcPts val="1350"/>
              </a:spcBef>
              <a:spcAft>
                <a:spcPts val="0"/>
              </a:spcAft>
              <a:buClr>
                <a:srgbClr val="DA0025"/>
              </a:buClr>
              <a:buSzPts val="371"/>
              <a:buChar char="●"/>
              <a:defRPr sz="412"/>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cxnSp>
        <p:nvCxnSpPr>
          <p:cNvPr id="2712" name="Google Shape;2712;p181"/>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pic>
        <p:nvPicPr>
          <p:cNvPr id="2713" name="Google Shape;2713;p181" descr="A computer with a blank screen&#10;&#10;AI-generated content may be incorrect."/>
          <p:cNvPicPr preferRelativeResize="0"/>
          <p:nvPr/>
        </p:nvPicPr>
        <p:blipFill rotWithShape="1">
          <a:blip r:embed="rId3">
            <a:alphaModFix/>
          </a:blip>
          <a:srcRect/>
          <a:stretch/>
        </p:blipFill>
        <p:spPr>
          <a:xfrm>
            <a:off x="3202582" y="1058187"/>
            <a:ext cx="5941419" cy="3822747"/>
          </a:xfrm>
          <a:prstGeom prst="rect">
            <a:avLst/>
          </a:prstGeom>
          <a:noFill/>
          <a:ln>
            <a:noFill/>
          </a:ln>
        </p:spPr>
      </p:pic>
      <p:sp>
        <p:nvSpPr>
          <p:cNvPr id="2714" name="Google Shape;2714;p181"/>
          <p:cNvSpPr>
            <a:spLocks noGrp="1"/>
          </p:cNvSpPr>
          <p:nvPr>
            <p:ph type="pic" idx="2"/>
          </p:nvPr>
        </p:nvSpPr>
        <p:spPr>
          <a:xfrm>
            <a:off x="4149978" y="1378744"/>
            <a:ext cx="4497600" cy="2766900"/>
          </a:xfrm>
          <a:prstGeom prst="rect">
            <a:avLst/>
          </a:prstGeom>
          <a:noFill/>
          <a:ln>
            <a:noFill/>
          </a:ln>
        </p:spPr>
      </p:sp>
      <p:sp>
        <p:nvSpPr>
          <p:cNvPr id="2715" name="Google Shape;2715;p181"/>
          <p:cNvSpPr txBox="1">
            <a:spLocks noGrp="1"/>
          </p:cNvSpPr>
          <p:nvPr>
            <p:ph type="subTitle" idx="3"/>
          </p:nvPr>
        </p:nvSpPr>
        <p:spPr>
          <a:xfrm>
            <a:off x="544095" y="1536731"/>
            <a:ext cx="3087300" cy="2661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rgbClr val="172DA0"/>
              </a:buClr>
              <a:buSzPts val="1384"/>
              <a:buNone/>
              <a:defRPr sz="1537" b="1">
                <a:solidFill>
                  <a:srgbClr val="172DA0"/>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matchingName="52_Custom Layout">
  <p:cSld name="52_Custom Layout">
    <p:bg>
      <p:bgPr>
        <a:gradFill>
          <a:gsLst>
            <a:gs pos="0">
              <a:srgbClr val="FF001A"/>
            </a:gs>
            <a:gs pos="70000">
              <a:srgbClr val="290051"/>
            </a:gs>
            <a:gs pos="100000">
              <a:srgbClr val="0C0024"/>
            </a:gs>
          </a:gsLst>
          <a:lin ang="13500032" scaled="0"/>
        </a:gradFill>
        <a:effectLst/>
      </p:bgPr>
    </p:bg>
    <p:spTree>
      <p:nvGrpSpPr>
        <p:cNvPr id="1" name="Shape 2716"/>
        <p:cNvGrpSpPr/>
        <p:nvPr/>
      </p:nvGrpSpPr>
      <p:grpSpPr>
        <a:xfrm>
          <a:off x="0" y="0"/>
          <a:ext cx="0" cy="0"/>
          <a:chOff x="0" y="0"/>
          <a:chExt cx="0" cy="0"/>
        </a:xfrm>
      </p:grpSpPr>
      <p:pic>
        <p:nvPicPr>
          <p:cNvPr id="2717" name="Google Shape;2717;p182" title="2-8.png"/>
          <p:cNvPicPr preferRelativeResize="0"/>
          <p:nvPr/>
        </p:nvPicPr>
        <p:blipFill>
          <a:blip r:embed="rId2">
            <a:alphaModFix/>
          </a:blip>
          <a:stretch>
            <a:fillRect/>
          </a:stretch>
        </p:blipFill>
        <p:spPr>
          <a:xfrm>
            <a:off x="5070212" y="599597"/>
            <a:ext cx="2825611" cy="4342211"/>
          </a:xfrm>
          <a:prstGeom prst="rect">
            <a:avLst/>
          </a:prstGeom>
          <a:noFill/>
          <a:ln>
            <a:noFill/>
          </a:ln>
        </p:spPr>
      </p:pic>
      <p:pic>
        <p:nvPicPr>
          <p:cNvPr id="2718" name="Google Shape;2718;p182" descr="A black and blue background&#10;&#10;AI-generated content may be incorrect."/>
          <p:cNvPicPr preferRelativeResize="0"/>
          <p:nvPr/>
        </p:nvPicPr>
        <p:blipFill rotWithShape="1">
          <a:blip r:embed="rId3">
            <a:alphaModFix/>
          </a:blip>
          <a:srcRect t="100" b="100"/>
          <a:stretch/>
        </p:blipFill>
        <p:spPr>
          <a:xfrm>
            <a:off x="0" y="0"/>
            <a:ext cx="9143999" cy="5142828"/>
          </a:xfrm>
          <a:prstGeom prst="rect">
            <a:avLst/>
          </a:prstGeom>
          <a:noFill/>
          <a:ln>
            <a:noFill/>
          </a:ln>
        </p:spPr>
      </p:pic>
      <p:sp>
        <p:nvSpPr>
          <p:cNvPr id="2719" name="Google Shape;2719;p182"/>
          <p:cNvSpPr/>
          <p:nvPr/>
        </p:nvSpPr>
        <p:spPr>
          <a:xfrm>
            <a:off x="309948" y="1304925"/>
            <a:ext cx="3423300" cy="2743200"/>
          </a:xfrm>
          <a:prstGeom prst="roundRect">
            <a:avLst>
              <a:gd name="adj" fmla="val 3171"/>
            </a:avLst>
          </a:prstGeom>
          <a:gradFill>
            <a:gsLst>
              <a:gs pos="0">
                <a:srgbClr val="FFFFFF"/>
              </a:gs>
              <a:gs pos="5000">
                <a:srgbClr val="FFFFFF"/>
              </a:gs>
              <a:gs pos="100000">
                <a:srgbClr val="BFBADE">
                  <a:alpha val="80000"/>
                </a:srgbClr>
              </a:gs>
            </a:gsLst>
            <a:lin ang="54000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720" name="Google Shape;2720;p18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721" name="Google Shape;2721;p182"/>
          <p:cNvGrpSpPr/>
          <p:nvPr/>
        </p:nvGrpSpPr>
        <p:grpSpPr>
          <a:xfrm>
            <a:off x="8381796" y="4822425"/>
            <a:ext cx="537710" cy="158585"/>
            <a:chOff x="22351457" y="12859799"/>
            <a:chExt cx="1433894" cy="422893"/>
          </a:xfrm>
        </p:grpSpPr>
        <p:grpSp>
          <p:nvGrpSpPr>
            <p:cNvPr id="2722" name="Google Shape;2722;p182"/>
            <p:cNvGrpSpPr/>
            <p:nvPr/>
          </p:nvGrpSpPr>
          <p:grpSpPr>
            <a:xfrm>
              <a:off x="22351457" y="12859799"/>
              <a:ext cx="1379787" cy="422893"/>
              <a:chOff x="22351457" y="12859799"/>
              <a:chExt cx="1379787" cy="422893"/>
            </a:xfrm>
          </p:grpSpPr>
          <p:sp>
            <p:nvSpPr>
              <p:cNvPr id="2723" name="Google Shape;2723;p182"/>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724" name="Google Shape;2724;p182"/>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2725" name="Google Shape;2725;p182"/>
              <p:cNvGrpSpPr/>
              <p:nvPr/>
            </p:nvGrpSpPr>
            <p:grpSpPr>
              <a:xfrm>
                <a:off x="23288552" y="12859801"/>
                <a:ext cx="442692" cy="422765"/>
                <a:chOff x="23288552" y="12859801"/>
                <a:chExt cx="442692" cy="422765"/>
              </a:xfrm>
            </p:grpSpPr>
            <p:grpSp>
              <p:nvGrpSpPr>
                <p:cNvPr id="2726" name="Google Shape;2726;p182"/>
                <p:cNvGrpSpPr/>
                <p:nvPr/>
              </p:nvGrpSpPr>
              <p:grpSpPr>
                <a:xfrm>
                  <a:off x="23288552" y="12859801"/>
                  <a:ext cx="442692" cy="422765"/>
                  <a:chOff x="23288552" y="12859801"/>
                  <a:chExt cx="442692" cy="422765"/>
                </a:xfrm>
              </p:grpSpPr>
              <p:sp>
                <p:nvSpPr>
                  <p:cNvPr id="2727" name="Google Shape;2727;p182"/>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728" name="Google Shape;2728;p182"/>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729" name="Google Shape;2729;p182"/>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2730" name="Google Shape;2730;p182"/>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731" name="Google Shape;2731;p182"/>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2732" name="Google Shape;2732;p182"/>
          <p:cNvSpPr txBox="1">
            <a:spLocks noGrp="1"/>
          </p:cNvSpPr>
          <p:nvPr>
            <p:ph type="title"/>
          </p:nvPr>
        </p:nvSpPr>
        <p:spPr>
          <a:xfrm>
            <a:off x="314709" y="347583"/>
            <a:ext cx="5878800" cy="3807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lt1"/>
              </a:buClr>
              <a:buSzPts val="2550"/>
              <a:buFont typeface="Poppins SemiBold"/>
              <a:buNone/>
              <a:defRPr sz="2550">
                <a:solidFill>
                  <a:schemeClr val="lt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33" name="Google Shape;2733;p182"/>
          <p:cNvSpPr txBox="1">
            <a:spLocks noGrp="1"/>
          </p:cNvSpPr>
          <p:nvPr>
            <p:ph type="body" idx="1"/>
          </p:nvPr>
        </p:nvSpPr>
        <p:spPr>
          <a:xfrm>
            <a:off x="526366" y="1919084"/>
            <a:ext cx="3120600" cy="2065200"/>
          </a:xfrm>
          <a:prstGeom prst="rect">
            <a:avLst/>
          </a:prstGeom>
          <a:noFill/>
          <a:ln>
            <a:noFill/>
          </a:ln>
        </p:spPr>
        <p:txBody>
          <a:bodyPr spcFirstLastPara="1" wrap="square" lIns="0" tIns="0" rIns="0" bIns="0" anchor="t" anchorCtr="0">
            <a:noAutofit/>
          </a:bodyPr>
          <a:lstStyle>
            <a:lvl1pPr marL="457200" lvl="0" indent="-284316" algn="l">
              <a:lnSpc>
                <a:spcPct val="105000"/>
              </a:lnSpc>
              <a:spcBef>
                <a:spcPts val="1350"/>
              </a:spcBef>
              <a:spcAft>
                <a:spcPts val="0"/>
              </a:spcAft>
              <a:buClr>
                <a:srgbClr val="DA0025"/>
              </a:buClr>
              <a:buSzPts val="877"/>
              <a:buChar char="●"/>
              <a:defRPr sz="975"/>
            </a:lvl1pPr>
            <a:lvl2pPr marL="914400" lvl="1" indent="-271459" algn="l">
              <a:lnSpc>
                <a:spcPct val="105000"/>
              </a:lnSpc>
              <a:spcBef>
                <a:spcPts val="1350"/>
              </a:spcBef>
              <a:spcAft>
                <a:spcPts val="0"/>
              </a:spcAft>
              <a:buClr>
                <a:srgbClr val="DA0025"/>
              </a:buClr>
              <a:buSzPts val="675"/>
              <a:buChar char="●"/>
              <a:defRPr sz="750"/>
            </a:lvl2pPr>
            <a:lvl3pPr marL="1371600" lvl="2" indent="-267173" algn="l">
              <a:lnSpc>
                <a:spcPct val="105000"/>
              </a:lnSpc>
              <a:spcBef>
                <a:spcPts val="1350"/>
              </a:spcBef>
              <a:spcAft>
                <a:spcPts val="0"/>
              </a:spcAft>
              <a:buClr>
                <a:srgbClr val="DA0025"/>
              </a:buClr>
              <a:buSzPts val="607"/>
              <a:buChar char="●"/>
              <a:defRPr sz="675"/>
            </a:lvl3pPr>
            <a:lvl4pPr marL="1828800" lvl="3" indent="-258601" algn="l">
              <a:lnSpc>
                <a:spcPct val="105000"/>
              </a:lnSpc>
              <a:spcBef>
                <a:spcPts val="1350"/>
              </a:spcBef>
              <a:spcAft>
                <a:spcPts val="0"/>
              </a:spcAft>
              <a:buClr>
                <a:srgbClr val="DA0025"/>
              </a:buClr>
              <a:buSzPts val="472"/>
              <a:buChar char="●"/>
              <a:defRPr sz="525"/>
            </a:lvl4pPr>
            <a:lvl5pPr marL="2286000" lvl="4" indent="-252172" algn="l">
              <a:lnSpc>
                <a:spcPct val="105000"/>
              </a:lnSpc>
              <a:spcBef>
                <a:spcPts val="1350"/>
              </a:spcBef>
              <a:spcAft>
                <a:spcPts val="0"/>
              </a:spcAft>
              <a:buClr>
                <a:srgbClr val="DA0025"/>
              </a:buClr>
              <a:buSzPts val="371"/>
              <a:buChar char="●"/>
              <a:defRPr sz="412"/>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cxnSp>
        <p:nvCxnSpPr>
          <p:cNvPr id="2734" name="Google Shape;2734;p182"/>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
        <p:nvSpPr>
          <p:cNvPr id="2735" name="Google Shape;2735;p182"/>
          <p:cNvSpPr>
            <a:spLocks noGrp="1"/>
          </p:cNvSpPr>
          <p:nvPr>
            <p:ph type="pic" idx="2"/>
          </p:nvPr>
        </p:nvSpPr>
        <p:spPr>
          <a:xfrm>
            <a:off x="5591478" y="926991"/>
            <a:ext cx="1622400" cy="3592800"/>
          </a:xfrm>
          <a:prstGeom prst="roundRect">
            <a:avLst>
              <a:gd name="adj" fmla="val 10452"/>
            </a:avLst>
          </a:prstGeom>
          <a:noFill/>
          <a:ln>
            <a:noFill/>
          </a:ln>
        </p:spPr>
      </p:sp>
      <p:sp>
        <p:nvSpPr>
          <p:cNvPr id="2736" name="Google Shape;2736;p182"/>
          <p:cNvSpPr txBox="1">
            <a:spLocks noGrp="1"/>
          </p:cNvSpPr>
          <p:nvPr>
            <p:ph type="subTitle" idx="3"/>
          </p:nvPr>
        </p:nvSpPr>
        <p:spPr>
          <a:xfrm>
            <a:off x="544286" y="1536731"/>
            <a:ext cx="3120600" cy="2661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rgbClr val="172DA0"/>
              </a:buClr>
              <a:buSzPts val="1384"/>
              <a:buNone/>
              <a:defRPr sz="1537" b="1">
                <a:solidFill>
                  <a:srgbClr val="172DA0"/>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6_Title Slide">
  <p:cSld name="6_Title Slide">
    <p:bg>
      <p:bgPr>
        <a:blipFill>
          <a:blip r:embed="rId2">
            <a:alphaModFix/>
          </a:blip>
          <a:stretch>
            <a:fillRect/>
          </a:stretch>
        </a:blipFill>
        <a:effectLst/>
      </p:bgPr>
    </p:bg>
    <p:spTree>
      <p:nvGrpSpPr>
        <p:cNvPr id="1" name="Shape 156"/>
        <p:cNvGrpSpPr/>
        <p:nvPr/>
      </p:nvGrpSpPr>
      <p:grpSpPr>
        <a:xfrm>
          <a:off x="0" y="0"/>
          <a:ext cx="0" cy="0"/>
          <a:chOff x="0" y="0"/>
          <a:chExt cx="0" cy="0"/>
        </a:xfrm>
      </p:grpSpPr>
      <p:grpSp>
        <p:nvGrpSpPr>
          <p:cNvPr id="157" name="Google Shape;157;p20"/>
          <p:cNvGrpSpPr/>
          <p:nvPr/>
        </p:nvGrpSpPr>
        <p:grpSpPr>
          <a:xfrm>
            <a:off x="645294" y="661955"/>
            <a:ext cx="925714" cy="283739"/>
            <a:chOff x="1720785" y="1765213"/>
            <a:chExt cx="2468571" cy="756636"/>
          </a:xfrm>
        </p:grpSpPr>
        <p:sp>
          <p:nvSpPr>
            <p:cNvPr id="158" name="Google Shape;158;p20"/>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9" name="Google Shape;159;p20"/>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0" name="Google Shape;160;p20"/>
            <p:cNvGrpSpPr/>
            <p:nvPr/>
          </p:nvGrpSpPr>
          <p:grpSpPr>
            <a:xfrm>
              <a:off x="3397356" y="1765216"/>
              <a:ext cx="792000" cy="756633"/>
              <a:chOff x="3397356" y="1765216"/>
              <a:chExt cx="792000" cy="756633"/>
            </a:xfrm>
          </p:grpSpPr>
          <p:grpSp>
            <p:nvGrpSpPr>
              <p:cNvPr id="161" name="Google Shape;161;p20"/>
              <p:cNvGrpSpPr/>
              <p:nvPr/>
            </p:nvGrpSpPr>
            <p:grpSpPr>
              <a:xfrm>
                <a:off x="3397356" y="1765216"/>
                <a:ext cx="792000" cy="756633"/>
                <a:chOff x="3397356" y="1765216"/>
                <a:chExt cx="792000" cy="756633"/>
              </a:xfrm>
            </p:grpSpPr>
            <p:sp>
              <p:nvSpPr>
                <p:cNvPr id="162" name="Google Shape;162;p20"/>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3" name="Google Shape;163;p20"/>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4" name="Google Shape;164;p20"/>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01D28"/>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5" name="Google Shape;165;p20"/>
          <p:cNvSpPr/>
          <p:nvPr/>
        </p:nvSpPr>
        <p:spPr>
          <a:xfrm>
            <a:off x="1761902" y="72453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6" name="Google Shape;166;p20"/>
          <p:cNvSpPr/>
          <p:nvPr/>
        </p:nvSpPr>
        <p:spPr>
          <a:xfrm rot="5400000">
            <a:off x="1761809" y="72460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7" name="Google Shape;167;p20"/>
          <p:cNvSpPr>
            <a:spLocks noGrp="1"/>
          </p:cNvSpPr>
          <p:nvPr>
            <p:ph type="pic" idx="2"/>
          </p:nvPr>
        </p:nvSpPr>
        <p:spPr>
          <a:xfrm>
            <a:off x="1991065" y="636560"/>
            <a:ext cx="1566000" cy="339600"/>
          </a:xfrm>
          <a:prstGeom prst="rect">
            <a:avLst/>
          </a:prstGeom>
          <a:solidFill>
            <a:schemeClr val="lt2"/>
          </a:solidFill>
          <a:ln>
            <a:noFill/>
          </a:ln>
        </p:spPr>
      </p:sp>
      <p:sp>
        <p:nvSpPr>
          <p:cNvPr id="168" name="Google Shape;168;p20"/>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SzPts val="3900"/>
              <a:buFont typeface="Poppins"/>
              <a:buNone/>
              <a:defRPr sz="3900" b="1">
                <a:latin typeface="Poppins"/>
                <a:ea typeface="Poppins"/>
                <a:cs typeface="Poppins"/>
                <a:sym typeface="Poppins"/>
              </a:defRPr>
            </a:lvl1pPr>
            <a:lvl2pPr lvl="1">
              <a:spcBef>
                <a:spcPts val="0"/>
              </a:spcBef>
              <a:spcAft>
                <a:spcPts val="0"/>
              </a:spcAft>
              <a:buClr>
                <a:schemeClr val="dk1"/>
              </a:buClr>
              <a:buSzPts val="500"/>
              <a:buNone/>
              <a:defRPr>
                <a:solidFill>
                  <a:schemeClr val="dk1"/>
                </a:solidFill>
              </a:defRPr>
            </a:lvl2pPr>
            <a:lvl3pPr lvl="2">
              <a:spcBef>
                <a:spcPts val="0"/>
              </a:spcBef>
              <a:spcAft>
                <a:spcPts val="0"/>
              </a:spcAft>
              <a:buClr>
                <a:schemeClr val="dk1"/>
              </a:buClr>
              <a:buSzPts val="500"/>
              <a:buNone/>
              <a:defRPr>
                <a:solidFill>
                  <a:schemeClr val="dk1"/>
                </a:solidFill>
              </a:defRPr>
            </a:lvl3pPr>
            <a:lvl4pPr lvl="3">
              <a:spcBef>
                <a:spcPts val="0"/>
              </a:spcBef>
              <a:spcAft>
                <a:spcPts val="0"/>
              </a:spcAft>
              <a:buClr>
                <a:schemeClr val="dk1"/>
              </a:buClr>
              <a:buSzPts val="500"/>
              <a:buNone/>
              <a:defRPr>
                <a:solidFill>
                  <a:schemeClr val="dk1"/>
                </a:solidFill>
              </a:defRPr>
            </a:lvl4pPr>
            <a:lvl5pPr lvl="4">
              <a:spcBef>
                <a:spcPts val="0"/>
              </a:spcBef>
              <a:spcAft>
                <a:spcPts val="0"/>
              </a:spcAft>
              <a:buClr>
                <a:schemeClr val="dk1"/>
              </a:buClr>
              <a:buSzPts val="500"/>
              <a:buNone/>
              <a:defRPr>
                <a:solidFill>
                  <a:schemeClr val="dk1"/>
                </a:solidFill>
              </a:defRPr>
            </a:lvl5pPr>
            <a:lvl6pPr lvl="5">
              <a:spcBef>
                <a:spcPts val="0"/>
              </a:spcBef>
              <a:spcAft>
                <a:spcPts val="0"/>
              </a:spcAft>
              <a:buClr>
                <a:schemeClr val="dk1"/>
              </a:buClr>
              <a:buSzPts val="500"/>
              <a:buNone/>
              <a:defRPr>
                <a:solidFill>
                  <a:schemeClr val="dk1"/>
                </a:solidFill>
              </a:defRPr>
            </a:lvl6pPr>
            <a:lvl7pPr lvl="6">
              <a:spcBef>
                <a:spcPts val="0"/>
              </a:spcBef>
              <a:spcAft>
                <a:spcPts val="0"/>
              </a:spcAft>
              <a:buClr>
                <a:schemeClr val="dk1"/>
              </a:buClr>
              <a:buSzPts val="500"/>
              <a:buNone/>
              <a:defRPr>
                <a:solidFill>
                  <a:schemeClr val="dk1"/>
                </a:solidFill>
              </a:defRPr>
            </a:lvl7pPr>
            <a:lvl8pPr lvl="7">
              <a:spcBef>
                <a:spcPts val="0"/>
              </a:spcBef>
              <a:spcAft>
                <a:spcPts val="0"/>
              </a:spcAft>
              <a:buClr>
                <a:schemeClr val="dk1"/>
              </a:buClr>
              <a:buSzPts val="500"/>
              <a:buNone/>
              <a:defRPr>
                <a:solidFill>
                  <a:schemeClr val="dk1"/>
                </a:solidFill>
              </a:defRPr>
            </a:lvl8pPr>
            <a:lvl9pPr lvl="8">
              <a:spcBef>
                <a:spcPts val="0"/>
              </a:spcBef>
              <a:spcAft>
                <a:spcPts val="0"/>
              </a:spcAft>
              <a:buClr>
                <a:schemeClr val="dk1"/>
              </a:buClr>
              <a:buSzPts val="500"/>
              <a:buNone/>
              <a:defRPr>
                <a:solidFill>
                  <a:schemeClr val="dk1"/>
                </a:solidFill>
              </a:defRPr>
            </a:lvl9pPr>
          </a:lstStyle>
          <a:p>
            <a:endParaRPr/>
          </a:p>
        </p:txBody>
      </p:sp>
      <p:sp>
        <p:nvSpPr>
          <p:cNvPr id="169" name="Google Shape;169;p20"/>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2"/>
              </a:buClr>
              <a:buSzPts val="1300"/>
              <a:buNone/>
              <a:defRPr sz="1500" b="1">
                <a:solidFill>
                  <a:schemeClr val="dk2"/>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2"/>
              </a:buClr>
              <a:buSzPts val="700"/>
              <a:buNone/>
              <a:defRPr sz="700">
                <a:solidFill>
                  <a:schemeClr val="dk2"/>
                </a:solidFill>
              </a:defRPr>
            </a:lvl2pPr>
            <a:lvl3pPr lvl="2" algn="ctr">
              <a:lnSpc>
                <a:spcPct val="95000"/>
              </a:lnSpc>
              <a:spcBef>
                <a:spcPts val="1300"/>
              </a:spcBef>
              <a:spcAft>
                <a:spcPts val="0"/>
              </a:spcAft>
              <a:buClr>
                <a:schemeClr val="dk2"/>
              </a:buClr>
              <a:buSzPts val="600"/>
              <a:buNone/>
              <a:defRPr sz="700">
                <a:solidFill>
                  <a:schemeClr val="dk2"/>
                </a:solidFill>
              </a:defRPr>
            </a:lvl3pPr>
            <a:lvl4pPr lvl="3" algn="ctr">
              <a:lnSpc>
                <a:spcPct val="95000"/>
              </a:lnSpc>
              <a:spcBef>
                <a:spcPts val="1300"/>
              </a:spcBef>
              <a:spcAft>
                <a:spcPts val="0"/>
              </a:spcAft>
              <a:buClr>
                <a:schemeClr val="dk2"/>
              </a:buClr>
              <a:buSzPts val="500"/>
              <a:buNone/>
              <a:defRPr sz="600">
                <a:solidFill>
                  <a:schemeClr val="dk2"/>
                </a:solidFill>
              </a:defRPr>
            </a:lvl4pPr>
            <a:lvl5pPr lvl="4" algn="ctr">
              <a:lnSpc>
                <a:spcPct val="95000"/>
              </a:lnSpc>
              <a:spcBef>
                <a:spcPts val="1300"/>
              </a:spcBef>
              <a:spcAft>
                <a:spcPts val="0"/>
              </a:spcAft>
              <a:buClr>
                <a:schemeClr val="dk2"/>
              </a:buClr>
              <a:buSzPts val="500"/>
              <a:buNone/>
              <a:defRPr sz="600">
                <a:solidFill>
                  <a:schemeClr val="dk2"/>
                </a:solidFill>
              </a:defRPr>
            </a:lvl5pPr>
            <a:lvl6pPr lvl="5" algn="ctr">
              <a:lnSpc>
                <a:spcPct val="90000"/>
              </a:lnSpc>
              <a:spcBef>
                <a:spcPts val="400"/>
              </a:spcBef>
              <a:spcAft>
                <a:spcPts val="0"/>
              </a:spcAft>
              <a:buClr>
                <a:schemeClr val="dk2"/>
              </a:buClr>
              <a:buSzPts val="600"/>
              <a:buNone/>
              <a:defRPr sz="600">
                <a:solidFill>
                  <a:schemeClr val="dk2"/>
                </a:solidFill>
              </a:defRPr>
            </a:lvl6pPr>
            <a:lvl7pPr lvl="6" algn="ctr">
              <a:lnSpc>
                <a:spcPct val="90000"/>
              </a:lnSpc>
              <a:spcBef>
                <a:spcPts val="400"/>
              </a:spcBef>
              <a:spcAft>
                <a:spcPts val="0"/>
              </a:spcAft>
              <a:buClr>
                <a:schemeClr val="dk2"/>
              </a:buClr>
              <a:buSzPts val="600"/>
              <a:buNone/>
              <a:defRPr sz="600">
                <a:solidFill>
                  <a:schemeClr val="dk2"/>
                </a:solidFill>
              </a:defRPr>
            </a:lvl7pPr>
            <a:lvl8pPr lvl="7" algn="ctr">
              <a:lnSpc>
                <a:spcPct val="90000"/>
              </a:lnSpc>
              <a:spcBef>
                <a:spcPts val="400"/>
              </a:spcBef>
              <a:spcAft>
                <a:spcPts val="0"/>
              </a:spcAft>
              <a:buClr>
                <a:schemeClr val="dk2"/>
              </a:buClr>
              <a:buSzPts val="600"/>
              <a:buNone/>
              <a:defRPr sz="600">
                <a:solidFill>
                  <a:schemeClr val="dk2"/>
                </a:solidFill>
              </a:defRPr>
            </a:lvl8pPr>
            <a:lvl9pPr lvl="8" algn="ctr">
              <a:lnSpc>
                <a:spcPct val="90000"/>
              </a:lnSpc>
              <a:spcBef>
                <a:spcPts val="400"/>
              </a:spcBef>
              <a:spcAft>
                <a:spcPts val="0"/>
              </a:spcAft>
              <a:buClr>
                <a:schemeClr val="dk2"/>
              </a:buClr>
              <a:buSzPts val="600"/>
              <a:buNone/>
              <a:defRPr sz="600">
                <a:solidFill>
                  <a:schemeClr val="dk2"/>
                </a:solidFill>
              </a:defRPr>
            </a:lvl9pPr>
          </a:lstStyle>
          <a:p>
            <a:endParaRPr/>
          </a:p>
        </p:txBody>
      </p:sp>
      <p:sp>
        <p:nvSpPr>
          <p:cNvPr id="170" name="Google Shape;170;p20"/>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50_Custom Layout">
  <p:cSld name="50_Custom Layout">
    <p:spTree>
      <p:nvGrpSpPr>
        <p:cNvPr id="1" name="Shape 2737"/>
        <p:cNvGrpSpPr/>
        <p:nvPr/>
      </p:nvGrpSpPr>
      <p:grpSpPr>
        <a:xfrm>
          <a:off x="0" y="0"/>
          <a:ext cx="0" cy="0"/>
          <a:chOff x="0" y="0"/>
          <a:chExt cx="0" cy="0"/>
        </a:xfrm>
      </p:grpSpPr>
      <p:sp>
        <p:nvSpPr>
          <p:cNvPr id="2738" name="Google Shape;2738;p183"/>
          <p:cNvSpPr/>
          <p:nvPr/>
        </p:nvSpPr>
        <p:spPr>
          <a:xfrm>
            <a:off x="336654" y="1043217"/>
            <a:ext cx="3622800" cy="3503100"/>
          </a:xfrm>
          <a:prstGeom prst="roundRect">
            <a:avLst>
              <a:gd name="adj" fmla="val 2420"/>
            </a:avLst>
          </a:prstGeom>
          <a:gradFill>
            <a:gsLst>
              <a:gs pos="0">
                <a:srgbClr val="FF0103"/>
              </a:gs>
              <a:gs pos="78000">
                <a:schemeClr val="dk1"/>
              </a:gs>
              <a:gs pos="100000">
                <a:schemeClr val="dk1"/>
              </a:gs>
            </a:gsLst>
            <a:lin ang="2700006"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739" name="Google Shape;2739;p183"/>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40" name="Google Shape;2740;p18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741" name="Google Shape;2741;p183"/>
          <p:cNvSpPr>
            <a:spLocks noGrp="1"/>
          </p:cNvSpPr>
          <p:nvPr>
            <p:ph type="pic" idx="2"/>
          </p:nvPr>
        </p:nvSpPr>
        <p:spPr>
          <a:xfrm>
            <a:off x="4049979" y="1050131"/>
            <a:ext cx="4778700" cy="3503400"/>
          </a:xfrm>
          <a:prstGeom prst="roundRect">
            <a:avLst>
              <a:gd name="adj" fmla="val 2712"/>
            </a:avLst>
          </a:prstGeom>
          <a:noFill/>
          <a:ln>
            <a:noFill/>
          </a:ln>
        </p:spPr>
      </p:sp>
      <p:sp>
        <p:nvSpPr>
          <p:cNvPr id="2742" name="Google Shape;2742;p183"/>
          <p:cNvSpPr txBox="1">
            <a:spLocks noGrp="1"/>
          </p:cNvSpPr>
          <p:nvPr>
            <p:ph type="body" idx="1"/>
          </p:nvPr>
        </p:nvSpPr>
        <p:spPr>
          <a:xfrm>
            <a:off x="589995" y="2860575"/>
            <a:ext cx="3234900" cy="14613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solidFill>
                  <a:schemeClr val="lt1"/>
                </a:solidFill>
              </a:defRPr>
            </a:lvl1pPr>
            <a:lvl2pPr marL="914400" lvl="1" indent="-280031" algn="l">
              <a:lnSpc>
                <a:spcPct val="105000"/>
              </a:lnSpc>
              <a:spcBef>
                <a:spcPts val="1350"/>
              </a:spcBef>
              <a:spcAft>
                <a:spcPts val="0"/>
              </a:spcAft>
              <a:buClr>
                <a:srgbClr val="DA0025"/>
              </a:buClr>
              <a:buSzPts val="810"/>
              <a:buChar char="●"/>
              <a:defRPr sz="900">
                <a:solidFill>
                  <a:schemeClr val="lt1"/>
                </a:solidFill>
              </a:defRPr>
            </a:lvl2pPr>
            <a:lvl3pPr marL="1371600" lvl="2" indent="-271459" algn="l">
              <a:lnSpc>
                <a:spcPct val="105000"/>
              </a:lnSpc>
              <a:spcBef>
                <a:spcPts val="1350"/>
              </a:spcBef>
              <a:spcAft>
                <a:spcPts val="0"/>
              </a:spcAft>
              <a:buClr>
                <a:srgbClr val="DA0025"/>
              </a:buClr>
              <a:buSzPts val="675"/>
              <a:buChar char="●"/>
              <a:defRPr sz="750">
                <a:solidFill>
                  <a:schemeClr val="lt1"/>
                </a:solidFill>
              </a:defRPr>
            </a:lvl3pPr>
            <a:lvl4pPr marL="1828800" lvl="3" indent="-262887" algn="l">
              <a:lnSpc>
                <a:spcPct val="105000"/>
              </a:lnSpc>
              <a:spcBef>
                <a:spcPts val="1350"/>
              </a:spcBef>
              <a:spcAft>
                <a:spcPts val="0"/>
              </a:spcAft>
              <a:buClr>
                <a:srgbClr val="DA0025"/>
              </a:buClr>
              <a:buSzPts val="540"/>
              <a:buChar char="●"/>
              <a:defRPr sz="600">
                <a:solidFill>
                  <a:schemeClr val="lt1"/>
                </a:solidFill>
              </a:defRPr>
            </a:lvl4pPr>
            <a:lvl5pPr marL="2286000" lvl="4" indent="-230981" algn="l">
              <a:lnSpc>
                <a:spcPct val="105000"/>
              </a:lnSpc>
              <a:spcBef>
                <a:spcPts val="1350"/>
              </a:spcBef>
              <a:spcAft>
                <a:spcPts val="0"/>
              </a:spcAft>
              <a:buClr>
                <a:srgbClr val="DA0025"/>
              </a:buClr>
              <a:buChar char="●"/>
              <a:defRPr sz="100">
                <a:solidFill>
                  <a:schemeClr val="lt1"/>
                </a:solidFill>
              </a:defRPr>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2743" name="Google Shape;2743;p183"/>
          <p:cNvSpPr txBox="1">
            <a:spLocks noGrp="1"/>
          </p:cNvSpPr>
          <p:nvPr>
            <p:ph type="subTitle" idx="3"/>
          </p:nvPr>
        </p:nvSpPr>
        <p:spPr>
          <a:xfrm>
            <a:off x="608528" y="2245781"/>
            <a:ext cx="3234900" cy="4737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2329"/>
              <a:buNone/>
              <a:defRPr sz="2587" b="1">
                <a:solidFill>
                  <a:schemeClr val="lt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53_Custom Layout">
  <p:cSld name="53_Custom Layout">
    <p:bg>
      <p:bgPr>
        <a:blipFill>
          <a:blip r:embed="rId2">
            <a:alphaModFix/>
          </a:blip>
          <a:stretch>
            <a:fillRect/>
          </a:stretch>
        </a:blipFill>
        <a:effectLst/>
      </p:bgPr>
    </p:bg>
    <p:spTree>
      <p:nvGrpSpPr>
        <p:cNvPr id="1" name="Shape 2744"/>
        <p:cNvGrpSpPr/>
        <p:nvPr/>
      </p:nvGrpSpPr>
      <p:grpSpPr>
        <a:xfrm>
          <a:off x="0" y="0"/>
          <a:ext cx="0" cy="0"/>
          <a:chOff x="0" y="0"/>
          <a:chExt cx="0" cy="0"/>
        </a:xfrm>
      </p:grpSpPr>
      <p:sp>
        <p:nvSpPr>
          <p:cNvPr id="2745" name="Google Shape;2745;p184"/>
          <p:cNvSpPr/>
          <p:nvPr/>
        </p:nvSpPr>
        <p:spPr>
          <a:xfrm rot="10800000">
            <a:off x="4022638" y="1051975"/>
            <a:ext cx="4811602" cy="3503914"/>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746" name="Google Shape;2746;p184"/>
          <p:cNvSpPr>
            <a:spLocks noGrp="1"/>
          </p:cNvSpPr>
          <p:nvPr>
            <p:ph type="pic" idx="2"/>
          </p:nvPr>
        </p:nvSpPr>
        <p:spPr>
          <a:xfrm>
            <a:off x="348885" y="1050131"/>
            <a:ext cx="3610500" cy="3503400"/>
          </a:xfrm>
          <a:prstGeom prst="roundRect">
            <a:avLst>
              <a:gd name="adj" fmla="val 2189"/>
            </a:avLst>
          </a:prstGeom>
          <a:noFill/>
          <a:ln>
            <a:noFill/>
          </a:ln>
        </p:spPr>
      </p:sp>
      <p:sp>
        <p:nvSpPr>
          <p:cNvPr id="2747" name="Google Shape;2747;p184"/>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48" name="Google Shape;2748;p18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749" name="Google Shape;2749;p184"/>
          <p:cNvSpPr txBox="1">
            <a:spLocks noGrp="1"/>
          </p:cNvSpPr>
          <p:nvPr>
            <p:ph type="body" idx="1"/>
          </p:nvPr>
        </p:nvSpPr>
        <p:spPr>
          <a:xfrm>
            <a:off x="4269784" y="2860581"/>
            <a:ext cx="4356900" cy="14613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solidFill>
                  <a:schemeClr val="dk1"/>
                </a:solidFill>
              </a:defRPr>
            </a:lvl1pPr>
            <a:lvl2pPr marL="914400" lvl="1" indent="-280031" algn="l">
              <a:lnSpc>
                <a:spcPct val="105000"/>
              </a:lnSpc>
              <a:spcBef>
                <a:spcPts val="1350"/>
              </a:spcBef>
              <a:spcAft>
                <a:spcPts val="0"/>
              </a:spcAft>
              <a:buClr>
                <a:srgbClr val="DA0025"/>
              </a:buClr>
              <a:buSzPts val="810"/>
              <a:buChar char="●"/>
              <a:defRPr sz="900">
                <a:solidFill>
                  <a:schemeClr val="dk1"/>
                </a:solidFill>
              </a:defRPr>
            </a:lvl2pPr>
            <a:lvl3pPr marL="1371600" lvl="2" indent="-271459" algn="l">
              <a:lnSpc>
                <a:spcPct val="105000"/>
              </a:lnSpc>
              <a:spcBef>
                <a:spcPts val="1350"/>
              </a:spcBef>
              <a:spcAft>
                <a:spcPts val="0"/>
              </a:spcAft>
              <a:buClr>
                <a:srgbClr val="DA0025"/>
              </a:buClr>
              <a:buSzPts val="675"/>
              <a:buChar char="●"/>
              <a:defRPr sz="750">
                <a:solidFill>
                  <a:schemeClr val="dk1"/>
                </a:solidFill>
              </a:defRPr>
            </a:lvl3pPr>
            <a:lvl4pPr marL="1828800" lvl="3" indent="-262887" algn="l">
              <a:lnSpc>
                <a:spcPct val="105000"/>
              </a:lnSpc>
              <a:spcBef>
                <a:spcPts val="1350"/>
              </a:spcBef>
              <a:spcAft>
                <a:spcPts val="0"/>
              </a:spcAft>
              <a:buClr>
                <a:srgbClr val="DA0025"/>
              </a:buClr>
              <a:buSzPts val="540"/>
              <a:buChar char="●"/>
              <a:defRPr sz="600">
                <a:solidFill>
                  <a:schemeClr val="dk1"/>
                </a:solidFill>
              </a:defRPr>
            </a:lvl4pPr>
            <a:lvl5pPr marL="2286000" lvl="4" indent="-254315" algn="l">
              <a:lnSpc>
                <a:spcPct val="105000"/>
              </a:lnSpc>
              <a:spcBef>
                <a:spcPts val="1350"/>
              </a:spcBef>
              <a:spcAft>
                <a:spcPts val="0"/>
              </a:spcAft>
              <a:buClr>
                <a:srgbClr val="DA0025"/>
              </a:buClr>
              <a:buSzPts val="405"/>
              <a:buChar char="●"/>
              <a:defRPr sz="450">
                <a:solidFill>
                  <a:schemeClr val="dk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40505" algn="l">
              <a:lnSpc>
                <a:spcPct val="90000"/>
              </a:lnSpc>
              <a:spcBef>
                <a:spcPts val="375"/>
              </a:spcBef>
              <a:spcAft>
                <a:spcPts val="0"/>
              </a:spcAft>
              <a:buClr>
                <a:schemeClr val="dk1"/>
              </a:buClr>
              <a:buSzPts val="187"/>
              <a:buChar char="•"/>
              <a:defRPr sz="100"/>
            </a:lvl7pPr>
            <a:lvl8pPr marL="3657600" lvl="7" indent="-240505" algn="l">
              <a:lnSpc>
                <a:spcPct val="90000"/>
              </a:lnSpc>
              <a:spcBef>
                <a:spcPts val="375"/>
              </a:spcBef>
              <a:spcAft>
                <a:spcPts val="0"/>
              </a:spcAft>
              <a:buClr>
                <a:schemeClr val="dk1"/>
              </a:buClr>
              <a:buSzPts val="187"/>
              <a:buChar char="•"/>
              <a:defRPr sz="100"/>
            </a:lvl8pPr>
            <a:lvl9pPr marL="4114800" lvl="8" indent="-240505" algn="l">
              <a:lnSpc>
                <a:spcPct val="90000"/>
              </a:lnSpc>
              <a:spcBef>
                <a:spcPts val="375"/>
              </a:spcBef>
              <a:spcAft>
                <a:spcPts val="0"/>
              </a:spcAft>
              <a:buClr>
                <a:schemeClr val="dk1"/>
              </a:buClr>
              <a:buSzPts val="187"/>
              <a:buChar char="•"/>
              <a:defRPr sz="100"/>
            </a:lvl9pPr>
          </a:lstStyle>
          <a:p>
            <a:endParaRPr/>
          </a:p>
        </p:txBody>
      </p:sp>
      <p:sp>
        <p:nvSpPr>
          <p:cNvPr id="2750" name="Google Shape;2750;p184"/>
          <p:cNvSpPr txBox="1">
            <a:spLocks noGrp="1"/>
          </p:cNvSpPr>
          <p:nvPr>
            <p:ph type="subTitle" idx="3"/>
          </p:nvPr>
        </p:nvSpPr>
        <p:spPr>
          <a:xfrm>
            <a:off x="4285633" y="2255269"/>
            <a:ext cx="4356900" cy="4737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2329"/>
              <a:buNone/>
              <a:defRPr sz="2587" b="1">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54_Custom Layout">
  <p:cSld name="54_Custom Layout">
    <p:bg>
      <p:bgPr>
        <a:blipFill>
          <a:blip r:embed="rId2">
            <a:alphaModFix/>
          </a:blip>
          <a:stretch>
            <a:fillRect/>
          </a:stretch>
        </a:blipFill>
        <a:effectLst/>
      </p:bgPr>
    </p:bg>
    <p:spTree>
      <p:nvGrpSpPr>
        <p:cNvPr id="1" name="Shape 2751"/>
        <p:cNvGrpSpPr/>
        <p:nvPr/>
      </p:nvGrpSpPr>
      <p:grpSpPr>
        <a:xfrm>
          <a:off x="0" y="0"/>
          <a:ext cx="0" cy="0"/>
          <a:chOff x="0" y="0"/>
          <a:chExt cx="0" cy="0"/>
        </a:xfrm>
      </p:grpSpPr>
      <p:sp>
        <p:nvSpPr>
          <p:cNvPr id="2752" name="Google Shape;2752;p185"/>
          <p:cNvSpPr/>
          <p:nvPr/>
        </p:nvSpPr>
        <p:spPr>
          <a:xfrm rot="10800000">
            <a:off x="4022638" y="1051975"/>
            <a:ext cx="4811602" cy="3503914"/>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753" name="Google Shape;2753;p185"/>
          <p:cNvSpPr>
            <a:spLocks noGrp="1"/>
          </p:cNvSpPr>
          <p:nvPr>
            <p:ph type="pic" idx="2"/>
          </p:nvPr>
        </p:nvSpPr>
        <p:spPr>
          <a:xfrm>
            <a:off x="348885" y="1050131"/>
            <a:ext cx="3610500" cy="3503400"/>
          </a:xfrm>
          <a:prstGeom prst="roundRect">
            <a:avLst>
              <a:gd name="adj" fmla="val 4573"/>
            </a:avLst>
          </a:prstGeom>
          <a:noFill/>
          <a:ln>
            <a:noFill/>
          </a:ln>
        </p:spPr>
      </p:sp>
      <p:sp>
        <p:nvSpPr>
          <p:cNvPr id="2754" name="Google Shape;2754;p185"/>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55" name="Google Shape;2755;p18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756" name="Google Shape;2756;p185"/>
          <p:cNvSpPr txBox="1">
            <a:spLocks noGrp="1"/>
          </p:cNvSpPr>
          <p:nvPr>
            <p:ph type="body" idx="1"/>
          </p:nvPr>
        </p:nvSpPr>
        <p:spPr>
          <a:xfrm>
            <a:off x="4291905" y="2200969"/>
            <a:ext cx="4379100" cy="2223600"/>
          </a:xfrm>
          <a:prstGeom prst="rect">
            <a:avLst/>
          </a:prstGeom>
          <a:noFill/>
          <a:ln>
            <a:noFill/>
          </a:ln>
        </p:spPr>
        <p:txBody>
          <a:bodyPr spcFirstLastPara="1" wrap="square" lIns="0" tIns="0" rIns="0" bIns="0" anchor="t" anchorCtr="0">
            <a:noAutofit/>
          </a:bodyPr>
          <a:lstStyle>
            <a:lvl1pPr marL="457200" lvl="0" indent="-288602" algn="l">
              <a:lnSpc>
                <a:spcPct val="100000"/>
              </a:lnSpc>
              <a:spcBef>
                <a:spcPts val="0"/>
              </a:spcBef>
              <a:spcAft>
                <a:spcPts val="0"/>
              </a:spcAft>
              <a:buClr>
                <a:srgbClr val="DA0025"/>
              </a:buClr>
              <a:buSzPts val="945"/>
              <a:buChar char="●"/>
              <a:defRPr sz="1050">
                <a:solidFill>
                  <a:schemeClr val="dk1"/>
                </a:solidFill>
              </a:defRPr>
            </a:lvl1pPr>
            <a:lvl2pPr marL="914400" lvl="1" indent="-280031" algn="l">
              <a:lnSpc>
                <a:spcPct val="100000"/>
              </a:lnSpc>
              <a:spcBef>
                <a:spcPts val="1125"/>
              </a:spcBef>
              <a:spcAft>
                <a:spcPts val="0"/>
              </a:spcAft>
              <a:buClr>
                <a:srgbClr val="DA0025"/>
              </a:buClr>
              <a:buSzPts val="810"/>
              <a:buChar char="●"/>
              <a:defRPr sz="900">
                <a:solidFill>
                  <a:schemeClr val="dk1"/>
                </a:solidFill>
              </a:defRPr>
            </a:lvl2pPr>
            <a:lvl3pPr marL="1371600" lvl="2" indent="-271459" algn="l">
              <a:lnSpc>
                <a:spcPct val="100000"/>
              </a:lnSpc>
              <a:spcBef>
                <a:spcPts val="1125"/>
              </a:spcBef>
              <a:spcAft>
                <a:spcPts val="0"/>
              </a:spcAft>
              <a:buClr>
                <a:srgbClr val="DA0025"/>
              </a:buClr>
              <a:buSzPts val="675"/>
              <a:buChar char="●"/>
              <a:defRPr sz="750">
                <a:solidFill>
                  <a:schemeClr val="dk1"/>
                </a:solidFill>
              </a:defRPr>
            </a:lvl3pPr>
            <a:lvl4pPr marL="1828800" lvl="3" indent="-262887" algn="l">
              <a:lnSpc>
                <a:spcPct val="100000"/>
              </a:lnSpc>
              <a:spcBef>
                <a:spcPts val="1125"/>
              </a:spcBef>
              <a:spcAft>
                <a:spcPts val="0"/>
              </a:spcAft>
              <a:buClr>
                <a:srgbClr val="DA0025"/>
              </a:buClr>
              <a:buSzPts val="540"/>
              <a:buChar char="●"/>
              <a:defRPr sz="600">
                <a:solidFill>
                  <a:schemeClr val="dk1"/>
                </a:solidFill>
              </a:defRPr>
            </a:lvl4pPr>
            <a:lvl5pPr marL="2286000" lvl="4" indent="-254315" algn="l">
              <a:lnSpc>
                <a:spcPct val="100000"/>
              </a:lnSpc>
              <a:spcBef>
                <a:spcPts val="1125"/>
              </a:spcBef>
              <a:spcAft>
                <a:spcPts val="0"/>
              </a:spcAft>
              <a:buClr>
                <a:srgbClr val="DA0025"/>
              </a:buClr>
              <a:buSzPts val="405"/>
              <a:buChar char="●"/>
              <a:defRPr sz="450">
                <a:solidFill>
                  <a:schemeClr val="dk1"/>
                </a:solidFill>
              </a:defRPr>
            </a:lvl5pPr>
            <a:lvl6pPr marL="2743200" lvl="5" indent="-271459" algn="l">
              <a:lnSpc>
                <a:spcPct val="100000"/>
              </a:lnSpc>
              <a:spcBef>
                <a:spcPts val="1125"/>
              </a:spcBef>
              <a:spcAft>
                <a:spcPts val="0"/>
              </a:spcAft>
              <a:buClr>
                <a:schemeClr val="dk1"/>
              </a:buClr>
              <a:buSzPts val="675"/>
              <a:buChar char="•"/>
              <a:defRPr sz="187"/>
            </a:lvl6pPr>
            <a:lvl7pPr marL="3200400" lvl="6" indent="-271459" algn="l">
              <a:lnSpc>
                <a:spcPct val="100000"/>
              </a:lnSpc>
              <a:spcBef>
                <a:spcPts val="1125"/>
              </a:spcBef>
              <a:spcAft>
                <a:spcPts val="0"/>
              </a:spcAft>
              <a:buClr>
                <a:schemeClr val="dk1"/>
              </a:buClr>
              <a:buSzPts val="675"/>
              <a:buChar char="•"/>
              <a:defRPr sz="187"/>
            </a:lvl7pPr>
            <a:lvl8pPr marL="3657600" lvl="7" indent="-271459" algn="l">
              <a:lnSpc>
                <a:spcPct val="100000"/>
              </a:lnSpc>
              <a:spcBef>
                <a:spcPts val="1125"/>
              </a:spcBef>
              <a:spcAft>
                <a:spcPts val="0"/>
              </a:spcAft>
              <a:buClr>
                <a:schemeClr val="dk1"/>
              </a:buClr>
              <a:buSzPts val="675"/>
              <a:buChar char="•"/>
              <a:defRPr sz="187"/>
            </a:lvl8pPr>
            <a:lvl9pPr marL="4114800" lvl="8" indent="-271459" algn="l">
              <a:lnSpc>
                <a:spcPct val="100000"/>
              </a:lnSpc>
              <a:spcBef>
                <a:spcPts val="1125"/>
              </a:spcBef>
              <a:spcAft>
                <a:spcPts val="1125"/>
              </a:spcAft>
              <a:buClr>
                <a:schemeClr val="dk1"/>
              </a:buClr>
              <a:buSzPts val="675"/>
              <a:buChar char="•"/>
              <a:defRPr sz="187"/>
            </a:lvl9pPr>
          </a:lstStyle>
          <a:p>
            <a:endParaRPr/>
          </a:p>
        </p:txBody>
      </p:sp>
      <p:sp>
        <p:nvSpPr>
          <p:cNvPr id="2757" name="Google Shape;2757;p185"/>
          <p:cNvSpPr txBox="1">
            <a:spLocks noGrp="1"/>
          </p:cNvSpPr>
          <p:nvPr>
            <p:ph type="subTitle" idx="3"/>
          </p:nvPr>
        </p:nvSpPr>
        <p:spPr>
          <a:xfrm>
            <a:off x="4280667" y="1293281"/>
            <a:ext cx="4379100" cy="4737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2329"/>
              <a:buNone/>
              <a:defRPr sz="2587" b="1">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55_Custom Layout">
  <p:cSld name="55_Custom Layout">
    <p:bg>
      <p:bgPr>
        <a:blipFill>
          <a:blip r:embed="rId2">
            <a:alphaModFix/>
          </a:blip>
          <a:stretch>
            <a:fillRect/>
          </a:stretch>
        </a:blipFill>
        <a:effectLst/>
      </p:bgPr>
    </p:bg>
    <p:spTree>
      <p:nvGrpSpPr>
        <p:cNvPr id="1" name="Shape 2758"/>
        <p:cNvGrpSpPr/>
        <p:nvPr/>
      </p:nvGrpSpPr>
      <p:grpSpPr>
        <a:xfrm>
          <a:off x="0" y="0"/>
          <a:ext cx="0" cy="0"/>
          <a:chOff x="0" y="0"/>
          <a:chExt cx="0" cy="0"/>
        </a:xfrm>
      </p:grpSpPr>
      <p:sp>
        <p:nvSpPr>
          <p:cNvPr id="2759" name="Google Shape;2759;p186"/>
          <p:cNvSpPr/>
          <p:nvPr/>
        </p:nvSpPr>
        <p:spPr>
          <a:xfrm rot="10800000">
            <a:off x="4022637" y="403751"/>
            <a:ext cx="4811602" cy="4152138"/>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760" name="Google Shape;2760;p186"/>
          <p:cNvSpPr>
            <a:spLocks noGrp="1"/>
          </p:cNvSpPr>
          <p:nvPr>
            <p:ph type="pic" idx="2"/>
          </p:nvPr>
        </p:nvSpPr>
        <p:spPr>
          <a:xfrm>
            <a:off x="348885" y="407194"/>
            <a:ext cx="3610500" cy="4146300"/>
          </a:xfrm>
          <a:prstGeom prst="roundRect">
            <a:avLst>
              <a:gd name="adj" fmla="val 3414"/>
            </a:avLst>
          </a:prstGeom>
          <a:noFill/>
          <a:ln>
            <a:noFill/>
          </a:ln>
        </p:spPr>
      </p:sp>
      <p:sp>
        <p:nvSpPr>
          <p:cNvPr id="2761" name="Google Shape;2761;p186"/>
          <p:cNvSpPr txBox="1">
            <a:spLocks noGrp="1"/>
          </p:cNvSpPr>
          <p:nvPr>
            <p:ph type="title"/>
          </p:nvPr>
        </p:nvSpPr>
        <p:spPr>
          <a:xfrm>
            <a:off x="4306618" y="786994"/>
            <a:ext cx="4369500" cy="812100"/>
          </a:xfrm>
          <a:prstGeom prst="rect">
            <a:avLst/>
          </a:prstGeom>
          <a:noFill/>
          <a:ln>
            <a:noFill/>
          </a:ln>
        </p:spPr>
        <p:txBody>
          <a:bodyPr spcFirstLastPara="1" wrap="square" lIns="0" tIns="0" rIns="0" bIns="0" anchor="t" anchorCtr="0">
            <a:noAutofit/>
          </a:bodyPr>
          <a:lstStyle>
            <a:lvl1pPr lvl="0" algn="l">
              <a:lnSpc>
                <a:spcPct val="97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62" name="Google Shape;2762;p18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763" name="Google Shape;2763;p186"/>
          <p:cNvSpPr txBox="1">
            <a:spLocks noGrp="1"/>
          </p:cNvSpPr>
          <p:nvPr>
            <p:ph type="body" idx="1"/>
          </p:nvPr>
        </p:nvSpPr>
        <p:spPr>
          <a:xfrm>
            <a:off x="4271406" y="2550318"/>
            <a:ext cx="4404600" cy="15501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solidFill>
                  <a:schemeClr val="dk1"/>
                </a:solidFill>
              </a:defRPr>
            </a:lvl1pPr>
            <a:lvl2pPr marL="914400" lvl="1" indent="-280031" algn="l">
              <a:lnSpc>
                <a:spcPct val="105000"/>
              </a:lnSpc>
              <a:spcBef>
                <a:spcPts val="1350"/>
              </a:spcBef>
              <a:spcAft>
                <a:spcPts val="0"/>
              </a:spcAft>
              <a:buClr>
                <a:srgbClr val="DA0025"/>
              </a:buClr>
              <a:buSzPts val="810"/>
              <a:buChar char="●"/>
              <a:defRPr sz="900">
                <a:solidFill>
                  <a:schemeClr val="dk1"/>
                </a:solidFill>
              </a:defRPr>
            </a:lvl2pPr>
            <a:lvl3pPr marL="1371600" lvl="2" indent="-271459" algn="l">
              <a:lnSpc>
                <a:spcPct val="105000"/>
              </a:lnSpc>
              <a:spcBef>
                <a:spcPts val="1350"/>
              </a:spcBef>
              <a:spcAft>
                <a:spcPts val="0"/>
              </a:spcAft>
              <a:buClr>
                <a:srgbClr val="DA0025"/>
              </a:buClr>
              <a:buSzPts val="675"/>
              <a:buChar char="●"/>
              <a:defRPr sz="750">
                <a:solidFill>
                  <a:schemeClr val="dk1"/>
                </a:solidFill>
              </a:defRPr>
            </a:lvl3pPr>
            <a:lvl4pPr marL="1828800" lvl="3" indent="-262887" algn="l">
              <a:lnSpc>
                <a:spcPct val="105000"/>
              </a:lnSpc>
              <a:spcBef>
                <a:spcPts val="1350"/>
              </a:spcBef>
              <a:spcAft>
                <a:spcPts val="0"/>
              </a:spcAft>
              <a:buClr>
                <a:srgbClr val="DA0025"/>
              </a:buClr>
              <a:buSzPts val="540"/>
              <a:buChar char="●"/>
              <a:defRPr sz="600">
                <a:solidFill>
                  <a:schemeClr val="dk1"/>
                </a:solidFill>
              </a:defRPr>
            </a:lvl4pPr>
            <a:lvl5pPr marL="2286000" lvl="4" indent="-254315" algn="l">
              <a:lnSpc>
                <a:spcPct val="105000"/>
              </a:lnSpc>
              <a:spcBef>
                <a:spcPts val="1350"/>
              </a:spcBef>
              <a:spcAft>
                <a:spcPts val="0"/>
              </a:spcAft>
              <a:buClr>
                <a:srgbClr val="DA0025"/>
              </a:buClr>
              <a:buSzPts val="405"/>
              <a:buChar char="●"/>
              <a:defRPr sz="450">
                <a:solidFill>
                  <a:schemeClr val="dk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764" name="Google Shape;2764;p186"/>
          <p:cNvSpPr txBox="1">
            <a:spLocks noGrp="1"/>
          </p:cNvSpPr>
          <p:nvPr>
            <p:ph type="subTitle" idx="3"/>
          </p:nvPr>
        </p:nvSpPr>
        <p:spPr>
          <a:xfrm>
            <a:off x="4306618" y="1828799"/>
            <a:ext cx="4369500" cy="4788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dk1"/>
              </a:buClr>
              <a:buSzPts val="1384"/>
              <a:buNone/>
              <a:defRPr sz="1537" b="1">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matchingName="56_Custom Layout">
  <p:cSld name="56_Custom Layout">
    <p:bg>
      <p:bgPr>
        <a:blipFill>
          <a:blip r:embed="rId2">
            <a:alphaModFix/>
          </a:blip>
          <a:stretch>
            <a:fillRect/>
          </a:stretch>
        </a:blipFill>
        <a:effectLst/>
      </p:bgPr>
    </p:bg>
    <p:spTree>
      <p:nvGrpSpPr>
        <p:cNvPr id="1" name="Shape 2765"/>
        <p:cNvGrpSpPr/>
        <p:nvPr/>
      </p:nvGrpSpPr>
      <p:grpSpPr>
        <a:xfrm>
          <a:off x="0" y="0"/>
          <a:ext cx="0" cy="0"/>
          <a:chOff x="0" y="0"/>
          <a:chExt cx="0" cy="0"/>
        </a:xfrm>
      </p:grpSpPr>
      <p:sp>
        <p:nvSpPr>
          <p:cNvPr id="2766" name="Google Shape;2766;p187"/>
          <p:cNvSpPr>
            <a:spLocks noGrp="1"/>
          </p:cNvSpPr>
          <p:nvPr>
            <p:ph type="pic" idx="2"/>
          </p:nvPr>
        </p:nvSpPr>
        <p:spPr>
          <a:xfrm>
            <a:off x="413170" y="428625"/>
            <a:ext cx="4203600" cy="4107600"/>
          </a:xfrm>
          <a:prstGeom prst="roundRect">
            <a:avLst>
              <a:gd name="adj" fmla="val 3414"/>
            </a:avLst>
          </a:prstGeom>
          <a:noFill/>
          <a:ln>
            <a:noFill/>
          </a:ln>
        </p:spPr>
      </p:sp>
      <p:sp>
        <p:nvSpPr>
          <p:cNvPr id="2767" name="Google Shape;2767;p187"/>
          <p:cNvSpPr txBox="1">
            <a:spLocks noGrp="1"/>
          </p:cNvSpPr>
          <p:nvPr>
            <p:ph type="title"/>
          </p:nvPr>
        </p:nvSpPr>
        <p:spPr>
          <a:xfrm>
            <a:off x="5056000" y="1482328"/>
            <a:ext cx="3864000" cy="1232400"/>
          </a:xfrm>
          <a:prstGeom prst="rect">
            <a:avLst/>
          </a:prstGeom>
          <a:noFill/>
          <a:ln>
            <a:noFill/>
          </a:ln>
        </p:spPr>
        <p:txBody>
          <a:bodyPr spcFirstLastPara="1" wrap="square" lIns="0" tIns="0" rIns="0" bIns="0" anchor="t" anchorCtr="0">
            <a:noAutofit/>
          </a:bodyPr>
          <a:lstStyle>
            <a:lvl1pPr lvl="0" algn="l">
              <a:lnSpc>
                <a:spcPct val="92000"/>
              </a:lnSpc>
              <a:spcBef>
                <a:spcPts val="0"/>
              </a:spcBef>
              <a:spcAft>
                <a:spcPts val="0"/>
              </a:spcAft>
              <a:buClr>
                <a:schemeClr val="dk1"/>
              </a:buClr>
              <a:buSzPts val="3037"/>
              <a:buFont typeface="Poppins"/>
              <a:buNone/>
              <a:defRPr sz="3037"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68" name="Google Shape;2768;p187"/>
          <p:cNvSpPr txBox="1">
            <a:spLocks noGrp="1"/>
          </p:cNvSpPr>
          <p:nvPr>
            <p:ph type="subTitle" idx="1"/>
          </p:nvPr>
        </p:nvSpPr>
        <p:spPr>
          <a:xfrm>
            <a:off x="5056000" y="2921794"/>
            <a:ext cx="3864000" cy="7467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dk1"/>
              </a:buClr>
              <a:buSzPts val="1384"/>
              <a:buFont typeface="Poppins SemiBold"/>
              <a:buNone/>
              <a:defRPr sz="1537">
                <a:solidFill>
                  <a:schemeClr val="dk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Font typeface="Poppins SemiBold"/>
              <a:buNone/>
              <a:defRPr sz="750">
                <a:latin typeface="Poppins SemiBold"/>
                <a:ea typeface="Poppins SemiBold"/>
                <a:cs typeface="Poppins SemiBold"/>
                <a:sym typeface="Poppins SemiBold"/>
              </a:defRPr>
            </a:lvl2pPr>
            <a:lvl3pPr lvl="2" algn="ctr">
              <a:lnSpc>
                <a:spcPct val="95000"/>
              </a:lnSpc>
              <a:spcBef>
                <a:spcPts val="1350"/>
              </a:spcBef>
              <a:spcAft>
                <a:spcPts val="0"/>
              </a:spcAft>
              <a:buClr>
                <a:schemeClr val="dk1"/>
              </a:buClr>
              <a:buSzPts val="607"/>
              <a:buFont typeface="Poppins SemiBold"/>
              <a:buNone/>
              <a:defRPr sz="675">
                <a:latin typeface="Poppins SemiBold"/>
                <a:ea typeface="Poppins SemiBold"/>
                <a:cs typeface="Poppins SemiBold"/>
                <a:sym typeface="Poppins SemiBold"/>
              </a:defRPr>
            </a:lvl3pPr>
            <a:lvl4pPr lvl="3" algn="ctr">
              <a:lnSpc>
                <a:spcPct val="95000"/>
              </a:lnSpc>
              <a:spcBef>
                <a:spcPts val="1350"/>
              </a:spcBef>
              <a:spcAft>
                <a:spcPts val="0"/>
              </a:spcAft>
              <a:buClr>
                <a:schemeClr val="dk1"/>
              </a:buClr>
              <a:buSzPts val="540"/>
              <a:buFont typeface="Poppins SemiBold"/>
              <a:buNone/>
              <a:defRPr sz="600">
                <a:latin typeface="Poppins SemiBold"/>
                <a:ea typeface="Poppins SemiBold"/>
                <a:cs typeface="Poppins SemiBold"/>
                <a:sym typeface="Poppins SemiBold"/>
              </a:defRPr>
            </a:lvl4pPr>
            <a:lvl5pPr lvl="4" algn="ctr">
              <a:lnSpc>
                <a:spcPct val="95000"/>
              </a:lnSpc>
              <a:spcBef>
                <a:spcPts val="1350"/>
              </a:spcBef>
              <a:spcAft>
                <a:spcPts val="0"/>
              </a:spcAft>
              <a:buClr>
                <a:schemeClr val="dk1"/>
              </a:buClr>
              <a:buSzPts val="540"/>
              <a:buFont typeface="Poppins SemiBold"/>
              <a:buNone/>
              <a:defRPr sz="600">
                <a:latin typeface="Poppins SemiBold"/>
                <a:ea typeface="Poppins SemiBold"/>
                <a:cs typeface="Poppins SemiBold"/>
                <a:sym typeface="Poppins SemiBold"/>
              </a:defRPr>
            </a:lvl5pPr>
            <a:lvl6pPr lvl="5"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a:endParaRPr/>
          </a:p>
        </p:txBody>
      </p:sp>
      <p:pic>
        <p:nvPicPr>
          <p:cNvPr id="2769" name="Google Shape;2769;p187"/>
          <p:cNvPicPr preferRelativeResize="0"/>
          <p:nvPr/>
        </p:nvPicPr>
        <p:blipFill rotWithShape="1">
          <a:blip r:embed="rId3">
            <a:alphaModFix/>
          </a:blip>
          <a:srcRect/>
          <a:stretch/>
        </p:blipFill>
        <p:spPr>
          <a:xfrm>
            <a:off x="8380847" y="4822425"/>
            <a:ext cx="539107" cy="160786"/>
          </a:xfrm>
          <a:prstGeom prst="rect">
            <a:avLst/>
          </a:prstGeom>
          <a:noFill/>
          <a:ln>
            <a:noFill/>
          </a:ln>
        </p:spPr>
      </p:pic>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57_Custom Layout">
  <p:cSld name="57_Custom Layout">
    <p:bg>
      <p:bgPr>
        <a:blipFill>
          <a:blip r:embed="rId2">
            <a:alphaModFix/>
          </a:blip>
          <a:stretch>
            <a:fillRect/>
          </a:stretch>
        </a:blipFill>
        <a:effectLst/>
      </p:bgPr>
    </p:bg>
    <p:spTree>
      <p:nvGrpSpPr>
        <p:cNvPr id="1" name="Shape 2770"/>
        <p:cNvGrpSpPr/>
        <p:nvPr/>
      </p:nvGrpSpPr>
      <p:grpSpPr>
        <a:xfrm>
          <a:off x="0" y="0"/>
          <a:ext cx="0" cy="0"/>
          <a:chOff x="0" y="0"/>
          <a:chExt cx="0" cy="0"/>
        </a:xfrm>
      </p:grpSpPr>
      <p:sp>
        <p:nvSpPr>
          <p:cNvPr id="2771" name="Google Shape;2771;p188"/>
          <p:cNvSpPr/>
          <p:nvPr/>
        </p:nvSpPr>
        <p:spPr>
          <a:xfrm>
            <a:off x="336654" y="364332"/>
            <a:ext cx="3622800" cy="4182000"/>
          </a:xfrm>
          <a:prstGeom prst="roundRect">
            <a:avLst>
              <a:gd name="adj" fmla="val 2420"/>
            </a:avLst>
          </a:prstGeom>
          <a:gradFill>
            <a:gsLst>
              <a:gs pos="0">
                <a:srgbClr val="EF0016"/>
              </a:gs>
              <a:gs pos="72000">
                <a:schemeClr val="dk1"/>
              </a:gs>
              <a:gs pos="100000">
                <a:schemeClr val="dk1"/>
              </a:gs>
            </a:gsLst>
            <a:lin ang="2700006"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772" name="Google Shape;2772;p188"/>
          <p:cNvSpPr txBox="1">
            <a:spLocks noGrp="1"/>
          </p:cNvSpPr>
          <p:nvPr>
            <p:ph type="title"/>
          </p:nvPr>
        </p:nvSpPr>
        <p:spPr>
          <a:xfrm>
            <a:off x="579666" y="1486125"/>
            <a:ext cx="3230400" cy="1214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037"/>
              <a:buFont typeface="Poppins"/>
              <a:buNone/>
              <a:defRPr sz="3037"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73" name="Google Shape;2773;p18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774" name="Google Shape;2774;p188"/>
          <p:cNvSpPr>
            <a:spLocks noGrp="1"/>
          </p:cNvSpPr>
          <p:nvPr>
            <p:ph type="pic" idx="2"/>
          </p:nvPr>
        </p:nvSpPr>
        <p:spPr>
          <a:xfrm>
            <a:off x="4049979" y="364331"/>
            <a:ext cx="4778400" cy="4189200"/>
          </a:xfrm>
          <a:prstGeom prst="roundRect">
            <a:avLst>
              <a:gd name="adj" fmla="val 4803"/>
            </a:avLst>
          </a:prstGeom>
          <a:noFill/>
          <a:ln>
            <a:noFill/>
          </a:ln>
        </p:spPr>
      </p:sp>
      <p:sp>
        <p:nvSpPr>
          <p:cNvPr id="2775" name="Google Shape;2775;p188"/>
          <p:cNvSpPr txBox="1">
            <a:spLocks noGrp="1"/>
          </p:cNvSpPr>
          <p:nvPr>
            <p:ph type="subTitle" idx="1"/>
          </p:nvPr>
        </p:nvSpPr>
        <p:spPr>
          <a:xfrm>
            <a:off x="579666" y="2912794"/>
            <a:ext cx="3230400" cy="7467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lt1"/>
              </a:buClr>
              <a:buSzPts val="1384"/>
              <a:buFont typeface="Poppins SemiBold"/>
              <a:buNone/>
              <a:defRPr sz="1537">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Font typeface="Poppins SemiBold"/>
              <a:buNone/>
              <a:defRPr sz="750">
                <a:latin typeface="Poppins SemiBold"/>
                <a:ea typeface="Poppins SemiBold"/>
                <a:cs typeface="Poppins SemiBold"/>
                <a:sym typeface="Poppins SemiBold"/>
              </a:defRPr>
            </a:lvl2pPr>
            <a:lvl3pPr lvl="2" algn="ctr">
              <a:lnSpc>
                <a:spcPct val="95000"/>
              </a:lnSpc>
              <a:spcBef>
                <a:spcPts val="1350"/>
              </a:spcBef>
              <a:spcAft>
                <a:spcPts val="0"/>
              </a:spcAft>
              <a:buClr>
                <a:schemeClr val="dk1"/>
              </a:buClr>
              <a:buSzPts val="607"/>
              <a:buFont typeface="Poppins SemiBold"/>
              <a:buNone/>
              <a:defRPr sz="675">
                <a:latin typeface="Poppins SemiBold"/>
                <a:ea typeface="Poppins SemiBold"/>
                <a:cs typeface="Poppins SemiBold"/>
                <a:sym typeface="Poppins SemiBold"/>
              </a:defRPr>
            </a:lvl3pPr>
            <a:lvl4pPr lvl="3" algn="ctr">
              <a:lnSpc>
                <a:spcPct val="95000"/>
              </a:lnSpc>
              <a:spcBef>
                <a:spcPts val="1350"/>
              </a:spcBef>
              <a:spcAft>
                <a:spcPts val="0"/>
              </a:spcAft>
              <a:buClr>
                <a:schemeClr val="dk1"/>
              </a:buClr>
              <a:buSzPts val="540"/>
              <a:buFont typeface="Poppins SemiBold"/>
              <a:buNone/>
              <a:defRPr sz="600">
                <a:latin typeface="Poppins SemiBold"/>
                <a:ea typeface="Poppins SemiBold"/>
                <a:cs typeface="Poppins SemiBold"/>
                <a:sym typeface="Poppins SemiBold"/>
              </a:defRPr>
            </a:lvl4pPr>
            <a:lvl5pPr lvl="4" algn="ctr">
              <a:lnSpc>
                <a:spcPct val="95000"/>
              </a:lnSpc>
              <a:spcBef>
                <a:spcPts val="1350"/>
              </a:spcBef>
              <a:spcAft>
                <a:spcPts val="0"/>
              </a:spcAft>
              <a:buClr>
                <a:schemeClr val="dk1"/>
              </a:buClr>
              <a:buSzPts val="540"/>
              <a:buFont typeface="Poppins SemiBold"/>
              <a:buNone/>
              <a:defRPr sz="600">
                <a:latin typeface="Poppins SemiBold"/>
                <a:ea typeface="Poppins SemiBold"/>
                <a:cs typeface="Poppins SemiBold"/>
                <a:sym typeface="Poppins SemiBold"/>
              </a:defRPr>
            </a:lvl5pPr>
            <a:lvl6pPr lvl="5"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58_Custom Layout">
  <p:cSld name="58_Custom Layout">
    <p:bg>
      <p:bgPr>
        <a:blipFill>
          <a:blip r:embed="rId2">
            <a:alphaModFix/>
          </a:blip>
          <a:stretch>
            <a:fillRect/>
          </a:stretch>
        </a:blipFill>
        <a:effectLst/>
      </p:bgPr>
    </p:bg>
    <p:spTree>
      <p:nvGrpSpPr>
        <p:cNvPr id="1" name="Shape 2776"/>
        <p:cNvGrpSpPr/>
        <p:nvPr/>
      </p:nvGrpSpPr>
      <p:grpSpPr>
        <a:xfrm>
          <a:off x="0" y="0"/>
          <a:ext cx="0" cy="0"/>
          <a:chOff x="0" y="0"/>
          <a:chExt cx="0" cy="0"/>
        </a:xfrm>
      </p:grpSpPr>
      <p:sp>
        <p:nvSpPr>
          <p:cNvPr id="2777" name="Google Shape;2777;p189"/>
          <p:cNvSpPr/>
          <p:nvPr/>
        </p:nvSpPr>
        <p:spPr>
          <a:xfrm>
            <a:off x="3351134" y="1050822"/>
            <a:ext cx="5494800" cy="3495300"/>
          </a:xfrm>
          <a:prstGeom prst="roundRect">
            <a:avLst>
              <a:gd name="adj" fmla="val 242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778" name="Google Shape;2778;p189"/>
          <p:cNvSpPr txBox="1">
            <a:spLocks noGrp="1"/>
          </p:cNvSpPr>
          <p:nvPr>
            <p:ph type="title"/>
          </p:nvPr>
        </p:nvSpPr>
        <p:spPr>
          <a:xfrm>
            <a:off x="309268" y="336522"/>
            <a:ext cx="6005400" cy="391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SemiBold"/>
              <a:buNone/>
              <a:defRPr sz="2550">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79" name="Google Shape;2779;p18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780" name="Google Shape;2780;p189"/>
          <p:cNvSpPr txBox="1">
            <a:spLocks noGrp="1"/>
          </p:cNvSpPr>
          <p:nvPr>
            <p:ph type="body" idx="1"/>
          </p:nvPr>
        </p:nvSpPr>
        <p:spPr>
          <a:xfrm>
            <a:off x="309268" y="1367466"/>
            <a:ext cx="2744400" cy="17319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lvl1pPr>
            <a:lvl2pPr marL="914400" lvl="1" indent="-280031" algn="l">
              <a:lnSpc>
                <a:spcPct val="105000"/>
              </a:lnSpc>
              <a:spcBef>
                <a:spcPts val="1350"/>
              </a:spcBef>
              <a:spcAft>
                <a:spcPts val="0"/>
              </a:spcAft>
              <a:buClr>
                <a:srgbClr val="DA0025"/>
              </a:buClr>
              <a:buSzPts val="810"/>
              <a:buChar char="●"/>
              <a:defRPr sz="900"/>
            </a:lvl2pPr>
            <a:lvl3pPr marL="1371600" lvl="2" indent="-271459" algn="l">
              <a:lnSpc>
                <a:spcPct val="105000"/>
              </a:lnSpc>
              <a:spcBef>
                <a:spcPts val="1350"/>
              </a:spcBef>
              <a:spcAft>
                <a:spcPts val="0"/>
              </a:spcAft>
              <a:buClr>
                <a:srgbClr val="DA0025"/>
              </a:buClr>
              <a:buSzPts val="675"/>
              <a:buChar char="●"/>
              <a:defRPr sz="750"/>
            </a:lvl3pPr>
            <a:lvl4pPr marL="1828800" lvl="3" indent="-262887" algn="l">
              <a:lnSpc>
                <a:spcPct val="105000"/>
              </a:lnSpc>
              <a:spcBef>
                <a:spcPts val="1350"/>
              </a:spcBef>
              <a:spcAft>
                <a:spcPts val="0"/>
              </a:spcAft>
              <a:buClr>
                <a:srgbClr val="DA0025"/>
              </a:buClr>
              <a:buSzPts val="540"/>
              <a:buChar char="●"/>
              <a:defRPr sz="600"/>
            </a:lvl4pPr>
            <a:lvl5pPr marL="2286000" lvl="4" indent="-254315" algn="l">
              <a:lnSpc>
                <a:spcPct val="105000"/>
              </a:lnSpc>
              <a:spcBef>
                <a:spcPts val="1350"/>
              </a:spcBef>
              <a:spcAft>
                <a:spcPts val="0"/>
              </a:spcAft>
              <a:buClr>
                <a:srgbClr val="DA0025"/>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781" name="Google Shape;2781;p189"/>
          <p:cNvSpPr txBox="1">
            <a:spLocks noGrp="1"/>
          </p:cNvSpPr>
          <p:nvPr>
            <p:ph type="subTitle" idx="2"/>
          </p:nvPr>
        </p:nvSpPr>
        <p:spPr>
          <a:xfrm>
            <a:off x="310260" y="994462"/>
            <a:ext cx="2743200" cy="2583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2782" name="Google Shape;2782;p189"/>
          <p:cNvSpPr txBox="1">
            <a:spLocks noGrp="1"/>
          </p:cNvSpPr>
          <p:nvPr>
            <p:ph type="subTitle" idx="3"/>
          </p:nvPr>
        </p:nvSpPr>
        <p:spPr>
          <a:xfrm>
            <a:off x="3569741" y="1194000"/>
            <a:ext cx="3029400" cy="2055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087"/>
              <a:buFont typeface="Poppins"/>
              <a:buNone/>
              <a:defRPr sz="1087"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
        <p:nvSpPr>
          <p:cNvPr id="2783" name="Google Shape;2783;p189"/>
          <p:cNvSpPr txBox="1">
            <a:spLocks noGrp="1"/>
          </p:cNvSpPr>
          <p:nvPr>
            <p:ph type="subTitle" idx="4"/>
          </p:nvPr>
        </p:nvSpPr>
        <p:spPr>
          <a:xfrm>
            <a:off x="3569741" y="4324003"/>
            <a:ext cx="1473000" cy="1158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525"/>
              <a:buFont typeface="Poppins"/>
              <a:buNone/>
              <a:defRPr sz="525"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59_Custom Layout">
  <p:cSld name="59_Custom Layout">
    <p:bg>
      <p:bgPr>
        <a:blipFill>
          <a:blip r:embed="rId2">
            <a:alphaModFix/>
          </a:blip>
          <a:stretch>
            <a:fillRect/>
          </a:stretch>
        </a:blipFill>
        <a:effectLst/>
      </p:bgPr>
    </p:bg>
    <p:spTree>
      <p:nvGrpSpPr>
        <p:cNvPr id="1" name="Shape 2784"/>
        <p:cNvGrpSpPr/>
        <p:nvPr/>
      </p:nvGrpSpPr>
      <p:grpSpPr>
        <a:xfrm>
          <a:off x="0" y="0"/>
          <a:ext cx="0" cy="0"/>
          <a:chOff x="0" y="0"/>
          <a:chExt cx="0" cy="0"/>
        </a:xfrm>
      </p:grpSpPr>
      <p:sp>
        <p:nvSpPr>
          <p:cNvPr id="2785" name="Google Shape;2785;p190"/>
          <p:cNvSpPr/>
          <p:nvPr/>
        </p:nvSpPr>
        <p:spPr>
          <a:xfrm>
            <a:off x="309268" y="1053646"/>
            <a:ext cx="8536500" cy="3481500"/>
          </a:xfrm>
          <a:prstGeom prst="roundRect">
            <a:avLst>
              <a:gd name="adj" fmla="val 242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786" name="Google Shape;2786;p190"/>
          <p:cNvSpPr txBox="1">
            <a:spLocks noGrp="1"/>
          </p:cNvSpPr>
          <p:nvPr>
            <p:ph type="title"/>
          </p:nvPr>
        </p:nvSpPr>
        <p:spPr>
          <a:xfrm>
            <a:off x="309270" y="314400"/>
            <a:ext cx="8536500" cy="3915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87" name="Google Shape;2787;p19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788" name="Google Shape;2788;p190"/>
          <p:cNvSpPr txBox="1">
            <a:spLocks noGrp="1"/>
          </p:cNvSpPr>
          <p:nvPr>
            <p:ph type="subTitle" idx="1"/>
          </p:nvPr>
        </p:nvSpPr>
        <p:spPr>
          <a:xfrm>
            <a:off x="558874" y="1200731"/>
            <a:ext cx="3029400" cy="2055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087"/>
              <a:buFont typeface="Poppins"/>
              <a:buNone/>
              <a:defRPr sz="1087"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
        <p:nvSpPr>
          <p:cNvPr id="2789" name="Google Shape;2789;p190"/>
          <p:cNvSpPr txBox="1">
            <a:spLocks noGrp="1"/>
          </p:cNvSpPr>
          <p:nvPr>
            <p:ph type="subTitle" idx="2"/>
          </p:nvPr>
        </p:nvSpPr>
        <p:spPr>
          <a:xfrm>
            <a:off x="558874" y="4330734"/>
            <a:ext cx="1473000" cy="1158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525"/>
              <a:buFont typeface="Poppins"/>
              <a:buNone/>
              <a:defRPr sz="525"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60_Custom Layout">
  <p:cSld name="60_Custom Layout">
    <p:bg>
      <p:bgPr>
        <a:blipFill>
          <a:blip r:embed="rId2">
            <a:alphaModFix/>
          </a:blip>
          <a:stretch>
            <a:fillRect/>
          </a:stretch>
        </a:blipFill>
        <a:effectLst/>
      </p:bgPr>
    </p:bg>
    <p:spTree>
      <p:nvGrpSpPr>
        <p:cNvPr id="1" name="Shape 2790"/>
        <p:cNvGrpSpPr/>
        <p:nvPr/>
      </p:nvGrpSpPr>
      <p:grpSpPr>
        <a:xfrm>
          <a:off x="0" y="0"/>
          <a:ext cx="0" cy="0"/>
          <a:chOff x="0" y="0"/>
          <a:chExt cx="0" cy="0"/>
        </a:xfrm>
      </p:grpSpPr>
      <p:sp>
        <p:nvSpPr>
          <p:cNvPr id="2791" name="Google Shape;2791;p191"/>
          <p:cNvSpPr/>
          <p:nvPr/>
        </p:nvSpPr>
        <p:spPr>
          <a:xfrm>
            <a:off x="4028551" y="325460"/>
            <a:ext cx="4842900" cy="4231800"/>
          </a:xfrm>
          <a:prstGeom prst="roundRect">
            <a:avLst>
              <a:gd name="adj" fmla="val 1352"/>
            </a:avLst>
          </a:prstGeom>
          <a:gradFill>
            <a:gsLst>
              <a:gs pos="0">
                <a:srgbClr val="FFFFFF"/>
              </a:gs>
              <a:gs pos="56000">
                <a:srgbClr val="F1F1FA"/>
              </a:gs>
              <a:gs pos="78000">
                <a:srgbClr val="E8EAF7"/>
              </a:gs>
              <a:gs pos="100000">
                <a:srgbClr val="E4E7F6"/>
              </a:gs>
            </a:gsLst>
            <a:lin ang="2700006" scaled="0"/>
          </a:gradFill>
          <a:ln w="7150" cap="flat" cmpd="sng">
            <a:solidFill>
              <a:srgbClr val="F2F4FC"/>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792" name="Google Shape;2792;p191"/>
          <p:cNvSpPr txBox="1">
            <a:spLocks noGrp="1"/>
          </p:cNvSpPr>
          <p:nvPr>
            <p:ph type="title"/>
          </p:nvPr>
        </p:nvSpPr>
        <p:spPr>
          <a:xfrm>
            <a:off x="309268" y="314399"/>
            <a:ext cx="3349200" cy="13431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93" name="Google Shape;2793;p19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794" name="Google Shape;2794;p191"/>
          <p:cNvSpPr txBox="1">
            <a:spLocks noGrp="1"/>
          </p:cNvSpPr>
          <p:nvPr>
            <p:ph type="body" idx="1"/>
          </p:nvPr>
        </p:nvSpPr>
        <p:spPr>
          <a:xfrm>
            <a:off x="292941" y="1935412"/>
            <a:ext cx="3364200" cy="2733600"/>
          </a:xfrm>
          <a:prstGeom prst="rect">
            <a:avLst/>
          </a:prstGeom>
          <a:noFill/>
          <a:ln>
            <a:noFill/>
          </a:ln>
        </p:spPr>
        <p:txBody>
          <a:bodyPr spcFirstLastPara="1" wrap="square" lIns="0" tIns="0" rIns="0" bIns="0" anchor="t" anchorCtr="0">
            <a:noAutofit/>
          </a:bodyPr>
          <a:lstStyle>
            <a:lvl1pPr marL="457200" lvl="0" indent="-284316" algn="l">
              <a:lnSpc>
                <a:spcPct val="105000"/>
              </a:lnSpc>
              <a:spcBef>
                <a:spcPts val="1350"/>
              </a:spcBef>
              <a:spcAft>
                <a:spcPts val="0"/>
              </a:spcAft>
              <a:buClr>
                <a:srgbClr val="DA0025"/>
              </a:buClr>
              <a:buSzPts val="877"/>
              <a:buChar char="●"/>
              <a:defRPr sz="975"/>
            </a:lvl1pPr>
            <a:lvl2pPr marL="914400" lvl="1" indent="-271459" algn="l">
              <a:lnSpc>
                <a:spcPct val="105000"/>
              </a:lnSpc>
              <a:spcBef>
                <a:spcPts val="1350"/>
              </a:spcBef>
              <a:spcAft>
                <a:spcPts val="0"/>
              </a:spcAft>
              <a:buClr>
                <a:srgbClr val="DA0025"/>
              </a:buClr>
              <a:buSzPts val="675"/>
              <a:buChar char="●"/>
              <a:defRPr sz="750"/>
            </a:lvl2pPr>
            <a:lvl3pPr marL="1371600" lvl="2" indent="-267173" algn="l">
              <a:lnSpc>
                <a:spcPct val="105000"/>
              </a:lnSpc>
              <a:spcBef>
                <a:spcPts val="1350"/>
              </a:spcBef>
              <a:spcAft>
                <a:spcPts val="0"/>
              </a:spcAft>
              <a:buClr>
                <a:srgbClr val="DA0025"/>
              </a:buClr>
              <a:buSzPts val="607"/>
              <a:buChar char="●"/>
              <a:defRPr sz="675"/>
            </a:lvl3pPr>
            <a:lvl4pPr marL="1828800" lvl="3" indent="-258601" algn="l">
              <a:lnSpc>
                <a:spcPct val="105000"/>
              </a:lnSpc>
              <a:spcBef>
                <a:spcPts val="1350"/>
              </a:spcBef>
              <a:spcAft>
                <a:spcPts val="0"/>
              </a:spcAft>
              <a:buClr>
                <a:srgbClr val="DA0025"/>
              </a:buClr>
              <a:buSzPts val="472"/>
              <a:buChar char="●"/>
              <a:defRPr sz="525"/>
            </a:lvl4pPr>
            <a:lvl5pPr marL="2286000" lvl="4" indent="-252172" algn="l">
              <a:lnSpc>
                <a:spcPct val="105000"/>
              </a:lnSpc>
              <a:spcBef>
                <a:spcPts val="1350"/>
              </a:spcBef>
              <a:spcAft>
                <a:spcPts val="0"/>
              </a:spcAft>
              <a:buClr>
                <a:srgbClr val="DA0025"/>
              </a:buClr>
              <a:buSzPts val="371"/>
              <a:buChar char="●"/>
              <a:defRPr sz="412"/>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795" name="Google Shape;2795;p191"/>
          <p:cNvSpPr txBox="1">
            <a:spLocks noGrp="1"/>
          </p:cNvSpPr>
          <p:nvPr>
            <p:ph type="subTitle" idx="2"/>
          </p:nvPr>
        </p:nvSpPr>
        <p:spPr>
          <a:xfrm>
            <a:off x="4201717" y="483989"/>
            <a:ext cx="3029400" cy="2055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087"/>
              <a:buFont typeface="Poppins"/>
              <a:buNone/>
              <a:defRPr sz="1087"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
        <p:nvSpPr>
          <p:cNvPr id="2796" name="Google Shape;2796;p191"/>
          <p:cNvSpPr txBox="1">
            <a:spLocks noGrp="1"/>
          </p:cNvSpPr>
          <p:nvPr>
            <p:ph type="subTitle" idx="3"/>
          </p:nvPr>
        </p:nvSpPr>
        <p:spPr>
          <a:xfrm>
            <a:off x="4208019" y="777149"/>
            <a:ext cx="1473000" cy="1158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525"/>
              <a:buFont typeface="Poppins Medium"/>
              <a:buNone/>
              <a:defRPr sz="525"/>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61_Custom Layout">
  <p:cSld name="61_Custom Layout">
    <p:bg>
      <p:bgPr>
        <a:blipFill>
          <a:blip r:embed="rId2">
            <a:alphaModFix/>
          </a:blip>
          <a:stretch>
            <a:fillRect/>
          </a:stretch>
        </a:blipFill>
        <a:effectLst/>
      </p:bgPr>
    </p:bg>
    <p:spTree>
      <p:nvGrpSpPr>
        <p:cNvPr id="1" name="Shape 2797"/>
        <p:cNvGrpSpPr/>
        <p:nvPr/>
      </p:nvGrpSpPr>
      <p:grpSpPr>
        <a:xfrm>
          <a:off x="0" y="0"/>
          <a:ext cx="0" cy="0"/>
          <a:chOff x="0" y="0"/>
          <a:chExt cx="0" cy="0"/>
        </a:xfrm>
      </p:grpSpPr>
      <p:sp>
        <p:nvSpPr>
          <p:cNvPr id="2798" name="Google Shape;2798;p192"/>
          <p:cNvSpPr/>
          <p:nvPr/>
        </p:nvSpPr>
        <p:spPr>
          <a:xfrm>
            <a:off x="3114269" y="325460"/>
            <a:ext cx="5757000" cy="4231800"/>
          </a:xfrm>
          <a:prstGeom prst="roundRect">
            <a:avLst>
              <a:gd name="adj" fmla="val 1352"/>
            </a:avLst>
          </a:prstGeom>
          <a:gradFill>
            <a:gsLst>
              <a:gs pos="0">
                <a:srgbClr val="FFFFFF"/>
              </a:gs>
              <a:gs pos="56000">
                <a:srgbClr val="F1F1FA"/>
              </a:gs>
              <a:gs pos="78000">
                <a:srgbClr val="E8EAF7"/>
              </a:gs>
              <a:gs pos="100000">
                <a:srgbClr val="E4E7F6"/>
              </a:gs>
            </a:gsLst>
            <a:lin ang="2700006" scaled="0"/>
          </a:gradFill>
          <a:ln w="7150" cap="flat" cmpd="sng">
            <a:solidFill>
              <a:srgbClr val="F2F4FC"/>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799" name="Google Shape;2799;p192"/>
          <p:cNvSpPr txBox="1">
            <a:spLocks noGrp="1"/>
          </p:cNvSpPr>
          <p:nvPr>
            <p:ph type="title"/>
          </p:nvPr>
        </p:nvSpPr>
        <p:spPr>
          <a:xfrm>
            <a:off x="309268" y="314399"/>
            <a:ext cx="2676300" cy="13431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800" name="Google Shape;2800;p19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801" name="Google Shape;2801;p192"/>
          <p:cNvSpPr txBox="1">
            <a:spLocks noGrp="1"/>
          </p:cNvSpPr>
          <p:nvPr>
            <p:ph type="subTitle" idx="1"/>
          </p:nvPr>
        </p:nvSpPr>
        <p:spPr>
          <a:xfrm>
            <a:off x="3305988" y="3176781"/>
            <a:ext cx="1473000" cy="1158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525"/>
              <a:buFont typeface="Poppins Medium"/>
              <a:buNone/>
              <a:defRPr sz="525"/>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
        <p:nvSpPr>
          <p:cNvPr id="2802" name="Google Shape;2802;p192"/>
          <p:cNvSpPr txBox="1">
            <a:spLocks noGrp="1"/>
          </p:cNvSpPr>
          <p:nvPr>
            <p:ph type="subTitle" idx="2"/>
          </p:nvPr>
        </p:nvSpPr>
        <p:spPr>
          <a:xfrm>
            <a:off x="3314747" y="521991"/>
            <a:ext cx="2781600" cy="1941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087"/>
              <a:buFont typeface="Poppins"/>
              <a:buNone/>
              <a:defRPr sz="1087" b="1">
                <a:latin typeface="Poppins"/>
                <a:ea typeface="Poppins"/>
                <a:cs typeface="Poppins"/>
                <a:sym typeface="Poppins"/>
              </a:defRPr>
            </a:lvl1pPr>
            <a:lvl2pPr lvl="1">
              <a:lnSpc>
                <a:spcPct val="95000"/>
              </a:lnSpc>
              <a:spcBef>
                <a:spcPts val="0"/>
              </a:spcBef>
              <a:spcAft>
                <a:spcPts val="0"/>
              </a:spcAft>
              <a:buSzPts val="1087"/>
              <a:buFont typeface="Poppins"/>
              <a:buNone/>
              <a:defRPr sz="1087" b="1">
                <a:latin typeface="Poppins"/>
                <a:ea typeface="Poppins"/>
                <a:cs typeface="Poppins"/>
                <a:sym typeface="Poppins"/>
              </a:defRPr>
            </a:lvl2pPr>
            <a:lvl3pPr lvl="2">
              <a:lnSpc>
                <a:spcPct val="95000"/>
              </a:lnSpc>
              <a:spcBef>
                <a:spcPts val="0"/>
              </a:spcBef>
              <a:spcAft>
                <a:spcPts val="0"/>
              </a:spcAft>
              <a:buSzPts val="1087"/>
              <a:buFont typeface="Poppins"/>
              <a:buNone/>
              <a:defRPr sz="1087" b="1">
                <a:latin typeface="Poppins"/>
                <a:ea typeface="Poppins"/>
                <a:cs typeface="Poppins"/>
                <a:sym typeface="Poppins"/>
              </a:defRPr>
            </a:lvl3pPr>
            <a:lvl4pPr lvl="3">
              <a:lnSpc>
                <a:spcPct val="95000"/>
              </a:lnSpc>
              <a:spcBef>
                <a:spcPts val="0"/>
              </a:spcBef>
              <a:spcAft>
                <a:spcPts val="0"/>
              </a:spcAft>
              <a:buSzPts val="1087"/>
              <a:buFont typeface="Poppins"/>
              <a:buNone/>
              <a:defRPr sz="1087" b="1">
                <a:latin typeface="Poppins"/>
                <a:ea typeface="Poppins"/>
                <a:cs typeface="Poppins"/>
                <a:sym typeface="Poppins"/>
              </a:defRPr>
            </a:lvl4pPr>
            <a:lvl5pPr lvl="4">
              <a:lnSpc>
                <a:spcPct val="95000"/>
              </a:lnSpc>
              <a:spcBef>
                <a:spcPts val="0"/>
              </a:spcBef>
              <a:spcAft>
                <a:spcPts val="0"/>
              </a:spcAft>
              <a:buSzPts val="1087"/>
              <a:buFont typeface="Poppins"/>
              <a:buNone/>
              <a:defRPr sz="1087" b="1">
                <a:latin typeface="Poppins"/>
                <a:ea typeface="Poppins"/>
                <a:cs typeface="Poppins"/>
                <a:sym typeface="Poppins"/>
              </a:defRPr>
            </a:lvl5pPr>
            <a:lvl6pPr lvl="5">
              <a:lnSpc>
                <a:spcPct val="95000"/>
              </a:lnSpc>
              <a:spcBef>
                <a:spcPts val="0"/>
              </a:spcBef>
              <a:spcAft>
                <a:spcPts val="0"/>
              </a:spcAft>
              <a:buSzPts val="1087"/>
              <a:buFont typeface="Poppins"/>
              <a:buNone/>
              <a:defRPr sz="1087" b="1">
                <a:latin typeface="Poppins"/>
                <a:ea typeface="Poppins"/>
                <a:cs typeface="Poppins"/>
                <a:sym typeface="Poppins"/>
              </a:defRPr>
            </a:lvl6pPr>
            <a:lvl7pPr lvl="6">
              <a:lnSpc>
                <a:spcPct val="95000"/>
              </a:lnSpc>
              <a:spcBef>
                <a:spcPts val="0"/>
              </a:spcBef>
              <a:spcAft>
                <a:spcPts val="0"/>
              </a:spcAft>
              <a:buSzPts val="1087"/>
              <a:buFont typeface="Poppins"/>
              <a:buNone/>
              <a:defRPr sz="1087" b="1">
                <a:latin typeface="Poppins"/>
                <a:ea typeface="Poppins"/>
                <a:cs typeface="Poppins"/>
                <a:sym typeface="Poppins"/>
              </a:defRPr>
            </a:lvl7pPr>
            <a:lvl8pPr lvl="7">
              <a:lnSpc>
                <a:spcPct val="95000"/>
              </a:lnSpc>
              <a:spcBef>
                <a:spcPts val="0"/>
              </a:spcBef>
              <a:spcAft>
                <a:spcPts val="0"/>
              </a:spcAft>
              <a:buSzPts val="1087"/>
              <a:buFont typeface="Poppins"/>
              <a:buNone/>
              <a:defRPr sz="1087" b="1">
                <a:latin typeface="Poppins"/>
                <a:ea typeface="Poppins"/>
                <a:cs typeface="Poppins"/>
                <a:sym typeface="Poppins"/>
              </a:defRPr>
            </a:lvl8pPr>
            <a:lvl9pPr lvl="8">
              <a:lnSpc>
                <a:spcPct val="95000"/>
              </a:lnSpc>
              <a:spcBef>
                <a:spcPts val="0"/>
              </a:spcBef>
              <a:spcAft>
                <a:spcPts val="0"/>
              </a:spcAft>
              <a:buSzPts val="1087"/>
              <a:buFont typeface="Poppins"/>
              <a:buNone/>
              <a:defRPr sz="1087" b="1">
                <a:latin typeface="Poppins"/>
                <a:ea typeface="Poppins"/>
                <a:cs typeface="Poppins"/>
                <a:sym typeface="Poppins"/>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7_Title Slide">
  <p:cSld name="7_Title Slide">
    <p:bg>
      <p:bgPr>
        <a:blipFill>
          <a:blip r:embed="rId2">
            <a:alphaModFix/>
          </a:blip>
          <a:stretch>
            <a:fillRect/>
          </a:stretch>
        </a:blipFill>
        <a:effectLst/>
      </p:bgPr>
    </p:bg>
    <p:spTree>
      <p:nvGrpSpPr>
        <p:cNvPr id="1" name="Shape 171"/>
        <p:cNvGrpSpPr/>
        <p:nvPr/>
      </p:nvGrpSpPr>
      <p:grpSpPr>
        <a:xfrm>
          <a:off x="0" y="0"/>
          <a:ext cx="0" cy="0"/>
          <a:chOff x="0" y="0"/>
          <a:chExt cx="0" cy="0"/>
        </a:xfrm>
      </p:grpSpPr>
      <p:pic>
        <p:nvPicPr>
          <p:cNvPr id="172" name="Google Shape;172;p21"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173" name="Google Shape;173;p21"/>
          <p:cNvSpPr txBox="1">
            <a:spLocks noGrp="1"/>
          </p:cNvSpPr>
          <p:nvPr>
            <p:ph type="title"/>
          </p:nvPr>
        </p:nvSpPr>
        <p:spPr>
          <a:xfrm>
            <a:off x="730869" y="80651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74" name="Google Shape;174;p21"/>
          <p:cNvSpPr txBox="1">
            <a:spLocks noGrp="1"/>
          </p:cNvSpPr>
          <p:nvPr>
            <p:ph type="subTitle" idx="1"/>
          </p:nvPr>
        </p:nvSpPr>
        <p:spPr>
          <a:xfrm>
            <a:off x="739996" y="264958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75" name="Google Shape;175;p21"/>
          <p:cNvGrpSpPr/>
          <p:nvPr/>
        </p:nvGrpSpPr>
        <p:grpSpPr>
          <a:xfrm>
            <a:off x="7564573" y="4241698"/>
            <a:ext cx="948486" cy="279733"/>
            <a:chOff x="20929561" y="12311319"/>
            <a:chExt cx="2529297" cy="745954"/>
          </a:xfrm>
        </p:grpSpPr>
        <p:grpSp>
          <p:nvGrpSpPr>
            <p:cNvPr id="176" name="Google Shape;176;p21"/>
            <p:cNvGrpSpPr/>
            <p:nvPr/>
          </p:nvGrpSpPr>
          <p:grpSpPr>
            <a:xfrm>
              <a:off x="20929561" y="12311319"/>
              <a:ext cx="2433857" cy="745954"/>
              <a:chOff x="20929561" y="12311319"/>
              <a:chExt cx="2433857" cy="745954"/>
            </a:xfrm>
          </p:grpSpPr>
          <p:sp>
            <p:nvSpPr>
              <p:cNvPr id="177" name="Google Shape;177;p21"/>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8" name="Google Shape;178;p21"/>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79" name="Google Shape;179;p21"/>
              <p:cNvGrpSpPr/>
              <p:nvPr/>
            </p:nvGrpSpPr>
            <p:grpSpPr>
              <a:xfrm>
                <a:off x="22582537" y="12311321"/>
                <a:ext cx="780881" cy="745730"/>
                <a:chOff x="22582537" y="12311321"/>
                <a:chExt cx="780881" cy="745730"/>
              </a:xfrm>
            </p:grpSpPr>
            <p:grpSp>
              <p:nvGrpSpPr>
                <p:cNvPr id="180" name="Google Shape;180;p21"/>
                <p:cNvGrpSpPr/>
                <p:nvPr/>
              </p:nvGrpSpPr>
              <p:grpSpPr>
                <a:xfrm>
                  <a:off x="22582537" y="12311321"/>
                  <a:ext cx="780881" cy="745730"/>
                  <a:chOff x="22582537" y="12311321"/>
                  <a:chExt cx="780881" cy="745730"/>
                </a:xfrm>
              </p:grpSpPr>
              <p:sp>
                <p:nvSpPr>
                  <p:cNvPr id="181" name="Google Shape;181;p21"/>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82" name="Google Shape;182;p21"/>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83" name="Google Shape;183;p21"/>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84" name="Google Shape;184;p21"/>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62_Custom Layout">
  <p:cSld name="62_Custom Layout">
    <p:bg>
      <p:bgPr>
        <a:blipFill>
          <a:blip r:embed="rId2">
            <a:alphaModFix/>
          </a:blip>
          <a:stretch>
            <a:fillRect/>
          </a:stretch>
        </a:blipFill>
        <a:effectLst/>
      </p:bgPr>
    </p:bg>
    <p:spTree>
      <p:nvGrpSpPr>
        <p:cNvPr id="1" name="Shape 2803"/>
        <p:cNvGrpSpPr/>
        <p:nvPr/>
      </p:nvGrpSpPr>
      <p:grpSpPr>
        <a:xfrm>
          <a:off x="0" y="0"/>
          <a:ext cx="0" cy="0"/>
          <a:chOff x="0" y="0"/>
          <a:chExt cx="0" cy="0"/>
        </a:xfrm>
      </p:grpSpPr>
      <p:sp>
        <p:nvSpPr>
          <p:cNvPr id="2804" name="Google Shape;2804;p193"/>
          <p:cNvSpPr txBox="1">
            <a:spLocks noGrp="1"/>
          </p:cNvSpPr>
          <p:nvPr>
            <p:ph type="title"/>
          </p:nvPr>
        </p:nvSpPr>
        <p:spPr>
          <a:xfrm>
            <a:off x="309269" y="314400"/>
            <a:ext cx="8385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805" name="Google Shape;2805;p19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806" name="Google Shape;2806;p193"/>
          <p:cNvSpPr/>
          <p:nvPr/>
        </p:nvSpPr>
        <p:spPr>
          <a:xfrm>
            <a:off x="378570" y="1745064"/>
            <a:ext cx="8313450" cy="1753794"/>
          </a:xfrm>
          <a:custGeom>
            <a:avLst/>
            <a:gdLst/>
            <a:ahLst/>
            <a:cxnLst/>
            <a:rect l="l" t="t" r="r" b="b"/>
            <a:pathLst>
              <a:path w="22169200" h="4676784" extrusionOk="0">
                <a:moveTo>
                  <a:pt x="12227679" y="2880731"/>
                </a:moveTo>
                <a:lnTo>
                  <a:pt x="12263941" y="2880731"/>
                </a:lnTo>
                <a:lnTo>
                  <a:pt x="12263941" y="2884548"/>
                </a:lnTo>
                <a:lnTo>
                  <a:pt x="12228824" y="2966360"/>
                </a:lnTo>
                <a:lnTo>
                  <a:pt x="12228824" y="2966487"/>
                </a:lnTo>
                <a:lnTo>
                  <a:pt x="12197270" y="2966487"/>
                </a:lnTo>
                <a:close/>
                <a:moveTo>
                  <a:pt x="7854224" y="2880731"/>
                </a:moveTo>
                <a:lnTo>
                  <a:pt x="7890487" y="2880731"/>
                </a:lnTo>
                <a:lnTo>
                  <a:pt x="7890487" y="2884548"/>
                </a:lnTo>
                <a:lnTo>
                  <a:pt x="7855370" y="2966360"/>
                </a:lnTo>
                <a:lnTo>
                  <a:pt x="7855370" y="2966487"/>
                </a:lnTo>
                <a:lnTo>
                  <a:pt x="7823815" y="2966487"/>
                </a:lnTo>
                <a:close/>
                <a:moveTo>
                  <a:pt x="15457671" y="303583"/>
                </a:moveTo>
                <a:cubicBezTo>
                  <a:pt x="14475955" y="303583"/>
                  <a:pt x="13654292" y="1002434"/>
                  <a:pt x="13464216" y="1928858"/>
                </a:cubicBezTo>
                <a:lnTo>
                  <a:pt x="13422811" y="2338328"/>
                </a:lnTo>
                <a:lnTo>
                  <a:pt x="13422926" y="2338328"/>
                </a:lnTo>
                <a:cubicBezTo>
                  <a:pt x="13422926" y="2499503"/>
                  <a:pt x="13406537" y="2656921"/>
                  <a:pt x="13375337" y="2809002"/>
                </a:cubicBezTo>
                <a:lnTo>
                  <a:pt x="13360568" y="2866308"/>
                </a:lnTo>
                <a:lnTo>
                  <a:pt x="13390260" y="2981506"/>
                </a:lnTo>
                <a:cubicBezTo>
                  <a:pt x="13664783" y="3862184"/>
                  <a:pt x="14487773" y="4503235"/>
                  <a:pt x="15457671" y="4503235"/>
                </a:cubicBezTo>
                <a:cubicBezTo>
                  <a:pt x="16427570" y="4503235"/>
                  <a:pt x="17250476" y="3862101"/>
                  <a:pt x="17524970" y="2981459"/>
                </a:cubicBezTo>
                <a:lnTo>
                  <a:pt x="17554710" y="2866061"/>
                </a:lnTo>
                <a:lnTo>
                  <a:pt x="17540006" y="2809002"/>
                </a:lnTo>
                <a:cubicBezTo>
                  <a:pt x="17524406" y="2732962"/>
                  <a:pt x="17512508" y="2655587"/>
                  <a:pt x="17504510" y="2577076"/>
                </a:cubicBezTo>
                <a:lnTo>
                  <a:pt x="17492422" y="2338456"/>
                </a:lnTo>
                <a:lnTo>
                  <a:pt x="17492416" y="2338456"/>
                </a:lnTo>
                <a:cubicBezTo>
                  <a:pt x="17492416" y="1216496"/>
                  <a:pt x="16579630" y="303583"/>
                  <a:pt x="15457671" y="303583"/>
                </a:cubicBezTo>
                <a:close/>
                <a:moveTo>
                  <a:pt x="6711400" y="303583"/>
                </a:moveTo>
                <a:cubicBezTo>
                  <a:pt x="5659563" y="303583"/>
                  <a:pt x="4791570" y="1105836"/>
                  <a:pt x="4687180" y="2130689"/>
                </a:cubicBezTo>
                <a:lnTo>
                  <a:pt x="4676654" y="2338455"/>
                </a:lnTo>
                <a:lnTo>
                  <a:pt x="4676912" y="2338455"/>
                </a:lnTo>
                <a:cubicBezTo>
                  <a:pt x="4676912" y="2499631"/>
                  <a:pt x="4660519" y="2657048"/>
                  <a:pt x="4629314" y="2809130"/>
                </a:cubicBezTo>
                <a:lnTo>
                  <a:pt x="4614564" y="2866361"/>
                </a:lnTo>
                <a:lnTo>
                  <a:pt x="4644242" y="2981506"/>
                </a:lnTo>
                <a:cubicBezTo>
                  <a:pt x="4918763" y="3862184"/>
                  <a:pt x="5741733" y="4503235"/>
                  <a:pt x="6711527" y="4503235"/>
                </a:cubicBezTo>
                <a:cubicBezTo>
                  <a:pt x="7690645" y="4503235"/>
                  <a:pt x="8520104" y="3849712"/>
                  <a:pt x="8786578" y="2955990"/>
                </a:cubicBezTo>
                <a:lnTo>
                  <a:pt x="8806150" y="2857159"/>
                </a:lnTo>
                <a:lnTo>
                  <a:pt x="8793738" y="2809002"/>
                </a:lnTo>
                <a:cubicBezTo>
                  <a:pt x="8778136" y="2732962"/>
                  <a:pt x="8766238" y="2655587"/>
                  <a:pt x="8758239" y="2577076"/>
                </a:cubicBezTo>
                <a:lnTo>
                  <a:pt x="8746150" y="2338456"/>
                </a:lnTo>
                <a:lnTo>
                  <a:pt x="8746143" y="2338456"/>
                </a:lnTo>
                <a:cubicBezTo>
                  <a:pt x="8746143" y="1216496"/>
                  <a:pt x="7833357" y="303583"/>
                  <a:pt x="6711400" y="303583"/>
                </a:cubicBezTo>
                <a:close/>
                <a:moveTo>
                  <a:pt x="19830744" y="173548"/>
                </a:moveTo>
                <a:cubicBezTo>
                  <a:pt x="18916802" y="173548"/>
                  <a:pt x="18133380" y="742840"/>
                  <a:pt x="17816354" y="1545431"/>
                </a:cubicBezTo>
                <a:lnTo>
                  <a:pt x="17735418" y="1817366"/>
                </a:lnTo>
                <a:lnTo>
                  <a:pt x="17748410" y="1867776"/>
                </a:lnTo>
                <a:cubicBezTo>
                  <a:pt x="17764010" y="1943819"/>
                  <a:pt x="17775908" y="2021195"/>
                  <a:pt x="17783906" y="2099707"/>
                </a:cubicBezTo>
                <a:lnTo>
                  <a:pt x="17795994" y="2338328"/>
                </a:lnTo>
                <a:lnTo>
                  <a:pt x="17796000" y="2338328"/>
                </a:lnTo>
                <a:cubicBezTo>
                  <a:pt x="17796000" y="3460161"/>
                  <a:pt x="18708784" y="4373073"/>
                  <a:pt x="19830744" y="4373073"/>
                </a:cubicBezTo>
                <a:cubicBezTo>
                  <a:pt x="20952704" y="4373073"/>
                  <a:pt x="21865616" y="3460288"/>
                  <a:pt x="21865616" y="2338328"/>
                </a:cubicBezTo>
                <a:lnTo>
                  <a:pt x="21995636" y="2338328"/>
                </a:lnTo>
                <a:lnTo>
                  <a:pt x="21951586" y="1902667"/>
                </a:lnTo>
                <a:cubicBezTo>
                  <a:pt x="21749374" y="917015"/>
                  <a:pt x="20875248" y="173548"/>
                  <a:pt x="19830744" y="173548"/>
                </a:cubicBezTo>
                <a:close/>
                <a:moveTo>
                  <a:pt x="11084598" y="173548"/>
                </a:moveTo>
                <a:cubicBezTo>
                  <a:pt x="10114803" y="173548"/>
                  <a:pt x="9291748" y="814683"/>
                  <a:pt x="9017197" y="1695393"/>
                </a:cubicBezTo>
                <a:lnTo>
                  <a:pt x="8987514" y="1810545"/>
                </a:lnTo>
                <a:lnTo>
                  <a:pt x="9002264" y="1867776"/>
                </a:lnTo>
                <a:cubicBezTo>
                  <a:pt x="9033463" y="2019861"/>
                  <a:pt x="9049853" y="2177281"/>
                  <a:pt x="9049853" y="2338456"/>
                </a:cubicBezTo>
                <a:lnTo>
                  <a:pt x="9049739" y="2338456"/>
                </a:lnTo>
                <a:lnTo>
                  <a:pt x="9091139" y="2747848"/>
                </a:lnTo>
                <a:cubicBezTo>
                  <a:pt x="9281192" y="3674125"/>
                  <a:pt x="10102772" y="4373073"/>
                  <a:pt x="11084598" y="4373073"/>
                </a:cubicBezTo>
                <a:cubicBezTo>
                  <a:pt x="12066424" y="4373073"/>
                  <a:pt x="12887906" y="3674222"/>
                  <a:pt x="13077936" y="2747884"/>
                </a:cubicBezTo>
                <a:lnTo>
                  <a:pt x="13119330" y="2338456"/>
                </a:lnTo>
                <a:lnTo>
                  <a:pt x="13119215" y="2338456"/>
                </a:lnTo>
                <a:cubicBezTo>
                  <a:pt x="13119215" y="2177281"/>
                  <a:pt x="13135606" y="2019861"/>
                  <a:pt x="13166810" y="1867776"/>
                </a:cubicBezTo>
                <a:lnTo>
                  <a:pt x="13179860" y="1817147"/>
                </a:lnTo>
                <a:lnTo>
                  <a:pt x="13098970" y="1545379"/>
                </a:lnTo>
                <a:cubicBezTo>
                  <a:pt x="12781916" y="742765"/>
                  <a:pt x="11998443" y="173548"/>
                  <a:pt x="11084598" y="173548"/>
                </a:cubicBezTo>
                <a:close/>
                <a:moveTo>
                  <a:pt x="2338327" y="173548"/>
                </a:moveTo>
                <a:cubicBezTo>
                  <a:pt x="1144607" y="173548"/>
                  <a:pt x="173548" y="1144607"/>
                  <a:pt x="173548" y="2338455"/>
                </a:cubicBezTo>
                <a:lnTo>
                  <a:pt x="303710" y="2338455"/>
                </a:lnTo>
                <a:cubicBezTo>
                  <a:pt x="303710" y="3460288"/>
                  <a:pt x="1216496" y="4373200"/>
                  <a:pt x="2338455" y="4373200"/>
                </a:cubicBezTo>
                <a:cubicBezTo>
                  <a:pt x="3390293" y="4373200"/>
                  <a:pt x="4258397" y="3570948"/>
                  <a:pt x="4362802" y="2546200"/>
                </a:cubicBezTo>
                <a:lnTo>
                  <a:pt x="4373328" y="2338456"/>
                </a:lnTo>
                <a:lnTo>
                  <a:pt x="4373072" y="2338456"/>
                </a:lnTo>
                <a:cubicBezTo>
                  <a:pt x="4373088" y="2177281"/>
                  <a:pt x="4389491" y="2019861"/>
                  <a:pt x="4420703" y="1867776"/>
                </a:cubicBezTo>
                <a:lnTo>
                  <a:pt x="4435444" y="1810599"/>
                </a:lnTo>
                <a:lnTo>
                  <a:pt x="4405739" y="1695346"/>
                </a:lnTo>
                <a:cubicBezTo>
                  <a:pt x="4131216" y="814599"/>
                  <a:pt x="3308225" y="173548"/>
                  <a:pt x="2338327" y="173548"/>
                </a:cubicBezTo>
                <a:close/>
                <a:moveTo>
                  <a:pt x="6711527" y="0"/>
                </a:moveTo>
                <a:cubicBezTo>
                  <a:pt x="7759163" y="0"/>
                  <a:pt x="8648051" y="692540"/>
                  <a:pt x="8944553" y="1643848"/>
                </a:cubicBezTo>
                <a:lnTo>
                  <a:pt x="8965134" y="1723706"/>
                </a:lnTo>
                <a:lnTo>
                  <a:pt x="8975753" y="1682506"/>
                </a:lnTo>
                <a:cubicBezTo>
                  <a:pt x="9255779" y="784147"/>
                  <a:pt x="10095265" y="130161"/>
                  <a:pt x="11084598" y="130161"/>
                </a:cubicBezTo>
                <a:cubicBezTo>
                  <a:pt x="12083443" y="130161"/>
                  <a:pt x="12929461" y="796784"/>
                  <a:pt x="13201248" y="1708488"/>
                </a:cubicBezTo>
                <a:lnTo>
                  <a:pt x="13204492" y="1721579"/>
                </a:lnTo>
                <a:lnTo>
                  <a:pt x="13224527" y="1643848"/>
                </a:lnTo>
                <a:cubicBezTo>
                  <a:pt x="13521060" y="692540"/>
                  <a:pt x="14410033" y="0"/>
                  <a:pt x="15457671" y="0"/>
                </a:cubicBezTo>
                <a:cubicBezTo>
                  <a:pt x="16505310" y="0"/>
                  <a:pt x="17394198" y="692540"/>
                  <a:pt x="17690700" y="1643848"/>
                </a:cubicBezTo>
                <a:lnTo>
                  <a:pt x="17710792" y="1721809"/>
                </a:lnTo>
                <a:lnTo>
                  <a:pt x="17714092" y="1708488"/>
                </a:lnTo>
                <a:cubicBezTo>
                  <a:pt x="17985880" y="796784"/>
                  <a:pt x="18831896" y="130161"/>
                  <a:pt x="19830744" y="130161"/>
                </a:cubicBezTo>
                <a:cubicBezTo>
                  <a:pt x="20972282" y="130161"/>
                  <a:pt x="21914318" y="1000852"/>
                  <a:pt x="22027614" y="2112994"/>
                </a:cubicBezTo>
                <a:lnTo>
                  <a:pt x="22039030" y="2338328"/>
                </a:lnTo>
                <a:lnTo>
                  <a:pt x="22169200" y="2338328"/>
                </a:lnTo>
                <a:cubicBezTo>
                  <a:pt x="22169200" y="3627729"/>
                  <a:pt x="21120144" y="4676656"/>
                  <a:pt x="19830744" y="4676656"/>
                </a:cubicBezTo>
                <a:cubicBezTo>
                  <a:pt x="18783104" y="4676656"/>
                  <a:pt x="17894218" y="3984200"/>
                  <a:pt x="17597716" y="3032925"/>
                </a:cubicBezTo>
                <a:lnTo>
                  <a:pt x="17577092" y="2952902"/>
                </a:lnTo>
                <a:lnTo>
                  <a:pt x="17566398" y="2994393"/>
                </a:lnTo>
                <a:cubicBezTo>
                  <a:pt x="17286404" y="3892720"/>
                  <a:pt x="16447004" y="4546622"/>
                  <a:pt x="15457671" y="4546622"/>
                </a:cubicBezTo>
                <a:cubicBezTo>
                  <a:pt x="14468338" y="4546622"/>
                  <a:pt x="13628852" y="3892720"/>
                  <a:pt x="13348826" y="2994393"/>
                </a:cubicBezTo>
                <a:lnTo>
                  <a:pt x="13338191" y="2953132"/>
                </a:lnTo>
                <a:lnTo>
                  <a:pt x="13317626" y="3032925"/>
                </a:lnTo>
                <a:cubicBezTo>
                  <a:pt x="13021124" y="3984200"/>
                  <a:pt x="12132236" y="4676656"/>
                  <a:pt x="11084598" y="4676656"/>
                </a:cubicBezTo>
                <a:cubicBezTo>
                  <a:pt x="10036959" y="4676656"/>
                  <a:pt x="9147988" y="3984200"/>
                  <a:pt x="8851455" y="3032925"/>
                </a:cubicBezTo>
                <a:lnTo>
                  <a:pt x="8831436" y="2955257"/>
                </a:lnTo>
                <a:lnTo>
                  <a:pt x="8828176" y="2968412"/>
                </a:lnTo>
                <a:cubicBezTo>
                  <a:pt x="8556389" y="3880085"/>
                  <a:pt x="7710372" y="4546622"/>
                  <a:pt x="6711527" y="4546622"/>
                </a:cubicBezTo>
                <a:cubicBezTo>
                  <a:pt x="5722194" y="4546622"/>
                  <a:pt x="4882795" y="3892720"/>
                  <a:pt x="4602799" y="2994393"/>
                </a:cubicBezTo>
                <a:lnTo>
                  <a:pt x="4592183" y="2953197"/>
                </a:lnTo>
                <a:lnTo>
                  <a:pt x="4571598" y="3033052"/>
                </a:lnTo>
                <a:cubicBezTo>
                  <a:pt x="4275064" y="3984328"/>
                  <a:pt x="3386094" y="4676784"/>
                  <a:pt x="2338455" y="4676784"/>
                </a:cubicBezTo>
                <a:lnTo>
                  <a:pt x="2338329" y="4676656"/>
                </a:lnTo>
                <a:cubicBezTo>
                  <a:pt x="1048927" y="4676656"/>
                  <a:pt x="0" y="3627857"/>
                  <a:pt x="0" y="2338455"/>
                </a:cubicBezTo>
                <a:lnTo>
                  <a:pt x="130161" y="2338455"/>
                </a:lnTo>
                <a:cubicBezTo>
                  <a:pt x="130161" y="1120814"/>
                  <a:pt x="1120687" y="130161"/>
                  <a:pt x="2338327" y="130161"/>
                </a:cubicBezTo>
                <a:cubicBezTo>
                  <a:pt x="3327661" y="130161"/>
                  <a:pt x="4167147" y="784147"/>
                  <a:pt x="4447172" y="1682506"/>
                </a:cubicBezTo>
                <a:lnTo>
                  <a:pt x="4457817" y="1723808"/>
                </a:lnTo>
                <a:lnTo>
                  <a:pt x="4478431" y="1643848"/>
                </a:lnTo>
                <a:cubicBezTo>
                  <a:pt x="4775000" y="692540"/>
                  <a:pt x="5663888" y="0"/>
                  <a:pt x="6711527" y="0"/>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807" name="Google Shape;2807;p193"/>
          <p:cNvSpPr/>
          <p:nvPr/>
        </p:nvSpPr>
        <p:spPr>
          <a:xfrm>
            <a:off x="381949" y="1744533"/>
            <a:ext cx="8313989" cy="1753907"/>
          </a:xfrm>
          <a:custGeom>
            <a:avLst/>
            <a:gdLst/>
            <a:ahLst/>
            <a:cxnLst/>
            <a:rect l="l" t="t" r="r" b="b"/>
            <a:pathLst>
              <a:path w="22170636" h="4677085" extrusionOk="0">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808" name="Google Shape;2808;p193"/>
          <p:cNvSpPr txBox="1">
            <a:spLocks noGrp="1"/>
          </p:cNvSpPr>
          <p:nvPr>
            <p:ph type="title" idx="2" hasCustomPrompt="1"/>
          </p:nvPr>
        </p:nvSpPr>
        <p:spPr>
          <a:xfrm>
            <a:off x="848444"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09" name="Google Shape;2809;p193"/>
          <p:cNvSpPr txBox="1">
            <a:spLocks noGrp="1"/>
          </p:cNvSpPr>
          <p:nvPr>
            <p:ph type="title" idx="3" hasCustomPrompt="1"/>
          </p:nvPr>
        </p:nvSpPr>
        <p:spPr>
          <a:xfrm>
            <a:off x="247165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10" name="Google Shape;2810;p193"/>
          <p:cNvSpPr txBox="1">
            <a:spLocks noGrp="1"/>
          </p:cNvSpPr>
          <p:nvPr>
            <p:ph type="title" idx="4" hasCustomPrompt="1"/>
          </p:nvPr>
        </p:nvSpPr>
        <p:spPr>
          <a:xfrm>
            <a:off x="4094851"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11" name="Google Shape;2811;p193"/>
          <p:cNvSpPr txBox="1">
            <a:spLocks noGrp="1"/>
          </p:cNvSpPr>
          <p:nvPr>
            <p:ph type="title" idx="5" hasCustomPrompt="1"/>
          </p:nvPr>
        </p:nvSpPr>
        <p:spPr>
          <a:xfrm>
            <a:off x="578739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12" name="Google Shape;2812;p193"/>
          <p:cNvSpPr txBox="1">
            <a:spLocks noGrp="1"/>
          </p:cNvSpPr>
          <p:nvPr>
            <p:ph type="title" idx="6" hasCustomPrompt="1"/>
          </p:nvPr>
        </p:nvSpPr>
        <p:spPr>
          <a:xfrm>
            <a:off x="743412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13" name="Google Shape;2813;p193"/>
          <p:cNvSpPr txBox="1">
            <a:spLocks noGrp="1"/>
          </p:cNvSpPr>
          <p:nvPr>
            <p:ph type="subTitle" idx="1"/>
          </p:nvPr>
        </p:nvSpPr>
        <p:spPr>
          <a:xfrm>
            <a:off x="602228"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14" name="Google Shape;2814;p193"/>
          <p:cNvSpPr txBox="1">
            <a:spLocks noGrp="1"/>
          </p:cNvSpPr>
          <p:nvPr>
            <p:ph type="subTitle" idx="7"/>
          </p:nvPr>
        </p:nvSpPr>
        <p:spPr>
          <a:xfrm>
            <a:off x="2243129"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15" name="Google Shape;2815;p193"/>
          <p:cNvSpPr txBox="1">
            <a:spLocks noGrp="1"/>
          </p:cNvSpPr>
          <p:nvPr>
            <p:ph type="subTitle" idx="8"/>
          </p:nvPr>
        </p:nvSpPr>
        <p:spPr>
          <a:xfrm>
            <a:off x="3867872"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16" name="Google Shape;2816;p193"/>
          <p:cNvSpPr txBox="1">
            <a:spLocks noGrp="1"/>
          </p:cNvSpPr>
          <p:nvPr>
            <p:ph type="subTitle" idx="9"/>
          </p:nvPr>
        </p:nvSpPr>
        <p:spPr>
          <a:xfrm>
            <a:off x="5530050"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17" name="Google Shape;2817;p193"/>
          <p:cNvSpPr txBox="1">
            <a:spLocks noGrp="1"/>
          </p:cNvSpPr>
          <p:nvPr>
            <p:ph type="subTitle" idx="13"/>
          </p:nvPr>
        </p:nvSpPr>
        <p:spPr>
          <a:xfrm>
            <a:off x="7173798"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18" name="Google Shape;2818;p193"/>
          <p:cNvSpPr txBox="1">
            <a:spLocks noGrp="1"/>
          </p:cNvSpPr>
          <p:nvPr>
            <p:ph type="subTitle" idx="14"/>
          </p:nvPr>
        </p:nvSpPr>
        <p:spPr>
          <a:xfrm>
            <a:off x="763851"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19" name="Google Shape;2819;p193"/>
          <p:cNvSpPr txBox="1">
            <a:spLocks noGrp="1"/>
          </p:cNvSpPr>
          <p:nvPr>
            <p:ph type="subTitle" idx="15"/>
          </p:nvPr>
        </p:nvSpPr>
        <p:spPr>
          <a:xfrm>
            <a:off x="2450943"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20" name="Google Shape;2820;p193"/>
          <p:cNvSpPr txBox="1">
            <a:spLocks noGrp="1"/>
          </p:cNvSpPr>
          <p:nvPr>
            <p:ph type="subTitle" idx="16"/>
          </p:nvPr>
        </p:nvSpPr>
        <p:spPr>
          <a:xfrm>
            <a:off x="4079338"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21" name="Google Shape;2821;p193"/>
          <p:cNvSpPr txBox="1">
            <a:spLocks noGrp="1"/>
          </p:cNvSpPr>
          <p:nvPr>
            <p:ph type="subTitle" idx="17"/>
          </p:nvPr>
        </p:nvSpPr>
        <p:spPr>
          <a:xfrm>
            <a:off x="5722378"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22" name="Google Shape;2822;p193"/>
          <p:cNvSpPr txBox="1">
            <a:spLocks noGrp="1"/>
          </p:cNvSpPr>
          <p:nvPr>
            <p:ph type="subTitle" idx="18"/>
          </p:nvPr>
        </p:nvSpPr>
        <p:spPr>
          <a:xfrm>
            <a:off x="7390011"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63_Custom Layout">
  <p:cSld name="63_Custom Layout">
    <p:bg>
      <p:bgPr>
        <a:blipFill>
          <a:blip r:embed="rId2">
            <a:alphaModFix/>
          </a:blip>
          <a:stretch>
            <a:fillRect/>
          </a:stretch>
        </a:blipFill>
        <a:effectLst/>
      </p:bgPr>
    </p:bg>
    <p:spTree>
      <p:nvGrpSpPr>
        <p:cNvPr id="1" name="Shape 2823"/>
        <p:cNvGrpSpPr/>
        <p:nvPr/>
      </p:nvGrpSpPr>
      <p:grpSpPr>
        <a:xfrm>
          <a:off x="0" y="0"/>
          <a:ext cx="0" cy="0"/>
          <a:chOff x="0" y="0"/>
          <a:chExt cx="0" cy="0"/>
        </a:xfrm>
      </p:grpSpPr>
      <p:sp>
        <p:nvSpPr>
          <p:cNvPr id="2824" name="Google Shape;2824;p194"/>
          <p:cNvSpPr/>
          <p:nvPr/>
        </p:nvSpPr>
        <p:spPr>
          <a:xfrm>
            <a:off x="535954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25" name="Google Shape;2825;p194"/>
          <p:cNvSpPr/>
          <p:nvPr/>
        </p:nvSpPr>
        <p:spPr>
          <a:xfrm>
            <a:off x="699342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26" name="Google Shape;2826;p194"/>
          <p:cNvSpPr/>
          <p:nvPr/>
        </p:nvSpPr>
        <p:spPr>
          <a:xfrm>
            <a:off x="372566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27" name="Google Shape;2827;p194"/>
          <p:cNvSpPr/>
          <p:nvPr/>
        </p:nvSpPr>
        <p:spPr>
          <a:xfrm>
            <a:off x="209178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28" name="Google Shape;2828;p194"/>
          <p:cNvSpPr/>
          <p:nvPr/>
        </p:nvSpPr>
        <p:spPr>
          <a:xfrm>
            <a:off x="45790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29" name="Google Shape;2829;p194"/>
          <p:cNvSpPr txBox="1">
            <a:spLocks noGrp="1"/>
          </p:cNvSpPr>
          <p:nvPr>
            <p:ph type="title"/>
          </p:nvPr>
        </p:nvSpPr>
        <p:spPr>
          <a:xfrm>
            <a:off x="309269" y="314400"/>
            <a:ext cx="8385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830" name="Google Shape;2830;p19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831" name="Google Shape;2831;p194"/>
          <p:cNvSpPr/>
          <p:nvPr/>
        </p:nvSpPr>
        <p:spPr>
          <a:xfrm>
            <a:off x="381949" y="1744533"/>
            <a:ext cx="8313989" cy="1753907"/>
          </a:xfrm>
          <a:custGeom>
            <a:avLst/>
            <a:gdLst/>
            <a:ahLst/>
            <a:cxnLst/>
            <a:rect l="l" t="t" r="r" b="b"/>
            <a:pathLst>
              <a:path w="22170636" h="4677085" extrusionOk="0">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832" name="Google Shape;2832;p194"/>
          <p:cNvSpPr txBox="1">
            <a:spLocks noGrp="1"/>
          </p:cNvSpPr>
          <p:nvPr>
            <p:ph type="title" idx="2" hasCustomPrompt="1"/>
          </p:nvPr>
        </p:nvSpPr>
        <p:spPr>
          <a:xfrm>
            <a:off x="848444"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33" name="Google Shape;2833;p194"/>
          <p:cNvSpPr txBox="1">
            <a:spLocks noGrp="1"/>
          </p:cNvSpPr>
          <p:nvPr>
            <p:ph type="title" idx="3" hasCustomPrompt="1"/>
          </p:nvPr>
        </p:nvSpPr>
        <p:spPr>
          <a:xfrm>
            <a:off x="247165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34" name="Google Shape;2834;p194"/>
          <p:cNvSpPr txBox="1">
            <a:spLocks noGrp="1"/>
          </p:cNvSpPr>
          <p:nvPr>
            <p:ph type="title" idx="4" hasCustomPrompt="1"/>
          </p:nvPr>
        </p:nvSpPr>
        <p:spPr>
          <a:xfrm>
            <a:off x="4094851"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35" name="Google Shape;2835;p194"/>
          <p:cNvSpPr txBox="1">
            <a:spLocks noGrp="1"/>
          </p:cNvSpPr>
          <p:nvPr>
            <p:ph type="title" idx="5" hasCustomPrompt="1"/>
          </p:nvPr>
        </p:nvSpPr>
        <p:spPr>
          <a:xfrm>
            <a:off x="578739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36" name="Google Shape;2836;p194"/>
          <p:cNvSpPr txBox="1">
            <a:spLocks noGrp="1"/>
          </p:cNvSpPr>
          <p:nvPr>
            <p:ph type="title" idx="6" hasCustomPrompt="1"/>
          </p:nvPr>
        </p:nvSpPr>
        <p:spPr>
          <a:xfrm>
            <a:off x="743412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37" name="Google Shape;2837;p194"/>
          <p:cNvSpPr txBox="1">
            <a:spLocks noGrp="1"/>
          </p:cNvSpPr>
          <p:nvPr>
            <p:ph type="subTitle" idx="1"/>
          </p:nvPr>
        </p:nvSpPr>
        <p:spPr>
          <a:xfrm>
            <a:off x="602228"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38" name="Google Shape;2838;p194"/>
          <p:cNvSpPr txBox="1">
            <a:spLocks noGrp="1"/>
          </p:cNvSpPr>
          <p:nvPr>
            <p:ph type="subTitle" idx="7"/>
          </p:nvPr>
        </p:nvSpPr>
        <p:spPr>
          <a:xfrm>
            <a:off x="2243129"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39" name="Google Shape;2839;p194"/>
          <p:cNvSpPr txBox="1">
            <a:spLocks noGrp="1"/>
          </p:cNvSpPr>
          <p:nvPr>
            <p:ph type="subTitle" idx="8"/>
          </p:nvPr>
        </p:nvSpPr>
        <p:spPr>
          <a:xfrm>
            <a:off x="3867872"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40" name="Google Shape;2840;p194"/>
          <p:cNvSpPr txBox="1">
            <a:spLocks noGrp="1"/>
          </p:cNvSpPr>
          <p:nvPr>
            <p:ph type="subTitle" idx="9"/>
          </p:nvPr>
        </p:nvSpPr>
        <p:spPr>
          <a:xfrm>
            <a:off x="5530050"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41" name="Google Shape;2841;p194"/>
          <p:cNvSpPr txBox="1">
            <a:spLocks noGrp="1"/>
          </p:cNvSpPr>
          <p:nvPr>
            <p:ph type="subTitle" idx="13"/>
          </p:nvPr>
        </p:nvSpPr>
        <p:spPr>
          <a:xfrm>
            <a:off x="7173798"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42" name="Google Shape;2842;p194"/>
          <p:cNvSpPr txBox="1">
            <a:spLocks noGrp="1"/>
          </p:cNvSpPr>
          <p:nvPr>
            <p:ph type="subTitle" idx="14"/>
          </p:nvPr>
        </p:nvSpPr>
        <p:spPr>
          <a:xfrm>
            <a:off x="763851"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43" name="Google Shape;2843;p194"/>
          <p:cNvSpPr txBox="1">
            <a:spLocks noGrp="1"/>
          </p:cNvSpPr>
          <p:nvPr>
            <p:ph type="subTitle" idx="15"/>
          </p:nvPr>
        </p:nvSpPr>
        <p:spPr>
          <a:xfrm>
            <a:off x="2450943"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44" name="Google Shape;2844;p194"/>
          <p:cNvSpPr txBox="1">
            <a:spLocks noGrp="1"/>
          </p:cNvSpPr>
          <p:nvPr>
            <p:ph type="subTitle" idx="16"/>
          </p:nvPr>
        </p:nvSpPr>
        <p:spPr>
          <a:xfrm>
            <a:off x="4079338"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45" name="Google Shape;2845;p194"/>
          <p:cNvSpPr txBox="1">
            <a:spLocks noGrp="1"/>
          </p:cNvSpPr>
          <p:nvPr>
            <p:ph type="subTitle" idx="17"/>
          </p:nvPr>
        </p:nvSpPr>
        <p:spPr>
          <a:xfrm>
            <a:off x="5722378"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46" name="Google Shape;2846;p194"/>
          <p:cNvSpPr txBox="1">
            <a:spLocks noGrp="1"/>
          </p:cNvSpPr>
          <p:nvPr>
            <p:ph type="subTitle" idx="18"/>
          </p:nvPr>
        </p:nvSpPr>
        <p:spPr>
          <a:xfrm>
            <a:off x="7390011"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64_Custom Layout">
  <p:cSld name="64_Custom Layout">
    <p:bg>
      <p:bgPr>
        <a:blipFill>
          <a:blip r:embed="rId2">
            <a:alphaModFix/>
          </a:blip>
          <a:stretch>
            <a:fillRect/>
          </a:stretch>
        </a:blipFill>
        <a:effectLst/>
      </p:bgPr>
    </p:bg>
    <p:spTree>
      <p:nvGrpSpPr>
        <p:cNvPr id="1" name="Shape 2847"/>
        <p:cNvGrpSpPr/>
        <p:nvPr/>
      </p:nvGrpSpPr>
      <p:grpSpPr>
        <a:xfrm>
          <a:off x="0" y="0"/>
          <a:ext cx="0" cy="0"/>
          <a:chOff x="0" y="0"/>
          <a:chExt cx="0" cy="0"/>
        </a:xfrm>
      </p:grpSpPr>
      <p:sp>
        <p:nvSpPr>
          <p:cNvPr id="2848" name="Google Shape;2848;p195"/>
          <p:cNvSpPr/>
          <p:nvPr/>
        </p:nvSpPr>
        <p:spPr>
          <a:xfrm>
            <a:off x="342855"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49" name="Google Shape;2849;p195"/>
          <p:cNvSpPr/>
          <p:nvPr/>
        </p:nvSpPr>
        <p:spPr>
          <a:xfrm>
            <a:off x="2053978"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50" name="Google Shape;2850;p195"/>
          <p:cNvSpPr/>
          <p:nvPr/>
        </p:nvSpPr>
        <p:spPr>
          <a:xfrm>
            <a:off x="3765101"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51" name="Google Shape;2851;p195"/>
          <p:cNvSpPr/>
          <p:nvPr/>
        </p:nvSpPr>
        <p:spPr>
          <a:xfrm>
            <a:off x="5476224"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52" name="Google Shape;2852;p195"/>
          <p:cNvSpPr/>
          <p:nvPr/>
        </p:nvSpPr>
        <p:spPr>
          <a:xfrm>
            <a:off x="7187347"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53" name="Google Shape;2853;p195"/>
          <p:cNvSpPr/>
          <p:nvPr/>
        </p:nvSpPr>
        <p:spPr>
          <a:xfrm>
            <a:off x="227754" y="2374978"/>
            <a:ext cx="8829300" cy="197700"/>
          </a:xfrm>
          <a:prstGeom prst="homePlate">
            <a:avLst>
              <a:gd name="adj" fmla="val 33471"/>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accent1"/>
              </a:solidFill>
              <a:latin typeface="Poppins Medium"/>
              <a:ea typeface="Poppins Medium"/>
              <a:cs typeface="Poppins Medium"/>
              <a:sym typeface="Poppins Medium"/>
            </a:endParaRPr>
          </a:p>
        </p:txBody>
      </p:sp>
      <p:sp>
        <p:nvSpPr>
          <p:cNvPr id="2854" name="Google Shape;2854;p195"/>
          <p:cNvSpPr txBox="1">
            <a:spLocks noGrp="1"/>
          </p:cNvSpPr>
          <p:nvPr>
            <p:ph type="title"/>
          </p:nvPr>
        </p:nvSpPr>
        <p:spPr>
          <a:xfrm>
            <a:off x="309269" y="314400"/>
            <a:ext cx="85461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855" name="Google Shape;2855;p19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856" name="Google Shape;2856;p195" descr="A white arrow on a black background&#10;&#10;AI-generated content may be incorrect."/>
          <p:cNvPicPr preferRelativeResize="0"/>
          <p:nvPr/>
        </p:nvPicPr>
        <p:blipFill rotWithShape="1">
          <a:blip r:embed="rId3">
            <a:alphaModFix/>
          </a:blip>
          <a:srcRect/>
          <a:stretch/>
        </p:blipFill>
        <p:spPr>
          <a:xfrm>
            <a:off x="482470" y="2408575"/>
            <a:ext cx="82147" cy="132149"/>
          </a:xfrm>
          <a:prstGeom prst="rect">
            <a:avLst/>
          </a:prstGeom>
          <a:noFill/>
          <a:ln>
            <a:noFill/>
          </a:ln>
        </p:spPr>
      </p:pic>
      <p:pic>
        <p:nvPicPr>
          <p:cNvPr id="2857" name="Google Shape;2857;p195" descr="A white arrow on a black background&#10;&#10;AI-generated content may be incorrect."/>
          <p:cNvPicPr preferRelativeResize="0"/>
          <p:nvPr/>
        </p:nvPicPr>
        <p:blipFill rotWithShape="1">
          <a:blip r:embed="rId3">
            <a:alphaModFix/>
          </a:blip>
          <a:srcRect/>
          <a:stretch/>
        </p:blipFill>
        <p:spPr>
          <a:xfrm>
            <a:off x="3905722" y="2408575"/>
            <a:ext cx="82147" cy="132149"/>
          </a:xfrm>
          <a:prstGeom prst="rect">
            <a:avLst/>
          </a:prstGeom>
          <a:noFill/>
          <a:ln>
            <a:noFill/>
          </a:ln>
        </p:spPr>
      </p:pic>
      <p:pic>
        <p:nvPicPr>
          <p:cNvPr id="2858" name="Google Shape;2858;p195" descr="A white arrow on a black background&#10;&#10;AI-generated content may be incorrect."/>
          <p:cNvPicPr preferRelativeResize="0"/>
          <p:nvPr/>
        </p:nvPicPr>
        <p:blipFill rotWithShape="1">
          <a:blip r:embed="rId3">
            <a:alphaModFix/>
          </a:blip>
          <a:srcRect/>
          <a:stretch/>
        </p:blipFill>
        <p:spPr>
          <a:xfrm>
            <a:off x="5622979" y="2408575"/>
            <a:ext cx="82147" cy="132149"/>
          </a:xfrm>
          <a:prstGeom prst="rect">
            <a:avLst/>
          </a:prstGeom>
          <a:noFill/>
          <a:ln>
            <a:noFill/>
          </a:ln>
        </p:spPr>
      </p:pic>
      <p:pic>
        <p:nvPicPr>
          <p:cNvPr id="2859" name="Google Shape;2859;p195" descr="A white arrow on a black background&#10;&#10;AI-generated content may be incorrect."/>
          <p:cNvPicPr preferRelativeResize="0"/>
          <p:nvPr/>
        </p:nvPicPr>
        <p:blipFill rotWithShape="1">
          <a:blip r:embed="rId3">
            <a:alphaModFix/>
          </a:blip>
          <a:srcRect/>
          <a:stretch/>
        </p:blipFill>
        <p:spPr>
          <a:xfrm>
            <a:off x="7330730" y="2408575"/>
            <a:ext cx="82147" cy="132149"/>
          </a:xfrm>
          <a:prstGeom prst="rect">
            <a:avLst/>
          </a:prstGeom>
          <a:noFill/>
          <a:ln>
            <a:noFill/>
          </a:ln>
        </p:spPr>
      </p:pic>
      <p:pic>
        <p:nvPicPr>
          <p:cNvPr id="2860" name="Google Shape;2860;p195" descr="A white arrow on a black background&#10;&#10;AI-generated content may be incorrect."/>
          <p:cNvPicPr preferRelativeResize="0"/>
          <p:nvPr/>
        </p:nvPicPr>
        <p:blipFill rotWithShape="1">
          <a:blip r:embed="rId3">
            <a:alphaModFix/>
          </a:blip>
          <a:srcRect/>
          <a:stretch/>
        </p:blipFill>
        <p:spPr>
          <a:xfrm>
            <a:off x="2190871" y="2408575"/>
            <a:ext cx="82147" cy="132149"/>
          </a:xfrm>
          <a:prstGeom prst="rect">
            <a:avLst/>
          </a:prstGeom>
          <a:noFill/>
          <a:ln>
            <a:noFill/>
          </a:ln>
        </p:spPr>
      </p:pic>
      <p:sp>
        <p:nvSpPr>
          <p:cNvPr id="2861" name="Google Shape;2861;p195"/>
          <p:cNvSpPr txBox="1">
            <a:spLocks noGrp="1"/>
          </p:cNvSpPr>
          <p:nvPr>
            <p:ph type="title" idx="2" hasCustomPrompt="1"/>
          </p:nvPr>
        </p:nvSpPr>
        <p:spPr>
          <a:xfrm>
            <a:off x="419964"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62" name="Google Shape;2862;p195"/>
          <p:cNvSpPr txBox="1">
            <a:spLocks noGrp="1"/>
          </p:cNvSpPr>
          <p:nvPr>
            <p:ph type="title" idx="3" hasCustomPrompt="1"/>
          </p:nvPr>
        </p:nvSpPr>
        <p:spPr>
          <a:xfrm>
            <a:off x="2190868"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63" name="Google Shape;2863;p195"/>
          <p:cNvSpPr txBox="1">
            <a:spLocks noGrp="1"/>
          </p:cNvSpPr>
          <p:nvPr>
            <p:ph type="title" idx="4" hasCustomPrompt="1"/>
          </p:nvPr>
        </p:nvSpPr>
        <p:spPr>
          <a:xfrm>
            <a:off x="3916056"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64" name="Google Shape;2864;p195"/>
          <p:cNvSpPr txBox="1">
            <a:spLocks noGrp="1"/>
          </p:cNvSpPr>
          <p:nvPr>
            <p:ph type="title" idx="5" hasCustomPrompt="1"/>
          </p:nvPr>
        </p:nvSpPr>
        <p:spPr>
          <a:xfrm>
            <a:off x="5641244"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65" name="Google Shape;2865;p195"/>
          <p:cNvSpPr txBox="1">
            <a:spLocks noGrp="1"/>
          </p:cNvSpPr>
          <p:nvPr>
            <p:ph type="title" idx="6" hasCustomPrompt="1"/>
          </p:nvPr>
        </p:nvSpPr>
        <p:spPr>
          <a:xfrm>
            <a:off x="7366431"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66" name="Google Shape;2866;p195"/>
          <p:cNvSpPr txBox="1">
            <a:spLocks noGrp="1"/>
          </p:cNvSpPr>
          <p:nvPr>
            <p:ph type="subTitle" idx="1"/>
          </p:nvPr>
        </p:nvSpPr>
        <p:spPr>
          <a:xfrm>
            <a:off x="473376"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2867" name="Google Shape;2867;p195"/>
          <p:cNvSpPr txBox="1">
            <a:spLocks noGrp="1"/>
          </p:cNvSpPr>
          <p:nvPr>
            <p:ph type="subTitle" idx="7"/>
          </p:nvPr>
        </p:nvSpPr>
        <p:spPr>
          <a:xfrm>
            <a:off x="2175767"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2868" name="Google Shape;2868;p195"/>
          <p:cNvSpPr txBox="1">
            <a:spLocks noGrp="1"/>
          </p:cNvSpPr>
          <p:nvPr>
            <p:ph type="subTitle" idx="8"/>
          </p:nvPr>
        </p:nvSpPr>
        <p:spPr>
          <a:xfrm>
            <a:off x="3886889"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2869" name="Google Shape;2869;p195"/>
          <p:cNvSpPr txBox="1">
            <a:spLocks noGrp="1"/>
          </p:cNvSpPr>
          <p:nvPr>
            <p:ph type="subTitle" idx="9"/>
          </p:nvPr>
        </p:nvSpPr>
        <p:spPr>
          <a:xfrm>
            <a:off x="5598007"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2870" name="Google Shape;2870;p195"/>
          <p:cNvSpPr txBox="1">
            <a:spLocks noGrp="1"/>
          </p:cNvSpPr>
          <p:nvPr>
            <p:ph type="subTitle" idx="13"/>
          </p:nvPr>
        </p:nvSpPr>
        <p:spPr>
          <a:xfrm>
            <a:off x="7309125"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64_Custom Layout  77">
  <p:cSld name="64_Custom Layout_1">
    <p:bg>
      <p:bgPr>
        <a:blipFill>
          <a:blip r:embed="rId2">
            <a:alphaModFix/>
          </a:blip>
          <a:stretch>
            <a:fillRect/>
          </a:stretch>
        </a:blipFill>
        <a:effectLst/>
      </p:bgPr>
    </p:bg>
    <p:spTree>
      <p:nvGrpSpPr>
        <p:cNvPr id="1" name="Shape 2871"/>
        <p:cNvGrpSpPr/>
        <p:nvPr/>
      </p:nvGrpSpPr>
      <p:grpSpPr>
        <a:xfrm>
          <a:off x="0" y="0"/>
          <a:ext cx="0" cy="0"/>
          <a:chOff x="0" y="0"/>
          <a:chExt cx="0" cy="0"/>
        </a:xfrm>
      </p:grpSpPr>
      <p:sp>
        <p:nvSpPr>
          <p:cNvPr id="2872" name="Google Shape;2872;p196"/>
          <p:cNvSpPr/>
          <p:nvPr/>
        </p:nvSpPr>
        <p:spPr>
          <a:xfrm>
            <a:off x="342855"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73" name="Google Shape;2873;p196"/>
          <p:cNvSpPr/>
          <p:nvPr/>
        </p:nvSpPr>
        <p:spPr>
          <a:xfrm>
            <a:off x="2053978"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74" name="Google Shape;2874;p196"/>
          <p:cNvSpPr/>
          <p:nvPr/>
        </p:nvSpPr>
        <p:spPr>
          <a:xfrm>
            <a:off x="3765101"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75" name="Google Shape;2875;p196"/>
          <p:cNvSpPr/>
          <p:nvPr/>
        </p:nvSpPr>
        <p:spPr>
          <a:xfrm>
            <a:off x="5476224"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76" name="Google Shape;2876;p196"/>
          <p:cNvSpPr/>
          <p:nvPr/>
        </p:nvSpPr>
        <p:spPr>
          <a:xfrm>
            <a:off x="7187347"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77" name="Google Shape;2877;p196"/>
          <p:cNvSpPr/>
          <p:nvPr/>
        </p:nvSpPr>
        <p:spPr>
          <a:xfrm>
            <a:off x="227754" y="2374978"/>
            <a:ext cx="8829300" cy="197700"/>
          </a:xfrm>
          <a:prstGeom prst="homePlate">
            <a:avLst>
              <a:gd name="adj" fmla="val 33471"/>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accent1"/>
              </a:solidFill>
              <a:latin typeface="Poppins Medium"/>
              <a:ea typeface="Poppins Medium"/>
              <a:cs typeface="Poppins Medium"/>
              <a:sym typeface="Poppins Medium"/>
            </a:endParaRPr>
          </a:p>
        </p:txBody>
      </p:sp>
      <p:sp>
        <p:nvSpPr>
          <p:cNvPr id="2878" name="Google Shape;2878;p196"/>
          <p:cNvSpPr txBox="1">
            <a:spLocks noGrp="1"/>
          </p:cNvSpPr>
          <p:nvPr>
            <p:ph type="title"/>
          </p:nvPr>
        </p:nvSpPr>
        <p:spPr>
          <a:xfrm>
            <a:off x="309269" y="314400"/>
            <a:ext cx="85461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879" name="Google Shape;2879;p19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880" name="Google Shape;2880;p196" descr="A white arrow on a black background&#10;&#10;AI-generated content may be incorrect."/>
          <p:cNvPicPr preferRelativeResize="0"/>
          <p:nvPr/>
        </p:nvPicPr>
        <p:blipFill rotWithShape="1">
          <a:blip r:embed="rId3">
            <a:alphaModFix/>
          </a:blip>
          <a:srcRect/>
          <a:stretch/>
        </p:blipFill>
        <p:spPr>
          <a:xfrm>
            <a:off x="482470" y="2408575"/>
            <a:ext cx="82147" cy="132149"/>
          </a:xfrm>
          <a:prstGeom prst="rect">
            <a:avLst/>
          </a:prstGeom>
          <a:noFill/>
          <a:ln>
            <a:noFill/>
          </a:ln>
        </p:spPr>
      </p:pic>
      <p:pic>
        <p:nvPicPr>
          <p:cNvPr id="2881" name="Google Shape;2881;p196" descr="A white arrow on a black background&#10;&#10;AI-generated content may be incorrect."/>
          <p:cNvPicPr preferRelativeResize="0"/>
          <p:nvPr/>
        </p:nvPicPr>
        <p:blipFill rotWithShape="1">
          <a:blip r:embed="rId3">
            <a:alphaModFix/>
          </a:blip>
          <a:srcRect/>
          <a:stretch/>
        </p:blipFill>
        <p:spPr>
          <a:xfrm>
            <a:off x="3905722" y="2408575"/>
            <a:ext cx="82147" cy="132149"/>
          </a:xfrm>
          <a:prstGeom prst="rect">
            <a:avLst/>
          </a:prstGeom>
          <a:noFill/>
          <a:ln>
            <a:noFill/>
          </a:ln>
        </p:spPr>
      </p:pic>
      <p:pic>
        <p:nvPicPr>
          <p:cNvPr id="2882" name="Google Shape;2882;p196" descr="A white arrow on a black background&#10;&#10;AI-generated content may be incorrect."/>
          <p:cNvPicPr preferRelativeResize="0"/>
          <p:nvPr/>
        </p:nvPicPr>
        <p:blipFill rotWithShape="1">
          <a:blip r:embed="rId3">
            <a:alphaModFix/>
          </a:blip>
          <a:srcRect/>
          <a:stretch/>
        </p:blipFill>
        <p:spPr>
          <a:xfrm>
            <a:off x="5622979" y="2408575"/>
            <a:ext cx="82147" cy="132149"/>
          </a:xfrm>
          <a:prstGeom prst="rect">
            <a:avLst/>
          </a:prstGeom>
          <a:noFill/>
          <a:ln>
            <a:noFill/>
          </a:ln>
        </p:spPr>
      </p:pic>
      <p:pic>
        <p:nvPicPr>
          <p:cNvPr id="2883" name="Google Shape;2883;p196" descr="A white arrow on a black background&#10;&#10;AI-generated content may be incorrect."/>
          <p:cNvPicPr preferRelativeResize="0"/>
          <p:nvPr/>
        </p:nvPicPr>
        <p:blipFill rotWithShape="1">
          <a:blip r:embed="rId3">
            <a:alphaModFix/>
          </a:blip>
          <a:srcRect/>
          <a:stretch/>
        </p:blipFill>
        <p:spPr>
          <a:xfrm>
            <a:off x="7330730" y="2408575"/>
            <a:ext cx="82147" cy="132149"/>
          </a:xfrm>
          <a:prstGeom prst="rect">
            <a:avLst/>
          </a:prstGeom>
          <a:noFill/>
          <a:ln>
            <a:noFill/>
          </a:ln>
        </p:spPr>
      </p:pic>
      <p:pic>
        <p:nvPicPr>
          <p:cNvPr id="2884" name="Google Shape;2884;p196" descr="A white arrow on a black background&#10;&#10;AI-generated content may be incorrect."/>
          <p:cNvPicPr preferRelativeResize="0"/>
          <p:nvPr/>
        </p:nvPicPr>
        <p:blipFill rotWithShape="1">
          <a:blip r:embed="rId3">
            <a:alphaModFix/>
          </a:blip>
          <a:srcRect/>
          <a:stretch/>
        </p:blipFill>
        <p:spPr>
          <a:xfrm>
            <a:off x="2190871" y="2408575"/>
            <a:ext cx="82147" cy="132149"/>
          </a:xfrm>
          <a:prstGeom prst="rect">
            <a:avLst/>
          </a:prstGeom>
          <a:noFill/>
          <a:ln>
            <a:noFill/>
          </a:ln>
        </p:spPr>
      </p:pic>
      <p:sp>
        <p:nvSpPr>
          <p:cNvPr id="2885" name="Google Shape;2885;p196"/>
          <p:cNvSpPr txBox="1">
            <a:spLocks noGrp="1"/>
          </p:cNvSpPr>
          <p:nvPr>
            <p:ph type="title" idx="2" hasCustomPrompt="1"/>
          </p:nvPr>
        </p:nvSpPr>
        <p:spPr>
          <a:xfrm>
            <a:off x="419964"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86" name="Google Shape;2886;p196"/>
          <p:cNvSpPr txBox="1">
            <a:spLocks noGrp="1"/>
          </p:cNvSpPr>
          <p:nvPr>
            <p:ph type="title" idx="3" hasCustomPrompt="1"/>
          </p:nvPr>
        </p:nvSpPr>
        <p:spPr>
          <a:xfrm>
            <a:off x="2190868"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87" name="Google Shape;2887;p196"/>
          <p:cNvSpPr txBox="1">
            <a:spLocks noGrp="1"/>
          </p:cNvSpPr>
          <p:nvPr>
            <p:ph type="title" idx="4" hasCustomPrompt="1"/>
          </p:nvPr>
        </p:nvSpPr>
        <p:spPr>
          <a:xfrm>
            <a:off x="3916056"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88" name="Google Shape;2888;p196"/>
          <p:cNvSpPr txBox="1">
            <a:spLocks noGrp="1"/>
          </p:cNvSpPr>
          <p:nvPr>
            <p:ph type="title" idx="5" hasCustomPrompt="1"/>
          </p:nvPr>
        </p:nvSpPr>
        <p:spPr>
          <a:xfrm>
            <a:off x="5641244"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89" name="Google Shape;2889;p196"/>
          <p:cNvSpPr txBox="1">
            <a:spLocks noGrp="1"/>
          </p:cNvSpPr>
          <p:nvPr>
            <p:ph type="title" idx="6" hasCustomPrompt="1"/>
          </p:nvPr>
        </p:nvSpPr>
        <p:spPr>
          <a:xfrm>
            <a:off x="7366431"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90" name="Google Shape;2890;p196"/>
          <p:cNvSpPr txBox="1">
            <a:spLocks noGrp="1"/>
          </p:cNvSpPr>
          <p:nvPr>
            <p:ph type="subTitle" idx="1"/>
          </p:nvPr>
        </p:nvSpPr>
        <p:spPr>
          <a:xfrm>
            <a:off x="2175767"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2891" name="Google Shape;2891;p196"/>
          <p:cNvSpPr txBox="1">
            <a:spLocks noGrp="1"/>
          </p:cNvSpPr>
          <p:nvPr>
            <p:ph type="subTitle" idx="7"/>
          </p:nvPr>
        </p:nvSpPr>
        <p:spPr>
          <a:xfrm>
            <a:off x="3886889"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2892" name="Google Shape;2892;p196"/>
          <p:cNvSpPr txBox="1">
            <a:spLocks noGrp="1"/>
          </p:cNvSpPr>
          <p:nvPr>
            <p:ph type="subTitle" idx="8"/>
          </p:nvPr>
        </p:nvSpPr>
        <p:spPr>
          <a:xfrm>
            <a:off x="5598007"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2893" name="Google Shape;2893;p196"/>
          <p:cNvSpPr txBox="1">
            <a:spLocks noGrp="1"/>
          </p:cNvSpPr>
          <p:nvPr>
            <p:ph type="subTitle" idx="9"/>
          </p:nvPr>
        </p:nvSpPr>
        <p:spPr>
          <a:xfrm>
            <a:off x="7309125"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2894" name="Google Shape;2894;p196"/>
          <p:cNvSpPr txBox="1">
            <a:spLocks noGrp="1"/>
          </p:cNvSpPr>
          <p:nvPr>
            <p:ph type="subTitle" idx="13"/>
          </p:nvPr>
        </p:nvSpPr>
        <p:spPr>
          <a:xfrm>
            <a:off x="473376"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65_Custom Layout">
  <p:cSld name="65_Custom Layout">
    <p:bg>
      <p:bgPr>
        <a:blipFill>
          <a:blip r:embed="rId2">
            <a:alphaModFix/>
          </a:blip>
          <a:stretch>
            <a:fillRect/>
          </a:stretch>
        </a:blipFill>
        <a:effectLst/>
      </p:bgPr>
    </p:bg>
    <p:spTree>
      <p:nvGrpSpPr>
        <p:cNvPr id="1" name="Shape 2895"/>
        <p:cNvGrpSpPr/>
        <p:nvPr/>
      </p:nvGrpSpPr>
      <p:grpSpPr>
        <a:xfrm>
          <a:off x="0" y="0"/>
          <a:ext cx="0" cy="0"/>
          <a:chOff x="0" y="0"/>
          <a:chExt cx="0" cy="0"/>
        </a:xfrm>
      </p:grpSpPr>
      <p:sp>
        <p:nvSpPr>
          <p:cNvPr id="2896" name="Google Shape;2896;p197"/>
          <p:cNvSpPr/>
          <p:nvPr/>
        </p:nvSpPr>
        <p:spPr>
          <a:xfrm>
            <a:off x="309268" y="894886"/>
            <a:ext cx="85215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97" name="Google Shape;2897;p197"/>
          <p:cNvSpPr/>
          <p:nvPr/>
        </p:nvSpPr>
        <p:spPr>
          <a:xfrm>
            <a:off x="313224" y="1821774"/>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98" name="Google Shape;2898;p197"/>
          <p:cNvSpPr/>
          <p:nvPr/>
        </p:nvSpPr>
        <p:spPr>
          <a:xfrm>
            <a:off x="313224" y="2748615"/>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99" name="Google Shape;2899;p197"/>
          <p:cNvSpPr/>
          <p:nvPr/>
        </p:nvSpPr>
        <p:spPr>
          <a:xfrm>
            <a:off x="313224" y="3675456"/>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00" name="Google Shape;2900;p197"/>
          <p:cNvSpPr/>
          <p:nvPr/>
        </p:nvSpPr>
        <p:spPr>
          <a:xfrm>
            <a:off x="313224" y="887742"/>
            <a:ext cx="3420999" cy="838581"/>
          </a:xfrm>
          <a:custGeom>
            <a:avLst/>
            <a:gdLst/>
            <a:ahLst/>
            <a:cxnLst/>
            <a:rect l="l" t="t" r="r" b="b"/>
            <a:pathLst>
              <a:path w="6841998" h="1677162" extrusionOk="0">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01" name="Google Shape;2901;p197"/>
          <p:cNvSpPr/>
          <p:nvPr/>
        </p:nvSpPr>
        <p:spPr>
          <a:xfrm>
            <a:off x="313224" y="1814630"/>
            <a:ext cx="3420999" cy="83858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02" name="Google Shape;2902;p197"/>
          <p:cNvSpPr/>
          <p:nvPr/>
        </p:nvSpPr>
        <p:spPr>
          <a:xfrm>
            <a:off x="313224" y="2741471"/>
            <a:ext cx="3420999" cy="838580"/>
          </a:xfrm>
          <a:custGeom>
            <a:avLst/>
            <a:gdLst/>
            <a:ahLst/>
            <a:cxnLst/>
            <a:rect l="l" t="t" r="r" b="b"/>
            <a:pathLst>
              <a:path w="6841998" h="1677161"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03" name="Google Shape;2903;p197"/>
          <p:cNvSpPr/>
          <p:nvPr/>
        </p:nvSpPr>
        <p:spPr>
          <a:xfrm>
            <a:off x="313224" y="3668312"/>
            <a:ext cx="3420999" cy="83858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04" name="Google Shape;2904;p197"/>
          <p:cNvSpPr txBox="1">
            <a:spLocks noGrp="1"/>
          </p:cNvSpPr>
          <p:nvPr>
            <p:ph type="title"/>
          </p:nvPr>
        </p:nvSpPr>
        <p:spPr>
          <a:xfrm>
            <a:off x="309269" y="314400"/>
            <a:ext cx="8517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05" name="Google Shape;2905;p19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906" name="Google Shape;2906;p197"/>
          <p:cNvSpPr txBox="1">
            <a:spLocks noGrp="1"/>
          </p:cNvSpPr>
          <p:nvPr>
            <p:ph type="title" idx="2" hasCustomPrompt="1"/>
          </p:nvPr>
        </p:nvSpPr>
        <p:spPr>
          <a:xfrm>
            <a:off x="506184" y="1156444"/>
            <a:ext cx="521100" cy="2721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19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07" name="Google Shape;2907;p197"/>
          <p:cNvSpPr txBox="1">
            <a:spLocks noGrp="1"/>
          </p:cNvSpPr>
          <p:nvPr>
            <p:ph type="title" idx="3" hasCustomPrompt="1"/>
          </p:nvPr>
        </p:nvSpPr>
        <p:spPr>
          <a:xfrm>
            <a:off x="506184" y="2100759"/>
            <a:ext cx="521100" cy="2721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19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08" name="Google Shape;2908;p197"/>
          <p:cNvSpPr txBox="1">
            <a:spLocks noGrp="1"/>
          </p:cNvSpPr>
          <p:nvPr>
            <p:ph type="title" idx="4" hasCustomPrompt="1"/>
          </p:nvPr>
        </p:nvSpPr>
        <p:spPr>
          <a:xfrm>
            <a:off x="506184" y="3017639"/>
            <a:ext cx="521100" cy="2721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19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09" name="Google Shape;2909;p197"/>
          <p:cNvSpPr txBox="1">
            <a:spLocks noGrp="1"/>
          </p:cNvSpPr>
          <p:nvPr>
            <p:ph type="title" idx="5" hasCustomPrompt="1"/>
          </p:nvPr>
        </p:nvSpPr>
        <p:spPr>
          <a:xfrm>
            <a:off x="506184" y="3961636"/>
            <a:ext cx="521100" cy="2721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19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10" name="Google Shape;2910;p197"/>
          <p:cNvSpPr txBox="1">
            <a:spLocks noGrp="1"/>
          </p:cNvSpPr>
          <p:nvPr>
            <p:ph type="subTitle" idx="1"/>
          </p:nvPr>
        </p:nvSpPr>
        <p:spPr>
          <a:xfrm>
            <a:off x="4049022" y="1910324"/>
            <a:ext cx="4558200" cy="68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825"/>
              <a:buFont typeface="Abel"/>
              <a:buNone/>
              <a:defRPr sz="82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11" name="Google Shape;2911;p197"/>
          <p:cNvSpPr txBox="1">
            <a:spLocks noGrp="1"/>
          </p:cNvSpPr>
          <p:nvPr>
            <p:ph type="subTitle" idx="6"/>
          </p:nvPr>
        </p:nvSpPr>
        <p:spPr>
          <a:xfrm>
            <a:off x="4049022" y="2826131"/>
            <a:ext cx="4558200" cy="5733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825"/>
              <a:buFont typeface="Abel"/>
              <a:buNone/>
              <a:defRPr sz="82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12" name="Google Shape;2912;p197"/>
          <p:cNvSpPr txBox="1">
            <a:spLocks noGrp="1"/>
          </p:cNvSpPr>
          <p:nvPr>
            <p:ph type="subTitle" idx="7"/>
          </p:nvPr>
        </p:nvSpPr>
        <p:spPr>
          <a:xfrm>
            <a:off x="4049022" y="3748565"/>
            <a:ext cx="4558200" cy="5733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825"/>
              <a:buFont typeface="Abel"/>
              <a:buNone/>
              <a:defRPr sz="82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13" name="Google Shape;2913;p197"/>
          <p:cNvSpPr txBox="1">
            <a:spLocks noGrp="1"/>
          </p:cNvSpPr>
          <p:nvPr>
            <p:ph type="subTitle" idx="8"/>
          </p:nvPr>
        </p:nvSpPr>
        <p:spPr>
          <a:xfrm>
            <a:off x="4049022" y="976144"/>
            <a:ext cx="4558200" cy="68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825"/>
              <a:buFont typeface="Abel"/>
              <a:buNone/>
              <a:defRPr sz="82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14" name="Google Shape;2914;p197"/>
          <p:cNvSpPr txBox="1">
            <a:spLocks noGrp="1"/>
          </p:cNvSpPr>
          <p:nvPr>
            <p:ph type="subTitle" idx="9"/>
          </p:nvPr>
        </p:nvSpPr>
        <p:spPr>
          <a:xfrm>
            <a:off x="1044792" y="1165444"/>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1125"/>
              <a:buFont typeface="Poppins"/>
              <a:buNone/>
              <a:defRPr sz="1125"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2915" name="Google Shape;2915;p197"/>
          <p:cNvSpPr txBox="1">
            <a:spLocks noGrp="1"/>
          </p:cNvSpPr>
          <p:nvPr>
            <p:ph type="subTitle" idx="13"/>
          </p:nvPr>
        </p:nvSpPr>
        <p:spPr>
          <a:xfrm>
            <a:off x="1044792" y="2087623"/>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1125"/>
              <a:buFont typeface="Poppins"/>
              <a:buNone/>
              <a:defRPr sz="1125"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2916" name="Google Shape;2916;p197"/>
          <p:cNvSpPr txBox="1">
            <a:spLocks noGrp="1"/>
          </p:cNvSpPr>
          <p:nvPr>
            <p:ph type="subTitle" idx="14"/>
          </p:nvPr>
        </p:nvSpPr>
        <p:spPr>
          <a:xfrm>
            <a:off x="1044792" y="3010918"/>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1125"/>
              <a:buFont typeface="Poppins"/>
              <a:buNone/>
              <a:defRPr sz="1125"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2917" name="Google Shape;2917;p197"/>
          <p:cNvSpPr txBox="1">
            <a:spLocks noGrp="1"/>
          </p:cNvSpPr>
          <p:nvPr>
            <p:ph type="subTitle" idx="15"/>
          </p:nvPr>
        </p:nvSpPr>
        <p:spPr>
          <a:xfrm>
            <a:off x="1044792" y="3928719"/>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1125"/>
              <a:buFont typeface="Poppins"/>
              <a:buNone/>
              <a:defRPr sz="1125"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66_Custom Layout">
  <p:cSld name="66_Custom Layout">
    <p:bg>
      <p:bgPr>
        <a:blipFill>
          <a:blip r:embed="rId2">
            <a:alphaModFix/>
          </a:blip>
          <a:stretch>
            <a:fillRect/>
          </a:stretch>
        </a:blipFill>
        <a:effectLst/>
      </p:bgPr>
    </p:bg>
    <p:spTree>
      <p:nvGrpSpPr>
        <p:cNvPr id="1" name="Shape 2918"/>
        <p:cNvGrpSpPr/>
        <p:nvPr/>
      </p:nvGrpSpPr>
      <p:grpSpPr>
        <a:xfrm>
          <a:off x="0" y="0"/>
          <a:ext cx="0" cy="0"/>
          <a:chOff x="0" y="0"/>
          <a:chExt cx="0" cy="0"/>
        </a:xfrm>
      </p:grpSpPr>
      <p:sp>
        <p:nvSpPr>
          <p:cNvPr id="2919" name="Google Shape;2919;p198"/>
          <p:cNvSpPr/>
          <p:nvPr/>
        </p:nvSpPr>
        <p:spPr>
          <a:xfrm>
            <a:off x="309268" y="884849"/>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20" name="Google Shape;2920;p198"/>
          <p:cNvSpPr/>
          <p:nvPr/>
        </p:nvSpPr>
        <p:spPr>
          <a:xfrm>
            <a:off x="309268" y="1617422"/>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21" name="Google Shape;2921;p198"/>
          <p:cNvSpPr/>
          <p:nvPr/>
        </p:nvSpPr>
        <p:spPr>
          <a:xfrm>
            <a:off x="309268" y="2349996"/>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22" name="Google Shape;2922;p198"/>
          <p:cNvSpPr/>
          <p:nvPr/>
        </p:nvSpPr>
        <p:spPr>
          <a:xfrm>
            <a:off x="309268" y="3082570"/>
            <a:ext cx="8517600" cy="7038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23" name="Google Shape;2923;p198"/>
          <p:cNvSpPr/>
          <p:nvPr/>
        </p:nvSpPr>
        <p:spPr>
          <a:xfrm>
            <a:off x="309268" y="3838040"/>
            <a:ext cx="8517600" cy="6951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24" name="Google Shape;2924;p198"/>
          <p:cNvSpPr/>
          <p:nvPr/>
        </p:nvSpPr>
        <p:spPr>
          <a:xfrm>
            <a:off x="313301" y="889135"/>
            <a:ext cx="3010479" cy="675058"/>
          </a:xfrm>
          <a:custGeom>
            <a:avLst/>
            <a:gdLst/>
            <a:ahLst/>
            <a:cxnLst/>
            <a:rect l="l" t="t" r="r" b="b"/>
            <a:pathLst>
              <a:path w="6841998" h="1677162" extrusionOk="0">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25" name="Google Shape;2925;p198"/>
          <p:cNvSpPr/>
          <p:nvPr/>
        </p:nvSpPr>
        <p:spPr>
          <a:xfrm>
            <a:off x="313301" y="1625989"/>
            <a:ext cx="3010479"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26" name="Google Shape;2926;p198"/>
          <p:cNvSpPr/>
          <p:nvPr/>
        </p:nvSpPr>
        <p:spPr>
          <a:xfrm>
            <a:off x="313301" y="2377089"/>
            <a:ext cx="3010479" cy="666671"/>
          </a:xfrm>
          <a:custGeom>
            <a:avLst/>
            <a:gdLst/>
            <a:ahLst/>
            <a:cxnLst/>
            <a:rect l="l" t="t" r="r" b="b"/>
            <a:pathLst>
              <a:path w="6841998" h="1677161"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27" name="Google Shape;2927;p198"/>
          <p:cNvSpPr/>
          <p:nvPr/>
        </p:nvSpPr>
        <p:spPr>
          <a:xfrm>
            <a:off x="313301" y="3113901"/>
            <a:ext cx="3010479"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28" name="Google Shape;2928;p198"/>
          <p:cNvSpPr/>
          <p:nvPr/>
        </p:nvSpPr>
        <p:spPr>
          <a:xfrm>
            <a:off x="313301" y="3852199"/>
            <a:ext cx="3010479"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26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29" name="Google Shape;2929;p198"/>
          <p:cNvSpPr txBox="1">
            <a:spLocks noGrp="1"/>
          </p:cNvSpPr>
          <p:nvPr>
            <p:ph type="title"/>
          </p:nvPr>
        </p:nvSpPr>
        <p:spPr>
          <a:xfrm>
            <a:off x="309269" y="314400"/>
            <a:ext cx="8517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30" name="Google Shape;2930;p19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931" name="Google Shape;2931;p198"/>
          <p:cNvSpPr txBox="1">
            <a:spLocks noGrp="1"/>
          </p:cNvSpPr>
          <p:nvPr>
            <p:ph type="title" idx="2" hasCustomPrompt="1"/>
          </p:nvPr>
        </p:nvSpPr>
        <p:spPr>
          <a:xfrm>
            <a:off x="456816" y="1091428"/>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32" name="Google Shape;2932;p198"/>
          <p:cNvSpPr txBox="1">
            <a:spLocks noGrp="1"/>
          </p:cNvSpPr>
          <p:nvPr>
            <p:ph type="title" idx="3" hasCustomPrompt="1"/>
          </p:nvPr>
        </p:nvSpPr>
        <p:spPr>
          <a:xfrm>
            <a:off x="456816" y="1821858"/>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33" name="Google Shape;2933;p198"/>
          <p:cNvSpPr txBox="1">
            <a:spLocks noGrp="1"/>
          </p:cNvSpPr>
          <p:nvPr>
            <p:ph type="title" idx="4" hasCustomPrompt="1"/>
          </p:nvPr>
        </p:nvSpPr>
        <p:spPr>
          <a:xfrm>
            <a:off x="456816" y="2565513"/>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34" name="Google Shape;2934;p198"/>
          <p:cNvSpPr txBox="1">
            <a:spLocks noGrp="1"/>
          </p:cNvSpPr>
          <p:nvPr>
            <p:ph type="title" idx="5" hasCustomPrompt="1"/>
          </p:nvPr>
        </p:nvSpPr>
        <p:spPr>
          <a:xfrm>
            <a:off x="456816" y="3337704"/>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35" name="Google Shape;2935;p198"/>
          <p:cNvSpPr txBox="1">
            <a:spLocks noGrp="1"/>
          </p:cNvSpPr>
          <p:nvPr>
            <p:ph type="title" idx="6" hasCustomPrompt="1"/>
          </p:nvPr>
        </p:nvSpPr>
        <p:spPr>
          <a:xfrm>
            <a:off x="456816" y="4065522"/>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36" name="Google Shape;2936;p198"/>
          <p:cNvSpPr txBox="1">
            <a:spLocks noGrp="1"/>
          </p:cNvSpPr>
          <p:nvPr>
            <p:ph type="subTitle" idx="1"/>
          </p:nvPr>
        </p:nvSpPr>
        <p:spPr>
          <a:xfrm>
            <a:off x="3555034" y="1694240"/>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37" name="Google Shape;2937;p198"/>
          <p:cNvSpPr txBox="1">
            <a:spLocks noGrp="1"/>
          </p:cNvSpPr>
          <p:nvPr>
            <p:ph type="subTitle" idx="7"/>
          </p:nvPr>
        </p:nvSpPr>
        <p:spPr>
          <a:xfrm>
            <a:off x="3555034" y="958908"/>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38" name="Google Shape;2938;p198"/>
          <p:cNvSpPr txBox="1">
            <a:spLocks noGrp="1"/>
          </p:cNvSpPr>
          <p:nvPr>
            <p:ph type="subTitle" idx="8"/>
          </p:nvPr>
        </p:nvSpPr>
        <p:spPr>
          <a:xfrm>
            <a:off x="3555034" y="3166371"/>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39" name="Google Shape;2939;p198"/>
          <p:cNvSpPr txBox="1">
            <a:spLocks noGrp="1"/>
          </p:cNvSpPr>
          <p:nvPr>
            <p:ph type="subTitle" idx="9"/>
          </p:nvPr>
        </p:nvSpPr>
        <p:spPr>
          <a:xfrm>
            <a:off x="3555034" y="2431039"/>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40" name="Google Shape;2940;p198"/>
          <p:cNvSpPr txBox="1">
            <a:spLocks noGrp="1"/>
          </p:cNvSpPr>
          <p:nvPr>
            <p:ph type="subTitle" idx="13"/>
          </p:nvPr>
        </p:nvSpPr>
        <p:spPr>
          <a:xfrm>
            <a:off x="3555034" y="3924784"/>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41" name="Google Shape;2941;p198"/>
          <p:cNvSpPr txBox="1">
            <a:spLocks noGrp="1"/>
          </p:cNvSpPr>
          <p:nvPr>
            <p:ph type="subTitle" idx="14"/>
          </p:nvPr>
        </p:nvSpPr>
        <p:spPr>
          <a:xfrm>
            <a:off x="1003627" y="1091841"/>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2942" name="Google Shape;2942;p198"/>
          <p:cNvSpPr txBox="1">
            <a:spLocks noGrp="1"/>
          </p:cNvSpPr>
          <p:nvPr>
            <p:ph type="subTitle" idx="15"/>
          </p:nvPr>
        </p:nvSpPr>
        <p:spPr>
          <a:xfrm>
            <a:off x="1003627" y="1818525"/>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2943" name="Google Shape;2943;p198"/>
          <p:cNvSpPr txBox="1">
            <a:spLocks noGrp="1"/>
          </p:cNvSpPr>
          <p:nvPr>
            <p:ph type="subTitle" idx="16"/>
          </p:nvPr>
        </p:nvSpPr>
        <p:spPr>
          <a:xfrm>
            <a:off x="1003627" y="2570081"/>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2944" name="Google Shape;2944;p198"/>
          <p:cNvSpPr txBox="1">
            <a:spLocks noGrp="1"/>
          </p:cNvSpPr>
          <p:nvPr>
            <p:ph type="subTitle" idx="17"/>
          </p:nvPr>
        </p:nvSpPr>
        <p:spPr>
          <a:xfrm>
            <a:off x="1003627" y="3302261"/>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2945" name="Google Shape;2945;p198"/>
          <p:cNvSpPr txBox="1">
            <a:spLocks noGrp="1"/>
          </p:cNvSpPr>
          <p:nvPr>
            <p:ph type="subTitle" idx="18"/>
          </p:nvPr>
        </p:nvSpPr>
        <p:spPr>
          <a:xfrm>
            <a:off x="1003627" y="4039934"/>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67_Custom Layout">
  <p:cSld name="67_Custom Layout">
    <p:bg>
      <p:bgPr>
        <a:blipFill>
          <a:blip r:embed="rId2">
            <a:alphaModFix/>
          </a:blip>
          <a:stretch>
            <a:fillRect/>
          </a:stretch>
        </a:blipFill>
        <a:effectLst/>
      </p:bgPr>
    </p:bg>
    <p:spTree>
      <p:nvGrpSpPr>
        <p:cNvPr id="1" name="Shape 2946"/>
        <p:cNvGrpSpPr/>
        <p:nvPr/>
      </p:nvGrpSpPr>
      <p:grpSpPr>
        <a:xfrm>
          <a:off x="0" y="0"/>
          <a:ext cx="0" cy="0"/>
          <a:chOff x="0" y="0"/>
          <a:chExt cx="0" cy="0"/>
        </a:xfrm>
      </p:grpSpPr>
      <p:sp>
        <p:nvSpPr>
          <p:cNvPr id="2947" name="Google Shape;2947;p199"/>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48" name="Google Shape;2948;p19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68_Custom Layout">
  <p:cSld name="68_Custom Layout">
    <p:bg>
      <p:bgPr>
        <a:blipFill>
          <a:blip r:embed="rId2">
            <a:alphaModFix/>
          </a:blip>
          <a:stretch>
            <a:fillRect/>
          </a:stretch>
        </a:blipFill>
        <a:effectLst/>
      </p:bgPr>
    </p:bg>
    <p:spTree>
      <p:nvGrpSpPr>
        <p:cNvPr id="1" name="Shape 2949"/>
        <p:cNvGrpSpPr/>
        <p:nvPr/>
      </p:nvGrpSpPr>
      <p:grpSpPr>
        <a:xfrm>
          <a:off x="0" y="0"/>
          <a:ext cx="0" cy="0"/>
          <a:chOff x="0" y="0"/>
          <a:chExt cx="0" cy="0"/>
        </a:xfrm>
      </p:grpSpPr>
      <p:sp>
        <p:nvSpPr>
          <p:cNvPr id="2950" name="Google Shape;2950;p200"/>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51" name="Google Shape;2951;p20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69_Custom Layout">
  <p:cSld name="69_Custom Layout">
    <p:bg>
      <p:bgPr>
        <a:solidFill>
          <a:schemeClr val="lt1"/>
        </a:solidFill>
        <a:effectLst/>
      </p:bgPr>
    </p:bg>
    <p:spTree>
      <p:nvGrpSpPr>
        <p:cNvPr id="1" name="Shape 2952"/>
        <p:cNvGrpSpPr/>
        <p:nvPr/>
      </p:nvGrpSpPr>
      <p:grpSpPr>
        <a:xfrm>
          <a:off x="0" y="0"/>
          <a:ext cx="0" cy="0"/>
          <a:chOff x="0" y="0"/>
          <a:chExt cx="0" cy="0"/>
        </a:xfrm>
      </p:grpSpPr>
      <p:sp>
        <p:nvSpPr>
          <p:cNvPr id="2953" name="Google Shape;2953;p201"/>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54" name="Google Shape;2954;p20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71_Custom Layout">
  <p:cSld name="71_Custom Layout">
    <p:bg>
      <p:bgPr>
        <a:solidFill>
          <a:schemeClr val="lt1"/>
        </a:solidFill>
        <a:effectLst/>
      </p:bgPr>
    </p:bg>
    <p:spTree>
      <p:nvGrpSpPr>
        <p:cNvPr id="1" name="Shape 2955"/>
        <p:cNvGrpSpPr/>
        <p:nvPr/>
      </p:nvGrpSpPr>
      <p:grpSpPr>
        <a:xfrm>
          <a:off x="0" y="0"/>
          <a:ext cx="0" cy="0"/>
          <a:chOff x="0" y="0"/>
          <a:chExt cx="0" cy="0"/>
        </a:xfrm>
      </p:grpSpPr>
      <p:sp>
        <p:nvSpPr>
          <p:cNvPr id="2956" name="Google Shape;2956;p202"/>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57" name="Google Shape;2957;p20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8_Title Slide">
  <p:cSld name="8_Title Slide">
    <p:bg>
      <p:bgPr>
        <a:blipFill>
          <a:blip r:embed="rId2">
            <a:alphaModFix/>
          </a:blip>
          <a:stretch>
            <a:fillRect/>
          </a:stretch>
        </a:blipFill>
        <a:effectLst/>
      </p:bgPr>
    </p:bg>
    <p:spTree>
      <p:nvGrpSpPr>
        <p:cNvPr id="1" name="Shape 185"/>
        <p:cNvGrpSpPr/>
        <p:nvPr/>
      </p:nvGrpSpPr>
      <p:grpSpPr>
        <a:xfrm>
          <a:off x="0" y="0"/>
          <a:ext cx="0" cy="0"/>
          <a:chOff x="0" y="0"/>
          <a:chExt cx="0" cy="0"/>
        </a:xfrm>
      </p:grpSpPr>
      <p:sp>
        <p:nvSpPr>
          <p:cNvPr id="186" name="Google Shape;186;p22"/>
          <p:cNvSpPr txBox="1">
            <a:spLocks noGrp="1"/>
          </p:cNvSpPr>
          <p:nvPr>
            <p:ph type="title"/>
          </p:nvPr>
        </p:nvSpPr>
        <p:spPr>
          <a:xfrm>
            <a:off x="730869" y="2262633"/>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7" name="Google Shape;187;p22"/>
          <p:cNvSpPr txBox="1">
            <a:spLocks noGrp="1"/>
          </p:cNvSpPr>
          <p:nvPr>
            <p:ph type="subTitle" idx="1"/>
          </p:nvPr>
        </p:nvSpPr>
        <p:spPr>
          <a:xfrm>
            <a:off x="739996" y="4105701"/>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88" name="Google Shape;188;p22"/>
          <p:cNvGrpSpPr/>
          <p:nvPr/>
        </p:nvGrpSpPr>
        <p:grpSpPr>
          <a:xfrm>
            <a:off x="633107" y="622069"/>
            <a:ext cx="948486" cy="279733"/>
            <a:chOff x="20929561" y="12311319"/>
            <a:chExt cx="2529297" cy="745954"/>
          </a:xfrm>
        </p:grpSpPr>
        <p:grpSp>
          <p:nvGrpSpPr>
            <p:cNvPr id="189" name="Google Shape;189;p22"/>
            <p:cNvGrpSpPr/>
            <p:nvPr/>
          </p:nvGrpSpPr>
          <p:grpSpPr>
            <a:xfrm>
              <a:off x="20929561" y="12311319"/>
              <a:ext cx="2433857" cy="745954"/>
              <a:chOff x="20929561" y="12311319"/>
              <a:chExt cx="2433857" cy="745954"/>
            </a:xfrm>
          </p:grpSpPr>
          <p:sp>
            <p:nvSpPr>
              <p:cNvPr id="190" name="Google Shape;190;p22"/>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1" name="Google Shape;191;p22"/>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92" name="Google Shape;192;p22"/>
              <p:cNvGrpSpPr/>
              <p:nvPr/>
            </p:nvGrpSpPr>
            <p:grpSpPr>
              <a:xfrm>
                <a:off x="22582537" y="12311321"/>
                <a:ext cx="780881" cy="745730"/>
                <a:chOff x="22582537" y="12311321"/>
                <a:chExt cx="780881" cy="745730"/>
              </a:xfrm>
            </p:grpSpPr>
            <p:grpSp>
              <p:nvGrpSpPr>
                <p:cNvPr id="193" name="Google Shape;193;p22"/>
                <p:cNvGrpSpPr/>
                <p:nvPr/>
              </p:nvGrpSpPr>
              <p:grpSpPr>
                <a:xfrm>
                  <a:off x="22582537" y="12311321"/>
                  <a:ext cx="780881" cy="745730"/>
                  <a:chOff x="22582537" y="12311321"/>
                  <a:chExt cx="780881" cy="745730"/>
                </a:xfrm>
              </p:grpSpPr>
              <p:sp>
                <p:nvSpPr>
                  <p:cNvPr id="194" name="Google Shape;194;p22"/>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5" name="Google Shape;195;p22"/>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96" name="Google Shape;196;p22"/>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97" name="Google Shape;197;p22"/>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73_Custom Layout">
  <p:cSld name="73_Custom Layout">
    <p:bg>
      <p:bgPr>
        <a:solidFill>
          <a:schemeClr val="lt1"/>
        </a:solidFill>
        <a:effectLst/>
      </p:bgPr>
    </p:bg>
    <p:spTree>
      <p:nvGrpSpPr>
        <p:cNvPr id="1" name="Shape 2958"/>
        <p:cNvGrpSpPr/>
        <p:nvPr/>
      </p:nvGrpSpPr>
      <p:grpSpPr>
        <a:xfrm>
          <a:off x="0" y="0"/>
          <a:ext cx="0" cy="0"/>
          <a:chOff x="0" y="0"/>
          <a:chExt cx="0" cy="0"/>
        </a:xfrm>
      </p:grpSpPr>
      <p:sp>
        <p:nvSpPr>
          <p:cNvPr id="2959" name="Google Shape;2959;p203"/>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60" name="Google Shape;2960;p20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72_Custom Layout">
  <p:cSld name="72_Custom Layout">
    <p:bg>
      <p:bgPr>
        <a:solidFill>
          <a:schemeClr val="lt1"/>
        </a:solidFill>
        <a:effectLst/>
      </p:bgPr>
    </p:bg>
    <p:spTree>
      <p:nvGrpSpPr>
        <p:cNvPr id="1" name="Shape 2961"/>
        <p:cNvGrpSpPr/>
        <p:nvPr/>
      </p:nvGrpSpPr>
      <p:grpSpPr>
        <a:xfrm>
          <a:off x="0" y="0"/>
          <a:ext cx="0" cy="0"/>
          <a:chOff x="0" y="0"/>
          <a:chExt cx="0" cy="0"/>
        </a:xfrm>
      </p:grpSpPr>
      <p:sp>
        <p:nvSpPr>
          <p:cNvPr id="2962" name="Google Shape;2962;p204"/>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63" name="Google Shape;2963;p20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70_Custom Layout">
  <p:cSld name="70_Custom Layout">
    <p:bg>
      <p:bgPr>
        <a:blipFill>
          <a:blip r:embed="rId2">
            <a:alphaModFix/>
          </a:blip>
          <a:stretch>
            <a:fillRect/>
          </a:stretch>
        </a:blipFill>
        <a:effectLst/>
      </p:bgPr>
    </p:bg>
    <p:spTree>
      <p:nvGrpSpPr>
        <p:cNvPr id="1" name="Shape 2964"/>
        <p:cNvGrpSpPr/>
        <p:nvPr/>
      </p:nvGrpSpPr>
      <p:grpSpPr>
        <a:xfrm>
          <a:off x="0" y="0"/>
          <a:ext cx="0" cy="0"/>
          <a:chOff x="0" y="0"/>
          <a:chExt cx="0" cy="0"/>
        </a:xfrm>
      </p:grpSpPr>
      <p:sp>
        <p:nvSpPr>
          <p:cNvPr id="2965" name="Google Shape;2965;p205"/>
          <p:cNvSpPr/>
          <p:nvPr/>
        </p:nvSpPr>
        <p:spPr>
          <a:xfrm rot="5400000">
            <a:off x="5664849" y="1490119"/>
            <a:ext cx="3921900" cy="2499000"/>
          </a:xfrm>
          <a:prstGeom prst="round2SameRect">
            <a:avLst>
              <a:gd name="adj1" fmla="val 5928"/>
              <a:gd name="adj2" fmla="val 0"/>
            </a:avLst>
          </a:prstGeom>
          <a:solidFill>
            <a:srgbClr val="EDF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66" name="Google Shape;2966;p205"/>
          <p:cNvSpPr/>
          <p:nvPr/>
        </p:nvSpPr>
        <p:spPr>
          <a:xfrm>
            <a:off x="322164" y="778669"/>
            <a:ext cx="8542200" cy="3921900"/>
          </a:xfrm>
          <a:prstGeom prst="roundRect">
            <a:avLst>
              <a:gd name="adj" fmla="val 3553"/>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67" name="Google Shape;2967;p205"/>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68" name="Google Shape;2968;p20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cxnSp>
        <p:nvCxnSpPr>
          <p:cNvPr id="2969" name="Google Shape;2969;p205"/>
          <p:cNvCxnSpPr/>
          <p:nvPr/>
        </p:nvCxnSpPr>
        <p:spPr>
          <a:xfrm>
            <a:off x="6605918" y="1291590"/>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2970" name="Google Shape;2970;p205"/>
          <p:cNvCxnSpPr/>
          <p:nvPr/>
        </p:nvCxnSpPr>
        <p:spPr>
          <a:xfrm>
            <a:off x="6605918" y="170592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2971" name="Google Shape;2971;p205"/>
          <p:cNvCxnSpPr/>
          <p:nvPr/>
        </p:nvCxnSpPr>
        <p:spPr>
          <a:xfrm>
            <a:off x="6605918" y="211740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2972" name="Google Shape;2972;p205"/>
          <p:cNvCxnSpPr/>
          <p:nvPr/>
        </p:nvCxnSpPr>
        <p:spPr>
          <a:xfrm>
            <a:off x="6605918" y="252888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2973" name="Google Shape;2973;p205"/>
          <p:cNvCxnSpPr/>
          <p:nvPr/>
        </p:nvCxnSpPr>
        <p:spPr>
          <a:xfrm>
            <a:off x="6605918" y="294036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2974" name="Google Shape;2974;p205"/>
          <p:cNvCxnSpPr/>
          <p:nvPr/>
        </p:nvCxnSpPr>
        <p:spPr>
          <a:xfrm>
            <a:off x="6605918" y="3354705"/>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2975" name="Google Shape;2975;p205"/>
          <p:cNvCxnSpPr/>
          <p:nvPr/>
        </p:nvCxnSpPr>
        <p:spPr>
          <a:xfrm>
            <a:off x="6605918" y="376332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2976" name="Google Shape;2976;p205"/>
          <p:cNvCxnSpPr/>
          <p:nvPr/>
        </p:nvCxnSpPr>
        <p:spPr>
          <a:xfrm>
            <a:off x="6605918" y="417480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74_Custom Layout">
  <p:cSld name="74_Custom Layout">
    <p:bg>
      <p:bgPr>
        <a:blipFill>
          <a:blip r:embed="rId2">
            <a:alphaModFix/>
          </a:blip>
          <a:stretch>
            <a:fillRect/>
          </a:stretch>
        </a:blipFill>
        <a:effectLst/>
      </p:bgPr>
    </p:bg>
    <p:spTree>
      <p:nvGrpSpPr>
        <p:cNvPr id="1" name="Shape 2977"/>
        <p:cNvGrpSpPr/>
        <p:nvPr/>
      </p:nvGrpSpPr>
      <p:grpSpPr>
        <a:xfrm>
          <a:off x="0" y="0"/>
          <a:ext cx="0" cy="0"/>
          <a:chOff x="0" y="0"/>
          <a:chExt cx="0" cy="0"/>
        </a:xfrm>
      </p:grpSpPr>
      <p:sp>
        <p:nvSpPr>
          <p:cNvPr id="2978" name="Google Shape;2978;p206"/>
          <p:cNvSpPr/>
          <p:nvPr/>
        </p:nvSpPr>
        <p:spPr>
          <a:xfrm>
            <a:off x="3447800" y="676125"/>
            <a:ext cx="5401200" cy="3595800"/>
          </a:xfrm>
          <a:prstGeom prst="roundRect">
            <a:avLst>
              <a:gd name="adj" fmla="val 3042"/>
            </a:avLst>
          </a:prstGeom>
          <a:solidFill>
            <a:srgbClr val="EDF1FF"/>
          </a:solidFill>
          <a:ln>
            <a:noFill/>
          </a:ln>
        </p:spPr>
        <p:txBody>
          <a:bodyPr spcFirstLastPara="1" wrap="square" lIns="274300" tIns="274300" rIns="274300" bIns="274300" anchor="t" anchorCtr="0">
            <a:noAutofit/>
          </a:bodyPr>
          <a:lstStyle/>
          <a:p>
            <a:pPr marL="0" lvl="0" indent="0" algn="l" rtl="0">
              <a:lnSpc>
                <a:spcPct val="125000"/>
              </a:lnSpc>
              <a:spcBef>
                <a:spcPts val="1200"/>
              </a:spcBef>
              <a:spcAft>
                <a:spcPts val="0"/>
              </a:spcAft>
              <a:buNone/>
            </a:pPr>
            <a:endParaRPr sz="1000">
              <a:solidFill>
                <a:srgbClr val="25146F"/>
              </a:solidFill>
              <a:latin typeface="Inter"/>
              <a:ea typeface="Inter"/>
              <a:cs typeface="Inter"/>
              <a:sym typeface="Inter"/>
            </a:endParaRPr>
          </a:p>
        </p:txBody>
      </p:sp>
      <p:sp>
        <p:nvSpPr>
          <p:cNvPr id="2979" name="Google Shape;2979;p206"/>
          <p:cNvSpPr/>
          <p:nvPr/>
        </p:nvSpPr>
        <p:spPr>
          <a:xfrm>
            <a:off x="260713" y="676128"/>
            <a:ext cx="3046500" cy="3595800"/>
          </a:xfrm>
          <a:prstGeom prst="roundRect">
            <a:avLst>
              <a:gd name="adj" fmla="val 2130"/>
            </a:avLst>
          </a:prstGeom>
          <a:gradFill>
            <a:gsLst>
              <a:gs pos="0">
                <a:srgbClr val="9AC2FC">
                  <a:alpha val="49803"/>
                </a:srgbClr>
              </a:gs>
              <a:gs pos="2730">
                <a:srgbClr val="9AC2FC">
                  <a:alpha val="49803"/>
                </a:srgbClr>
              </a:gs>
              <a:gs pos="100000">
                <a:srgbClr val="96C4FF"/>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80" name="Google Shape;2980;p206"/>
          <p:cNvSpPr txBox="1">
            <a:spLocks noGrp="1"/>
          </p:cNvSpPr>
          <p:nvPr>
            <p:ph type="title"/>
          </p:nvPr>
        </p:nvSpPr>
        <p:spPr>
          <a:xfrm>
            <a:off x="3743075" y="1518090"/>
            <a:ext cx="4767000" cy="4911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81" name="Google Shape;2981;p20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982" name="Google Shape;2982;p206"/>
          <p:cNvSpPr/>
          <p:nvPr/>
        </p:nvSpPr>
        <p:spPr>
          <a:xfrm>
            <a:off x="1545825" y="4035623"/>
            <a:ext cx="473400" cy="473700"/>
          </a:xfrm>
          <a:prstGeom prst="ellipse">
            <a:avLst/>
          </a:prstGeom>
          <a:solidFill>
            <a:schemeClr val="accen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83" name="Google Shape;2983;p206"/>
          <p:cNvSpPr/>
          <p:nvPr/>
        </p:nvSpPr>
        <p:spPr>
          <a:xfrm>
            <a:off x="1692623" y="4196981"/>
            <a:ext cx="178023" cy="144410"/>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84" name="Google Shape;2984;p206"/>
          <p:cNvSpPr>
            <a:spLocks noGrp="1"/>
          </p:cNvSpPr>
          <p:nvPr>
            <p:ph type="pic" idx="2"/>
          </p:nvPr>
        </p:nvSpPr>
        <p:spPr>
          <a:xfrm>
            <a:off x="1396124" y="302419"/>
            <a:ext cx="765900" cy="765600"/>
          </a:xfrm>
          <a:prstGeom prst="ellipse">
            <a:avLst/>
          </a:prstGeom>
          <a:noFill/>
          <a:ln>
            <a:noFill/>
          </a:ln>
        </p:spPr>
      </p:sp>
      <p:sp>
        <p:nvSpPr>
          <p:cNvPr id="2985" name="Google Shape;2985;p206"/>
          <p:cNvSpPr txBox="1"/>
          <p:nvPr/>
        </p:nvSpPr>
        <p:spPr>
          <a:xfrm>
            <a:off x="514962" y="3202911"/>
            <a:ext cx="2547900" cy="318600"/>
          </a:xfrm>
          <a:prstGeom prst="rect">
            <a:avLst/>
          </a:prstGeom>
          <a:noFill/>
          <a:ln>
            <a:noFill/>
          </a:ln>
        </p:spPr>
        <p:txBody>
          <a:bodyPr spcFirstLastPara="1" wrap="square" lIns="0" tIns="0" rIns="0" bIns="0" anchor="t" anchorCtr="0">
            <a:noAutofit/>
          </a:bodyPr>
          <a:lstStyle/>
          <a:p>
            <a:pPr marL="102861" marR="0" lvl="0" indent="-102861" algn="ctr" rtl="0">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NICOLE SNOW</a:t>
            </a:r>
            <a:endParaRPr sz="525"/>
          </a:p>
          <a:p>
            <a:pPr marL="102861" marR="0" lvl="0" indent="-102861" algn="ctr" rtl="0">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SMALL BUSINESS OWNER</a:t>
            </a:r>
            <a:endParaRPr sz="525"/>
          </a:p>
        </p:txBody>
      </p:sp>
      <p:sp>
        <p:nvSpPr>
          <p:cNvPr id="2986" name="Google Shape;2986;p206"/>
          <p:cNvSpPr>
            <a:spLocks noGrp="1"/>
          </p:cNvSpPr>
          <p:nvPr>
            <p:ph type="pic" idx="3"/>
          </p:nvPr>
        </p:nvSpPr>
        <p:spPr>
          <a:xfrm>
            <a:off x="3743076" y="940554"/>
            <a:ext cx="1566000" cy="429900"/>
          </a:xfrm>
          <a:prstGeom prst="rect">
            <a:avLst/>
          </a:prstGeom>
          <a:solidFill>
            <a:schemeClr val="lt2"/>
          </a:solidFill>
          <a:ln>
            <a:noFill/>
          </a:ln>
        </p:spPr>
      </p:sp>
      <p:sp>
        <p:nvSpPr>
          <p:cNvPr id="2987" name="Google Shape;2987;p206"/>
          <p:cNvSpPr txBox="1">
            <a:spLocks noGrp="1"/>
          </p:cNvSpPr>
          <p:nvPr>
            <p:ph type="subTitle" idx="1"/>
          </p:nvPr>
        </p:nvSpPr>
        <p:spPr>
          <a:xfrm>
            <a:off x="527313" y="1638225"/>
            <a:ext cx="2535600" cy="1433700"/>
          </a:xfrm>
          <a:prstGeom prst="rect">
            <a:avLst/>
          </a:prstGeom>
        </p:spPr>
        <p:txBody>
          <a:bodyPr spcFirstLastPara="1" wrap="square" lIns="34275" tIns="34275" rIns="34275" bIns="34275" anchor="t" anchorCtr="0">
            <a:noAutofit/>
          </a:bodyPr>
          <a:lstStyle>
            <a:lvl1pPr lvl="0" algn="ctr">
              <a:lnSpc>
                <a:spcPct val="99000"/>
              </a:lnSpc>
              <a:spcBef>
                <a:spcPts val="0"/>
              </a:spcBef>
              <a:spcAft>
                <a:spcPts val="0"/>
              </a:spcAft>
              <a:buSzPts val="1687"/>
              <a:buFont typeface="Poppins"/>
              <a:buNone/>
              <a:defRPr sz="1687" b="1">
                <a:latin typeface="Poppins"/>
                <a:ea typeface="Poppins"/>
                <a:cs typeface="Poppins"/>
                <a:sym typeface="Poppins"/>
              </a:defRPr>
            </a:lvl1pPr>
            <a:lvl2pPr lvl="1" algn="ctr">
              <a:lnSpc>
                <a:spcPct val="95000"/>
              </a:lnSpc>
              <a:spcBef>
                <a:spcPts val="0"/>
              </a:spcBef>
              <a:spcAft>
                <a:spcPts val="0"/>
              </a:spcAft>
              <a:buSzPts val="1687"/>
              <a:buFont typeface="Poppins"/>
              <a:buNone/>
              <a:defRPr sz="1687" b="1">
                <a:latin typeface="Poppins"/>
                <a:ea typeface="Poppins"/>
                <a:cs typeface="Poppins"/>
                <a:sym typeface="Poppins"/>
              </a:defRPr>
            </a:lvl2pPr>
            <a:lvl3pPr lvl="2" algn="ctr">
              <a:lnSpc>
                <a:spcPct val="95000"/>
              </a:lnSpc>
              <a:spcBef>
                <a:spcPts val="0"/>
              </a:spcBef>
              <a:spcAft>
                <a:spcPts val="0"/>
              </a:spcAft>
              <a:buSzPts val="1687"/>
              <a:buFont typeface="Poppins"/>
              <a:buNone/>
              <a:defRPr sz="1687" b="1">
                <a:latin typeface="Poppins"/>
                <a:ea typeface="Poppins"/>
                <a:cs typeface="Poppins"/>
                <a:sym typeface="Poppins"/>
              </a:defRPr>
            </a:lvl3pPr>
            <a:lvl4pPr lvl="3" algn="ctr">
              <a:lnSpc>
                <a:spcPct val="95000"/>
              </a:lnSpc>
              <a:spcBef>
                <a:spcPts val="0"/>
              </a:spcBef>
              <a:spcAft>
                <a:spcPts val="0"/>
              </a:spcAft>
              <a:buSzPts val="1687"/>
              <a:buFont typeface="Poppins"/>
              <a:buNone/>
              <a:defRPr sz="1687" b="1">
                <a:latin typeface="Poppins"/>
                <a:ea typeface="Poppins"/>
                <a:cs typeface="Poppins"/>
                <a:sym typeface="Poppins"/>
              </a:defRPr>
            </a:lvl4pPr>
            <a:lvl5pPr lvl="4" algn="ctr">
              <a:lnSpc>
                <a:spcPct val="95000"/>
              </a:lnSpc>
              <a:spcBef>
                <a:spcPts val="0"/>
              </a:spcBef>
              <a:spcAft>
                <a:spcPts val="0"/>
              </a:spcAft>
              <a:buSzPts val="1687"/>
              <a:buFont typeface="Poppins"/>
              <a:buNone/>
              <a:defRPr sz="1687" b="1">
                <a:latin typeface="Poppins"/>
                <a:ea typeface="Poppins"/>
                <a:cs typeface="Poppins"/>
                <a:sym typeface="Poppins"/>
              </a:defRPr>
            </a:lvl5pPr>
            <a:lvl6pPr lvl="5" algn="ctr">
              <a:lnSpc>
                <a:spcPct val="95000"/>
              </a:lnSpc>
              <a:spcBef>
                <a:spcPts val="0"/>
              </a:spcBef>
              <a:spcAft>
                <a:spcPts val="0"/>
              </a:spcAft>
              <a:buSzPts val="1687"/>
              <a:buFont typeface="Poppins"/>
              <a:buNone/>
              <a:defRPr sz="1687" b="1">
                <a:latin typeface="Poppins"/>
                <a:ea typeface="Poppins"/>
                <a:cs typeface="Poppins"/>
                <a:sym typeface="Poppins"/>
              </a:defRPr>
            </a:lvl6pPr>
            <a:lvl7pPr lvl="6" algn="ctr">
              <a:lnSpc>
                <a:spcPct val="95000"/>
              </a:lnSpc>
              <a:spcBef>
                <a:spcPts val="0"/>
              </a:spcBef>
              <a:spcAft>
                <a:spcPts val="0"/>
              </a:spcAft>
              <a:buSzPts val="1687"/>
              <a:buFont typeface="Poppins"/>
              <a:buNone/>
              <a:defRPr sz="1687" b="1">
                <a:latin typeface="Poppins"/>
                <a:ea typeface="Poppins"/>
                <a:cs typeface="Poppins"/>
                <a:sym typeface="Poppins"/>
              </a:defRPr>
            </a:lvl7pPr>
            <a:lvl8pPr lvl="7" algn="ctr">
              <a:lnSpc>
                <a:spcPct val="95000"/>
              </a:lnSpc>
              <a:spcBef>
                <a:spcPts val="0"/>
              </a:spcBef>
              <a:spcAft>
                <a:spcPts val="0"/>
              </a:spcAft>
              <a:buSzPts val="1687"/>
              <a:buFont typeface="Poppins"/>
              <a:buNone/>
              <a:defRPr sz="1687" b="1">
                <a:latin typeface="Poppins"/>
                <a:ea typeface="Poppins"/>
                <a:cs typeface="Poppins"/>
                <a:sym typeface="Poppins"/>
              </a:defRPr>
            </a:lvl8pPr>
            <a:lvl9pPr lvl="8" algn="ctr">
              <a:lnSpc>
                <a:spcPct val="95000"/>
              </a:lnSpc>
              <a:spcBef>
                <a:spcPts val="0"/>
              </a:spcBef>
              <a:spcAft>
                <a:spcPts val="0"/>
              </a:spcAft>
              <a:buSzPts val="1687"/>
              <a:buFont typeface="Poppins"/>
              <a:buNone/>
              <a:defRPr sz="1687" b="1">
                <a:latin typeface="Poppins"/>
                <a:ea typeface="Poppins"/>
                <a:cs typeface="Poppins"/>
                <a:sym typeface="Poppins"/>
              </a:defRPr>
            </a:lvl9pPr>
          </a:lstStyle>
          <a:p>
            <a:endParaRPr/>
          </a:p>
        </p:txBody>
      </p:sp>
      <p:sp>
        <p:nvSpPr>
          <p:cNvPr id="2988" name="Google Shape;2988;p206"/>
          <p:cNvSpPr txBox="1">
            <a:spLocks noGrp="1"/>
          </p:cNvSpPr>
          <p:nvPr>
            <p:ph type="body" idx="4"/>
          </p:nvPr>
        </p:nvSpPr>
        <p:spPr>
          <a:xfrm>
            <a:off x="3789500" y="2027375"/>
            <a:ext cx="4717800" cy="1174500"/>
          </a:xfrm>
          <a:prstGeom prst="rect">
            <a:avLst/>
          </a:prstGeom>
        </p:spPr>
        <p:txBody>
          <a:bodyPr spcFirstLastPara="1" wrap="square" lIns="0" tIns="0" rIns="0" bIns="0" anchor="t" anchorCtr="0">
            <a:noAutofit/>
          </a:bodyPr>
          <a:lstStyle>
            <a:lvl1pPr marL="457200" lvl="0" indent="-288602">
              <a:spcBef>
                <a:spcPts val="1350"/>
              </a:spcBef>
              <a:spcAft>
                <a:spcPts val="0"/>
              </a:spcAft>
              <a:buSzPts val="945"/>
              <a:buChar char="●"/>
              <a:defRPr/>
            </a:lvl1pPr>
            <a:lvl2pPr marL="914400" lvl="1" indent="-280031">
              <a:spcBef>
                <a:spcPts val="1350"/>
              </a:spcBef>
              <a:spcAft>
                <a:spcPts val="0"/>
              </a:spcAft>
              <a:buSzPts val="810"/>
              <a:buChar char="●"/>
              <a:defRPr/>
            </a:lvl2pPr>
            <a:lvl3pPr marL="1371600" lvl="2" indent="-271459">
              <a:spcBef>
                <a:spcPts val="1350"/>
              </a:spcBef>
              <a:spcAft>
                <a:spcPts val="0"/>
              </a:spcAft>
              <a:buSzPts val="675"/>
              <a:buChar char="●"/>
              <a:defRPr/>
            </a:lvl3pPr>
            <a:lvl4pPr marL="1828800" lvl="3" indent="-262887">
              <a:spcBef>
                <a:spcPts val="1350"/>
              </a:spcBef>
              <a:spcAft>
                <a:spcPts val="0"/>
              </a:spcAft>
              <a:buSzPts val="540"/>
              <a:buChar char="●"/>
              <a:defRPr/>
            </a:lvl4pPr>
            <a:lvl5pPr marL="2286000" lvl="4" indent="-254315">
              <a:spcBef>
                <a:spcPts val="1350"/>
              </a:spcBef>
              <a:spcAft>
                <a:spcPts val="0"/>
              </a:spcAft>
              <a:buSzPts val="405"/>
              <a:buChar char="●"/>
              <a:defRPr/>
            </a:lvl5pPr>
            <a:lvl6pPr marL="2743200" lvl="5" indent="-240505">
              <a:spcBef>
                <a:spcPts val="375"/>
              </a:spcBef>
              <a:spcAft>
                <a:spcPts val="0"/>
              </a:spcAft>
              <a:buSzPts val="187"/>
              <a:buChar char="•"/>
              <a:defRPr/>
            </a:lvl6pPr>
            <a:lvl7pPr marL="3200400" lvl="6" indent="-240505">
              <a:spcBef>
                <a:spcPts val="375"/>
              </a:spcBef>
              <a:spcAft>
                <a:spcPts val="0"/>
              </a:spcAft>
              <a:buSzPts val="187"/>
              <a:buChar char="•"/>
              <a:defRPr/>
            </a:lvl7pPr>
            <a:lvl8pPr marL="3657600" lvl="7" indent="-240505">
              <a:spcBef>
                <a:spcPts val="375"/>
              </a:spcBef>
              <a:spcAft>
                <a:spcPts val="0"/>
              </a:spcAft>
              <a:buSzPts val="187"/>
              <a:buChar char="•"/>
              <a:defRPr/>
            </a:lvl8pPr>
            <a:lvl9pPr marL="4114800" lvl="8" indent="-240505">
              <a:spcBef>
                <a:spcPts val="375"/>
              </a:spcBef>
              <a:spcAft>
                <a:spcPts val="0"/>
              </a:spcAft>
              <a:buSzPts val="187"/>
              <a:buChar char="•"/>
              <a:defRPr/>
            </a:lvl9pPr>
          </a:lstStyle>
          <a:p>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75_Custom Layout">
  <p:cSld name="75_Custom Layout">
    <p:bg>
      <p:bgPr>
        <a:blipFill>
          <a:blip r:embed="rId2">
            <a:alphaModFix/>
          </a:blip>
          <a:stretch>
            <a:fillRect/>
          </a:stretch>
        </a:blipFill>
        <a:effectLst/>
      </p:bgPr>
    </p:bg>
    <p:spTree>
      <p:nvGrpSpPr>
        <p:cNvPr id="1" name="Shape 2989"/>
        <p:cNvGrpSpPr/>
        <p:nvPr/>
      </p:nvGrpSpPr>
      <p:grpSpPr>
        <a:xfrm>
          <a:off x="0" y="0"/>
          <a:ext cx="0" cy="0"/>
          <a:chOff x="0" y="0"/>
          <a:chExt cx="0" cy="0"/>
        </a:xfrm>
      </p:grpSpPr>
      <p:sp>
        <p:nvSpPr>
          <p:cNvPr id="2990" name="Google Shape;2990;p20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matchingName="76_Custom Layout">
  <p:cSld name="76_Custom Layout">
    <p:bg>
      <p:bgPr>
        <a:blipFill>
          <a:blip r:embed="rId2">
            <a:alphaModFix/>
          </a:blip>
          <a:stretch>
            <a:fillRect/>
          </a:stretch>
        </a:blipFill>
        <a:effectLst/>
      </p:bgPr>
    </p:bg>
    <p:spTree>
      <p:nvGrpSpPr>
        <p:cNvPr id="1" name="Shape 2991"/>
        <p:cNvGrpSpPr/>
        <p:nvPr/>
      </p:nvGrpSpPr>
      <p:grpSpPr>
        <a:xfrm>
          <a:off x="0" y="0"/>
          <a:ext cx="0" cy="0"/>
          <a:chOff x="0" y="0"/>
          <a:chExt cx="0" cy="0"/>
        </a:xfrm>
      </p:grpSpPr>
      <p:sp>
        <p:nvSpPr>
          <p:cNvPr id="2992" name="Google Shape;2992;p208"/>
          <p:cNvSpPr/>
          <p:nvPr/>
        </p:nvSpPr>
        <p:spPr>
          <a:xfrm>
            <a:off x="1090672" y="1476228"/>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93" name="Google Shape;2993;p208"/>
          <p:cNvSpPr txBox="1">
            <a:spLocks noGrp="1"/>
          </p:cNvSpPr>
          <p:nvPr>
            <p:ph type="title"/>
          </p:nvPr>
        </p:nvSpPr>
        <p:spPr>
          <a:xfrm>
            <a:off x="1512237" y="2053191"/>
            <a:ext cx="6144900" cy="1169100"/>
          </a:xfrm>
          <a:prstGeom prst="rect">
            <a:avLst/>
          </a:prstGeom>
          <a:noFill/>
          <a:ln>
            <a:noFill/>
          </a:ln>
        </p:spPr>
        <p:txBody>
          <a:bodyPr spcFirstLastPara="1" wrap="square" lIns="0" tIns="34275" rIns="0" bIns="0" anchor="t" anchorCtr="0">
            <a:noAutofit/>
          </a:bodyPr>
          <a:lstStyle>
            <a:lvl1pPr lvl="0" algn="ctr">
              <a:lnSpc>
                <a:spcPct val="99000"/>
              </a:lnSpc>
              <a:spcBef>
                <a:spcPts val="0"/>
              </a:spcBef>
              <a:spcAft>
                <a:spcPts val="0"/>
              </a:spcAft>
              <a:buClr>
                <a:schemeClr val="dk1"/>
              </a:buClr>
              <a:buSzPts val="2662"/>
              <a:buFont typeface="Poppins SemiBold"/>
              <a:buNone/>
              <a:defRPr sz="2662">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94" name="Google Shape;2994;p20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995" name="Google Shape;2995;p208"/>
          <p:cNvGrpSpPr/>
          <p:nvPr/>
        </p:nvGrpSpPr>
        <p:grpSpPr>
          <a:xfrm>
            <a:off x="4363971" y="1237055"/>
            <a:ext cx="473625" cy="473625"/>
            <a:chOff x="-5326064" y="9047077"/>
            <a:chExt cx="1263000" cy="1263000"/>
          </a:xfrm>
        </p:grpSpPr>
        <p:sp>
          <p:nvSpPr>
            <p:cNvPr id="2996" name="Google Shape;2996;p208"/>
            <p:cNvSpPr/>
            <p:nvPr/>
          </p:nvSpPr>
          <p:spPr>
            <a:xfrm>
              <a:off x="-5326064" y="9047077"/>
              <a:ext cx="1263000" cy="1263000"/>
            </a:xfrm>
            <a:prstGeom prst="ellipse">
              <a:avLst/>
            </a:prstGeom>
            <a:solidFill>
              <a:schemeClr val="accent2"/>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97" name="Google Shape;2997;p208"/>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998" name="Google Shape;2998;p208"/>
          <p:cNvSpPr txBox="1">
            <a:spLocks noGrp="1"/>
          </p:cNvSpPr>
          <p:nvPr>
            <p:ph type="subTitle" idx="1"/>
          </p:nvPr>
        </p:nvSpPr>
        <p:spPr>
          <a:xfrm>
            <a:off x="1512245" y="343365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50"/>
              </a:spcBef>
              <a:spcAft>
                <a:spcPts val="0"/>
              </a:spcAft>
              <a:buClr>
                <a:schemeClr val="accent3"/>
              </a:buClr>
              <a:buSzPts val="945"/>
              <a:buNone/>
              <a:defRPr sz="1050">
                <a:solidFill>
                  <a:schemeClr val="accent3"/>
                </a:solidFill>
                <a:latin typeface="Poppins Medium"/>
                <a:ea typeface="Poppins Medium"/>
                <a:cs typeface="Poppins Medium"/>
                <a:sym typeface="Poppins Medium"/>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2999" name="Google Shape;2999;p208"/>
          <p:cNvGrpSpPr/>
          <p:nvPr/>
        </p:nvGrpSpPr>
        <p:grpSpPr>
          <a:xfrm>
            <a:off x="8381796" y="4822425"/>
            <a:ext cx="537710" cy="158585"/>
            <a:chOff x="22351457" y="12859799"/>
            <a:chExt cx="1433894" cy="422893"/>
          </a:xfrm>
        </p:grpSpPr>
        <p:grpSp>
          <p:nvGrpSpPr>
            <p:cNvPr id="3000" name="Google Shape;3000;p208"/>
            <p:cNvGrpSpPr/>
            <p:nvPr/>
          </p:nvGrpSpPr>
          <p:grpSpPr>
            <a:xfrm>
              <a:off x="22351457" y="12859799"/>
              <a:ext cx="1379787" cy="422893"/>
              <a:chOff x="22351457" y="12859799"/>
              <a:chExt cx="1379787" cy="422893"/>
            </a:xfrm>
          </p:grpSpPr>
          <p:sp>
            <p:nvSpPr>
              <p:cNvPr id="3001" name="Google Shape;3001;p208"/>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02" name="Google Shape;3002;p208"/>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003" name="Google Shape;3003;p208"/>
              <p:cNvGrpSpPr/>
              <p:nvPr/>
            </p:nvGrpSpPr>
            <p:grpSpPr>
              <a:xfrm>
                <a:off x="23288552" y="12859801"/>
                <a:ext cx="442692" cy="422765"/>
                <a:chOff x="23288552" y="12859801"/>
                <a:chExt cx="442692" cy="422765"/>
              </a:xfrm>
            </p:grpSpPr>
            <p:grpSp>
              <p:nvGrpSpPr>
                <p:cNvPr id="3004" name="Google Shape;3004;p208"/>
                <p:cNvGrpSpPr/>
                <p:nvPr/>
              </p:nvGrpSpPr>
              <p:grpSpPr>
                <a:xfrm>
                  <a:off x="23288552" y="12859801"/>
                  <a:ext cx="442692" cy="422765"/>
                  <a:chOff x="23288552" y="12859801"/>
                  <a:chExt cx="442692" cy="422765"/>
                </a:xfrm>
              </p:grpSpPr>
              <p:sp>
                <p:nvSpPr>
                  <p:cNvPr id="3005" name="Google Shape;3005;p208"/>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06" name="Google Shape;3006;p208"/>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07" name="Google Shape;3007;p208"/>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008" name="Google Shape;3008;p208"/>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09" name="Google Shape;3009;p208"/>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cxnSp>
        <p:nvCxnSpPr>
          <p:cNvPr id="3010" name="Google Shape;3010;p208"/>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matchingName="77_Custom Layout">
  <p:cSld name="77_Custom Layout">
    <p:bg>
      <p:bgPr>
        <a:gradFill>
          <a:gsLst>
            <a:gs pos="0">
              <a:srgbClr val="FF001A"/>
            </a:gs>
            <a:gs pos="70000">
              <a:srgbClr val="290051"/>
            </a:gs>
            <a:gs pos="100000">
              <a:srgbClr val="0C0024"/>
            </a:gs>
          </a:gsLst>
          <a:lin ang="13500032" scaled="0"/>
        </a:gradFill>
        <a:effectLst/>
      </p:bgPr>
    </p:bg>
    <p:spTree>
      <p:nvGrpSpPr>
        <p:cNvPr id="1" name="Shape 3011"/>
        <p:cNvGrpSpPr/>
        <p:nvPr/>
      </p:nvGrpSpPr>
      <p:grpSpPr>
        <a:xfrm>
          <a:off x="0" y="0"/>
          <a:ext cx="0" cy="0"/>
          <a:chOff x="0" y="0"/>
          <a:chExt cx="0" cy="0"/>
        </a:xfrm>
      </p:grpSpPr>
      <p:pic>
        <p:nvPicPr>
          <p:cNvPr id="3012" name="Google Shape;3012;p209" descr="A black and blue background&#10;&#10;AI-generated content may be incorrect."/>
          <p:cNvPicPr preferRelativeResize="0"/>
          <p:nvPr/>
        </p:nvPicPr>
        <p:blipFill rotWithShape="1">
          <a:blip r:embed="rId2">
            <a:alphaModFix/>
          </a:blip>
          <a:srcRect t="100" b="100"/>
          <a:stretch/>
        </p:blipFill>
        <p:spPr>
          <a:xfrm>
            <a:off x="0" y="0"/>
            <a:ext cx="9143999" cy="5142828"/>
          </a:xfrm>
          <a:prstGeom prst="rect">
            <a:avLst/>
          </a:prstGeom>
          <a:noFill/>
          <a:ln>
            <a:noFill/>
          </a:ln>
        </p:spPr>
      </p:pic>
      <p:sp>
        <p:nvSpPr>
          <p:cNvPr id="3013" name="Google Shape;3013;p209"/>
          <p:cNvSpPr/>
          <p:nvPr/>
        </p:nvSpPr>
        <p:spPr>
          <a:xfrm>
            <a:off x="1090672" y="1476228"/>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014" name="Google Shape;3014;p209"/>
          <p:cNvGrpSpPr/>
          <p:nvPr/>
        </p:nvGrpSpPr>
        <p:grpSpPr>
          <a:xfrm>
            <a:off x="4363971" y="1237055"/>
            <a:ext cx="473625" cy="473625"/>
            <a:chOff x="-5326064" y="9047077"/>
            <a:chExt cx="1263000" cy="1263000"/>
          </a:xfrm>
        </p:grpSpPr>
        <p:sp>
          <p:nvSpPr>
            <p:cNvPr id="3015" name="Google Shape;3015;p209"/>
            <p:cNvSpPr/>
            <p:nvPr/>
          </p:nvSpPr>
          <p:spPr>
            <a:xfrm>
              <a:off x="-5326064" y="9047077"/>
              <a:ext cx="1263000" cy="1263000"/>
            </a:xfrm>
            <a:prstGeom prst="ellipse">
              <a:avLst/>
            </a:prstGeom>
            <a:solidFill>
              <a:srgbClr val="0370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16" name="Google Shape;3016;p209"/>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17" name="Google Shape;3017;p20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3018" name="Google Shape;3018;p209"/>
          <p:cNvGrpSpPr/>
          <p:nvPr/>
        </p:nvGrpSpPr>
        <p:grpSpPr>
          <a:xfrm>
            <a:off x="8381796" y="4822425"/>
            <a:ext cx="537710" cy="158585"/>
            <a:chOff x="22351457" y="12859799"/>
            <a:chExt cx="1433894" cy="422893"/>
          </a:xfrm>
        </p:grpSpPr>
        <p:grpSp>
          <p:nvGrpSpPr>
            <p:cNvPr id="3019" name="Google Shape;3019;p209"/>
            <p:cNvGrpSpPr/>
            <p:nvPr/>
          </p:nvGrpSpPr>
          <p:grpSpPr>
            <a:xfrm>
              <a:off x="22351457" y="12859799"/>
              <a:ext cx="1379787" cy="422893"/>
              <a:chOff x="22351457" y="12859799"/>
              <a:chExt cx="1379787" cy="422893"/>
            </a:xfrm>
          </p:grpSpPr>
          <p:sp>
            <p:nvSpPr>
              <p:cNvPr id="3020" name="Google Shape;3020;p209"/>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21" name="Google Shape;3021;p209"/>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022" name="Google Shape;3022;p209"/>
              <p:cNvGrpSpPr/>
              <p:nvPr/>
            </p:nvGrpSpPr>
            <p:grpSpPr>
              <a:xfrm>
                <a:off x="23288552" y="12859801"/>
                <a:ext cx="442692" cy="422765"/>
                <a:chOff x="23288552" y="12859801"/>
                <a:chExt cx="442692" cy="422765"/>
              </a:xfrm>
            </p:grpSpPr>
            <p:grpSp>
              <p:nvGrpSpPr>
                <p:cNvPr id="3023" name="Google Shape;3023;p209"/>
                <p:cNvGrpSpPr/>
                <p:nvPr/>
              </p:nvGrpSpPr>
              <p:grpSpPr>
                <a:xfrm>
                  <a:off x="23288552" y="12859801"/>
                  <a:ext cx="442692" cy="422765"/>
                  <a:chOff x="23288552" y="12859801"/>
                  <a:chExt cx="442692" cy="422765"/>
                </a:xfrm>
              </p:grpSpPr>
              <p:sp>
                <p:nvSpPr>
                  <p:cNvPr id="3024" name="Google Shape;3024;p209"/>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25" name="Google Shape;3025;p209"/>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26" name="Google Shape;3026;p209"/>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027" name="Google Shape;3027;p209"/>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28" name="Google Shape;3028;p20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cxnSp>
        <p:nvCxnSpPr>
          <p:cNvPr id="3029" name="Google Shape;3029;p209"/>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
        <p:nvSpPr>
          <p:cNvPr id="3030" name="Google Shape;3030;p209"/>
          <p:cNvSpPr txBox="1">
            <a:spLocks noGrp="1"/>
          </p:cNvSpPr>
          <p:nvPr>
            <p:ph type="title"/>
          </p:nvPr>
        </p:nvSpPr>
        <p:spPr>
          <a:xfrm>
            <a:off x="1512237" y="2053191"/>
            <a:ext cx="6144900" cy="1169100"/>
          </a:xfrm>
          <a:prstGeom prst="rect">
            <a:avLst/>
          </a:prstGeom>
          <a:noFill/>
          <a:ln>
            <a:noFill/>
          </a:ln>
        </p:spPr>
        <p:txBody>
          <a:bodyPr spcFirstLastPara="1" wrap="square" lIns="0" tIns="34275" rIns="0" bIns="0" anchor="t" anchorCtr="0">
            <a:noAutofit/>
          </a:bodyPr>
          <a:lstStyle>
            <a:lvl1pPr lvl="0" algn="ctr">
              <a:lnSpc>
                <a:spcPct val="99000"/>
              </a:lnSpc>
              <a:spcBef>
                <a:spcPts val="0"/>
              </a:spcBef>
              <a:spcAft>
                <a:spcPts val="0"/>
              </a:spcAft>
              <a:buClr>
                <a:schemeClr val="dk1"/>
              </a:buClr>
              <a:buSzPts val="2662"/>
              <a:buFont typeface="Poppins SemiBold"/>
              <a:buNone/>
              <a:defRPr sz="2662">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031" name="Google Shape;3031;p209"/>
          <p:cNvSpPr txBox="1">
            <a:spLocks noGrp="1"/>
          </p:cNvSpPr>
          <p:nvPr>
            <p:ph type="subTitle" idx="1"/>
          </p:nvPr>
        </p:nvSpPr>
        <p:spPr>
          <a:xfrm>
            <a:off x="1512245" y="343365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50"/>
              </a:spcBef>
              <a:spcAft>
                <a:spcPts val="0"/>
              </a:spcAft>
              <a:buClr>
                <a:schemeClr val="accent3"/>
              </a:buClr>
              <a:buSzPts val="945"/>
              <a:buNone/>
              <a:defRPr sz="1050">
                <a:solidFill>
                  <a:schemeClr val="accent3"/>
                </a:solidFill>
                <a:latin typeface="Poppins Medium"/>
                <a:ea typeface="Poppins Medium"/>
                <a:cs typeface="Poppins Medium"/>
                <a:sym typeface="Poppins Medium"/>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matchingName="78_Custom Layout">
  <p:cSld name="78_Custom Layout">
    <p:bg>
      <p:bgPr>
        <a:gradFill>
          <a:gsLst>
            <a:gs pos="0">
              <a:srgbClr val="FF001A"/>
            </a:gs>
            <a:gs pos="70000">
              <a:srgbClr val="290051"/>
            </a:gs>
            <a:gs pos="100000">
              <a:srgbClr val="0C0024"/>
            </a:gs>
          </a:gsLst>
          <a:lin ang="13500032" scaled="0"/>
        </a:gradFill>
        <a:effectLst/>
      </p:bgPr>
    </p:bg>
    <p:spTree>
      <p:nvGrpSpPr>
        <p:cNvPr id="1" name="Shape 3032"/>
        <p:cNvGrpSpPr/>
        <p:nvPr/>
      </p:nvGrpSpPr>
      <p:grpSpPr>
        <a:xfrm>
          <a:off x="0" y="0"/>
          <a:ext cx="0" cy="0"/>
          <a:chOff x="0" y="0"/>
          <a:chExt cx="0" cy="0"/>
        </a:xfrm>
      </p:grpSpPr>
      <p:pic>
        <p:nvPicPr>
          <p:cNvPr id="3033" name="Google Shape;3033;p210"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3034" name="Google Shape;3034;p210"/>
          <p:cNvSpPr>
            <a:spLocks noGrp="1"/>
          </p:cNvSpPr>
          <p:nvPr>
            <p:ph type="pic" idx="2"/>
          </p:nvPr>
        </p:nvSpPr>
        <p:spPr>
          <a:xfrm>
            <a:off x="809642" y="727999"/>
            <a:ext cx="3804900" cy="3702600"/>
          </a:xfrm>
          <a:prstGeom prst="roundRect">
            <a:avLst>
              <a:gd name="adj" fmla="val 3253"/>
            </a:avLst>
          </a:prstGeom>
          <a:noFill/>
          <a:ln>
            <a:noFill/>
          </a:ln>
        </p:spPr>
      </p:sp>
      <p:sp>
        <p:nvSpPr>
          <p:cNvPr id="3035" name="Google Shape;3035;p21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036" name="Google Shape;3036;p210"/>
          <p:cNvSpPr txBox="1">
            <a:spLocks noGrp="1"/>
          </p:cNvSpPr>
          <p:nvPr>
            <p:ph type="title"/>
          </p:nvPr>
        </p:nvSpPr>
        <p:spPr>
          <a:xfrm>
            <a:off x="4544195" y="1830366"/>
            <a:ext cx="3383400" cy="1169100"/>
          </a:xfrm>
          <a:prstGeom prst="rect">
            <a:avLst/>
          </a:prstGeom>
          <a:noFill/>
          <a:ln>
            <a:noFill/>
          </a:ln>
        </p:spPr>
        <p:txBody>
          <a:bodyPr spcFirstLastPara="1" wrap="square" lIns="0" tIns="0" rIns="0" bIns="0" anchor="t" anchorCtr="0">
            <a:noAutofit/>
          </a:bodyPr>
          <a:lstStyle>
            <a:lvl1pPr lvl="0" algn="ctr">
              <a:lnSpc>
                <a:spcPct val="99000"/>
              </a:lnSpc>
              <a:spcBef>
                <a:spcPts val="0"/>
              </a:spcBef>
              <a:spcAft>
                <a:spcPts val="0"/>
              </a:spcAft>
              <a:buClr>
                <a:schemeClr val="lt1"/>
              </a:buClr>
              <a:buSzPts val="2100"/>
              <a:buFont typeface="Poppins SemiBold"/>
              <a:buNone/>
              <a:defRPr sz="2100">
                <a:solidFill>
                  <a:schemeClr val="lt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037" name="Google Shape;3037;p210"/>
          <p:cNvSpPr txBox="1">
            <a:spLocks noGrp="1"/>
          </p:cNvSpPr>
          <p:nvPr>
            <p:ph type="subTitle" idx="1"/>
          </p:nvPr>
        </p:nvSpPr>
        <p:spPr>
          <a:xfrm>
            <a:off x="4761880" y="3186236"/>
            <a:ext cx="2908200" cy="264900"/>
          </a:xfrm>
          <a:prstGeom prst="rect">
            <a:avLst/>
          </a:prstGeom>
          <a:noFill/>
          <a:ln>
            <a:noFill/>
          </a:ln>
        </p:spPr>
        <p:txBody>
          <a:bodyPr spcFirstLastPara="1" wrap="square" lIns="0" tIns="0" rIns="0" bIns="0" anchor="ctr" anchorCtr="0">
            <a:noAutofit/>
          </a:bodyPr>
          <a:lstStyle>
            <a:lvl1pPr lvl="0" algn="ctr">
              <a:lnSpc>
                <a:spcPct val="95000"/>
              </a:lnSpc>
              <a:spcBef>
                <a:spcPts val="1350"/>
              </a:spcBef>
              <a:spcAft>
                <a:spcPts val="0"/>
              </a:spcAft>
              <a:buClr>
                <a:schemeClr val="lt2"/>
              </a:buClr>
              <a:buSzPts val="810"/>
              <a:buNone/>
              <a:defRPr sz="900">
                <a:solidFill>
                  <a:schemeClr val="lt2"/>
                </a:solidFill>
                <a:latin typeface="Poppins Medium"/>
                <a:ea typeface="Poppins Medium"/>
                <a:cs typeface="Poppins Medium"/>
                <a:sym typeface="Poppins Medium"/>
              </a:defRPr>
            </a:lvl1pPr>
            <a:lvl2pPr lvl="1" algn="ctr">
              <a:lnSpc>
                <a:spcPct val="95000"/>
              </a:lnSpc>
              <a:spcBef>
                <a:spcPts val="1350"/>
              </a:spcBef>
              <a:spcAft>
                <a:spcPts val="0"/>
              </a:spcAft>
              <a:buClr>
                <a:schemeClr val="lt2"/>
              </a:buClr>
              <a:buSzPts val="675"/>
              <a:buNone/>
              <a:defRPr sz="750">
                <a:solidFill>
                  <a:schemeClr val="lt2"/>
                </a:solidFill>
              </a:defRPr>
            </a:lvl2pPr>
            <a:lvl3pPr lvl="2" algn="ctr">
              <a:lnSpc>
                <a:spcPct val="95000"/>
              </a:lnSpc>
              <a:spcBef>
                <a:spcPts val="1350"/>
              </a:spcBef>
              <a:spcAft>
                <a:spcPts val="0"/>
              </a:spcAft>
              <a:buClr>
                <a:schemeClr val="lt2"/>
              </a:buClr>
              <a:buSzPts val="607"/>
              <a:buNone/>
              <a:defRPr sz="675">
                <a:solidFill>
                  <a:schemeClr val="lt2"/>
                </a:solidFill>
              </a:defRPr>
            </a:lvl3pPr>
            <a:lvl4pPr lvl="3" algn="ctr">
              <a:lnSpc>
                <a:spcPct val="95000"/>
              </a:lnSpc>
              <a:spcBef>
                <a:spcPts val="1350"/>
              </a:spcBef>
              <a:spcAft>
                <a:spcPts val="0"/>
              </a:spcAft>
              <a:buClr>
                <a:schemeClr val="lt2"/>
              </a:buClr>
              <a:buSzPts val="540"/>
              <a:buNone/>
              <a:defRPr sz="600">
                <a:solidFill>
                  <a:schemeClr val="lt2"/>
                </a:solidFill>
              </a:defRPr>
            </a:lvl4pPr>
            <a:lvl5pPr lvl="4" algn="ctr">
              <a:lnSpc>
                <a:spcPct val="95000"/>
              </a:lnSpc>
              <a:spcBef>
                <a:spcPts val="1350"/>
              </a:spcBef>
              <a:spcAft>
                <a:spcPts val="0"/>
              </a:spcAft>
              <a:buClr>
                <a:schemeClr val="lt2"/>
              </a:buClr>
              <a:buSzPts val="540"/>
              <a:buNone/>
              <a:defRPr sz="600">
                <a:solidFill>
                  <a:schemeClr val="lt2"/>
                </a:solidFill>
              </a:defRPr>
            </a:lvl5pPr>
            <a:lvl6pPr lvl="5" algn="ctr">
              <a:lnSpc>
                <a:spcPct val="90000"/>
              </a:lnSpc>
              <a:spcBef>
                <a:spcPts val="375"/>
              </a:spcBef>
              <a:spcAft>
                <a:spcPts val="0"/>
              </a:spcAft>
              <a:buClr>
                <a:schemeClr val="lt2"/>
              </a:buClr>
              <a:buSzPts val="600"/>
              <a:buNone/>
              <a:defRPr sz="600">
                <a:solidFill>
                  <a:schemeClr val="lt2"/>
                </a:solidFill>
              </a:defRPr>
            </a:lvl6pPr>
            <a:lvl7pPr lvl="6" algn="ctr">
              <a:lnSpc>
                <a:spcPct val="90000"/>
              </a:lnSpc>
              <a:spcBef>
                <a:spcPts val="375"/>
              </a:spcBef>
              <a:spcAft>
                <a:spcPts val="0"/>
              </a:spcAft>
              <a:buClr>
                <a:schemeClr val="lt2"/>
              </a:buClr>
              <a:buSzPts val="600"/>
              <a:buNone/>
              <a:defRPr sz="600">
                <a:solidFill>
                  <a:schemeClr val="lt2"/>
                </a:solidFill>
              </a:defRPr>
            </a:lvl7pPr>
            <a:lvl8pPr lvl="7" algn="ctr">
              <a:lnSpc>
                <a:spcPct val="90000"/>
              </a:lnSpc>
              <a:spcBef>
                <a:spcPts val="375"/>
              </a:spcBef>
              <a:spcAft>
                <a:spcPts val="0"/>
              </a:spcAft>
              <a:buClr>
                <a:schemeClr val="lt2"/>
              </a:buClr>
              <a:buSzPts val="600"/>
              <a:buNone/>
              <a:defRPr sz="600">
                <a:solidFill>
                  <a:schemeClr val="lt2"/>
                </a:solidFill>
              </a:defRPr>
            </a:lvl8pPr>
            <a:lvl9pPr lvl="8" algn="ctr">
              <a:lnSpc>
                <a:spcPct val="90000"/>
              </a:lnSpc>
              <a:spcBef>
                <a:spcPts val="375"/>
              </a:spcBef>
              <a:spcAft>
                <a:spcPts val="0"/>
              </a:spcAft>
              <a:buClr>
                <a:schemeClr val="lt2"/>
              </a:buClr>
              <a:buSzPts val="600"/>
              <a:buNone/>
              <a:defRPr sz="600">
                <a:solidFill>
                  <a:schemeClr val="lt2"/>
                </a:solidFill>
              </a:defRPr>
            </a:lvl9pPr>
          </a:lstStyle>
          <a:p>
            <a:endParaRPr/>
          </a:p>
        </p:txBody>
      </p:sp>
      <p:grpSp>
        <p:nvGrpSpPr>
          <p:cNvPr id="3038" name="Google Shape;3038;p210"/>
          <p:cNvGrpSpPr/>
          <p:nvPr/>
        </p:nvGrpSpPr>
        <p:grpSpPr>
          <a:xfrm>
            <a:off x="8381796" y="4822425"/>
            <a:ext cx="537710" cy="158585"/>
            <a:chOff x="22351457" y="12859799"/>
            <a:chExt cx="1433894" cy="422893"/>
          </a:xfrm>
        </p:grpSpPr>
        <p:grpSp>
          <p:nvGrpSpPr>
            <p:cNvPr id="3039" name="Google Shape;3039;p210"/>
            <p:cNvGrpSpPr/>
            <p:nvPr/>
          </p:nvGrpSpPr>
          <p:grpSpPr>
            <a:xfrm>
              <a:off x="22351457" y="12859799"/>
              <a:ext cx="1379787" cy="422893"/>
              <a:chOff x="22351457" y="12859799"/>
              <a:chExt cx="1379787" cy="422893"/>
            </a:xfrm>
          </p:grpSpPr>
          <p:sp>
            <p:nvSpPr>
              <p:cNvPr id="3040" name="Google Shape;3040;p210"/>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41" name="Google Shape;3041;p210"/>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042" name="Google Shape;3042;p210"/>
              <p:cNvGrpSpPr/>
              <p:nvPr/>
            </p:nvGrpSpPr>
            <p:grpSpPr>
              <a:xfrm>
                <a:off x="23288552" y="12859801"/>
                <a:ext cx="442692" cy="422765"/>
                <a:chOff x="23288552" y="12859801"/>
                <a:chExt cx="442692" cy="422765"/>
              </a:xfrm>
            </p:grpSpPr>
            <p:grpSp>
              <p:nvGrpSpPr>
                <p:cNvPr id="3043" name="Google Shape;3043;p210"/>
                <p:cNvGrpSpPr/>
                <p:nvPr/>
              </p:nvGrpSpPr>
              <p:grpSpPr>
                <a:xfrm>
                  <a:off x="23288552" y="12859801"/>
                  <a:ext cx="442692" cy="422765"/>
                  <a:chOff x="23288552" y="12859801"/>
                  <a:chExt cx="442692" cy="422765"/>
                </a:xfrm>
              </p:grpSpPr>
              <p:sp>
                <p:nvSpPr>
                  <p:cNvPr id="3044" name="Google Shape;3044;p210"/>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45" name="Google Shape;3045;p210"/>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46" name="Google Shape;3046;p210"/>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047" name="Google Shape;3047;p210"/>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48" name="Google Shape;3048;p210"/>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cxnSp>
        <p:nvCxnSpPr>
          <p:cNvPr id="3049" name="Google Shape;3049;p210"/>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matchingName="79_Custom Layout">
  <p:cSld name="79_Custom Layout">
    <p:bg>
      <p:bgPr>
        <a:blipFill>
          <a:blip r:embed="rId2">
            <a:alphaModFix/>
          </a:blip>
          <a:stretch>
            <a:fillRect/>
          </a:stretch>
        </a:blipFill>
        <a:effectLst/>
      </p:bgPr>
    </p:bg>
    <p:spTree>
      <p:nvGrpSpPr>
        <p:cNvPr id="1" name="Shape 3050"/>
        <p:cNvGrpSpPr/>
        <p:nvPr/>
      </p:nvGrpSpPr>
      <p:grpSpPr>
        <a:xfrm>
          <a:off x="0" y="0"/>
          <a:ext cx="0" cy="0"/>
          <a:chOff x="0" y="0"/>
          <a:chExt cx="0" cy="0"/>
        </a:xfrm>
      </p:grpSpPr>
      <p:sp>
        <p:nvSpPr>
          <p:cNvPr id="3051" name="Google Shape;3051;p21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052" name="Google Shape;3052;p211"/>
          <p:cNvSpPr/>
          <p:nvPr/>
        </p:nvSpPr>
        <p:spPr>
          <a:xfrm>
            <a:off x="1090672" y="1469084"/>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53" name="Google Shape;3053;p211"/>
          <p:cNvSpPr txBox="1">
            <a:spLocks noGrp="1"/>
          </p:cNvSpPr>
          <p:nvPr>
            <p:ph type="title"/>
          </p:nvPr>
        </p:nvSpPr>
        <p:spPr>
          <a:xfrm>
            <a:off x="1512234" y="2053191"/>
            <a:ext cx="6144900" cy="1169100"/>
          </a:xfrm>
          <a:prstGeom prst="rect">
            <a:avLst/>
          </a:prstGeom>
          <a:noFill/>
          <a:ln>
            <a:noFill/>
          </a:ln>
        </p:spPr>
        <p:txBody>
          <a:bodyPr spcFirstLastPara="1" wrap="square" lIns="0" tIns="0" rIns="0" bIns="0" anchor="t" anchorCtr="0">
            <a:noAutofit/>
          </a:bodyPr>
          <a:lstStyle>
            <a:lvl1pPr lvl="0" algn="ctr">
              <a:lnSpc>
                <a:spcPct val="102000"/>
              </a:lnSpc>
              <a:spcBef>
                <a:spcPts val="0"/>
              </a:spcBef>
              <a:spcAft>
                <a:spcPts val="0"/>
              </a:spcAft>
              <a:buClr>
                <a:schemeClr val="dk1"/>
              </a:buClr>
              <a:buSzPts val="2662"/>
              <a:buFont typeface="Poppins SemiBold"/>
              <a:buNone/>
              <a:defRPr sz="2662">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grpSp>
        <p:nvGrpSpPr>
          <p:cNvPr id="3054" name="Google Shape;3054;p211"/>
          <p:cNvGrpSpPr/>
          <p:nvPr/>
        </p:nvGrpSpPr>
        <p:grpSpPr>
          <a:xfrm>
            <a:off x="4356948" y="1194032"/>
            <a:ext cx="428662" cy="428662"/>
            <a:chOff x="-5326064" y="9047077"/>
            <a:chExt cx="1263000" cy="1263000"/>
          </a:xfrm>
        </p:grpSpPr>
        <p:sp>
          <p:nvSpPr>
            <p:cNvPr id="3055" name="Google Shape;3055;p211"/>
            <p:cNvSpPr/>
            <p:nvPr/>
          </p:nvSpPr>
          <p:spPr>
            <a:xfrm>
              <a:off x="-5326064" y="9047077"/>
              <a:ext cx="1263000" cy="1263000"/>
            </a:xfrm>
            <a:prstGeom prst="ellipse">
              <a:avLst/>
            </a:prstGeom>
            <a:solidFill>
              <a:schemeClr val="accent2"/>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56" name="Google Shape;3056;p211"/>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57" name="Google Shape;3057;p211"/>
          <p:cNvSpPr txBox="1">
            <a:spLocks noGrp="1"/>
          </p:cNvSpPr>
          <p:nvPr>
            <p:ph type="subTitle" idx="1"/>
          </p:nvPr>
        </p:nvSpPr>
        <p:spPr>
          <a:xfrm>
            <a:off x="1512243" y="347790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50"/>
              </a:spcBef>
              <a:spcAft>
                <a:spcPts val="0"/>
              </a:spcAft>
              <a:buClr>
                <a:schemeClr val="accent3"/>
              </a:buClr>
              <a:buSzPts val="945"/>
              <a:buNone/>
              <a:defRPr sz="1050">
                <a:solidFill>
                  <a:schemeClr val="accent3"/>
                </a:solidFill>
                <a:latin typeface="Poppins Medium"/>
                <a:ea typeface="Poppins Medium"/>
                <a:cs typeface="Poppins Medium"/>
                <a:sym typeface="Poppins Medium"/>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3058" name="Google Shape;3058;p211"/>
          <p:cNvGrpSpPr/>
          <p:nvPr/>
        </p:nvGrpSpPr>
        <p:grpSpPr>
          <a:xfrm>
            <a:off x="8381796" y="4822425"/>
            <a:ext cx="537710" cy="158585"/>
            <a:chOff x="22351457" y="12859799"/>
            <a:chExt cx="1433894" cy="422893"/>
          </a:xfrm>
        </p:grpSpPr>
        <p:grpSp>
          <p:nvGrpSpPr>
            <p:cNvPr id="3059" name="Google Shape;3059;p211"/>
            <p:cNvGrpSpPr/>
            <p:nvPr/>
          </p:nvGrpSpPr>
          <p:grpSpPr>
            <a:xfrm>
              <a:off x="22351457" y="12859799"/>
              <a:ext cx="1379787" cy="422893"/>
              <a:chOff x="22351457" y="12859799"/>
              <a:chExt cx="1379787" cy="422893"/>
            </a:xfrm>
          </p:grpSpPr>
          <p:sp>
            <p:nvSpPr>
              <p:cNvPr id="3060" name="Google Shape;3060;p211"/>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61" name="Google Shape;3061;p211"/>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062" name="Google Shape;3062;p211"/>
              <p:cNvGrpSpPr/>
              <p:nvPr/>
            </p:nvGrpSpPr>
            <p:grpSpPr>
              <a:xfrm>
                <a:off x="23288552" y="12859801"/>
                <a:ext cx="442692" cy="422765"/>
                <a:chOff x="23288552" y="12859801"/>
                <a:chExt cx="442692" cy="422765"/>
              </a:xfrm>
            </p:grpSpPr>
            <p:grpSp>
              <p:nvGrpSpPr>
                <p:cNvPr id="3063" name="Google Shape;3063;p211"/>
                <p:cNvGrpSpPr/>
                <p:nvPr/>
              </p:nvGrpSpPr>
              <p:grpSpPr>
                <a:xfrm>
                  <a:off x="23288552" y="12859801"/>
                  <a:ext cx="442692" cy="422765"/>
                  <a:chOff x="23288552" y="12859801"/>
                  <a:chExt cx="442692" cy="422765"/>
                </a:xfrm>
              </p:grpSpPr>
              <p:sp>
                <p:nvSpPr>
                  <p:cNvPr id="3064" name="Google Shape;3064;p211"/>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65" name="Google Shape;3065;p211"/>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66" name="Google Shape;3066;p211"/>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067" name="Google Shape;3067;p211"/>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68" name="Google Shape;3068;p211"/>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cxnSp>
        <p:nvCxnSpPr>
          <p:cNvPr id="3069" name="Google Shape;3069;p211"/>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matchingName="80_Custom Layout">
  <p:cSld name="80_Custom Layout">
    <p:bg>
      <p:bgPr>
        <a:blipFill>
          <a:blip r:embed="rId2">
            <a:alphaModFix/>
          </a:blip>
          <a:stretch>
            <a:fillRect/>
          </a:stretch>
        </a:blipFill>
        <a:effectLst/>
      </p:bgPr>
    </p:bg>
    <p:spTree>
      <p:nvGrpSpPr>
        <p:cNvPr id="1" name="Shape 3070"/>
        <p:cNvGrpSpPr/>
        <p:nvPr/>
      </p:nvGrpSpPr>
      <p:grpSpPr>
        <a:xfrm>
          <a:off x="0" y="0"/>
          <a:ext cx="0" cy="0"/>
          <a:chOff x="0" y="0"/>
          <a:chExt cx="0" cy="0"/>
        </a:xfrm>
      </p:grpSpPr>
      <p:sp>
        <p:nvSpPr>
          <p:cNvPr id="3071" name="Google Shape;3071;p21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072" name="Google Shape;3072;p212"/>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3073" name="Google Shape;3073;p212"/>
          <p:cNvSpPr txBox="1">
            <a:spLocks noGrp="1"/>
          </p:cNvSpPr>
          <p:nvPr>
            <p:ph type="body" idx="1"/>
          </p:nvPr>
        </p:nvSpPr>
        <p:spPr>
          <a:xfrm>
            <a:off x="301713" y="1980348"/>
            <a:ext cx="5270400" cy="2046300"/>
          </a:xfrm>
          <a:prstGeom prst="rect">
            <a:avLst/>
          </a:prstGeom>
          <a:noFill/>
          <a:ln>
            <a:noFill/>
          </a:ln>
        </p:spPr>
        <p:txBody>
          <a:bodyPr spcFirstLastPara="1" wrap="square" lIns="0" tIns="0" rIns="0" bIns="0" anchor="t" anchorCtr="0">
            <a:noAutofit/>
          </a:bodyPr>
          <a:lstStyle>
            <a:lvl1pPr marL="457200" lvl="0" indent="-327175" algn="l">
              <a:lnSpc>
                <a:spcPct val="100000"/>
              </a:lnSpc>
              <a:spcBef>
                <a:spcPts val="0"/>
              </a:spcBef>
              <a:spcAft>
                <a:spcPts val="0"/>
              </a:spcAft>
              <a:buClr>
                <a:schemeClr val="lt1"/>
              </a:buClr>
              <a:buSzPts val="1552"/>
              <a:buChar char="●"/>
              <a:defRPr sz="1725">
                <a:solidFill>
                  <a:schemeClr val="lt1"/>
                </a:solidFill>
              </a:defRPr>
            </a:lvl1pPr>
            <a:lvl2pPr marL="914400" lvl="1" indent="-327175" algn="l">
              <a:lnSpc>
                <a:spcPct val="100000"/>
              </a:lnSpc>
              <a:spcBef>
                <a:spcPts val="0"/>
              </a:spcBef>
              <a:spcAft>
                <a:spcPts val="0"/>
              </a:spcAft>
              <a:buClr>
                <a:schemeClr val="lt1"/>
              </a:buClr>
              <a:buSzPts val="1552"/>
              <a:buChar char="●"/>
              <a:defRPr sz="1725">
                <a:solidFill>
                  <a:schemeClr val="lt1"/>
                </a:solidFill>
              </a:defRPr>
            </a:lvl2pPr>
            <a:lvl3pPr marL="1371600" lvl="2" indent="-314317" algn="l">
              <a:lnSpc>
                <a:spcPct val="100000"/>
              </a:lnSpc>
              <a:spcBef>
                <a:spcPts val="0"/>
              </a:spcBef>
              <a:spcAft>
                <a:spcPts val="0"/>
              </a:spcAft>
              <a:buClr>
                <a:schemeClr val="lt1"/>
              </a:buClr>
              <a:buSzPts val="1350"/>
              <a:buChar char="●"/>
              <a:defRPr sz="1500">
                <a:solidFill>
                  <a:schemeClr val="lt1"/>
                </a:solidFill>
              </a:defRPr>
            </a:lvl3pPr>
            <a:lvl4pPr marL="1828800" lvl="3" indent="-297174" algn="l">
              <a:lnSpc>
                <a:spcPct val="100000"/>
              </a:lnSpc>
              <a:spcBef>
                <a:spcPts val="0"/>
              </a:spcBef>
              <a:spcAft>
                <a:spcPts val="0"/>
              </a:spcAft>
              <a:buClr>
                <a:schemeClr val="lt1"/>
              </a:buClr>
              <a:buSzPts val="1080"/>
              <a:buChar char="●"/>
              <a:defRPr sz="1200">
                <a:solidFill>
                  <a:schemeClr val="lt1"/>
                </a:solidFill>
              </a:defRPr>
            </a:lvl4pPr>
            <a:lvl5pPr marL="2286000" lvl="4" indent="-280031" algn="l">
              <a:lnSpc>
                <a:spcPct val="100000"/>
              </a:lnSpc>
              <a:spcBef>
                <a:spcPts val="0"/>
              </a:spcBef>
              <a:spcAft>
                <a:spcPts val="0"/>
              </a:spcAft>
              <a:buClr>
                <a:schemeClr val="lt1"/>
              </a:buClr>
              <a:buSzPts val="810"/>
              <a:buChar char="●"/>
              <a:defRPr sz="900">
                <a:solidFill>
                  <a:schemeClr val="lt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grpSp>
        <p:nvGrpSpPr>
          <p:cNvPr id="3074" name="Google Shape;3074;p212"/>
          <p:cNvGrpSpPr/>
          <p:nvPr/>
        </p:nvGrpSpPr>
        <p:grpSpPr>
          <a:xfrm>
            <a:off x="7848585" y="4616745"/>
            <a:ext cx="948486" cy="279733"/>
            <a:chOff x="20929561" y="12311319"/>
            <a:chExt cx="2529297" cy="745954"/>
          </a:xfrm>
        </p:grpSpPr>
        <p:grpSp>
          <p:nvGrpSpPr>
            <p:cNvPr id="3075" name="Google Shape;3075;p212"/>
            <p:cNvGrpSpPr/>
            <p:nvPr/>
          </p:nvGrpSpPr>
          <p:grpSpPr>
            <a:xfrm>
              <a:off x="20929561" y="12311319"/>
              <a:ext cx="2433857" cy="745954"/>
              <a:chOff x="20929561" y="12311319"/>
              <a:chExt cx="2433857" cy="745954"/>
            </a:xfrm>
          </p:grpSpPr>
          <p:sp>
            <p:nvSpPr>
              <p:cNvPr id="3076" name="Google Shape;3076;p212"/>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77" name="Google Shape;3077;p212"/>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078" name="Google Shape;3078;p212"/>
              <p:cNvGrpSpPr/>
              <p:nvPr/>
            </p:nvGrpSpPr>
            <p:grpSpPr>
              <a:xfrm>
                <a:off x="22582537" y="12311321"/>
                <a:ext cx="780881" cy="745730"/>
                <a:chOff x="22582537" y="12311321"/>
                <a:chExt cx="780881" cy="745730"/>
              </a:xfrm>
            </p:grpSpPr>
            <p:grpSp>
              <p:nvGrpSpPr>
                <p:cNvPr id="3079" name="Google Shape;3079;p212"/>
                <p:cNvGrpSpPr/>
                <p:nvPr/>
              </p:nvGrpSpPr>
              <p:grpSpPr>
                <a:xfrm>
                  <a:off x="22582537" y="12311321"/>
                  <a:ext cx="780881" cy="745730"/>
                  <a:chOff x="22582537" y="12311321"/>
                  <a:chExt cx="780881" cy="745730"/>
                </a:xfrm>
              </p:grpSpPr>
              <p:sp>
                <p:nvSpPr>
                  <p:cNvPr id="3080" name="Google Shape;3080;p212"/>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81" name="Google Shape;3081;p212"/>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82" name="Google Shape;3082;p212"/>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083" name="Google Shape;3083;p212"/>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9_Title Slide">
  <p:cSld name="9_Title Slide">
    <p:bg>
      <p:bgPr>
        <a:blipFill>
          <a:blip r:embed="rId2">
            <a:alphaModFix/>
          </a:blip>
          <a:stretch>
            <a:fillRect/>
          </a:stretch>
        </a:blipFill>
        <a:effectLst/>
      </p:bgPr>
    </p:bg>
    <p:spTree>
      <p:nvGrpSpPr>
        <p:cNvPr id="1" name="Shape 198"/>
        <p:cNvGrpSpPr/>
        <p:nvPr/>
      </p:nvGrpSpPr>
      <p:grpSpPr>
        <a:xfrm>
          <a:off x="0" y="0"/>
          <a:ext cx="0" cy="0"/>
          <a:chOff x="0" y="0"/>
          <a:chExt cx="0" cy="0"/>
        </a:xfrm>
      </p:grpSpPr>
      <p:pic>
        <p:nvPicPr>
          <p:cNvPr id="199" name="Google Shape;199;p23"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200" name="Google Shape;200;p23"/>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01" name="Google Shape;201;p23"/>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202" name="Google Shape;202;p23"/>
          <p:cNvGrpSpPr/>
          <p:nvPr/>
        </p:nvGrpSpPr>
        <p:grpSpPr>
          <a:xfrm>
            <a:off x="7564573" y="4241698"/>
            <a:ext cx="948486" cy="279733"/>
            <a:chOff x="20929561" y="12311319"/>
            <a:chExt cx="2529297" cy="745954"/>
          </a:xfrm>
        </p:grpSpPr>
        <p:grpSp>
          <p:nvGrpSpPr>
            <p:cNvPr id="203" name="Google Shape;203;p23"/>
            <p:cNvGrpSpPr/>
            <p:nvPr/>
          </p:nvGrpSpPr>
          <p:grpSpPr>
            <a:xfrm>
              <a:off x="20929561" y="12311319"/>
              <a:ext cx="2433857" cy="745954"/>
              <a:chOff x="20929561" y="12311319"/>
              <a:chExt cx="2433857" cy="745954"/>
            </a:xfrm>
          </p:grpSpPr>
          <p:sp>
            <p:nvSpPr>
              <p:cNvPr id="204" name="Google Shape;204;p23"/>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05" name="Google Shape;205;p23"/>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06" name="Google Shape;206;p23"/>
              <p:cNvGrpSpPr/>
              <p:nvPr/>
            </p:nvGrpSpPr>
            <p:grpSpPr>
              <a:xfrm>
                <a:off x="22582537" y="12311321"/>
                <a:ext cx="780881" cy="745730"/>
                <a:chOff x="22582537" y="12311321"/>
                <a:chExt cx="780881" cy="745730"/>
              </a:xfrm>
            </p:grpSpPr>
            <p:grpSp>
              <p:nvGrpSpPr>
                <p:cNvPr id="207" name="Google Shape;207;p23"/>
                <p:cNvGrpSpPr/>
                <p:nvPr/>
              </p:nvGrpSpPr>
              <p:grpSpPr>
                <a:xfrm>
                  <a:off x="22582537" y="12311321"/>
                  <a:ext cx="780881" cy="745730"/>
                  <a:chOff x="22582537" y="12311321"/>
                  <a:chExt cx="780881" cy="745730"/>
                </a:xfrm>
              </p:grpSpPr>
              <p:sp>
                <p:nvSpPr>
                  <p:cNvPr id="208" name="Google Shape;208;p23"/>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09" name="Google Shape;209;p23"/>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10" name="Google Shape;210;p23"/>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11" name="Google Shape;211;p23"/>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32_Custom Layout">
  <p:cSld name="32_Custom Layout">
    <p:spTree>
      <p:nvGrpSpPr>
        <p:cNvPr id="1" name="Shape 3084"/>
        <p:cNvGrpSpPr/>
        <p:nvPr/>
      </p:nvGrpSpPr>
      <p:grpSpPr>
        <a:xfrm>
          <a:off x="0" y="0"/>
          <a:ext cx="0" cy="0"/>
          <a:chOff x="0" y="0"/>
          <a:chExt cx="0" cy="0"/>
        </a:xfrm>
      </p:grpSpPr>
      <p:sp>
        <p:nvSpPr>
          <p:cNvPr id="3085" name="Google Shape;3085;p213"/>
          <p:cNvSpPr txBox="1">
            <a:spLocks noGrp="1"/>
          </p:cNvSpPr>
          <p:nvPr>
            <p:ph type="title"/>
          </p:nvPr>
        </p:nvSpPr>
        <p:spPr>
          <a:xfrm>
            <a:off x="325593" y="325636"/>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675"/>
              <a:buNone/>
              <a:defRPr sz="2550"/>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086" name="Google Shape;3086;p21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25"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25"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25"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25"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25"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25"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25"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25"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25"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Headline + Body">
  <p:cSld name="TITLE_AND_BODY_3_1">
    <p:spTree>
      <p:nvGrpSpPr>
        <p:cNvPr id="1" name="Shape 3087"/>
        <p:cNvGrpSpPr/>
        <p:nvPr/>
      </p:nvGrpSpPr>
      <p:grpSpPr>
        <a:xfrm>
          <a:off x="0" y="0"/>
          <a:ext cx="0" cy="0"/>
          <a:chOff x="0" y="0"/>
          <a:chExt cx="0" cy="0"/>
        </a:xfrm>
      </p:grpSpPr>
      <p:sp>
        <p:nvSpPr>
          <p:cNvPr id="3088" name="Google Shape;3088;p214"/>
          <p:cNvSpPr txBox="1">
            <a:spLocks noGrp="1"/>
          </p:cNvSpPr>
          <p:nvPr>
            <p:ph type="title"/>
          </p:nvPr>
        </p:nvSpPr>
        <p:spPr>
          <a:xfrm>
            <a:off x="365800" y="507175"/>
            <a:ext cx="8407500" cy="6375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2812"/>
              <a:buNone/>
              <a:defRPr sz="2812"/>
            </a:lvl1pPr>
            <a:lvl2pPr lvl="1" algn="l">
              <a:lnSpc>
                <a:spcPct val="115000"/>
              </a:lnSpc>
              <a:spcBef>
                <a:spcPts val="0"/>
              </a:spcBef>
              <a:spcAft>
                <a:spcPts val="0"/>
              </a:spcAft>
              <a:buSzPts val="2812"/>
              <a:buNone/>
              <a:defRPr sz="675"/>
            </a:lvl2pPr>
            <a:lvl3pPr lvl="2" algn="l">
              <a:lnSpc>
                <a:spcPct val="115000"/>
              </a:lnSpc>
              <a:spcBef>
                <a:spcPts val="0"/>
              </a:spcBef>
              <a:spcAft>
                <a:spcPts val="0"/>
              </a:spcAft>
              <a:buSzPts val="2812"/>
              <a:buNone/>
              <a:defRPr sz="675"/>
            </a:lvl3pPr>
            <a:lvl4pPr lvl="3" algn="l">
              <a:lnSpc>
                <a:spcPct val="115000"/>
              </a:lnSpc>
              <a:spcBef>
                <a:spcPts val="0"/>
              </a:spcBef>
              <a:spcAft>
                <a:spcPts val="0"/>
              </a:spcAft>
              <a:buSzPts val="2812"/>
              <a:buNone/>
              <a:defRPr sz="675"/>
            </a:lvl4pPr>
            <a:lvl5pPr lvl="4" algn="l">
              <a:lnSpc>
                <a:spcPct val="115000"/>
              </a:lnSpc>
              <a:spcBef>
                <a:spcPts val="0"/>
              </a:spcBef>
              <a:spcAft>
                <a:spcPts val="0"/>
              </a:spcAft>
              <a:buSzPts val="2812"/>
              <a:buNone/>
              <a:defRPr sz="675"/>
            </a:lvl5pPr>
            <a:lvl6pPr lvl="5" algn="l">
              <a:lnSpc>
                <a:spcPct val="115000"/>
              </a:lnSpc>
              <a:spcBef>
                <a:spcPts val="0"/>
              </a:spcBef>
              <a:spcAft>
                <a:spcPts val="0"/>
              </a:spcAft>
              <a:buSzPts val="2812"/>
              <a:buNone/>
              <a:defRPr sz="675"/>
            </a:lvl6pPr>
            <a:lvl7pPr lvl="6" algn="l">
              <a:lnSpc>
                <a:spcPct val="115000"/>
              </a:lnSpc>
              <a:spcBef>
                <a:spcPts val="0"/>
              </a:spcBef>
              <a:spcAft>
                <a:spcPts val="0"/>
              </a:spcAft>
              <a:buSzPts val="2812"/>
              <a:buNone/>
              <a:defRPr sz="675"/>
            </a:lvl7pPr>
            <a:lvl8pPr lvl="7" algn="l">
              <a:lnSpc>
                <a:spcPct val="115000"/>
              </a:lnSpc>
              <a:spcBef>
                <a:spcPts val="0"/>
              </a:spcBef>
              <a:spcAft>
                <a:spcPts val="0"/>
              </a:spcAft>
              <a:buSzPts val="2812"/>
              <a:buNone/>
              <a:defRPr sz="675"/>
            </a:lvl8pPr>
            <a:lvl9pPr lvl="8" algn="l">
              <a:lnSpc>
                <a:spcPct val="115000"/>
              </a:lnSpc>
              <a:spcBef>
                <a:spcPts val="0"/>
              </a:spcBef>
              <a:spcAft>
                <a:spcPts val="0"/>
              </a:spcAft>
              <a:buSzPts val="2812"/>
              <a:buNone/>
              <a:defRPr sz="675"/>
            </a:lvl9pPr>
          </a:lstStyle>
          <a:p>
            <a:endParaRPr/>
          </a:p>
        </p:txBody>
      </p:sp>
      <p:sp>
        <p:nvSpPr>
          <p:cNvPr id="3089" name="Google Shape;3089;p214"/>
          <p:cNvSpPr txBox="1">
            <a:spLocks noGrp="1"/>
          </p:cNvSpPr>
          <p:nvPr>
            <p:ph type="body" idx="1"/>
          </p:nvPr>
        </p:nvSpPr>
        <p:spPr>
          <a:xfrm>
            <a:off x="375500" y="1256775"/>
            <a:ext cx="8530500" cy="3309300"/>
          </a:xfrm>
          <a:prstGeom prst="rect">
            <a:avLst/>
          </a:prstGeom>
          <a:noFill/>
          <a:ln>
            <a:noFill/>
          </a:ln>
        </p:spPr>
        <p:txBody>
          <a:bodyPr spcFirstLastPara="1" wrap="square" lIns="91425" tIns="91425" rIns="91425" bIns="91425" anchor="t" anchorCtr="0">
            <a:normAutofit/>
          </a:bodyPr>
          <a:lstStyle>
            <a:lvl1pPr marL="457200" lvl="0" indent="-330985" algn="l">
              <a:lnSpc>
                <a:spcPct val="115000"/>
              </a:lnSpc>
              <a:spcBef>
                <a:spcPts val="0"/>
              </a:spcBef>
              <a:spcAft>
                <a:spcPts val="0"/>
              </a:spcAft>
              <a:buClr>
                <a:schemeClr val="accent1"/>
              </a:buClr>
              <a:buSzPts val="1612"/>
              <a:buFont typeface="Inter"/>
              <a:buChar char="●"/>
              <a:defRPr sz="1050">
                <a:solidFill>
                  <a:schemeClr val="dk1"/>
                </a:solidFill>
                <a:latin typeface="Inter"/>
                <a:ea typeface="Inter"/>
                <a:cs typeface="Inter"/>
                <a:sym typeface="Inter"/>
              </a:defRPr>
            </a:lvl1pPr>
            <a:lvl2pPr marL="914400" lvl="1" indent="-316699" algn="l">
              <a:lnSpc>
                <a:spcPct val="115000"/>
              </a:lnSpc>
              <a:spcBef>
                <a:spcPts val="0"/>
              </a:spcBef>
              <a:spcAft>
                <a:spcPts val="0"/>
              </a:spcAft>
              <a:buClr>
                <a:schemeClr val="dk1"/>
              </a:buClr>
              <a:buSzPts val="1387"/>
              <a:buFont typeface="Inter"/>
              <a:buChar char="○"/>
              <a:defRPr sz="900">
                <a:solidFill>
                  <a:schemeClr val="dk1"/>
                </a:solidFill>
                <a:latin typeface="Inter"/>
                <a:ea typeface="Inter"/>
                <a:cs typeface="Inter"/>
                <a:sym typeface="Inter"/>
              </a:defRPr>
            </a:lvl2pPr>
            <a:lvl3pPr marL="1371600" lvl="2" indent="-304794"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marL="1828800" lvl="3" indent="-304794"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marL="2286000" lvl="4" indent="-292888" algn="l">
              <a:lnSpc>
                <a:spcPct val="115000"/>
              </a:lnSpc>
              <a:spcBef>
                <a:spcPts val="0"/>
              </a:spcBef>
              <a:spcAft>
                <a:spcPts val="0"/>
              </a:spcAft>
              <a:buClr>
                <a:schemeClr val="dk2"/>
              </a:buClr>
              <a:buSzPts val="1012"/>
              <a:buFont typeface="Inter"/>
              <a:buChar char="○"/>
              <a:defRPr sz="1012">
                <a:solidFill>
                  <a:schemeClr val="dk1"/>
                </a:solidFill>
                <a:latin typeface="Inter"/>
                <a:ea typeface="Inter"/>
                <a:cs typeface="Inter"/>
                <a:sym typeface="Inter"/>
              </a:defRPr>
            </a:lvl5pPr>
            <a:lvl6pPr marL="2743200" lvl="5" indent="-292888" algn="l">
              <a:lnSpc>
                <a:spcPct val="115000"/>
              </a:lnSpc>
              <a:spcBef>
                <a:spcPts val="0"/>
              </a:spcBef>
              <a:spcAft>
                <a:spcPts val="0"/>
              </a:spcAft>
              <a:buClr>
                <a:schemeClr val="dk2"/>
              </a:buClr>
              <a:buSzPts val="1012"/>
              <a:buFont typeface="Inter"/>
              <a:buChar char="■"/>
              <a:defRPr sz="1012">
                <a:solidFill>
                  <a:schemeClr val="dk1"/>
                </a:solidFill>
                <a:latin typeface="Inter"/>
                <a:ea typeface="Inter"/>
                <a:cs typeface="Inter"/>
                <a:sym typeface="Inter"/>
              </a:defRPr>
            </a:lvl6pPr>
            <a:lvl7pPr marL="3200400" lvl="6" indent="-292888" algn="l">
              <a:lnSpc>
                <a:spcPct val="115000"/>
              </a:lnSpc>
              <a:spcBef>
                <a:spcPts val="0"/>
              </a:spcBef>
              <a:spcAft>
                <a:spcPts val="0"/>
              </a:spcAft>
              <a:buClr>
                <a:schemeClr val="dk2"/>
              </a:buClr>
              <a:buSzPts val="1012"/>
              <a:buFont typeface="Inter"/>
              <a:buChar char="●"/>
              <a:defRPr sz="1012">
                <a:solidFill>
                  <a:schemeClr val="dk1"/>
                </a:solidFill>
                <a:latin typeface="Inter"/>
                <a:ea typeface="Inter"/>
                <a:cs typeface="Inter"/>
                <a:sym typeface="Inter"/>
              </a:defRPr>
            </a:lvl7pPr>
            <a:lvl8pPr marL="3657600" lvl="7" indent="-285745"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45"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3090" name="Google Shape;3090;p21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25"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25"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25"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25"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25"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25"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25"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25"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25"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Headline | Blank">
  <p:cSld name="TITLE_ONLY_1">
    <p:spTree>
      <p:nvGrpSpPr>
        <p:cNvPr id="1" name="Shape 3091"/>
        <p:cNvGrpSpPr/>
        <p:nvPr/>
      </p:nvGrpSpPr>
      <p:grpSpPr>
        <a:xfrm>
          <a:off x="0" y="0"/>
          <a:ext cx="0" cy="0"/>
          <a:chOff x="0" y="0"/>
          <a:chExt cx="0" cy="0"/>
        </a:xfrm>
      </p:grpSpPr>
      <p:sp>
        <p:nvSpPr>
          <p:cNvPr id="3092" name="Google Shape;3092;p215"/>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sz="2550"/>
            </a:lvl1pPr>
            <a:lvl2pPr lvl="1" algn="l">
              <a:lnSpc>
                <a:spcPct val="100000"/>
              </a:lnSpc>
              <a:spcBef>
                <a:spcPts val="0"/>
              </a:spcBef>
              <a:spcAft>
                <a:spcPts val="0"/>
              </a:spcAft>
              <a:buSzPts val="2812"/>
              <a:buNone/>
              <a:defRPr sz="675"/>
            </a:lvl2pPr>
            <a:lvl3pPr lvl="2" algn="l">
              <a:lnSpc>
                <a:spcPct val="100000"/>
              </a:lnSpc>
              <a:spcBef>
                <a:spcPts val="0"/>
              </a:spcBef>
              <a:spcAft>
                <a:spcPts val="0"/>
              </a:spcAft>
              <a:buSzPts val="2812"/>
              <a:buNone/>
              <a:defRPr sz="675"/>
            </a:lvl3pPr>
            <a:lvl4pPr lvl="3" algn="l">
              <a:lnSpc>
                <a:spcPct val="100000"/>
              </a:lnSpc>
              <a:spcBef>
                <a:spcPts val="0"/>
              </a:spcBef>
              <a:spcAft>
                <a:spcPts val="0"/>
              </a:spcAft>
              <a:buSzPts val="2812"/>
              <a:buNone/>
              <a:defRPr sz="675"/>
            </a:lvl4pPr>
            <a:lvl5pPr lvl="4" algn="l">
              <a:lnSpc>
                <a:spcPct val="100000"/>
              </a:lnSpc>
              <a:spcBef>
                <a:spcPts val="0"/>
              </a:spcBef>
              <a:spcAft>
                <a:spcPts val="0"/>
              </a:spcAft>
              <a:buSzPts val="2812"/>
              <a:buNone/>
              <a:defRPr sz="675"/>
            </a:lvl5pPr>
            <a:lvl6pPr lvl="5" algn="l">
              <a:lnSpc>
                <a:spcPct val="100000"/>
              </a:lnSpc>
              <a:spcBef>
                <a:spcPts val="0"/>
              </a:spcBef>
              <a:spcAft>
                <a:spcPts val="0"/>
              </a:spcAft>
              <a:buSzPts val="2812"/>
              <a:buNone/>
              <a:defRPr sz="675"/>
            </a:lvl6pPr>
            <a:lvl7pPr lvl="6" algn="l">
              <a:lnSpc>
                <a:spcPct val="100000"/>
              </a:lnSpc>
              <a:spcBef>
                <a:spcPts val="0"/>
              </a:spcBef>
              <a:spcAft>
                <a:spcPts val="0"/>
              </a:spcAft>
              <a:buSzPts val="2812"/>
              <a:buNone/>
              <a:defRPr sz="675"/>
            </a:lvl7pPr>
            <a:lvl8pPr lvl="7" algn="l">
              <a:lnSpc>
                <a:spcPct val="100000"/>
              </a:lnSpc>
              <a:spcBef>
                <a:spcPts val="0"/>
              </a:spcBef>
              <a:spcAft>
                <a:spcPts val="0"/>
              </a:spcAft>
              <a:buSzPts val="2812"/>
              <a:buNone/>
              <a:defRPr sz="675"/>
            </a:lvl8pPr>
            <a:lvl9pPr lvl="8" algn="l">
              <a:lnSpc>
                <a:spcPct val="100000"/>
              </a:lnSpc>
              <a:spcBef>
                <a:spcPts val="0"/>
              </a:spcBef>
              <a:spcAft>
                <a:spcPts val="0"/>
              </a:spcAft>
              <a:buSzPts val="2812"/>
              <a:buNone/>
              <a:defRPr sz="675"/>
            </a:lvl9pPr>
          </a:lstStyle>
          <a:p>
            <a:endParaRPr/>
          </a:p>
        </p:txBody>
      </p:sp>
      <p:sp>
        <p:nvSpPr>
          <p:cNvPr id="3093" name="Google Shape;3093;p21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25"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25"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25"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25"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25"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25"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25"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25"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25"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094"/>
        <p:cNvGrpSpPr/>
        <p:nvPr/>
      </p:nvGrpSpPr>
      <p:grpSpPr>
        <a:xfrm>
          <a:off x="0" y="0"/>
          <a:ext cx="0" cy="0"/>
          <a:chOff x="0" y="0"/>
          <a:chExt cx="0" cy="0"/>
        </a:xfrm>
      </p:grpSpPr>
      <p:sp>
        <p:nvSpPr>
          <p:cNvPr id="3095" name="Google Shape;3095;p216"/>
          <p:cNvSpPr txBox="1">
            <a:spLocks noGrp="1"/>
          </p:cNvSpPr>
          <p:nvPr>
            <p:ph type="ctrTitle"/>
          </p:nvPr>
        </p:nvSpPr>
        <p:spPr>
          <a:xfrm>
            <a:off x="311708" y="744575"/>
            <a:ext cx="8520600" cy="2052600"/>
          </a:xfrm>
          <a:prstGeom prst="rect">
            <a:avLst/>
          </a:prstGeom>
        </p:spPr>
        <p:txBody>
          <a:bodyPr spcFirstLastPara="1" wrap="square" lIns="34275" tIns="34275" rIns="34275" bIns="34275" anchor="b" anchorCtr="0">
            <a:noAutofit/>
          </a:bodyPr>
          <a:lstStyle>
            <a:lvl1pPr lvl="0" algn="ctr">
              <a:spcBef>
                <a:spcPts val="0"/>
              </a:spcBef>
              <a:spcAft>
                <a:spcPts val="0"/>
              </a:spcAft>
              <a:buSzPts val="5212"/>
              <a:buNone/>
              <a:defRPr sz="5212"/>
            </a:lvl1pPr>
            <a:lvl2pPr lvl="1" algn="ctr">
              <a:spcBef>
                <a:spcPts val="0"/>
              </a:spcBef>
              <a:spcAft>
                <a:spcPts val="0"/>
              </a:spcAft>
              <a:buSzPts val="5212"/>
              <a:buNone/>
              <a:defRPr sz="5212"/>
            </a:lvl2pPr>
            <a:lvl3pPr lvl="2" algn="ctr">
              <a:spcBef>
                <a:spcPts val="0"/>
              </a:spcBef>
              <a:spcAft>
                <a:spcPts val="0"/>
              </a:spcAft>
              <a:buSzPts val="5212"/>
              <a:buNone/>
              <a:defRPr sz="5212"/>
            </a:lvl3pPr>
            <a:lvl4pPr lvl="3" algn="ctr">
              <a:spcBef>
                <a:spcPts val="0"/>
              </a:spcBef>
              <a:spcAft>
                <a:spcPts val="0"/>
              </a:spcAft>
              <a:buSzPts val="5212"/>
              <a:buNone/>
              <a:defRPr sz="5212"/>
            </a:lvl4pPr>
            <a:lvl5pPr lvl="4" algn="ctr">
              <a:spcBef>
                <a:spcPts val="0"/>
              </a:spcBef>
              <a:spcAft>
                <a:spcPts val="0"/>
              </a:spcAft>
              <a:buSzPts val="5212"/>
              <a:buNone/>
              <a:defRPr sz="5212"/>
            </a:lvl5pPr>
            <a:lvl6pPr lvl="5" algn="ctr">
              <a:spcBef>
                <a:spcPts val="0"/>
              </a:spcBef>
              <a:spcAft>
                <a:spcPts val="0"/>
              </a:spcAft>
              <a:buSzPts val="5212"/>
              <a:buNone/>
              <a:defRPr sz="5212"/>
            </a:lvl6pPr>
            <a:lvl7pPr lvl="6" algn="ctr">
              <a:spcBef>
                <a:spcPts val="0"/>
              </a:spcBef>
              <a:spcAft>
                <a:spcPts val="0"/>
              </a:spcAft>
              <a:buSzPts val="5212"/>
              <a:buNone/>
              <a:defRPr sz="5212"/>
            </a:lvl7pPr>
            <a:lvl8pPr lvl="7" algn="ctr">
              <a:spcBef>
                <a:spcPts val="0"/>
              </a:spcBef>
              <a:spcAft>
                <a:spcPts val="0"/>
              </a:spcAft>
              <a:buSzPts val="5212"/>
              <a:buNone/>
              <a:defRPr sz="5212"/>
            </a:lvl8pPr>
            <a:lvl9pPr lvl="8" algn="ctr">
              <a:spcBef>
                <a:spcPts val="0"/>
              </a:spcBef>
              <a:spcAft>
                <a:spcPts val="0"/>
              </a:spcAft>
              <a:buSzPts val="5212"/>
              <a:buNone/>
              <a:defRPr sz="5212"/>
            </a:lvl9pPr>
          </a:lstStyle>
          <a:p>
            <a:endParaRPr/>
          </a:p>
        </p:txBody>
      </p:sp>
      <p:sp>
        <p:nvSpPr>
          <p:cNvPr id="3096" name="Google Shape;3096;p216"/>
          <p:cNvSpPr txBox="1">
            <a:spLocks noGrp="1"/>
          </p:cNvSpPr>
          <p:nvPr>
            <p:ph type="subTitle" idx="1"/>
          </p:nvPr>
        </p:nvSpPr>
        <p:spPr>
          <a:xfrm>
            <a:off x="311700" y="2834125"/>
            <a:ext cx="8520600" cy="792600"/>
          </a:xfrm>
          <a:prstGeom prst="rect">
            <a:avLst/>
          </a:prstGeom>
        </p:spPr>
        <p:txBody>
          <a:bodyPr spcFirstLastPara="1" wrap="square" lIns="34275" tIns="34275" rIns="34275" bIns="34275" anchor="t" anchorCtr="0">
            <a:noAutofit/>
          </a:bodyPr>
          <a:lstStyle>
            <a:lvl1pPr lvl="0" algn="ctr">
              <a:lnSpc>
                <a:spcPct val="100000"/>
              </a:lnSpc>
              <a:spcBef>
                <a:spcPts val="1350"/>
              </a:spcBef>
              <a:spcAft>
                <a:spcPts val="0"/>
              </a:spcAft>
              <a:buSzPts val="2812"/>
              <a:buNone/>
              <a:defRPr sz="2812"/>
            </a:lvl1pPr>
            <a:lvl2pPr lvl="1" algn="ctr">
              <a:lnSpc>
                <a:spcPct val="100000"/>
              </a:lnSpc>
              <a:spcBef>
                <a:spcPts val="1350"/>
              </a:spcBef>
              <a:spcAft>
                <a:spcPts val="0"/>
              </a:spcAft>
              <a:buSzPts val="2812"/>
              <a:buNone/>
              <a:defRPr sz="2812"/>
            </a:lvl2pPr>
            <a:lvl3pPr lvl="2" algn="ctr">
              <a:lnSpc>
                <a:spcPct val="100000"/>
              </a:lnSpc>
              <a:spcBef>
                <a:spcPts val="1350"/>
              </a:spcBef>
              <a:spcAft>
                <a:spcPts val="0"/>
              </a:spcAft>
              <a:buSzPts val="2812"/>
              <a:buNone/>
              <a:defRPr sz="2812"/>
            </a:lvl3pPr>
            <a:lvl4pPr lvl="3" algn="ctr">
              <a:lnSpc>
                <a:spcPct val="100000"/>
              </a:lnSpc>
              <a:spcBef>
                <a:spcPts val="1350"/>
              </a:spcBef>
              <a:spcAft>
                <a:spcPts val="0"/>
              </a:spcAft>
              <a:buSzPts val="2812"/>
              <a:buNone/>
              <a:defRPr sz="2812"/>
            </a:lvl4pPr>
            <a:lvl5pPr lvl="4" algn="ctr">
              <a:lnSpc>
                <a:spcPct val="100000"/>
              </a:lnSpc>
              <a:spcBef>
                <a:spcPts val="1350"/>
              </a:spcBef>
              <a:spcAft>
                <a:spcPts val="0"/>
              </a:spcAft>
              <a:buSzPts val="2812"/>
              <a:buNone/>
              <a:defRPr sz="2812"/>
            </a:lvl5pPr>
            <a:lvl6pPr lvl="5" algn="ctr">
              <a:lnSpc>
                <a:spcPct val="100000"/>
              </a:lnSpc>
              <a:spcBef>
                <a:spcPts val="375"/>
              </a:spcBef>
              <a:spcAft>
                <a:spcPts val="0"/>
              </a:spcAft>
              <a:buSzPts val="2812"/>
              <a:buNone/>
              <a:defRPr sz="2812"/>
            </a:lvl6pPr>
            <a:lvl7pPr lvl="6" algn="ctr">
              <a:lnSpc>
                <a:spcPct val="100000"/>
              </a:lnSpc>
              <a:spcBef>
                <a:spcPts val="375"/>
              </a:spcBef>
              <a:spcAft>
                <a:spcPts val="0"/>
              </a:spcAft>
              <a:buSzPts val="2812"/>
              <a:buNone/>
              <a:defRPr sz="2812"/>
            </a:lvl7pPr>
            <a:lvl8pPr lvl="7" algn="ctr">
              <a:lnSpc>
                <a:spcPct val="100000"/>
              </a:lnSpc>
              <a:spcBef>
                <a:spcPts val="375"/>
              </a:spcBef>
              <a:spcAft>
                <a:spcPts val="0"/>
              </a:spcAft>
              <a:buSzPts val="2812"/>
              <a:buNone/>
              <a:defRPr sz="2812"/>
            </a:lvl8pPr>
            <a:lvl9pPr lvl="8" algn="ctr">
              <a:lnSpc>
                <a:spcPct val="100000"/>
              </a:lnSpc>
              <a:spcBef>
                <a:spcPts val="375"/>
              </a:spcBef>
              <a:spcAft>
                <a:spcPts val="0"/>
              </a:spcAft>
              <a:buSzPts val="2812"/>
              <a:buNone/>
              <a:defRPr sz="2812"/>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10_Title Slide">
  <p:cSld name="10_Title Slide">
    <p:bg>
      <p:bgPr>
        <a:blipFill>
          <a:blip r:embed="rId2">
            <a:alphaModFix/>
          </a:blip>
          <a:stretch>
            <a:fillRect/>
          </a:stretch>
        </a:blipFill>
        <a:effectLst/>
      </p:bgPr>
    </p:bg>
    <p:spTree>
      <p:nvGrpSpPr>
        <p:cNvPr id="1" name="Shape 212"/>
        <p:cNvGrpSpPr/>
        <p:nvPr/>
      </p:nvGrpSpPr>
      <p:grpSpPr>
        <a:xfrm>
          <a:off x="0" y="0"/>
          <a:ext cx="0" cy="0"/>
          <a:chOff x="0" y="0"/>
          <a:chExt cx="0" cy="0"/>
        </a:xfrm>
      </p:grpSpPr>
      <p:pic>
        <p:nvPicPr>
          <p:cNvPr id="213" name="Google Shape;213;p24"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214" name="Google Shape;214;p24"/>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15" name="Google Shape;215;p24"/>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216" name="Google Shape;216;p24"/>
          <p:cNvGrpSpPr/>
          <p:nvPr/>
        </p:nvGrpSpPr>
        <p:grpSpPr>
          <a:xfrm>
            <a:off x="7564573" y="4241698"/>
            <a:ext cx="948486" cy="279733"/>
            <a:chOff x="20929561" y="12311319"/>
            <a:chExt cx="2529297" cy="745954"/>
          </a:xfrm>
        </p:grpSpPr>
        <p:grpSp>
          <p:nvGrpSpPr>
            <p:cNvPr id="217" name="Google Shape;217;p24"/>
            <p:cNvGrpSpPr/>
            <p:nvPr/>
          </p:nvGrpSpPr>
          <p:grpSpPr>
            <a:xfrm>
              <a:off x="20929561" y="12311319"/>
              <a:ext cx="2433857" cy="745954"/>
              <a:chOff x="20929561" y="12311319"/>
              <a:chExt cx="2433857" cy="745954"/>
            </a:xfrm>
          </p:grpSpPr>
          <p:sp>
            <p:nvSpPr>
              <p:cNvPr id="218" name="Google Shape;218;p24"/>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9" name="Google Shape;219;p24"/>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20" name="Google Shape;220;p24"/>
              <p:cNvGrpSpPr/>
              <p:nvPr/>
            </p:nvGrpSpPr>
            <p:grpSpPr>
              <a:xfrm>
                <a:off x="22582537" y="12311321"/>
                <a:ext cx="780881" cy="745730"/>
                <a:chOff x="22582537" y="12311321"/>
                <a:chExt cx="780881" cy="745730"/>
              </a:xfrm>
            </p:grpSpPr>
            <p:grpSp>
              <p:nvGrpSpPr>
                <p:cNvPr id="221" name="Google Shape;221;p24"/>
                <p:cNvGrpSpPr/>
                <p:nvPr/>
              </p:nvGrpSpPr>
              <p:grpSpPr>
                <a:xfrm>
                  <a:off x="22582537" y="12311321"/>
                  <a:ext cx="780881" cy="745730"/>
                  <a:chOff x="22582537" y="12311321"/>
                  <a:chExt cx="780881" cy="745730"/>
                </a:xfrm>
              </p:grpSpPr>
              <p:sp>
                <p:nvSpPr>
                  <p:cNvPr id="222" name="Google Shape;222;p24"/>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3" name="Google Shape;223;p24"/>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24" name="Google Shape;224;p24"/>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25" name="Google Shape;225;p24"/>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11_Title Slide">
  <p:cSld name="11_Title Slide">
    <p:bg>
      <p:bgPr>
        <a:blipFill>
          <a:blip r:embed="rId2">
            <a:alphaModFix/>
          </a:blip>
          <a:stretch>
            <a:fillRect/>
          </a:stretch>
        </a:blipFill>
        <a:effectLst/>
      </p:bgPr>
    </p:bg>
    <p:spTree>
      <p:nvGrpSpPr>
        <p:cNvPr id="1" name="Shape 226"/>
        <p:cNvGrpSpPr/>
        <p:nvPr/>
      </p:nvGrpSpPr>
      <p:grpSpPr>
        <a:xfrm>
          <a:off x="0" y="0"/>
          <a:ext cx="0" cy="0"/>
          <a:chOff x="0" y="0"/>
          <a:chExt cx="0" cy="0"/>
        </a:xfrm>
      </p:grpSpPr>
      <p:pic>
        <p:nvPicPr>
          <p:cNvPr id="227" name="Google Shape;227;p25"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228" name="Google Shape;228;p25"/>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29" name="Google Shape;229;p25"/>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230" name="Google Shape;230;p25"/>
          <p:cNvGrpSpPr/>
          <p:nvPr/>
        </p:nvGrpSpPr>
        <p:grpSpPr>
          <a:xfrm>
            <a:off x="7564573" y="4241698"/>
            <a:ext cx="948486" cy="279733"/>
            <a:chOff x="20929561" y="12311319"/>
            <a:chExt cx="2529297" cy="745954"/>
          </a:xfrm>
        </p:grpSpPr>
        <p:grpSp>
          <p:nvGrpSpPr>
            <p:cNvPr id="231" name="Google Shape;231;p25"/>
            <p:cNvGrpSpPr/>
            <p:nvPr/>
          </p:nvGrpSpPr>
          <p:grpSpPr>
            <a:xfrm>
              <a:off x="20929561" y="12311319"/>
              <a:ext cx="2433857" cy="745954"/>
              <a:chOff x="20929561" y="12311319"/>
              <a:chExt cx="2433857" cy="745954"/>
            </a:xfrm>
          </p:grpSpPr>
          <p:sp>
            <p:nvSpPr>
              <p:cNvPr id="232" name="Google Shape;232;p25"/>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3" name="Google Shape;233;p25"/>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34" name="Google Shape;234;p25"/>
              <p:cNvGrpSpPr/>
              <p:nvPr/>
            </p:nvGrpSpPr>
            <p:grpSpPr>
              <a:xfrm>
                <a:off x="22582537" y="12311321"/>
                <a:ext cx="780881" cy="745730"/>
                <a:chOff x="22582537" y="12311321"/>
                <a:chExt cx="780881" cy="745730"/>
              </a:xfrm>
            </p:grpSpPr>
            <p:grpSp>
              <p:nvGrpSpPr>
                <p:cNvPr id="235" name="Google Shape;235;p25"/>
                <p:cNvGrpSpPr/>
                <p:nvPr/>
              </p:nvGrpSpPr>
              <p:grpSpPr>
                <a:xfrm>
                  <a:off x="22582537" y="12311321"/>
                  <a:ext cx="780881" cy="745730"/>
                  <a:chOff x="22582537" y="12311321"/>
                  <a:chExt cx="780881" cy="745730"/>
                </a:xfrm>
              </p:grpSpPr>
              <p:sp>
                <p:nvSpPr>
                  <p:cNvPr id="236" name="Google Shape;236;p25"/>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7" name="Google Shape;237;p25"/>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38" name="Google Shape;238;p25"/>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39" name="Google Shape;239;p25"/>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12_Title Slide">
  <p:cSld name="12_Title Slide">
    <p:bg>
      <p:bgPr>
        <a:blipFill>
          <a:blip r:embed="rId2">
            <a:alphaModFix/>
          </a:blip>
          <a:stretch>
            <a:fillRect/>
          </a:stretch>
        </a:blipFill>
        <a:effectLst/>
      </p:bgPr>
    </p:bg>
    <p:spTree>
      <p:nvGrpSpPr>
        <p:cNvPr id="1" name="Shape 240"/>
        <p:cNvGrpSpPr/>
        <p:nvPr/>
      </p:nvGrpSpPr>
      <p:grpSpPr>
        <a:xfrm>
          <a:off x="0" y="0"/>
          <a:ext cx="0" cy="0"/>
          <a:chOff x="0" y="0"/>
          <a:chExt cx="0" cy="0"/>
        </a:xfrm>
      </p:grpSpPr>
      <p:pic>
        <p:nvPicPr>
          <p:cNvPr id="241" name="Google Shape;241;p26"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242" name="Google Shape;242;p26"/>
          <p:cNvSpPr txBox="1">
            <a:spLocks noGrp="1"/>
          </p:cNvSpPr>
          <p:nvPr>
            <p:ph type="title"/>
          </p:nvPr>
        </p:nvSpPr>
        <p:spPr>
          <a:xfrm>
            <a:off x="730869" y="1985179"/>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43" name="Google Shape;243;p26"/>
          <p:cNvSpPr txBox="1">
            <a:spLocks noGrp="1"/>
          </p:cNvSpPr>
          <p:nvPr>
            <p:ph type="subTitle" idx="1"/>
          </p:nvPr>
        </p:nvSpPr>
        <p:spPr>
          <a:xfrm>
            <a:off x="739996" y="3828247"/>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244" name="Google Shape;244;p26"/>
          <p:cNvGrpSpPr/>
          <p:nvPr/>
        </p:nvGrpSpPr>
        <p:grpSpPr>
          <a:xfrm>
            <a:off x="7564573" y="4241698"/>
            <a:ext cx="948486" cy="279733"/>
            <a:chOff x="20929561" y="12311319"/>
            <a:chExt cx="2529297" cy="745954"/>
          </a:xfrm>
        </p:grpSpPr>
        <p:grpSp>
          <p:nvGrpSpPr>
            <p:cNvPr id="245" name="Google Shape;245;p26"/>
            <p:cNvGrpSpPr/>
            <p:nvPr/>
          </p:nvGrpSpPr>
          <p:grpSpPr>
            <a:xfrm>
              <a:off x="20929561" y="12311319"/>
              <a:ext cx="2433857" cy="745954"/>
              <a:chOff x="20929561" y="12311319"/>
              <a:chExt cx="2433857" cy="745954"/>
            </a:xfrm>
          </p:grpSpPr>
          <p:sp>
            <p:nvSpPr>
              <p:cNvPr id="246" name="Google Shape;246;p26"/>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47" name="Google Shape;247;p26"/>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48" name="Google Shape;248;p26"/>
              <p:cNvGrpSpPr/>
              <p:nvPr/>
            </p:nvGrpSpPr>
            <p:grpSpPr>
              <a:xfrm>
                <a:off x="22582537" y="12311321"/>
                <a:ext cx="780881" cy="745730"/>
                <a:chOff x="22582537" y="12311321"/>
                <a:chExt cx="780881" cy="745730"/>
              </a:xfrm>
            </p:grpSpPr>
            <p:grpSp>
              <p:nvGrpSpPr>
                <p:cNvPr id="249" name="Google Shape;249;p26"/>
                <p:cNvGrpSpPr/>
                <p:nvPr/>
              </p:nvGrpSpPr>
              <p:grpSpPr>
                <a:xfrm>
                  <a:off x="22582537" y="12311321"/>
                  <a:ext cx="780881" cy="745730"/>
                  <a:chOff x="22582537" y="12311321"/>
                  <a:chExt cx="780881" cy="745730"/>
                </a:xfrm>
              </p:grpSpPr>
              <p:sp>
                <p:nvSpPr>
                  <p:cNvPr id="250" name="Google Shape;250;p26"/>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51" name="Google Shape;251;p26"/>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52" name="Google Shape;252;p26"/>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53" name="Google Shape;253;p26"/>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a:blip r:embed="rId2">
            <a:alphaModFix/>
          </a:blip>
          <a:stretch>
            <a:fillRect/>
          </a:stretch>
        </a:blipFill>
        <a:effectLst/>
      </p:bgPr>
    </p:bg>
    <p:spTree>
      <p:nvGrpSpPr>
        <p:cNvPr id="1" name="Shape 254"/>
        <p:cNvGrpSpPr/>
        <p:nvPr/>
      </p:nvGrpSpPr>
      <p:grpSpPr>
        <a:xfrm>
          <a:off x="0" y="0"/>
          <a:ext cx="0" cy="0"/>
          <a:chOff x="0" y="0"/>
          <a:chExt cx="0" cy="0"/>
        </a:xfrm>
      </p:grpSpPr>
      <p:sp>
        <p:nvSpPr>
          <p:cNvPr id="255" name="Google Shape;255;p27"/>
          <p:cNvSpPr/>
          <p:nvPr/>
        </p:nvSpPr>
        <p:spPr>
          <a:xfrm>
            <a:off x="1171422" y="335756"/>
            <a:ext cx="6785700" cy="2023800"/>
          </a:xfrm>
          <a:prstGeom prst="roundRect">
            <a:avLst>
              <a:gd name="adj" fmla="val 34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6" name="Google Shape;256;p27"/>
          <p:cNvSpPr/>
          <p:nvPr/>
        </p:nvSpPr>
        <p:spPr>
          <a:xfrm>
            <a:off x="1171422" y="2442299"/>
            <a:ext cx="6785700" cy="2023800"/>
          </a:xfrm>
          <a:prstGeom prst="roundRect">
            <a:avLst>
              <a:gd name="adj" fmla="val 34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7" name="Google Shape;257;p2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58" name="Google Shape;258;p27" descr="A gold circle with black text and a red ribbon&#10;&#10;AI-generated content may be incorrect."/>
          <p:cNvPicPr preferRelativeResize="0"/>
          <p:nvPr/>
        </p:nvPicPr>
        <p:blipFill rotWithShape="1">
          <a:blip r:embed="rId3">
            <a:alphaModFix/>
          </a:blip>
          <a:srcRect/>
          <a:stretch/>
        </p:blipFill>
        <p:spPr>
          <a:xfrm>
            <a:off x="1361816" y="611668"/>
            <a:ext cx="1458446" cy="1464279"/>
          </a:xfrm>
          <a:prstGeom prst="rect">
            <a:avLst/>
          </a:prstGeom>
          <a:noFill/>
          <a:ln>
            <a:noFill/>
          </a:ln>
        </p:spPr>
      </p:pic>
      <p:pic>
        <p:nvPicPr>
          <p:cNvPr id="259" name="Google Shape;259;p27" descr="A gold and red logo&#10;&#10;AI-generated content may be incorrect."/>
          <p:cNvPicPr preferRelativeResize="0"/>
          <p:nvPr/>
        </p:nvPicPr>
        <p:blipFill rotWithShape="1">
          <a:blip r:embed="rId4">
            <a:alphaModFix/>
          </a:blip>
          <a:srcRect/>
          <a:stretch/>
        </p:blipFill>
        <p:spPr>
          <a:xfrm>
            <a:off x="2773101" y="600051"/>
            <a:ext cx="1676875" cy="1496061"/>
          </a:xfrm>
          <a:prstGeom prst="rect">
            <a:avLst/>
          </a:prstGeom>
          <a:noFill/>
          <a:ln>
            <a:noFill/>
          </a:ln>
        </p:spPr>
      </p:pic>
      <p:pic>
        <p:nvPicPr>
          <p:cNvPr id="260" name="Google Shape;260;p27" descr="A gold and black logo&#10;&#10;AI-generated content may be incorrect."/>
          <p:cNvPicPr preferRelativeResize="0"/>
          <p:nvPr/>
        </p:nvPicPr>
        <p:blipFill rotWithShape="1">
          <a:blip r:embed="rId5">
            <a:alphaModFix/>
          </a:blip>
          <a:srcRect/>
          <a:stretch/>
        </p:blipFill>
        <p:spPr>
          <a:xfrm>
            <a:off x="4564857" y="2660504"/>
            <a:ext cx="1531540" cy="861100"/>
          </a:xfrm>
          <a:prstGeom prst="rect">
            <a:avLst/>
          </a:prstGeom>
          <a:noFill/>
          <a:ln>
            <a:noFill/>
          </a:ln>
        </p:spPr>
      </p:pic>
      <p:sp>
        <p:nvSpPr>
          <p:cNvPr id="261" name="Google Shape;261;p27"/>
          <p:cNvSpPr txBox="1">
            <a:spLocks noGrp="1"/>
          </p:cNvSpPr>
          <p:nvPr>
            <p:ph type="title"/>
          </p:nvPr>
        </p:nvSpPr>
        <p:spPr>
          <a:xfrm>
            <a:off x="4740910" y="616519"/>
            <a:ext cx="31248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2" name="Google Shape;262;p27"/>
          <p:cNvSpPr txBox="1">
            <a:spLocks noGrp="1"/>
          </p:cNvSpPr>
          <p:nvPr>
            <p:ph type="title" idx="2"/>
          </p:nvPr>
        </p:nvSpPr>
        <p:spPr>
          <a:xfrm>
            <a:off x="4740910" y="857605"/>
            <a:ext cx="31248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3" name="Google Shape;263;p27"/>
          <p:cNvSpPr txBox="1">
            <a:spLocks noGrp="1"/>
          </p:cNvSpPr>
          <p:nvPr>
            <p:ph type="title" idx="3"/>
          </p:nvPr>
        </p:nvSpPr>
        <p:spPr>
          <a:xfrm>
            <a:off x="4740910" y="1560607"/>
            <a:ext cx="3124800" cy="574800"/>
          </a:xfrm>
          <a:prstGeom prst="rect">
            <a:avLst/>
          </a:prstGeom>
        </p:spPr>
        <p:txBody>
          <a:bodyPr spcFirstLastPara="1" wrap="square" lIns="0" tIns="0" rIns="0" bIns="0" anchor="t" anchorCtr="0">
            <a:noAutofit/>
          </a:bodyPr>
          <a:lstStyle>
            <a:lvl1pPr marL="0" marR="0" lvl="0" indent="0" algn="l">
              <a:lnSpc>
                <a:spcPct val="108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4" name="Google Shape;264;p27"/>
          <p:cNvSpPr txBox="1">
            <a:spLocks noGrp="1"/>
          </p:cNvSpPr>
          <p:nvPr>
            <p:ph type="title" idx="4"/>
          </p:nvPr>
        </p:nvSpPr>
        <p:spPr>
          <a:xfrm>
            <a:off x="1362120" y="2696381"/>
            <a:ext cx="32028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5" name="Google Shape;265;p27"/>
          <p:cNvSpPr txBox="1">
            <a:spLocks noGrp="1"/>
          </p:cNvSpPr>
          <p:nvPr>
            <p:ph type="title" idx="5"/>
          </p:nvPr>
        </p:nvSpPr>
        <p:spPr>
          <a:xfrm>
            <a:off x="1353405" y="2980803"/>
            <a:ext cx="32028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6" name="Google Shape;266;p27"/>
          <p:cNvSpPr txBox="1">
            <a:spLocks noGrp="1"/>
          </p:cNvSpPr>
          <p:nvPr>
            <p:ph type="title" idx="6"/>
          </p:nvPr>
        </p:nvSpPr>
        <p:spPr>
          <a:xfrm>
            <a:off x="1362120" y="3679716"/>
            <a:ext cx="3202800" cy="1707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7" name="Google Shape;267;p27"/>
          <p:cNvSpPr txBox="1">
            <a:spLocks noGrp="1"/>
          </p:cNvSpPr>
          <p:nvPr>
            <p:ph type="title" idx="7"/>
          </p:nvPr>
        </p:nvSpPr>
        <p:spPr>
          <a:xfrm>
            <a:off x="1361813" y="3850500"/>
            <a:ext cx="3202800" cy="378000"/>
          </a:xfrm>
          <a:prstGeom prst="rect">
            <a:avLst/>
          </a:prstGeom>
        </p:spPr>
        <p:txBody>
          <a:bodyPr spcFirstLastPara="1" wrap="square" lIns="0" tIns="0" rIns="0" bIns="0" anchor="t" anchorCtr="0">
            <a:noAutofit/>
          </a:bodyPr>
          <a:lstStyle>
            <a:lvl1pPr marL="0" marR="0" lvl="0" indent="0" algn="l">
              <a:lnSpc>
                <a:spcPct val="105000"/>
              </a:lnSpc>
              <a:spcBef>
                <a:spcPts val="0"/>
              </a:spcBef>
              <a:spcAft>
                <a:spcPts val="0"/>
              </a:spcAft>
              <a:buNone/>
              <a:defRPr sz="10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8" name="Google Shape;268;p27"/>
          <p:cNvSpPr txBox="1">
            <a:spLocks noGrp="1"/>
          </p:cNvSpPr>
          <p:nvPr>
            <p:ph type="title" idx="8"/>
          </p:nvPr>
        </p:nvSpPr>
        <p:spPr>
          <a:xfrm>
            <a:off x="4777600" y="3637547"/>
            <a:ext cx="30882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9" name="Google Shape;269;p27"/>
          <p:cNvSpPr txBox="1">
            <a:spLocks noGrp="1"/>
          </p:cNvSpPr>
          <p:nvPr>
            <p:ph type="title" idx="9"/>
          </p:nvPr>
        </p:nvSpPr>
        <p:spPr>
          <a:xfrm>
            <a:off x="4777600" y="3824852"/>
            <a:ext cx="3088200" cy="4035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Custom Layout">
  <p:cSld name="1_Custom Layout">
    <p:bg>
      <p:bgPr>
        <a:blipFill>
          <a:blip r:embed="rId2">
            <a:alphaModFix/>
          </a:blip>
          <a:stretch>
            <a:fillRect/>
          </a:stretch>
        </a:blipFill>
        <a:effectLst/>
      </p:bgPr>
    </p:bg>
    <p:spTree>
      <p:nvGrpSpPr>
        <p:cNvPr id="1" name="Shape 270"/>
        <p:cNvGrpSpPr/>
        <p:nvPr/>
      </p:nvGrpSpPr>
      <p:grpSpPr>
        <a:xfrm>
          <a:off x="0" y="0"/>
          <a:ext cx="0" cy="0"/>
          <a:chOff x="0" y="0"/>
          <a:chExt cx="0" cy="0"/>
        </a:xfrm>
      </p:grpSpPr>
      <p:sp>
        <p:nvSpPr>
          <p:cNvPr id="271" name="Google Shape;271;p28"/>
          <p:cNvSpPr/>
          <p:nvPr/>
        </p:nvSpPr>
        <p:spPr>
          <a:xfrm>
            <a:off x="1186899" y="334252"/>
            <a:ext cx="6777300" cy="2016000"/>
          </a:xfrm>
          <a:prstGeom prst="roundRect">
            <a:avLst>
              <a:gd name="adj" fmla="val 4618"/>
            </a:avLst>
          </a:prstGeom>
          <a:gradFill>
            <a:gsLst>
              <a:gs pos="0">
                <a:srgbClr val="FFFFFF"/>
              </a:gs>
              <a:gs pos="23000">
                <a:srgbClr val="FFFFFF"/>
              </a:gs>
              <a:gs pos="100000">
                <a:srgbClr val="E3E7FA">
                  <a:alpha val="80000"/>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72" name="Google Shape;272;p28"/>
          <p:cNvSpPr/>
          <p:nvPr/>
        </p:nvSpPr>
        <p:spPr>
          <a:xfrm>
            <a:off x="1186899" y="2455251"/>
            <a:ext cx="6788400" cy="2004000"/>
          </a:xfrm>
          <a:prstGeom prst="roundRect">
            <a:avLst>
              <a:gd name="adj" fmla="val 4904"/>
            </a:avLst>
          </a:prstGeom>
          <a:gradFill>
            <a:gsLst>
              <a:gs pos="0">
                <a:srgbClr val="FFFFFF">
                  <a:alpha val="80000"/>
                </a:srgbClr>
              </a:gs>
              <a:gs pos="23000">
                <a:srgbClr val="FFFFFF">
                  <a:alpha val="80000"/>
                </a:srgbClr>
              </a:gs>
              <a:gs pos="100000">
                <a:srgbClr val="E3E7FA">
                  <a:alpha val="80000"/>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73" name="Google Shape;273;p2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74" name="Google Shape;274;p28" descr="A gold circle with black text and a red ribbon&#10;&#10;AI-generated content may be incorrect."/>
          <p:cNvPicPr preferRelativeResize="0"/>
          <p:nvPr/>
        </p:nvPicPr>
        <p:blipFill rotWithShape="1">
          <a:blip r:embed="rId3">
            <a:alphaModFix/>
          </a:blip>
          <a:srcRect/>
          <a:stretch/>
        </p:blipFill>
        <p:spPr>
          <a:xfrm>
            <a:off x="1361816" y="611668"/>
            <a:ext cx="1458446" cy="1464279"/>
          </a:xfrm>
          <a:prstGeom prst="rect">
            <a:avLst/>
          </a:prstGeom>
          <a:noFill/>
          <a:ln>
            <a:noFill/>
          </a:ln>
        </p:spPr>
      </p:pic>
      <p:pic>
        <p:nvPicPr>
          <p:cNvPr id="275" name="Google Shape;275;p28" descr="A gold and red logo&#10;&#10;AI-generated content may be incorrect."/>
          <p:cNvPicPr preferRelativeResize="0"/>
          <p:nvPr/>
        </p:nvPicPr>
        <p:blipFill rotWithShape="1">
          <a:blip r:embed="rId4">
            <a:alphaModFix/>
          </a:blip>
          <a:srcRect/>
          <a:stretch/>
        </p:blipFill>
        <p:spPr>
          <a:xfrm>
            <a:off x="2773101" y="600051"/>
            <a:ext cx="1676875" cy="1496061"/>
          </a:xfrm>
          <a:prstGeom prst="rect">
            <a:avLst/>
          </a:prstGeom>
          <a:noFill/>
          <a:ln>
            <a:noFill/>
          </a:ln>
        </p:spPr>
      </p:pic>
      <p:pic>
        <p:nvPicPr>
          <p:cNvPr id="276" name="Google Shape;276;p28" descr="A gold and black logo&#10;&#10;AI-generated content may be incorrect."/>
          <p:cNvPicPr preferRelativeResize="0"/>
          <p:nvPr/>
        </p:nvPicPr>
        <p:blipFill rotWithShape="1">
          <a:blip r:embed="rId5">
            <a:alphaModFix/>
          </a:blip>
          <a:srcRect/>
          <a:stretch/>
        </p:blipFill>
        <p:spPr>
          <a:xfrm>
            <a:off x="4564857" y="2660504"/>
            <a:ext cx="1531540" cy="861100"/>
          </a:xfrm>
          <a:prstGeom prst="rect">
            <a:avLst/>
          </a:prstGeom>
          <a:noFill/>
          <a:ln>
            <a:noFill/>
          </a:ln>
        </p:spPr>
      </p:pic>
      <p:sp>
        <p:nvSpPr>
          <p:cNvPr id="277" name="Google Shape;277;p28"/>
          <p:cNvSpPr txBox="1">
            <a:spLocks noGrp="1"/>
          </p:cNvSpPr>
          <p:nvPr>
            <p:ph type="title"/>
          </p:nvPr>
        </p:nvSpPr>
        <p:spPr>
          <a:xfrm>
            <a:off x="4740910" y="616519"/>
            <a:ext cx="30882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78" name="Google Shape;278;p28"/>
          <p:cNvSpPr txBox="1">
            <a:spLocks noGrp="1"/>
          </p:cNvSpPr>
          <p:nvPr>
            <p:ph type="title" idx="2"/>
          </p:nvPr>
        </p:nvSpPr>
        <p:spPr>
          <a:xfrm>
            <a:off x="4740910" y="857605"/>
            <a:ext cx="30882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79" name="Google Shape;279;p28"/>
          <p:cNvSpPr txBox="1">
            <a:spLocks noGrp="1"/>
          </p:cNvSpPr>
          <p:nvPr>
            <p:ph type="title" idx="3"/>
          </p:nvPr>
        </p:nvSpPr>
        <p:spPr>
          <a:xfrm>
            <a:off x="4740910" y="1560607"/>
            <a:ext cx="3088200" cy="574800"/>
          </a:xfrm>
          <a:prstGeom prst="rect">
            <a:avLst/>
          </a:prstGeom>
        </p:spPr>
        <p:txBody>
          <a:bodyPr spcFirstLastPara="1" wrap="square" lIns="0" tIns="0" rIns="0" bIns="0" anchor="t" anchorCtr="0">
            <a:noAutofit/>
          </a:bodyPr>
          <a:lstStyle>
            <a:lvl1pPr marL="0" marR="0" lvl="0" indent="0" algn="l">
              <a:lnSpc>
                <a:spcPct val="108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0" name="Google Shape;280;p28"/>
          <p:cNvSpPr txBox="1">
            <a:spLocks noGrp="1"/>
          </p:cNvSpPr>
          <p:nvPr>
            <p:ph type="title" idx="4"/>
          </p:nvPr>
        </p:nvSpPr>
        <p:spPr>
          <a:xfrm>
            <a:off x="1362061" y="2696381"/>
            <a:ext cx="31809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1" name="Google Shape;281;p28"/>
          <p:cNvSpPr txBox="1">
            <a:spLocks noGrp="1"/>
          </p:cNvSpPr>
          <p:nvPr>
            <p:ph type="title" idx="5"/>
          </p:nvPr>
        </p:nvSpPr>
        <p:spPr>
          <a:xfrm>
            <a:off x="1353405" y="2980803"/>
            <a:ext cx="31809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2" name="Google Shape;282;p28"/>
          <p:cNvSpPr txBox="1">
            <a:spLocks noGrp="1"/>
          </p:cNvSpPr>
          <p:nvPr>
            <p:ph type="title" idx="6"/>
          </p:nvPr>
        </p:nvSpPr>
        <p:spPr>
          <a:xfrm>
            <a:off x="1362061" y="3679716"/>
            <a:ext cx="3180900" cy="1707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3" name="Google Shape;283;p28"/>
          <p:cNvSpPr txBox="1">
            <a:spLocks noGrp="1"/>
          </p:cNvSpPr>
          <p:nvPr>
            <p:ph type="title" idx="7"/>
          </p:nvPr>
        </p:nvSpPr>
        <p:spPr>
          <a:xfrm>
            <a:off x="1362061" y="3850500"/>
            <a:ext cx="3180900" cy="378000"/>
          </a:xfrm>
          <a:prstGeom prst="rect">
            <a:avLst/>
          </a:prstGeom>
        </p:spPr>
        <p:txBody>
          <a:bodyPr spcFirstLastPara="1" wrap="square" lIns="0" tIns="0" rIns="0" bIns="0" anchor="t" anchorCtr="0">
            <a:noAutofit/>
          </a:bodyPr>
          <a:lstStyle>
            <a:lvl1pPr marL="0" marR="0" lvl="0" indent="0" algn="l">
              <a:lnSpc>
                <a:spcPct val="105000"/>
              </a:lnSpc>
              <a:spcBef>
                <a:spcPts val="0"/>
              </a:spcBef>
              <a:spcAft>
                <a:spcPts val="0"/>
              </a:spcAft>
              <a:buNone/>
              <a:defRPr sz="10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4" name="Google Shape;284;p28"/>
          <p:cNvSpPr txBox="1">
            <a:spLocks noGrp="1"/>
          </p:cNvSpPr>
          <p:nvPr>
            <p:ph type="title" idx="8"/>
          </p:nvPr>
        </p:nvSpPr>
        <p:spPr>
          <a:xfrm>
            <a:off x="4777600" y="3637547"/>
            <a:ext cx="30882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5" name="Google Shape;285;p28"/>
          <p:cNvSpPr txBox="1">
            <a:spLocks noGrp="1"/>
          </p:cNvSpPr>
          <p:nvPr>
            <p:ph type="title" idx="9"/>
          </p:nvPr>
        </p:nvSpPr>
        <p:spPr>
          <a:xfrm>
            <a:off x="4777600" y="3824852"/>
            <a:ext cx="3088200" cy="4035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_Custom Layout">
  <p:cSld name="2_Custom Layout">
    <p:bg>
      <p:bgPr>
        <a:blipFill>
          <a:blip r:embed="rId2">
            <a:alphaModFix/>
          </a:blip>
          <a:stretch>
            <a:fillRect/>
          </a:stretch>
        </a:blipFill>
        <a:effectLst/>
      </p:bgPr>
    </p:bg>
    <p:spTree>
      <p:nvGrpSpPr>
        <p:cNvPr id="1" name="Shape 286"/>
        <p:cNvGrpSpPr/>
        <p:nvPr/>
      </p:nvGrpSpPr>
      <p:grpSpPr>
        <a:xfrm>
          <a:off x="0" y="0"/>
          <a:ext cx="0" cy="0"/>
          <a:chOff x="0" y="0"/>
          <a:chExt cx="0" cy="0"/>
        </a:xfrm>
      </p:grpSpPr>
      <p:sp>
        <p:nvSpPr>
          <p:cNvPr id="287" name="Google Shape;287;p29"/>
          <p:cNvSpPr/>
          <p:nvPr/>
        </p:nvSpPr>
        <p:spPr>
          <a:xfrm>
            <a:off x="325593"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88" name="Google Shape;288;p29"/>
          <p:cNvSpPr/>
          <p:nvPr/>
        </p:nvSpPr>
        <p:spPr>
          <a:xfrm>
            <a:off x="2095200"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89" name="Google Shape;289;p29"/>
          <p:cNvSpPr/>
          <p:nvPr/>
        </p:nvSpPr>
        <p:spPr>
          <a:xfrm>
            <a:off x="3864806"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0" name="Google Shape;290;p29"/>
          <p:cNvSpPr/>
          <p:nvPr/>
        </p:nvSpPr>
        <p:spPr>
          <a:xfrm>
            <a:off x="6118333" y="245938"/>
            <a:ext cx="2802900" cy="4383300"/>
          </a:xfrm>
          <a:prstGeom prst="roundRect">
            <a:avLst>
              <a:gd name="adj" fmla="val 2369"/>
            </a:avLst>
          </a:prstGeom>
          <a:gradFill>
            <a:gsLst>
              <a:gs pos="0">
                <a:srgbClr val="FF0000"/>
              </a:gs>
              <a:gs pos="24000">
                <a:srgbClr val="C8102E"/>
              </a:gs>
              <a:gs pos="70000">
                <a:srgbClr val="2E0055"/>
              </a:gs>
              <a:gs pos="100000">
                <a:srgbClr val="0E0026"/>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291" name="Google Shape;291;p29" descr="A black and blue background&#10;&#10;AI-generated content may be incorrect."/>
          <p:cNvPicPr preferRelativeResize="0"/>
          <p:nvPr/>
        </p:nvPicPr>
        <p:blipFill rotWithShape="1">
          <a:blip r:embed="rId3">
            <a:alphaModFix/>
          </a:blip>
          <a:srcRect/>
          <a:stretch/>
        </p:blipFill>
        <p:spPr>
          <a:xfrm>
            <a:off x="6120616" y="245448"/>
            <a:ext cx="2798940" cy="4372818"/>
          </a:xfrm>
          <a:prstGeom prst="rect">
            <a:avLst/>
          </a:prstGeom>
          <a:noFill/>
          <a:ln>
            <a:noFill/>
          </a:ln>
        </p:spPr>
      </p:pic>
      <p:grpSp>
        <p:nvGrpSpPr>
          <p:cNvPr id="292" name="Google Shape;292;p29"/>
          <p:cNvGrpSpPr/>
          <p:nvPr/>
        </p:nvGrpSpPr>
        <p:grpSpPr>
          <a:xfrm>
            <a:off x="492246" y="2107297"/>
            <a:ext cx="310012" cy="422913"/>
            <a:chOff x="11879262" y="6424612"/>
            <a:chExt cx="632935" cy="863441"/>
          </a:xfrm>
        </p:grpSpPr>
        <p:sp>
          <p:nvSpPr>
            <p:cNvPr id="293" name="Google Shape;293;p29"/>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94" name="Google Shape;294;p29"/>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nvGrpSpPr>
          <p:cNvPr id="295" name="Google Shape;295;p29"/>
          <p:cNvGrpSpPr/>
          <p:nvPr/>
        </p:nvGrpSpPr>
        <p:grpSpPr>
          <a:xfrm>
            <a:off x="2257118" y="2107297"/>
            <a:ext cx="310012" cy="422913"/>
            <a:chOff x="11879262" y="6424612"/>
            <a:chExt cx="632935" cy="863441"/>
          </a:xfrm>
        </p:grpSpPr>
        <p:sp>
          <p:nvSpPr>
            <p:cNvPr id="296" name="Google Shape;296;p29"/>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97" name="Google Shape;297;p29"/>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nvGrpSpPr>
          <p:cNvPr id="298" name="Google Shape;298;p29"/>
          <p:cNvGrpSpPr/>
          <p:nvPr/>
        </p:nvGrpSpPr>
        <p:grpSpPr>
          <a:xfrm>
            <a:off x="4021990" y="2107297"/>
            <a:ext cx="310012" cy="422913"/>
            <a:chOff x="11879262" y="6424612"/>
            <a:chExt cx="632935" cy="863441"/>
          </a:xfrm>
        </p:grpSpPr>
        <p:sp>
          <p:nvSpPr>
            <p:cNvPr id="299" name="Google Shape;299;p29"/>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0" name="Google Shape;300;p29"/>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01" name="Google Shape;301;p29"/>
          <p:cNvSpPr txBox="1">
            <a:spLocks noGrp="1"/>
          </p:cNvSpPr>
          <p:nvPr>
            <p:ph type="title"/>
          </p:nvPr>
        </p:nvSpPr>
        <p:spPr>
          <a:xfrm>
            <a:off x="320826" y="320878"/>
            <a:ext cx="5226300" cy="8172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02" name="Google Shape;302;p2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303" name="Google Shape;303;p29"/>
          <p:cNvPicPr preferRelativeResize="0"/>
          <p:nvPr/>
        </p:nvPicPr>
        <p:blipFill rotWithShape="1">
          <a:blip r:embed="rId4">
            <a:alphaModFix/>
          </a:blip>
          <a:srcRect/>
          <a:stretch/>
        </p:blipFill>
        <p:spPr>
          <a:xfrm>
            <a:off x="6118333" y="1428035"/>
            <a:ext cx="2794271" cy="7060"/>
          </a:xfrm>
          <a:prstGeom prst="rect">
            <a:avLst/>
          </a:prstGeom>
          <a:noFill/>
          <a:ln>
            <a:noFill/>
          </a:ln>
        </p:spPr>
      </p:pic>
      <p:sp>
        <p:nvSpPr>
          <p:cNvPr id="304" name="Google Shape;304;p29"/>
          <p:cNvSpPr txBox="1"/>
          <p:nvPr/>
        </p:nvSpPr>
        <p:spPr>
          <a:xfrm>
            <a:off x="590173" y="2307319"/>
            <a:ext cx="1278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05" name="Google Shape;305;p29"/>
          <p:cNvSpPr txBox="1"/>
          <p:nvPr/>
        </p:nvSpPr>
        <p:spPr>
          <a:xfrm>
            <a:off x="2354747" y="2307319"/>
            <a:ext cx="1278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06" name="Google Shape;306;p29"/>
          <p:cNvSpPr txBox="1"/>
          <p:nvPr/>
        </p:nvSpPr>
        <p:spPr>
          <a:xfrm>
            <a:off x="4117535" y="2307319"/>
            <a:ext cx="1278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pic>
        <p:nvPicPr>
          <p:cNvPr id="307" name="Google Shape;307;p29"/>
          <p:cNvPicPr preferRelativeResize="0"/>
          <p:nvPr/>
        </p:nvPicPr>
        <p:blipFill rotWithShape="1">
          <a:blip r:embed="rId4">
            <a:alphaModFix/>
          </a:blip>
          <a:srcRect/>
          <a:stretch/>
        </p:blipFill>
        <p:spPr>
          <a:xfrm>
            <a:off x="6118333" y="2386527"/>
            <a:ext cx="2794271" cy="7060"/>
          </a:xfrm>
          <a:prstGeom prst="rect">
            <a:avLst/>
          </a:prstGeom>
          <a:noFill/>
          <a:ln>
            <a:noFill/>
          </a:ln>
        </p:spPr>
      </p:pic>
      <p:pic>
        <p:nvPicPr>
          <p:cNvPr id="308" name="Google Shape;308;p29"/>
          <p:cNvPicPr preferRelativeResize="0"/>
          <p:nvPr/>
        </p:nvPicPr>
        <p:blipFill rotWithShape="1">
          <a:blip r:embed="rId4">
            <a:alphaModFix/>
          </a:blip>
          <a:srcRect/>
          <a:stretch/>
        </p:blipFill>
        <p:spPr>
          <a:xfrm>
            <a:off x="6118333" y="3336439"/>
            <a:ext cx="2794271" cy="7060"/>
          </a:xfrm>
          <a:prstGeom prst="rect">
            <a:avLst/>
          </a:prstGeom>
          <a:noFill/>
          <a:ln>
            <a:noFill/>
          </a:ln>
        </p:spPr>
      </p:pic>
      <p:sp>
        <p:nvSpPr>
          <p:cNvPr id="309" name="Google Shape;309;p29"/>
          <p:cNvSpPr txBox="1">
            <a:spLocks noGrp="1"/>
          </p:cNvSpPr>
          <p:nvPr>
            <p:ph type="subTitle" idx="1"/>
          </p:nvPr>
        </p:nvSpPr>
        <p:spPr>
          <a:xfrm>
            <a:off x="324549" y="1276856"/>
            <a:ext cx="5226300" cy="483900"/>
          </a:xfrm>
          <a:prstGeom prst="rect">
            <a:avLst/>
          </a:prstGeom>
          <a:noFill/>
          <a:ln>
            <a:noFill/>
          </a:ln>
        </p:spPr>
        <p:txBody>
          <a:bodyPr spcFirstLastPara="1" wrap="square" lIns="0" tIns="0" rIns="0" bIns="0" anchor="t" anchorCtr="0">
            <a:noAutofit/>
          </a:bodyPr>
          <a:lstStyle>
            <a:lvl1pPr lvl="0" algn="l">
              <a:lnSpc>
                <a:spcPct val="105000"/>
              </a:lnSpc>
              <a:spcBef>
                <a:spcPts val="1300"/>
              </a:spcBef>
              <a:spcAft>
                <a:spcPts val="0"/>
              </a:spcAft>
              <a:buClr>
                <a:schemeClr val="dk1"/>
              </a:buClr>
              <a:buSzPts val="900"/>
              <a:buNone/>
              <a:defRPr sz="1000">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310" name="Google Shape;310;p29"/>
          <p:cNvSpPr txBox="1">
            <a:spLocks noGrp="1"/>
          </p:cNvSpPr>
          <p:nvPr>
            <p:ph type="subTitle" idx="2"/>
          </p:nvPr>
        </p:nvSpPr>
        <p:spPr>
          <a:xfrm>
            <a:off x="485346" y="2866706"/>
            <a:ext cx="1465200" cy="4011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11" name="Google Shape;311;p29"/>
          <p:cNvSpPr txBox="1">
            <a:spLocks noGrp="1"/>
          </p:cNvSpPr>
          <p:nvPr>
            <p:ph type="subTitle" idx="3"/>
          </p:nvPr>
        </p:nvSpPr>
        <p:spPr>
          <a:xfrm>
            <a:off x="479760" y="3403828"/>
            <a:ext cx="1465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12" name="Google Shape;312;p29"/>
          <p:cNvSpPr txBox="1">
            <a:spLocks noGrp="1"/>
          </p:cNvSpPr>
          <p:nvPr>
            <p:ph type="subTitle" idx="4"/>
          </p:nvPr>
        </p:nvSpPr>
        <p:spPr>
          <a:xfrm>
            <a:off x="2206575" y="2866706"/>
            <a:ext cx="1491300" cy="4011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313" name="Google Shape;313;p29"/>
          <p:cNvSpPr txBox="1">
            <a:spLocks noGrp="1"/>
          </p:cNvSpPr>
          <p:nvPr>
            <p:ph type="subTitle" idx="5"/>
          </p:nvPr>
        </p:nvSpPr>
        <p:spPr>
          <a:xfrm>
            <a:off x="2200888" y="3403828"/>
            <a:ext cx="14913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14" name="Google Shape;314;p29"/>
          <p:cNvSpPr txBox="1">
            <a:spLocks noGrp="1"/>
          </p:cNvSpPr>
          <p:nvPr>
            <p:ph type="subTitle" idx="6"/>
          </p:nvPr>
        </p:nvSpPr>
        <p:spPr>
          <a:xfrm>
            <a:off x="3978185" y="2866706"/>
            <a:ext cx="1465200" cy="4011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315" name="Google Shape;315;p29"/>
          <p:cNvSpPr txBox="1">
            <a:spLocks noGrp="1"/>
          </p:cNvSpPr>
          <p:nvPr>
            <p:ph type="subTitle" idx="7"/>
          </p:nvPr>
        </p:nvSpPr>
        <p:spPr>
          <a:xfrm>
            <a:off x="3972598" y="3403828"/>
            <a:ext cx="1465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16" name="Google Shape;316;p29"/>
          <p:cNvSpPr txBox="1">
            <a:spLocks noGrp="1"/>
          </p:cNvSpPr>
          <p:nvPr>
            <p:ph type="title" idx="8" hasCustomPrompt="1"/>
          </p:nvPr>
        </p:nvSpPr>
        <p:spPr>
          <a:xfrm>
            <a:off x="6291230" y="643388"/>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17" name="Google Shape;317;p29"/>
          <p:cNvSpPr txBox="1">
            <a:spLocks noGrp="1"/>
          </p:cNvSpPr>
          <p:nvPr>
            <p:ph type="subTitle" idx="9"/>
          </p:nvPr>
        </p:nvSpPr>
        <p:spPr>
          <a:xfrm>
            <a:off x="6291230" y="1148934"/>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18" name="Google Shape;318;p29"/>
          <p:cNvSpPr txBox="1">
            <a:spLocks noGrp="1"/>
          </p:cNvSpPr>
          <p:nvPr>
            <p:ph type="title" idx="13" hasCustomPrompt="1"/>
          </p:nvPr>
        </p:nvSpPr>
        <p:spPr>
          <a:xfrm>
            <a:off x="6291230" y="1538507"/>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19" name="Google Shape;319;p29"/>
          <p:cNvSpPr txBox="1">
            <a:spLocks noGrp="1"/>
          </p:cNvSpPr>
          <p:nvPr>
            <p:ph type="subTitle" idx="14"/>
          </p:nvPr>
        </p:nvSpPr>
        <p:spPr>
          <a:xfrm>
            <a:off x="6291230" y="2044054"/>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20" name="Google Shape;320;p29"/>
          <p:cNvSpPr txBox="1">
            <a:spLocks noGrp="1"/>
          </p:cNvSpPr>
          <p:nvPr>
            <p:ph type="title" idx="15" hasCustomPrompt="1"/>
          </p:nvPr>
        </p:nvSpPr>
        <p:spPr>
          <a:xfrm>
            <a:off x="6291230" y="2488300"/>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21" name="Google Shape;321;p29"/>
          <p:cNvSpPr txBox="1">
            <a:spLocks noGrp="1"/>
          </p:cNvSpPr>
          <p:nvPr>
            <p:ph type="subTitle" idx="16"/>
          </p:nvPr>
        </p:nvSpPr>
        <p:spPr>
          <a:xfrm>
            <a:off x="6291230" y="2993847"/>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22" name="Google Shape;322;p29"/>
          <p:cNvSpPr txBox="1">
            <a:spLocks noGrp="1"/>
          </p:cNvSpPr>
          <p:nvPr>
            <p:ph type="title" idx="17" hasCustomPrompt="1"/>
          </p:nvPr>
        </p:nvSpPr>
        <p:spPr>
          <a:xfrm>
            <a:off x="6291230" y="3447259"/>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23" name="Google Shape;323;p29"/>
          <p:cNvSpPr txBox="1">
            <a:spLocks noGrp="1"/>
          </p:cNvSpPr>
          <p:nvPr>
            <p:ph type="subTitle" idx="18"/>
          </p:nvPr>
        </p:nvSpPr>
        <p:spPr>
          <a:xfrm>
            <a:off x="6291230" y="3952805"/>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_Custom Layout">
  <p:cSld name="3_Custom Layout">
    <p:bg>
      <p:bgPr>
        <a:blipFill>
          <a:blip r:embed="rId2">
            <a:alphaModFix/>
          </a:blip>
          <a:stretch>
            <a:fillRect/>
          </a:stretch>
        </a:blipFill>
        <a:effectLst/>
      </p:bgPr>
    </p:bg>
    <p:spTree>
      <p:nvGrpSpPr>
        <p:cNvPr id="1" name="Shape 324"/>
        <p:cNvGrpSpPr/>
        <p:nvPr/>
      </p:nvGrpSpPr>
      <p:grpSpPr>
        <a:xfrm>
          <a:off x="0" y="0"/>
          <a:ext cx="0" cy="0"/>
          <a:chOff x="0" y="0"/>
          <a:chExt cx="0" cy="0"/>
        </a:xfrm>
      </p:grpSpPr>
      <p:sp>
        <p:nvSpPr>
          <p:cNvPr id="325" name="Google Shape;325;p30"/>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26" name="Google Shape;326;p30"/>
          <p:cNvSpPr txBox="1">
            <a:spLocks noGrp="1"/>
          </p:cNvSpPr>
          <p:nvPr>
            <p:ph type="title"/>
          </p:nvPr>
        </p:nvSpPr>
        <p:spPr>
          <a:xfrm>
            <a:off x="397502" y="339928"/>
            <a:ext cx="8420100" cy="3720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lgn="ctr">
              <a:spcBef>
                <a:spcPts val="0"/>
              </a:spcBef>
              <a:spcAft>
                <a:spcPts val="0"/>
              </a:spcAft>
              <a:buSzPts val="500"/>
              <a:buNone/>
              <a:defRPr/>
            </a:lvl2pPr>
            <a:lvl3pPr lvl="2" algn="ctr">
              <a:spcBef>
                <a:spcPts val="0"/>
              </a:spcBef>
              <a:spcAft>
                <a:spcPts val="0"/>
              </a:spcAft>
              <a:buSzPts val="500"/>
              <a:buNone/>
              <a:defRPr/>
            </a:lvl3pPr>
            <a:lvl4pPr lvl="3" algn="ctr">
              <a:spcBef>
                <a:spcPts val="0"/>
              </a:spcBef>
              <a:spcAft>
                <a:spcPts val="0"/>
              </a:spcAft>
              <a:buSzPts val="500"/>
              <a:buNone/>
              <a:defRPr/>
            </a:lvl4pPr>
            <a:lvl5pPr lvl="4" algn="ctr">
              <a:spcBef>
                <a:spcPts val="0"/>
              </a:spcBef>
              <a:spcAft>
                <a:spcPts val="0"/>
              </a:spcAft>
              <a:buSzPts val="500"/>
              <a:buNone/>
              <a:defRPr/>
            </a:lvl5pPr>
            <a:lvl6pPr lvl="5" algn="ctr">
              <a:spcBef>
                <a:spcPts val="0"/>
              </a:spcBef>
              <a:spcAft>
                <a:spcPts val="0"/>
              </a:spcAft>
              <a:buSzPts val="500"/>
              <a:buNone/>
              <a:defRPr/>
            </a:lvl6pPr>
            <a:lvl7pPr lvl="6" algn="ctr">
              <a:spcBef>
                <a:spcPts val="0"/>
              </a:spcBef>
              <a:spcAft>
                <a:spcPts val="0"/>
              </a:spcAft>
              <a:buSzPts val="500"/>
              <a:buNone/>
              <a:defRPr/>
            </a:lvl7pPr>
            <a:lvl8pPr lvl="7" algn="ctr">
              <a:spcBef>
                <a:spcPts val="0"/>
              </a:spcBef>
              <a:spcAft>
                <a:spcPts val="0"/>
              </a:spcAft>
              <a:buSzPts val="500"/>
              <a:buNone/>
              <a:defRPr/>
            </a:lvl8pPr>
            <a:lvl9pPr lvl="8" algn="ctr">
              <a:spcBef>
                <a:spcPts val="0"/>
              </a:spcBef>
              <a:spcAft>
                <a:spcPts val="0"/>
              </a:spcAft>
              <a:buSzPts val="500"/>
              <a:buNone/>
              <a:defRPr/>
            </a:lvl9pPr>
          </a:lstStyle>
          <a:p>
            <a:endParaRPr/>
          </a:p>
        </p:txBody>
      </p:sp>
      <p:sp>
        <p:nvSpPr>
          <p:cNvPr id="327" name="Google Shape;327;p3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328" name="Google Shape;328;p30"/>
          <p:cNvSpPr/>
          <p:nvPr/>
        </p:nvSpPr>
        <p:spPr>
          <a:xfrm>
            <a:off x="3273197"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29" name="Google Shape;329;p30"/>
          <p:cNvGrpSpPr/>
          <p:nvPr/>
        </p:nvGrpSpPr>
        <p:grpSpPr>
          <a:xfrm>
            <a:off x="3439811" y="1471503"/>
            <a:ext cx="329633" cy="422913"/>
            <a:chOff x="11879262" y="6424612"/>
            <a:chExt cx="632935" cy="863441"/>
          </a:xfrm>
        </p:grpSpPr>
        <p:sp>
          <p:nvSpPr>
            <p:cNvPr id="330" name="Google Shape;330;p30"/>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31" name="Google Shape;331;p30"/>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32" name="Google Shape;332;p30"/>
          <p:cNvSpPr txBox="1"/>
          <p:nvPr/>
        </p:nvSpPr>
        <p:spPr>
          <a:xfrm>
            <a:off x="3537776"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33" name="Google Shape;333;p30"/>
          <p:cNvSpPr/>
          <p:nvPr/>
        </p:nvSpPr>
        <p:spPr>
          <a:xfrm>
            <a:off x="5168744"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34" name="Google Shape;334;p30"/>
          <p:cNvGrpSpPr/>
          <p:nvPr/>
        </p:nvGrpSpPr>
        <p:grpSpPr>
          <a:xfrm>
            <a:off x="5335357" y="1471503"/>
            <a:ext cx="329633" cy="422913"/>
            <a:chOff x="11879262" y="6424612"/>
            <a:chExt cx="632935" cy="863441"/>
          </a:xfrm>
        </p:grpSpPr>
        <p:sp>
          <p:nvSpPr>
            <p:cNvPr id="335" name="Google Shape;335;p30"/>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36" name="Google Shape;336;p30"/>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37" name="Google Shape;337;p30"/>
          <p:cNvSpPr txBox="1"/>
          <p:nvPr/>
        </p:nvSpPr>
        <p:spPr>
          <a:xfrm>
            <a:off x="5433323"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38" name="Google Shape;338;p30"/>
          <p:cNvSpPr/>
          <p:nvPr/>
        </p:nvSpPr>
        <p:spPr>
          <a:xfrm>
            <a:off x="7064290"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39" name="Google Shape;339;p30"/>
          <p:cNvGrpSpPr/>
          <p:nvPr/>
        </p:nvGrpSpPr>
        <p:grpSpPr>
          <a:xfrm>
            <a:off x="7230904" y="1471503"/>
            <a:ext cx="329633" cy="422913"/>
            <a:chOff x="11879262" y="6424612"/>
            <a:chExt cx="632935" cy="863441"/>
          </a:xfrm>
        </p:grpSpPr>
        <p:sp>
          <p:nvSpPr>
            <p:cNvPr id="340" name="Google Shape;340;p30"/>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41" name="Google Shape;341;p30"/>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42" name="Google Shape;342;p30"/>
          <p:cNvSpPr txBox="1"/>
          <p:nvPr/>
        </p:nvSpPr>
        <p:spPr>
          <a:xfrm>
            <a:off x="7328870"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pic>
        <p:nvPicPr>
          <p:cNvPr id="343" name="Google Shape;343;p30"/>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344" name="Google Shape;344;p30"/>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345" name="Google Shape;345;p30"/>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346" name="Google Shape;346;p30"/>
          <p:cNvSpPr>
            <a:spLocks noGrp="1"/>
          </p:cNvSpPr>
          <p:nvPr>
            <p:ph type="pic" idx="2"/>
          </p:nvPr>
        </p:nvSpPr>
        <p:spPr>
          <a:xfrm>
            <a:off x="315022" y="1317397"/>
            <a:ext cx="2851200" cy="2232600"/>
          </a:xfrm>
          <a:prstGeom prst="roundRect">
            <a:avLst>
              <a:gd name="adj" fmla="val 2191"/>
            </a:avLst>
          </a:prstGeom>
          <a:noFill/>
          <a:ln>
            <a:noFill/>
          </a:ln>
        </p:spPr>
      </p:sp>
      <p:sp>
        <p:nvSpPr>
          <p:cNvPr id="347" name="Google Shape;347;p30"/>
          <p:cNvSpPr txBox="1">
            <a:spLocks noGrp="1"/>
          </p:cNvSpPr>
          <p:nvPr>
            <p:ph type="subTitle" idx="1"/>
          </p:nvPr>
        </p:nvSpPr>
        <p:spPr>
          <a:xfrm>
            <a:off x="397502" y="821391"/>
            <a:ext cx="8420100" cy="372000"/>
          </a:xfrm>
          <a:prstGeom prst="rect">
            <a:avLst/>
          </a:prstGeom>
          <a:noFill/>
          <a:ln>
            <a:noFill/>
          </a:ln>
        </p:spPr>
        <p:txBody>
          <a:bodyPr spcFirstLastPara="1" wrap="square" lIns="0" tIns="0" rIns="0" bIns="0" anchor="t" anchorCtr="0">
            <a:noAutofit/>
          </a:bodyPr>
          <a:lstStyle>
            <a:lvl1pPr lvl="0" algn="ctr">
              <a:lnSpc>
                <a:spcPct val="95000"/>
              </a:lnSpc>
              <a:spcBef>
                <a:spcPts val="1300"/>
              </a:spcBef>
              <a:spcAft>
                <a:spcPts val="0"/>
              </a:spcAft>
              <a:buClr>
                <a:schemeClr val="dk1"/>
              </a:buClr>
              <a:buSzPts val="1000"/>
              <a:buFont typeface="Poppins Medium"/>
              <a:buNone/>
              <a:defRPr>
                <a:solidFill>
                  <a:schemeClr val="dk1"/>
                </a:solidFill>
              </a:defRPr>
            </a:lvl1pPr>
            <a:lvl2pPr lvl="1" algn="ctr">
              <a:lnSpc>
                <a:spcPct val="95000"/>
              </a:lnSpc>
              <a:spcBef>
                <a:spcPts val="1300"/>
              </a:spcBef>
              <a:spcAft>
                <a:spcPts val="0"/>
              </a:spcAft>
              <a:buClr>
                <a:schemeClr val="dk1"/>
              </a:buClr>
              <a:buSzPts val="1000"/>
              <a:buFont typeface="Poppins Medium"/>
              <a:buNone/>
              <a:defRPr sz="1000"/>
            </a:lvl2pPr>
            <a:lvl3pPr lvl="2" algn="ctr">
              <a:lnSpc>
                <a:spcPct val="95000"/>
              </a:lnSpc>
              <a:spcBef>
                <a:spcPts val="1300"/>
              </a:spcBef>
              <a:spcAft>
                <a:spcPts val="0"/>
              </a:spcAft>
              <a:buClr>
                <a:schemeClr val="dk1"/>
              </a:buClr>
              <a:buSzPts val="1000"/>
              <a:buFont typeface="Poppins Medium"/>
              <a:buNone/>
              <a:defRPr sz="1000"/>
            </a:lvl3pPr>
            <a:lvl4pPr lvl="3" algn="ctr">
              <a:lnSpc>
                <a:spcPct val="95000"/>
              </a:lnSpc>
              <a:spcBef>
                <a:spcPts val="1300"/>
              </a:spcBef>
              <a:spcAft>
                <a:spcPts val="0"/>
              </a:spcAft>
              <a:buClr>
                <a:schemeClr val="dk1"/>
              </a:buClr>
              <a:buSzPts val="1000"/>
              <a:buFont typeface="Poppins Medium"/>
              <a:buNone/>
              <a:defRPr sz="1000"/>
            </a:lvl4pPr>
            <a:lvl5pPr lvl="4" algn="ctr">
              <a:lnSpc>
                <a:spcPct val="95000"/>
              </a:lnSpc>
              <a:spcBef>
                <a:spcPts val="1300"/>
              </a:spcBef>
              <a:spcAft>
                <a:spcPts val="0"/>
              </a:spcAft>
              <a:buClr>
                <a:schemeClr val="dk1"/>
              </a:buClr>
              <a:buSzPts val="1000"/>
              <a:buFont typeface="Poppins Medium"/>
              <a:buNone/>
              <a:defRPr sz="1000"/>
            </a:lvl5pPr>
            <a:lvl6pPr lvl="5" algn="ctr">
              <a:lnSpc>
                <a:spcPct val="90000"/>
              </a:lnSpc>
              <a:spcBef>
                <a:spcPts val="400"/>
              </a:spcBef>
              <a:spcAft>
                <a:spcPts val="0"/>
              </a:spcAft>
              <a:buClr>
                <a:schemeClr val="dk1"/>
              </a:buClr>
              <a:buSzPts val="1000"/>
              <a:buFont typeface="Poppins Medium"/>
              <a:buNone/>
              <a:defRPr sz="1000"/>
            </a:lvl6pPr>
            <a:lvl7pPr lvl="6" algn="ctr">
              <a:lnSpc>
                <a:spcPct val="90000"/>
              </a:lnSpc>
              <a:spcBef>
                <a:spcPts val="400"/>
              </a:spcBef>
              <a:spcAft>
                <a:spcPts val="0"/>
              </a:spcAft>
              <a:buClr>
                <a:schemeClr val="dk1"/>
              </a:buClr>
              <a:buSzPts val="1000"/>
              <a:buFont typeface="Poppins Medium"/>
              <a:buNone/>
              <a:defRPr sz="1000"/>
            </a:lvl7pPr>
            <a:lvl8pPr lvl="7" algn="ctr">
              <a:lnSpc>
                <a:spcPct val="90000"/>
              </a:lnSpc>
              <a:spcBef>
                <a:spcPts val="400"/>
              </a:spcBef>
              <a:spcAft>
                <a:spcPts val="0"/>
              </a:spcAft>
              <a:buClr>
                <a:schemeClr val="dk1"/>
              </a:buClr>
              <a:buSzPts val="1000"/>
              <a:buFont typeface="Poppins Medium"/>
              <a:buNone/>
              <a:defRPr sz="1000"/>
            </a:lvl8pPr>
            <a:lvl9pPr lvl="8" algn="ctr">
              <a:lnSpc>
                <a:spcPct val="90000"/>
              </a:lnSpc>
              <a:spcBef>
                <a:spcPts val="400"/>
              </a:spcBef>
              <a:spcAft>
                <a:spcPts val="0"/>
              </a:spcAft>
              <a:buClr>
                <a:schemeClr val="dk1"/>
              </a:buClr>
              <a:buSzPts val="1000"/>
              <a:buFont typeface="Poppins Medium"/>
              <a:buNone/>
              <a:defRPr sz="1000"/>
            </a:lvl9pPr>
          </a:lstStyle>
          <a:p>
            <a:endParaRPr/>
          </a:p>
        </p:txBody>
      </p:sp>
      <p:sp>
        <p:nvSpPr>
          <p:cNvPr id="348" name="Google Shape;348;p30"/>
          <p:cNvSpPr txBox="1"/>
          <p:nvPr/>
        </p:nvSpPr>
        <p:spPr>
          <a:xfrm>
            <a:off x="7330060" y="4653758"/>
            <a:ext cx="1624500" cy="8640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500">
                <a:solidFill>
                  <a:srgbClr val="25146F"/>
                </a:solidFill>
                <a:latin typeface="Poppins Medium"/>
                <a:ea typeface="Poppins Medium"/>
                <a:cs typeface="Poppins Medium"/>
                <a:sym typeface="Poppins Medium"/>
              </a:rPr>
              <a:t>Metrics reported in the WEX 2023 Annual Report</a:t>
            </a:r>
            <a:endParaRPr sz="500"/>
          </a:p>
        </p:txBody>
      </p:sp>
      <p:sp>
        <p:nvSpPr>
          <p:cNvPr id="349" name="Google Shape;349;p30"/>
          <p:cNvSpPr txBox="1">
            <a:spLocks noGrp="1"/>
          </p:cNvSpPr>
          <p:nvPr>
            <p:ph type="subTitle" idx="3"/>
          </p:nvPr>
        </p:nvSpPr>
        <p:spPr>
          <a:xfrm>
            <a:off x="3432603" y="2173500"/>
            <a:ext cx="15249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350" name="Google Shape;350;p30"/>
          <p:cNvSpPr txBox="1">
            <a:spLocks noGrp="1"/>
          </p:cNvSpPr>
          <p:nvPr>
            <p:ph type="subTitle" idx="4"/>
          </p:nvPr>
        </p:nvSpPr>
        <p:spPr>
          <a:xfrm>
            <a:off x="3442052" y="2772900"/>
            <a:ext cx="15249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351" name="Google Shape;351;p30"/>
          <p:cNvSpPr txBox="1">
            <a:spLocks noGrp="1"/>
          </p:cNvSpPr>
          <p:nvPr>
            <p:ph type="subTitle" idx="5"/>
          </p:nvPr>
        </p:nvSpPr>
        <p:spPr>
          <a:xfrm>
            <a:off x="5327756" y="2173500"/>
            <a:ext cx="15249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352" name="Google Shape;352;p30"/>
          <p:cNvSpPr txBox="1">
            <a:spLocks noGrp="1"/>
          </p:cNvSpPr>
          <p:nvPr>
            <p:ph type="subTitle" idx="6"/>
          </p:nvPr>
        </p:nvSpPr>
        <p:spPr>
          <a:xfrm>
            <a:off x="5339905" y="2772900"/>
            <a:ext cx="15249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353" name="Google Shape;353;p30"/>
          <p:cNvSpPr txBox="1">
            <a:spLocks noGrp="1"/>
          </p:cNvSpPr>
          <p:nvPr>
            <p:ph type="subTitle" idx="7"/>
          </p:nvPr>
        </p:nvSpPr>
        <p:spPr>
          <a:xfrm>
            <a:off x="7192342"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354" name="Google Shape;354;p30"/>
          <p:cNvSpPr txBox="1">
            <a:spLocks noGrp="1"/>
          </p:cNvSpPr>
          <p:nvPr>
            <p:ph type="subTitle" idx="8"/>
          </p:nvPr>
        </p:nvSpPr>
        <p:spPr>
          <a:xfrm>
            <a:off x="7237758" y="2772900"/>
            <a:ext cx="1465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355" name="Google Shape;355;p30"/>
          <p:cNvSpPr txBox="1">
            <a:spLocks noGrp="1"/>
          </p:cNvSpPr>
          <p:nvPr>
            <p:ph type="title" idx="9" hasCustomPrompt="1"/>
          </p:nvPr>
        </p:nvSpPr>
        <p:spPr>
          <a:xfrm>
            <a:off x="432994" y="3797456"/>
            <a:ext cx="16839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56" name="Google Shape;356;p30"/>
          <p:cNvSpPr txBox="1">
            <a:spLocks noGrp="1"/>
          </p:cNvSpPr>
          <p:nvPr>
            <p:ph type="subTitle" idx="13"/>
          </p:nvPr>
        </p:nvSpPr>
        <p:spPr>
          <a:xfrm>
            <a:off x="432994" y="4152525"/>
            <a:ext cx="16839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57" name="Google Shape;357;p30"/>
          <p:cNvSpPr txBox="1">
            <a:spLocks noGrp="1"/>
          </p:cNvSpPr>
          <p:nvPr>
            <p:ph type="title" idx="14" hasCustomPrompt="1"/>
          </p:nvPr>
        </p:nvSpPr>
        <p:spPr>
          <a:xfrm>
            <a:off x="2612697" y="3797456"/>
            <a:ext cx="17400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58" name="Google Shape;358;p30"/>
          <p:cNvSpPr txBox="1">
            <a:spLocks noGrp="1"/>
          </p:cNvSpPr>
          <p:nvPr>
            <p:ph type="subTitle" idx="15"/>
          </p:nvPr>
        </p:nvSpPr>
        <p:spPr>
          <a:xfrm>
            <a:off x="2612697" y="4152525"/>
            <a:ext cx="17400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59" name="Google Shape;359;p30"/>
          <p:cNvSpPr txBox="1">
            <a:spLocks noGrp="1"/>
          </p:cNvSpPr>
          <p:nvPr>
            <p:ph type="title" idx="16" hasCustomPrompt="1"/>
          </p:nvPr>
        </p:nvSpPr>
        <p:spPr>
          <a:xfrm>
            <a:off x="4788398" y="3797456"/>
            <a:ext cx="16839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0" name="Google Shape;360;p30"/>
          <p:cNvSpPr txBox="1">
            <a:spLocks noGrp="1"/>
          </p:cNvSpPr>
          <p:nvPr>
            <p:ph type="subTitle" idx="17"/>
          </p:nvPr>
        </p:nvSpPr>
        <p:spPr>
          <a:xfrm>
            <a:off x="4788398" y="4152525"/>
            <a:ext cx="16839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61" name="Google Shape;361;p30"/>
          <p:cNvSpPr txBox="1">
            <a:spLocks noGrp="1"/>
          </p:cNvSpPr>
          <p:nvPr>
            <p:ph type="title" idx="18" hasCustomPrompt="1"/>
          </p:nvPr>
        </p:nvSpPr>
        <p:spPr>
          <a:xfrm>
            <a:off x="6964099" y="3797456"/>
            <a:ext cx="16839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2" name="Google Shape;362;p30"/>
          <p:cNvSpPr txBox="1">
            <a:spLocks noGrp="1"/>
          </p:cNvSpPr>
          <p:nvPr>
            <p:ph type="subTitle" idx="19"/>
          </p:nvPr>
        </p:nvSpPr>
        <p:spPr>
          <a:xfrm>
            <a:off x="6964099" y="4152525"/>
            <a:ext cx="16839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_Custom Layout 1">
  <p:cSld name="3_Custom Layout_1">
    <p:bg>
      <p:bgPr>
        <a:blipFill>
          <a:blip r:embed="rId2">
            <a:alphaModFix/>
          </a:blip>
          <a:stretch>
            <a:fillRect/>
          </a:stretch>
        </a:blipFill>
        <a:effectLst/>
      </p:bgPr>
    </p:bg>
    <p:spTree>
      <p:nvGrpSpPr>
        <p:cNvPr id="1" name="Shape 363"/>
        <p:cNvGrpSpPr/>
        <p:nvPr/>
      </p:nvGrpSpPr>
      <p:grpSpPr>
        <a:xfrm>
          <a:off x="0" y="0"/>
          <a:ext cx="0" cy="0"/>
          <a:chOff x="0" y="0"/>
          <a:chExt cx="0" cy="0"/>
        </a:xfrm>
      </p:grpSpPr>
      <p:sp>
        <p:nvSpPr>
          <p:cNvPr id="364" name="Google Shape;364;p31"/>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65" name="Google Shape;365;p31"/>
          <p:cNvSpPr txBox="1">
            <a:spLocks noGrp="1"/>
          </p:cNvSpPr>
          <p:nvPr>
            <p:ph type="title"/>
          </p:nvPr>
        </p:nvSpPr>
        <p:spPr>
          <a:xfrm>
            <a:off x="397502" y="339928"/>
            <a:ext cx="8420100" cy="3720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lgn="ctr">
              <a:spcBef>
                <a:spcPts val="0"/>
              </a:spcBef>
              <a:spcAft>
                <a:spcPts val="0"/>
              </a:spcAft>
              <a:buSzPts val="500"/>
              <a:buNone/>
              <a:defRPr/>
            </a:lvl2pPr>
            <a:lvl3pPr lvl="2" algn="ctr">
              <a:spcBef>
                <a:spcPts val="0"/>
              </a:spcBef>
              <a:spcAft>
                <a:spcPts val="0"/>
              </a:spcAft>
              <a:buSzPts val="500"/>
              <a:buNone/>
              <a:defRPr/>
            </a:lvl3pPr>
            <a:lvl4pPr lvl="3" algn="ctr">
              <a:spcBef>
                <a:spcPts val="0"/>
              </a:spcBef>
              <a:spcAft>
                <a:spcPts val="0"/>
              </a:spcAft>
              <a:buSzPts val="500"/>
              <a:buNone/>
              <a:defRPr/>
            </a:lvl4pPr>
            <a:lvl5pPr lvl="4" algn="ctr">
              <a:spcBef>
                <a:spcPts val="0"/>
              </a:spcBef>
              <a:spcAft>
                <a:spcPts val="0"/>
              </a:spcAft>
              <a:buSzPts val="500"/>
              <a:buNone/>
              <a:defRPr/>
            </a:lvl5pPr>
            <a:lvl6pPr lvl="5" algn="ctr">
              <a:spcBef>
                <a:spcPts val="0"/>
              </a:spcBef>
              <a:spcAft>
                <a:spcPts val="0"/>
              </a:spcAft>
              <a:buSzPts val="500"/>
              <a:buNone/>
              <a:defRPr/>
            </a:lvl6pPr>
            <a:lvl7pPr lvl="6" algn="ctr">
              <a:spcBef>
                <a:spcPts val="0"/>
              </a:spcBef>
              <a:spcAft>
                <a:spcPts val="0"/>
              </a:spcAft>
              <a:buSzPts val="500"/>
              <a:buNone/>
              <a:defRPr/>
            </a:lvl7pPr>
            <a:lvl8pPr lvl="7" algn="ctr">
              <a:spcBef>
                <a:spcPts val="0"/>
              </a:spcBef>
              <a:spcAft>
                <a:spcPts val="0"/>
              </a:spcAft>
              <a:buSzPts val="500"/>
              <a:buNone/>
              <a:defRPr/>
            </a:lvl8pPr>
            <a:lvl9pPr lvl="8" algn="ctr">
              <a:spcBef>
                <a:spcPts val="0"/>
              </a:spcBef>
              <a:spcAft>
                <a:spcPts val="0"/>
              </a:spcAft>
              <a:buSzPts val="500"/>
              <a:buNone/>
              <a:defRPr/>
            </a:lvl9pPr>
          </a:lstStyle>
          <a:p>
            <a:endParaRPr/>
          </a:p>
        </p:txBody>
      </p:sp>
      <p:sp>
        <p:nvSpPr>
          <p:cNvPr id="366" name="Google Shape;366;p3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367" name="Google Shape;367;p31"/>
          <p:cNvSpPr/>
          <p:nvPr/>
        </p:nvSpPr>
        <p:spPr>
          <a:xfrm>
            <a:off x="3273197"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68" name="Google Shape;368;p31"/>
          <p:cNvGrpSpPr/>
          <p:nvPr/>
        </p:nvGrpSpPr>
        <p:grpSpPr>
          <a:xfrm>
            <a:off x="3439811" y="1471503"/>
            <a:ext cx="329633" cy="422913"/>
            <a:chOff x="11879262" y="6424612"/>
            <a:chExt cx="632935" cy="863441"/>
          </a:xfrm>
        </p:grpSpPr>
        <p:sp>
          <p:nvSpPr>
            <p:cNvPr id="369" name="Google Shape;369;p31"/>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70" name="Google Shape;370;p31"/>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71" name="Google Shape;371;p31"/>
          <p:cNvSpPr txBox="1"/>
          <p:nvPr/>
        </p:nvSpPr>
        <p:spPr>
          <a:xfrm>
            <a:off x="3537776"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72" name="Google Shape;372;p31"/>
          <p:cNvSpPr/>
          <p:nvPr/>
        </p:nvSpPr>
        <p:spPr>
          <a:xfrm>
            <a:off x="5168744"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73" name="Google Shape;373;p31"/>
          <p:cNvGrpSpPr/>
          <p:nvPr/>
        </p:nvGrpSpPr>
        <p:grpSpPr>
          <a:xfrm>
            <a:off x="5335357" y="1471503"/>
            <a:ext cx="329633" cy="422913"/>
            <a:chOff x="11879262" y="6424612"/>
            <a:chExt cx="632935" cy="863441"/>
          </a:xfrm>
        </p:grpSpPr>
        <p:sp>
          <p:nvSpPr>
            <p:cNvPr id="374" name="Google Shape;374;p31"/>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75" name="Google Shape;375;p31"/>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76" name="Google Shape;376;p31"/>
          <p:cNvSpPr txBox="1"/>
          <p:nvPr/>
        </p:nvSpPr>
        <p:spPr>
          <a:xfrm>
            <a:off x="5433323"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77" name="Google Shape;377;p31"/>
          <p:cNvSpPr/>
          <p:nvPr/>
        </p:nvSpPr>
        <p:spPr>
          <a:xfrm>
            <a:off x="7064290"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78" name="Google Shape;378;p31"/>
          <p:cNvGrpSpPr/>
          <p:nvPr/>
        </p:nvGrpSpPr>
        <p:grpSpPr>
          <a:xfrm>
            <a:off x="7230904" y="1471503"/>
            <a:ext cx="329633" cy="422913"/>
            <a:chOff x="11879262" y="6424612"/>
            <a:chExt cx="632935" cy="863441"/>
          </a:xfrm>
        </p:grpSpPr>
        <p:sp>
          <p:nvSpPr>
            <p:cNvPr id="379" name="Google Shape;379;p31"/>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80" name="Google Shape;380;p31"/>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81" name="Google Shape;381;p31"/>
          <p:cNvSpPr txBox="1"/>
          <p:nvPr/>
        </p:nvSpPr>
        <p:spPr>
          <a:xfrm>
            <a:off x="7328870"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pic>
        <p:nvPicPr>
          <p:cNvPr id="382" name="Google Shape;382;p31"/>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383" name="Google Shape;383;p31"/>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384" name="Google Shape;384;p31"/>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385" name="Google Shape;385;p31"/>
          <p:cNvSpPr>
            <a:spLocks noGrp="1"/>
          </p:cNvSpPr>
          <p:nvPr>
            <p:ph type="pic" idx="2"/>
          </p:nvPr>
        </p:nvSpPr>
        <p:spPr>
          <a:xfrm>
            <a:off x="315022" y="1317397"/>
            <a:ext cx="2851200" cy="2232600"/>
          </a:xfrm>
          <a:prstGeom prst="roundRect">
            <a:avLst>
              <a:gd name="adj" fmla="val 2191"/>
            </a:avLst>
          </a:prstGeom>
          <a:noFill/>
          <a:ln>
            <a:noFill/>
          </a:ln>
        </p:spPr>
      </p:sp>
      <p:sp>
        <p:nvSpPr>
          <p:cNvPr id="386" name="Google Shape;386;p31"/>
          <p:cNvSpPr txBox="1">
            <a:spLocks noGrp="1"/>
          </p:cNvSpPr>
          <p:nvPr>
            <p:ph type="subTitle" idx="1"/>
          </p:nvPr>
        </p:nvSpPr>
        <p:spPr>
          <a:xfrm>
            <a:off x="397502" y="821391"/>
            <a:ext cx="8420100" cy="372000"/>
          </a:xfrm>
          <a:prstGeom prst="rect">
            <a:avLst/>
          </a:prstGeom>
          <a:noFill/>
          <a:ln>
            <a:noFill/>
          </a:ln>
        </p:spPr>
        <p:txBody>
          <a:bodyPr spcFirstLastPara="1" wrap="square" lIns="0" tIns="0" rIns="0" bIns="0" anchor="t" anchorCtr="0">
            <a:noAutofit/>
          </a:bodyPr>
          <a:lstStyle>
            <a:lvl1pPr lvl="0" algn="ctr">
              <a:lnSpc>
                <a:spcPct val="95000"/>
              </a:lnSpc>
              <a:spcBef>
                <a:spcPts val="1300"/>
              </a:spcBef>
              <a:spcAft>
                <a:spcPts val="0"/>
              </a:spcAft>
              <a:buClr>
                <a:schemeClr val="dk1"/>
              </a:buClr>
              <a:buSzPts val="1000"/>
              <a:buFont typeface="Poppins Medium"/>
              <a:buNone/>
              <a:defRPr>
                <a:solidFill>
                  <a:schemeClr val="dk1"/>
                </a:solidFill>
              </a:defRPr>
            </a:lvl1pPr>
            <a:lvl2pPr lvl="1" algn="ctr">
              <a:lnSpc>
                <a:spcPct val="95000"/>
              </a:lnSpc>
              <a:spcBef>
                <a:spcPts val="1300"/>
              </a:spcBef>
              <a:spcAft>
                <a:spcPts val="0"/>
              </a:spcAft>
              <a:buClr>
                <a:schemeClr val="dk1"/>
              </a:buClr>
              <a:buSzPts val="1000"/>
              <a:buFont typeface="Poppins Medium"/>
              <a:buNone/>
              <a:defRPr sz="1000"/>
            </a:lvl2pPr>
            <a:lvl3pPr lvl="2" algn="ctr">
              <a:lnSpc>
                <a:spcPct val="95000"/>
              </a:lnSpc>
              <a:spcBef>
                <a:spcPts val="1300"/>
              </a:spcBef>
              <a:spcAft>
                <a:spcPts val="0"/>
              </a:spcAft>
              <a:buClr>
                <a:schemeClr val="dk1"/>
              </a:buClr>
              <a:buSzPts val="1000"/>
              <a:buFont typeface="Poppins Medium"/>
              <a:buNone/>
              <a:defRPr sz="1000"/>
            </a:lvl3pPr>
            <a:lvl4pPr lvl="3" algn="ctr">
              <a:lnSpc>
                <a:spcPct val="95000"/>
              </a:lnSpc>
              <a:spcBef>
                <a:spcPts val="1300"/>
              </a:spcBef>
              <a:spcAft>
                <a:spcPts val="0"/>
              </a:spcAft>
              <a:buClr>
                <a:schemeClr val="dk1"/>
              </a:buClr>
              <a:buSzPts val="1000"/>
              <a:buFont typeface="Poppins Medium"/>
              <a:buNone/>
              <a:defRPr sz="1000"/>
            </a:lvl4pPr>
            <a:lvl5pPr lvl="4" algn="ctr">
              <a:lnSpc>
                <a:spcPct val="95000"/>
              </a:lnSpc>
              <a:spcBef>
                <a:spcPts val="1300"/>
              </a:spcBef>
              <a:spcAft>
                <a:spcPts val="0"/>
              </a:spcAft>
              <a:buClr>
                <a:schemeClr val="dk1"/>
              </a:buClr>
              <a:buSzPts val="1000"/>
              <a:buFont typeface="Poppins Medium"/>
              <a:buNone/>
              <a:defRPr sz="1000"/>
            </a:lvl5pPr>
            <a:lvl6pPr lvl="5" algn="ctr">
              <a:lnSpc>
                <a:spcPct val="90000"/>
              </a:lnSpc>
              <a:spcBef>
                <a:spcPts val="400"/>
              </a:spcBef>
              <a:spcAft>
                <a:spcPts val="0"/>
              </a:spcAft>
              <a:buClr>
                <a:schemeClr val="dk1"/>
              </a:buClr>
              <a:buSzPts val="1000"/>
              <a:buFont typeface="Poppins Medium"/>
              <a:buNone/>
              <a:defRPr sz="1000"/>
            </a:lvl6pPr>
            <a:lvl7pPr lvl="6" algn="ctr">
              <a:lnSpc>
                <a:spcPct val="90000"/>
              </a:lnSpc>
              <a:spcBef>
                <a:spcPts val="400"/>
              </a:spcBef>
              <a:spcAft>
                <a:spcPts val="0"/>
              </a:spcAft>
              <a:buClr>
                <a:schemeClr val="dk1"/>
              </a:buClr>
              <a:buSzPts val="1000"/>
              <a:buFont typeface="Poppins Medium"/>
              <a:buNone/>
              <a:defRPr sz="1000"/>
            </a:lvl7pPr>
            <a:lvl8pPr lvl="7" algn="ctr">
              <a:lnSpc>
                <a:spcPct val="90000"/>
              </a:lnSpc>
              <a:spcBef>
                <a:spcPts val="400"/>
              </a:spcBef>
              <a:spcAft>
                <a:spcPts val="0"/>
              </a:spcAft>
              <a:buClr>
                <a:schemeClr val="dk1"/>
              </a:buClr>
              <a:buSzPts val="1000"/>
              <a:buFont typeface="Poppins Medium"/>
              <a:buNone/>
              <a:defRPr sz="1000"/>
            </a:lvl8pPr>
            <a:lvl9pPr lvl="8" algn="ctr">
              <a:lnSpc>
                <a:spcPct val="90000"/>
              </a:lnSpc>
              <a:spcBef>
                <a:spcPts val="400"/>
              </a:spcBef>
              <a:spcAft>
                <a:spcPts val="0"/>
              </a:spcAft>
              <a:buClr>
                <a:schemeClr val="dk1"/>
              </a:buClr>
              <a:buSzPts val="1000"/>
              <a:buFont typeface="Poppins Medium"/>
              <a:buNone/>
              <a:defRPr sz="1000"/>
            </a:lvl9pPr>
          </a:lstStyle>
          <a:p>
            <a:endParaRPr/>
          </a:p>
        </p:txBody>
      </p:sp>
      <p:sp>
        <p:nvSpPr>
          <p:cNvPr id="387" name="Google Shape;387;p31"/>
          <p:cNvSpPr txBox="1"/>
          <p:nvPr/>
        </p:nvSpPr>
        <p:spPr>
          <a:xfrm>
            <a:off x="7330060" y="4653758"/>
            <a:ext cx="1624500" cy="8640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500">
                <a:solidFill>
                  <a:srgbClr val="25146F"/>
                </a:solidFill>
                <a:latin typeface="Poppins Medium"/>
                <a:ea typeface="Poppins Medium"/>
                <a:cs typeface="Poppins Medium"/>
                <a:sym typeface="Poppins Medium"/>
              </a:rPr>
              <a:t>Metrics reported in the WEX 2023 Annual Report</a:t>
            </a:r>
            <a:endParaRPr sz="500"/>
          </a:p>
        </p:txBody>
      </p:sp>
      <p:sp>
        <p:nvSpPr>
          <p:cNvPr id="388" name="Google Shape;388;p31"/>
          <p:cNvSpPr txBox="1">
            <a:spLocks noGrp="1"/>
          </p:cNvSpPr>
          <p:nvPr>
            <p:ph type="title" idx="3" hasCustomPrompt="1"/>
          </p:nvPr>
        </p:nvSpPr>
        <p:spPr>
          <a:xfrm>
            <a:off x="432994" y="3797456"/>
            <a:ext cx="18141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89" name="Google Shape;389;p31"/>
          <p:cNvSpPr txBox="1">
            <a:spLocks noGrp="1"/>
          </p:cNvSpPr>
          <p:nvPr>
            <p:ph type="subTitle" idx="4"/>
          </p:nvPr>
        </p:nvSpPr>
        <p:spPr>
          <a:xfrm>
            <a:off x="432994" y="4152525"/>
            <a:ext cx="18141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90" name="Google Shape;390;p31"/>
          <p:cNvSpPr txBox="1">
            <a:spLocks noGrp="1"/>
          </p:cNvSpPr>
          <p:nvPr>
            <p:ph type="title" idx="5" hasCustomPrompt="1"/>
          </p:nvPr>
        </p:nvSpPr>
        <p:spPr>
          <a:xfrm>
            <a:off x="2612697" y="3797456"/>
            <a:ext cx="1840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91" name="Google Shape;391;p31"/>
          <p:cNvSpPr txBox="1">
            <a:spLocks noGrp="1"/>
          </p:cNvSpPr>
          <p:nvPr>
            <p:ph type="subTitle" idx="6"/>
          </p:nvPr>
        </p:nvSpPr>
        <p:spPr>
          <a:xfrm>
            <a:off x="2612697" y="4152525"/>
            <a:ext cx="18141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92" name="Google Shape;392;p31"/>
          <p:cNvSpPr txBox="1">
            <a:spLocks noGrp="1"/>
          </p:cNvSpPr>
          <p:nvPr>
            <p:ph type="title" idx="7" hasCustomPrompt="1"/>
          </p:nvPr>
        </p:nvSpPr>
        <p:spPr>
          <a:xfrm>
            <a:off x="4788398" y="3797456"/>
            <a:ext cx="17886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93" name="Google Shape;393;p31"/>
          <p:cNvSpPr txBox="1">
            <a:spLocks noGrp="1"/>
          </p:cNvSpPr>
          <p:nvPr>
            <p:ph type="subTitle" idx="8"/>
          </p:nvPr>
        </p:nvSpPr>
        <p:spPr>
          <a:xfrm>
            <a:off x="4788398" y="4152525"/>
            <a:ext cx="17856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94" name="Google Shape;394;p31"/>
          <p:cNvSpPr txBox="1">
            <a:spLocks noGrp="1"/>
          </p:cNvSpPr>
          <p:nvPr>
            <p:ph type="title" idx="9" hasCustomPrompt="1"/>
          </p:nvPr>
        </p:nvSpPr>
        <p:spPr>
          <a:xfrm>
            <a:off x="6964099" y="3797456"/>
            <a:ext cx="1720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95" name="Google Shape;395;p31"/>
          <p:cNvSpPr txBox="1">
            <a:spLocks noGrp="1"/>
          </p:cNvSpPr>
          <p:nvPr>
            <p:ph type="subTitle" idx="13"/>
          </p:nvPr>
        </p:nvSpPr>
        <p:spPr>
          <a:xfrm>
            <a:off x="6964099" y="4152525"/>
            <a:ext cx="17205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96" name="Google Shape;396;p31"/>
          <p:cNvSpPr txBox="1">
            <a:spLocks noGrp="1"/>
          </p:cNvSpPr>
          <p:nvPr>
            <p:ph type="subTitle" idx="14"/>
          </p:nvPr>
        </p:nvSpPr>
        <p:spPr>
          <a:xfrm>
            <a:off x="3432603"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397" name="Google Shape;397;p31"/>
          <p:cNvSpPr txBox="1">
            <a:spLocks noGrp="1"/>
          </p:cNvSpPr>
          <p:nvPr>
            <p:ph type="subTitle" idx="15"/>
          </p:nvPr>
        </p:nvSpPr>
        <p:spPr>
          <a:xfrm>
            <a:off x="3442052" y="2772900"/>
            <a:ext cx="1453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398" name="Google Shape;398;p31"/>
          <p:cNvSpPr txBox="1">
            <a:spLocks noGrp="1"/>
          </p:cNvSpPr>
          <p:nvPr>
            <p:ph type="subTitle" idx="16"/>
          </p:nvPr>
        </p:nvSpPr>
        <p:spPr>
          <a:xfrm>
            <a:off x="5327756"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399" name="Google Shape;399;p31"/>
          <p:cNvSpPr txBox="1">
            <a:spLocks noGrp="1"/>
          </p:cNvSpPr>
          <p:nvPr>
            <p:ph type="subTitle" idx="17"/>
          </p:nvPr>
        </p:nvSpPr>
        <p:spPr>
          <a:xfrm>
            <a:off x="5339905" y="2772900"/>
            <a:ext cx="1453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400" name="Google Shape;400;p31"/>
          <p:cNvSpPr txBox="1">
            <a:spLocks noGrp="1"/>
          </p:cNvSpPr>
          <p:nvPr>
            <p:ph type="subTitle" idx="18"/>
          </p:nvPr>
        </p:nvSpPr>
        <p:spPr>
          <a:xfrm>
            <a:off x="7192343"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401" name="Google Shape;401;p31"/>
          <p:cNvSpPr txBox="1">
            <a:spLocks noGrp="1"/>
          </p:cNvSpPr>
          <p:nvPr>
            <p:ph type="subTitle" idx="19"/>
          </p:nvPr>
        </p:nvSpPr>
        <p:spPr>
          <a:xfrm>
            <a:off x="7237758" y="2772900"/>
            <a:ext cx="1420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5_Custom Layout">
  <p:cSld name="5_Custom Layout">
    <p:bg>
      <p:bgPr>
        <a:blipFill>
          <a:blip r:embed="rId2">
            <a:alphaModFix/>
          </a:blip>
          <a:stretch>
            <a:fillRect/>
          </a:stretch>
        </a:blipFill>
        <a:effectLst/>
      </p:bgPr>
    </p:bg>
    <p:spTree>
      <p:nvGrpSpPr>
        <p:cNvPr id="1" name="Shape 402"/>
        <p:cNvGrpSpPr/>
        <p:nvPr/>
      </p:nvGrpSpPr>
      <p:grpSpPr>
        <a:xfrm>
          <a:off x="0" y="0"/>
          <a:ext cx="0" cy="0"/>
          <a:chOff x="0" y="0"/>
          <a:chExt cx="0" cy="0"/>
        </a:xfrm>
      </p:grpSpPr>
      <p:sp>
        <p:nvSpPr>
          <p:cNvPr id="403" name="Google Shape;403;p32"/>
          <p:cNvSpPr/>
          <p:nvPr/>
        </p:nvSpPr>
        <p:spPr>
          <a:xfrm>
            <a:off x="325593" y="1039761"/>
            <a:ext cx="4795200" cy="3518100"/>
          </a:xfrm>
          <a:prstGeom prst="roundRect">
            <a:avLst>
              <a:gd name="adj" fmla="val 2428"/>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404" name="Google Shape;404;p32"/>
          <p:cNvSpPr txBox="1">
            <a:spLocks noGrp="1"/>
          </p:cNvSpPr>
          <p:nvPr>
            <p:ph type="title"/>
          </p:nvPr>
        </p:nvSpPr>
        <p:spPr>
          <a:xfrm>
            <a:off x="325584" y="347756"/>
            <a:ext cx="8492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05" name="Google Shape;405;p3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406" name="Google Shape;406;p32"/>
          <p:cNvSpPr>
            <a:spLocks noGrp="1"/>
          </p:cNvSpPr>
          <p:nvPr>
            <p:ph type="pic" idx="2"/>
          </p:nvPr>
        </p:nvSpPr>
        <p:spPr>
          <a:xfrm>
            <a:off x="5239004" y="1039761"/>
            <a:ext cx="3596700" cy="3518100"/>
          </a:xfrm>
          <a:prstGeom prst="roundRect">
            <a:avLst>
              <a:gd name="adj" fmla="val 2719"/>
            </a:avLst>
          </a:prstGeom>
          <a:noFill/>
          <a:ln>
            <a:noFill/>
          </a:ln>
        </p:spPr>
      </p:sp>
      <p:pic>
        <p:nvPicPr>
          <p:cNvPr id="407" name="Google Shape;407;p32" descr="A black and gold circle with white text&#10;&#10;AI-generated content may be incorrect."/>
          <p:cNvPicPr preferRelativeResize="0"/>
          <p:nvPr/>
        </p:nvPicPr>
        <p:blipFill rotWithShape="1">
          <a:blip r:embed="rId3">
            <a:alphaModFix/>
          </a:blip>
          <a:srcRect/>
          <a:stretch/>
        </p:blipFill>
        <p:spPr>
          <a:xfrm>
            <a:off x="532379" y="1182172"/>
            <a:ext cx="1441718" cy="1441718"/>
          </a:xfrm>
          <a:prstGeom prst="rect">
            <a:avLst/>
          </a:prstGeom>
          <a:noFill/>
          <a:ln>
            <a:noFill/>
          </a:ln>
        </p:spPr>
      </p:pic>
      <p:sp>
        <p:nvSpPr>
          <p:cNvPr id="408" name="Google Shape;408;p32"/>
          <p:cNvSpPr txBox="1">
            <a:spLocks noGrp="1"/>
          </p:cNvSpPr>
          <p:nvPr>
            <p:ph type="subTitle" idx="1"/>
          </p:nvPr>
        </p:nvSpPr>
        <p:spPr>
          <a:xfrm>
            <a:off x="588608" y="3022481"/>
            <a:ext cx="4246500" cy="14418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2000"/>
              <a:buNone/>
              <a:defRPr sz="2200">
                <a:solidFill>
                  <a:schemeClr val="dk1"/>
                </a:solidFill>
                <a:latin typeface="Poppins"/>
                <a:ea typeface="Poppins"/>
                <a:cs typeface="Poppins"/>
                <a:sym typeface="Poppins"/>
              </a:defRPr>
            </a:lvl1pPr>
            <a:lvl2pPr lvl="1" algn="ctr">
              <a:lnSpc>
                <a:spcPct val="100000"/>
              </a:lnSpc>
              <a:spcBef>
                <a:spcPts val="1300"/>
              </a:spcBef>
              <a:spcAft>
                <a:spcPts val="0"/>
              </a:spcAft>
              <a:buClr>
                <a:schemeClr val="dk1"/>
              </a:buClr>
              <a:buSzPts val="700"/>
              <a:buNone/>
              <a:defRPr sz="700"/>
            </a:lvl2pPr>
            <a:lvl3pPr lvl="2" algn="ctr">
              <a:lnSpc>
                <a:spcPct val="100000"/>
              </a:lnSpc>
              <a:spcBef>
                <a:spcPts val="1300"/>
              </a:spcBef>
              <a:spcAft>
                <a:spcPts val="0"/>
              </a:spcAft>
              <a:buClr>
                <a:schemeClr val="dk1"/>
              </a:buClr>
              <a:buSzPts val="600"/>
              <a:buNone/>
              <a:defRPr sz="700"/>
            </a:lvl3pPr>
            <a:lvl4pPr lvl="3" algn="ctr">
              <a:lnSpc>
                <a:spcPct val="100000"/>
              </a:lnSpc>
              <a:spcBef>
                <a:spcPts val="1300"/>
              </a:spcBef>
              <a:spcAft>
                <a:spcPts val="0"/>
              </a:spcAft>
              <a:buClr>
                <a:schemeClr val="dk1"/>
              </a:buClr>
              <a:buSzPts val="500"/>
              <a:buNone/>
              <a:defRPr sz="600"/>
            </a:lvl4pPr>
            <a:lvl5pPr lvl="4" algn="ctr">
              <a:lnSpc>
                <a:spcPct val="100000"/>
              </a:lnSpc>
              <a:spcBef>
                <a:spcPts val="1300"/>
              </a:spcBef>
              <a:spcAft>
                <a:spcPts val="0"/>
              </a:spcAft>
              <a:buClr>
                <a:schemeClr val="dk1"/>
              </a:buClr>
              <a:buSzPts val="500"/>
              <a:buNone/>
              <a:defRPr sz="600"/>
            </a:lvl5pPr>
            <a:lvl6pPr lvl="5" algn="ctr">
              <a:lnSpc>
                <a:spcPct val="100000"/>
              </a:lnSpc>
              <a:spcBef>
                <a:spcPts val="400"/>
              </a:spcBef>
              <a:spcAft>
                <a:spcPts val="0"/>
              </a:spcAft>
              <a:buClr>
                <a:schemeClr val="dk1"/>
              </a:buClr>
              <a:buSzPts val="600"/>
              <a:buNone/>
              <a:defRPr sz="600"/>
            </a:lvl6pPr>
            <a:lvl7pPr lvl="6" algn="ctr">
              <a:lnSpc>
                <a:spcPct val="100000"/>
              </a:lnSpc>
              <a:spcBef>
                <a:spcPts val="400"/>
              </a:spcBef>
              <a:spcAft>
                <a:spcPts val="0"/>
              </a:spcAft>
              <a:buClr>
                <a:schemeClr val="dk1"/>
              </a:buClr>
              <a:buSzPts val="600"/>
              <a:buNone/>
              <a:defRPr sz="600"/>
            </a:lvl7pPr>
            <a:lvl8pPr lvl="7" algn="ctr">
              <a:lnSpc>
                <a:spcPct val="100000"/>
              </a:lnSpc>
              <a:spcBef>
                <a:spcPts val="400"/>
              </a:spcBef>
              <a:spcAft>
                <a:spcPts val="0"/>
              </a:spcAft>
              <a:buClr>
                <a:schemeClr val="dk1"/>
              </a:buClr>
              <a:buSzPts val="600"/>
              <a:buNone/>
              <a:defRPr sz="600"/>
            </a:lvl8pPr>
            <a:lvl9pPr lvl="8" algn="ctr">
              <a:lnSpc>
                <a:spcPct val="10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6_Custom Layout">
  <p:cSld name="6_Custom Layout">
    <p:bg>
      <p:bgPr>
        <a:blipFill>
          <a:blip r:embed="rId2">
            <a:alphaModFix/>
          </a:blip>
          <a:stretch>
            <a:fillRect/>
          </a:stretch>
        </a:blipFill>
        <a:effectLst/>
      </p:bgPr>
    </p:bg>
    <p:spTree>
      <p:nvGrpSpPr>
        <p:cNvPr id="1" name="Shape 409"/>
        <p:cNvGrpSpPr/>
        <p:nvPr/>
      </p:nvGrpSpPr>
      <p:grpSpPr>
        <a:xfrm>
          <a:off x="0" y="0"/>
          <a:ext cx="0" cy="0"/>
          <a:chOff x="0" y="0"/>
          <a:chExt cx="0" cy="0"/>
        </a:xfrm>
      </p:grpSpPr>
      <p:sp>
        <p:nvSpPr>
          <p:cNvPr id="410" name="Google Shape;410;p33"/>
          <p:cNvSpPr/>
          <p:nvPr/>
        </p:nvSpPr>
        <p:spPr>
          <a:xfrm>
            <a:off x="325593" y="1039761"/>
            <a:ext cx="4795200" cy="3518100"/>
          </a:xfrm>
          <a:prstGeom prst="roundRect">
            <a:avLst>
              <a:gd name="adj" fmla="val 2428"/>
            </a:avLst>
          </a:prstGeom>
          <a:gradFill>
            <a:gsLst>
              <a:gs pos="0">
                <a:srgbClr val="FFFFFF"/>
              </a:gs>
              <a:gs pos="22000">
                <a:srgbClr val="FFFFFF"/>
              </a:gs>
              <a:gs pos="100000">
                <a:srgbClr val="E3E7FA">
                  <a:alpha val="86274"/>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411" name="Google Shape;411;p33"/>
          <p:cNvSpPr txBox="1">
            <a:spLocks noGrp="1"/>
          </p:cNvSpPr>
          <p:nvPr>
            <p:ph type="title"/>
          </p:nvPr>
        </p:nvSpPr>
        <p:spPr>
          <a:xfrm>
            <a:off x="325584" y="347756"/>
            <a:ext cx="8492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12" name="Google Shape;412;p3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413" name="Google Shape;413;p33"/>
          <p:cNvSpPr>
            <a:spLocks noGrp="1"/>
          </p:cNvSpPr>
          <p:nvPr>
            <p:ph type="pic" idx="2"/>
          </p:nvPr>
        </p:nvSpPr>
        <p:spPr>
          <a:xfrm>
            <a:off x="5239004" y="1039761"/>
            <a:ext cx="3596700" cy="3518100"/>
          </a:xfrm>
          <a:prstGeom prst="roundRect">
            <a:avLst>
              <a:gd name="adj" fmla="val 2719"/>
            </a:avLst>
          </a:prstGeom>
          <a:noFill/>
          <a:ln>
            <a:noFill/>
          </a:ln>
        </p:spPr>
      </p:sp>
      <p:pic>
        <p:nvPicPr>
          <p:cNvPr id="414" name="Google Shape;414;p33" descr="A black and gold circle with white text&#10;&#10;AI-generated content may be incorrect."/>
          <p:cNvPicPr preferRelativeResize="0"/>
          <p:nvPr/>
        </p:nvPicPr>
        <p:blipFill rotWithShape="1">
          <a:blip r:embed="rId3">
            <a:alphaModFix/>
          </a:blip>
          <a:srcRect/>
          <a:stretch/>
        </p:blipFill>
        <p:spPr>
          <a:xfrm>
            <a:off x="532379" y="1182172"/>
            <a:ext cx="1441718" cy="1441718"/>
          </a:xfrm>
          <a:prstGeom prst="rect">
            <a:avLst/>
          </a:prstGeom>
          <a:noFill/>
          <a:ln>
            <a:noFill/>
          </a:ln>
        </p:spPr>
      </p:pic>
      <p:sp>
        <p:nvSpPr>
          <p:cNvPr id="415" name="Google Shape;415;p33"/>
          <p:cNvSpPr txBox="1">
            <a:spLocks noGrp="1"/>
          </p:cNvSpPr>
          <p:nvPr>
            <p:ph type="subTitle" idx="1"/>
          </p:nvPr>
        </p:nvSpPr>
        <p:spPr>
          <a:xfrm>
            <a:off x="588608" y="3022481"/>
            <a:ext cx="4246500" cy="14418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2000"/>
              <a:buNone/>
              <a:defRPr sz="2200">
                <a:solidFill>
                  <a:schemeClr val="dk1"/>
                </a:solidFill>
                <a:latin typeface="Poppins"/>
                <a:ea typeface="Poppins"/>
                <a:cs typeface="Poppins"/>
                <a:sym typeface="Poppins"/>
              </a:defRPr>
            </a:lvl1pPr>
            <a:lvl2pPr lvl="1" algn="ctr">
              <a:lnSpc>
                <a:spcPct val="100000"/>
              </a:lnSpc>
              <a:spcBef>
                <a:spcPts val="1300"/>
              </a:spcBef>
              <a:spcAft>
                <a:spcPts val="0"/>
              </a:spcAft>
              <a:buClr>
                <a:schemeClr val="dk1"/>
              </a:buClr>
              <a:buSzPts val="700"/>
              <a:buNone/>
              <a:defRPr sz="700"/>
            </a:lvl2pPr>
            <a:lvl3pPr lvl="2" algn="ctr">
              <a:lnSpc>
                <a:spcPct val="100000"/>
              </a:lnSpc>
              <a:spcBef>
                <a:spcPts val="1300"/>
              </a:spcBef>
              <a:spcAft>
                <a:spcPts val="0"/>
              </a:spcAft>
              <a:buClr>
                <a:schemeClr val="dk1"/>
              </a:buClr>
              <a:buSzPts val="600"/>
              <a:buNone/>
              <a:defRPr sz="700"/>
            </a:lvl3pPr>
            <a:lvl4pPr lvl="3" algn="ctr">
              <a:lnSpc>
                <a:spcPct val="100000"/>
              </a:lnSpc>
              <a:spcBef>
                <a:spcPts val="1300"/>
              </a:spcBef>
              <a:spcAft>
                <a:spcPts val="0"/>
              </a:spcAft>
              <a:buClr>
                <a:schemeClr val="dk1"/>
              </a:buClr>
              <a:buSzPts val="500"/>
              <a:buNone/>
              <a:defRPr sz="600"/>
            </a:lvl4pPr>
            <a:lvl5pPr lvl="4" algn="ctr">
              <a:lnSpc>
                <a:spcPct val="100000"/>
              </a:lnSpc>
              <a:spcBef>
                <a:spcPts val="1300"/>
              </a:spcBef>
              <a:spcAft>
                <a:spcPts val="0"/>
              </a:spcAft>
              <a:buClr>
                <a:schemeClr val="dk1"/>
              </a:buClr>
              <a:buSzPts val="500"/>
              <a:buNone/>
              <a:defRPr sz="600"/>
            </a:lvl5pPr>
            <a:lvl6pPr lvl="5" algn="ctr">
              <a:lnSpc>
                <a:spcPct val="100000"/>
              </a:lnSpc>
              <a:spcBef>
                <a:spcPts val="400"/>
              </a:spcBef>
              <a:spcAft>
                <a:spcPts val="0"/>
              </a:spcAft>
              <a:buClr>
                <a:schemeClr val="dk1"/>
              </a:buClr>
              <a:buSzPts val="600"/>
              <a:buNone/>
              <a:defRPr sz="600"/>
            </a:lvl6pPr>
            <a:lvl7pPr lvl="6" algn="ctr">
              <a:lnSpc>
                <a:spcPct val="100000"/>
              </a:lnSpc>
              <a:spcBef>
                <a:spcPts val="400"/>
              </a:spcBef>
              <a:spcAft>
                <a:spcPts val="0"/>
              </a:spcAft>
              <a:buClr>
                <a:schemeClr val="dk1"/>
              </a:buClr>
              <a:buSzPts val="600"/>
              <a:buNone/>
              <a:defRPr sz="600"/>
            </a:lvl7pPr>
            <a:lvl8pPr lvl="7" algn="ctr">
              <a:lnSpc>
                <a:spcPct val="100000"/>
              </a:lnSpc>
              <a:spcBef>
                <a:spcPts val="400"/>
              </a:spcBef>
              <a:spcAft>
                <a:spcPts val="0"/>
              </a:spcAft>
              <a:buClr>
                <a:schemeClr val="dk1"/>
              </a:buClr>
              <a:buSzPts val="600"/>
              <a:buNone/>
              <a:defRPr sz="600"/>
            </a:lvl8pPr>
            <a:lvl9pPr lvl="8" algn="ctr">
              <a:lnSpc>
                <a:spcPct val="10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7_Custom Layout">
  <p:cSld name="7_Custom Layout">
    <p:bg>
      <p:bgPr>
        <a:blipFill>
          <a:blip r:embed="rId2">
            <a:alphaModFix/>
          </a:blip>
          <a:stretch>
            <a:fillRect/>
          </a:stretch>
        </a:blipFill>
        <a:effectLst/>
      </p:bgPr>
    </p:bg>
    <p:spTree>
      <p:nvGrpSpPr>
        <p:cNvPr id="1" name="Shape 416"/>
        <p:cNvGrpSpPr/>
        <p:nvPr/>
      </p:nvGrpSpPr>
      <p:grpSpPr>
        <a:xfrm>
          <a:off x="0" y="0"/>
          <a:ext cx="0" cy="0"/>
          <a:chOff x="0" y="0"/>
          <a:chExt cx="0" cy="0"/>
        </a:xfrm>
      </p:grpSpPr>
      <p:sp>
        <p:nvSpPr>
          <p:cNvPr id="417" name="Google Shape;417;p34"/>
          <p:cNvSpPr/>
          <p:nvPr/>
        </p:nvSpPr>
        <p:spPr>
          <a:xfrm>
            <a:off x="315022" y="1802299"/>
            <a:ext cx="8610900" cy="27483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418" name="Google Shape;418;p34"/>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19" name="Google Shape;419;p3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420" name="Google Shape;420;p34"/>
          <p:cNvPicPr preferRelativeResize="0"/>
          <p:nvPr/>
        </p:nvPicPr>
        <p:blipFill rotWithShape="1">
          <a:blip r:embed="rId3">
            <a:alphaModFix/>
          </a:blip>
          <a:srcRect/>
          <a:stretch/>
        </p:blipFill>
        <p:spPr>
          <a:xfrm>
            <a:off x="556032" y="2718197"/>
            <a:ext cx="8128945" cy="7143"/>
          </a:xfrm>
          <a:prstGeom prst="rect">
            <a:avLst/>
          </a:prstGeom>
          <a:noFill/>
          <a:ln>
            <a:noFill/>
          </a:ln>
        </p:spPr>
      </p:pic>
      <p:pic>
        <p:nvPicPr>
          <p:cNvPr id="421" name="Google Shape;421;p34"/>
          <p:cNvPicPr preferRelativeResize="0"/>
          <p:nvPr/>
        </p:nvPicPr>
        <p:blipFill rotWithShape="1">
          <a:blip r:embed="rId3">
            <a:alphaModFix/>
          </a:blip>
          <a:srcRect/>
          <a:stretch/>
        </p:blipFill>
        <p:spPr>
          <a:xfrm>
            <a:off x="556032" y="3624943"/>
            <a:ext cx="8128945" cy="7143"/>
          </a:xfrm>
          <a:prstGeom prst="rect">
            <a:avLst/>
          </a:prstGeom>
          <a:noFill/>
          <a:ln>
            <a:noFill/>
          </a:ln>
        </p:spPr>
      </p:pic>
      <p:sp>
        <p:nvSpPr>
          <p:cNvPr id="422" name="Google Shape;422;p34"/>
          <p:cNvSpPr txBox="1">
            <a:spLocks noGrp="1"/>
          </p:cNvSpPr>
          <p:nvPr>
            <p:ph type="subTitle" idx="1"/>
          </p:nvPr>
        </p:nvSpPr>
        <p:spPr>
          <a:xfrm>
            <a:off x="512821" y="2166408"/>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423" name="Google Shape;423;p34"/>
          <p:cNvSpPr txBox="1">
            <a:spLocks noGrp="1"/>
          </p:cNvSpPr>
          <p:nvPr>
            <p:ph type="subTitle" idx="2"/>
          </p:nvPr>
        </p:nvSpPr>
        <p:spPr>
          <a:xfrm>
            <a:off x="512821" y="3039512"/>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424" name="Google Shape;424;p34"/>
          <p:cNvSpPr txBox="1">
            <a:spLocks noGrp="1"/>
          </p:cNvSpPr>
          <p:nvPr>
            <p:ph type="subTitle" idx="3"/>
          </p:nvPr>
        </p:nvSpPr>
        <p:spPr>
          <a:xfrm>
            <a:off x="512821" y="3938875"/>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425" name="Google Shape;425;p34"/>
          <p:cNvSpPr txBox="1">
            <a:spLocks noGrp="1"/>
          </p:cNvSpPr>
          <p:nvPr>
            <p:ph type="subTitle" idx="4"/>
          </p:nvPr>
        </p:nvSpPr>
        <p:spPr>
          <a:xfrm>
            <a:off x="4483465" y="2166408"/>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426" name="Google Shape;426;p34"/>
          <p:cNvSpPr txBox="1">
            <a:spLocks noGrp="1"/>
          </p:cNvSpPr>
          <p:nvPr>
            <p:ph type="subTitle" idx="5"/>
          </p:nvPr>
        </p:nvSpPr>
        <p:spPr>
          <a:xfrm>
            <a:off x="4483465" y="3039512"/>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427" name="Google Shape;427;p34"/>
          <p:cNvSpPr txBox="1">
            <a:spLocks noGrp="1"/>
          </p:cNvSpPr>
          <p:nvPr>
            <p:ph type="subTitle" idx="6"/>
          </p:nvPr>
        </p:nvSpPr>
        <p:spPr>
          <a:xfrm>
            <a:off x="4483465" y="3938875"/>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8_Custom Layout">
  <p:cSld name="8_Custom Layout">
    <p:bg>
      <p:bgPr>
        <a:blipFill>
          <a:blip r:embed="rId2">
            <a:alphaModFix/>
          </a:blip>
          <a:stretch>
            <a:fillRect/>
          </a:stretch>
        </a:blipFill>
        <a:effectLst/>
      </p:bgPr>
    </p:bg>
    <p:spTree>
      <p:nvGrpSpPr>
        <p:cNvPr id="1" name="Shape 428"/>
        <p:cNvGrpSpPr/>
        <p:nvPr/>
      </p:nvGrpSpPr>
      <p:grpSpPr>
        <a:xfrm>
          <a:off x="0" y="0"/>
          <a:ext cx="0" cy="0"/>
          <a:chOff x="0" y="0"/>
          <a:chExt cx="0" cy="0"/>
        </a:xfrm>
      </p:grpSpPr>
      <p:sp>
        <p:nvSpPr>
          <p:cNvPr id="429" name="Google Shape;429;p35"/>
          <p:cNvSpPr/>
          <p:nvPr/>
        </p:nvSpPr>
        <p:spPr>
          <a:xfrm>
            <a:off x="315022" y="1802299"/>
            <a:ext cx="8610900" cy="27483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430" name="Google Shape;430;p35"/>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31" name="Google Shape;431;p3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432" name="Google Shape;432;p35"/>
          <p:cNvPicPr preferRelativeResize="0"/>
          <p:nvPr/>
        </p:nvPicPr>
        <p:blipFill rotWithShape="1">
          <a:blip r:embed="rId3">
            <a:alphaModFix/>
          </a:blip>
          <a:srcRect/>
          <a:stretch/>
        </p:blipFill>
        <p:spPr>
          <a:xfrm>
            <a:off x="556032" y="2718197"/>
            <a:ext cx="8128945" cy="7143"/>
          </a:xfrm>
          <a:prstGeom prst="rect">
            <a:avLst/>
          </a:prstGeom>
          <a:noFill/>
          <a:ln>
            <a:noFill/>
          </a:ln>
        </p:spPr>
      </p:pic>
      <p:pic>
        <p:nvPicPr>
          <p:cNvPr id="433" name="Google Shape;433;p35"/>
          <p:cNvPicPr preferRelativeResize="0"/>
          <p:nvPr/>
        </p:nvPicPr>
        <p:blipFill rotWithShape="1">
          <a:blip r:embed="rId3">
            <a:alphaModFix/>
          </a:blip>
          <a:srcRect/>
          <a:stretch/>
        </p:blipFill>
        <p:spPr>
          <a:xfrm>
            <a:off x="556032" y="3624943"/>
            <a:ext cx="8128945" cy="7143"/>
          </a:xfrm>
          <a:prstGeom prst="rect">
            <a:avLst/>
          </a:prstGeom>
          <a:noFill/>
          <a:ln>
            <a:noFill/>
          </a:ln>
        </p:spPr>
      </p:pic>
      <p:sp>
        <p:nvSpPr>
          <p:cNvPr id="434" name="Google Shape;434;p35"/>
          <p:cNvSpPr txBox="1">
            <a:spLocks noGrp="1"/>
          </p:cNvSpPr>
          <p:nvPr>
            <p:ph type="subTitle" idx="1"/>
          </p:nvPr>
        </p:nvSpPr>
        <p:spPr>
          <a:xfrm>
            <a:off x="1000257" y="2161134"/>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35" name="Google Shape;435;p35"/>
          <p:cNvSpPr txBox="1">
            <a:spLocks noGrp="1"/>
          </p:cNvSpPr>
          <p:nvPr>
            <p:ph type="subTitle" idx="2"/>
          </p:nvPr>
        </p:nvSpPr>
        <p:spPr>
          <a:xfrm>
            <a:off x="1000257" y="3017362"/>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36" name="Google Shape;436;p35"/>
          <p:cNvSpPr txBox="1">
            <a:spLocks noGrp="1"/>
          </p:cNvSpPr>
          <p:nvPr>
            <p:ph type="subTitle" idx="3"/>
          </p:nvPr>
        </p:nvSpPr>
        <p:spPr>
          <a:xfrm>
            <a:off x="1000257" y="3907851"/>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37" name="Google Shape;437;p35"/>
          <p:cNvSpPr txBox="1">
            <a:spLocks noGrp="1"/>
          </p:cNvSpPr>
          <p:nvPr>
            <p:ph type="subTitle" idx="4"/>
          </p:nvPr>
        </p:nvSpPr>
        <p:spPr>
          <a:xfrm>
            <a:off x="4978030" y="2161134"/>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38" name="Google Shape;438;p35"/>
          <p:cNvSpPr txBox="1">
            <a:spLocks noGrp="1"/>
          </p:cNvSpPr>
          <p:nvPr>
            <p:ph type="subTitle" idx="5"/>
          </p:nvPr>
        </p:nvSpPr>
        <p:spPr>
          <a:xfrm>
            <a:off x="4978030" y="3017362"/>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39" name="Google Shape;439;p35"/>
          <p:cNvSpPr txBox="1">
            <a:spLocks noGrp="1"/>
          </p:cNvSpPr>
          <p:nvPr>
            <p:ph type="subTitle" idx="6"/>
          </p:nvPr>
        </p:nvSpPr>
        <p:spPr>
          <a:xfrm>
            <a:off x="4978030" y="3907851"/>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40" name="Google Shape;440;p35"/>
          <p:cNvSpPr txBox="1">
            <a:spLocks noGrp="1"/>
          </p:cNvSpPr>
          <p:nvPr>
            <p:ph type="title" idx="7" hasCustomPrompt="1"/>
          </p:nvPr>
        </p:nvSpPr>
        <p:spPr>
          <a:xfrm>
            <a:off x="372046" y="212395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41" name="Google Shape;441;p35"/>
          <p:cNvSpPr txBox="1">
            <a:spLocks noGrp="1"/>
          </p:cNvSpPr>
          <p:nvPr>
            <p:ph type="title" idx="8" hasCustomPrompt="1"/>
          </p:nvPr>
        </p:nvSpPr>
        <p:spPr>
          <a:xfrm>
            <a:off x="372046" y="2989127"/>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42" name="Google Shape;442;p35"/>
          <p:cNvSpPr txBox="1">
            <a:spLocks noGrp="1"/>
          </p:cNvSpPr>
          <p:nvPr>
            <p:ph type="title" idx="9" hasCustomPrompt="1"/>
          </p:nvPr>
        </p:nvSpPr>
        <p:spPr>
          <a:xfrm>
            <a:off x="372046" y="3888133"/>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43" name="Google Shape;443;p35"/>
          <p:cNvSpPr txBox="1">
            <a:spLocks noGrp="1"/>
          </p:cNvSpPr>
          <p:nvPr>
            <p:ph type="title" idx="13" hasCustomPrompt="1"/>
          </p:nvPr>
        </p:nvSpPr>
        <p:spPr>
          <a:xfrm>
            <a:off x="4387041" y="2142273"/>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44" name="Google Shape;444;p35"/>
          <p:cNvSpPr txBox="1">
            <a:spLocks noGrp="1"/>
          </p:cNvSpPr>
          <p:nvPr>
            <p:ph type="title" idx="14" hasCustomPrompt="1"/>
          </p:nvPr>
        </p:nvSpPr>
        <p:spPr>
          <a:xfrm>
            <a:off x="4387041" y="3007444"/>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45" name="Google Shape;445;p35"/>
          <p:cNvSpPr txBox="1">
            <a:spLocks noGrp="1"/>
          </p:cNvSpPr>
          <p:nvPr>
            <p:ph type="title" idx="15" hasCustomPrompt="1"/>
          </p:nvPr>
        </p:nvSpPr>
        <p:spPr>
          <a:xfrm>
            <a:off x="4387041" y="390645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9_Custom Layout">
  <p:cSld name="9_Custom Layout">
    <p:bg>
      <p:bgPr>
        <a:blipFill>
          <a:blip r:embed="rId2">
            <a:alphaModFix/>
          </a:blip>
          <a:stretch>
            <a:fillRect/>
          </a:stretch>
        </a:blipFill>
        <a:effectLst/>
      </p:bgPr>
    </p:bg>
    <p:spTree>
      <p:nvGrpSpPr>
        <p:cNvPr id="1" name="Shape 446"/>
        <p:cNvGrpSpPr/>
        <p:nvPr/>
      </p:nvGrpSpPr>
      <p:grpSpPr>
        <a:xfrm>
          <a:off x="0" y="0"/>
          <a:ext cx="0" cy="0"/>
          <a:chOff x="0" y="0"/>
          <a:chExt cx="0" cy="0"/>
        </a:xfrm>
      </p:grpSpPr>
      <p:sp>
        <p:nvSpPr>
          <p:cNvPr id="447" name="Google Shape;447;p36"/>
          <p:cNvSpPr/>
          <p:nvPr/>
        </p:nvSpPr>
        <p:spPr>
          <a:xfrm>
            <a:off x="315022" y="1381969"/>
            <a:ext cx="8610900" cy="31752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448" name="Google Shape;448;p36"/>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49" name="Google Shape;449;p3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450" name="Google Shape;450;p36"/>
          <p:cNvPicPr preferRelativeResize="0"/>
          <p:nvPr/>
        </p:nvPicPr>
        <p:blipFill rotWithShape="1">
          <a:blip r:embed="rId3">
            <a:alphaModFix/>
          </a:blip>
          <a:srcRect/>
          <a:stretch/>
        </p:blipFill>
        <p:spPr>
          <a:xfrm>
            <a:off x="556032" y="2419542"/>
            <a:ext cx="8128945" cy="7143"/>
          </a:xfrm>
          <a:prstGeom prst="rect">
            <a:avLst/>
          </a:prstGeom>
          <a:noFill/>
          <a:ln>
            <a:noFill/>
          </a:ln>
        </p:spPr>
      </p:pic>
      <p:pic>
        <p:nvPicPr>
          <p:cNvPr id="451" name="Google Shape;451;p36"/>
          <p:cNvPicPr preferRelativeResize="0"/>
          <p:nvPr/>
        </p:nvPicPr>
        <p:blipFill rotWithShape="1">
          <a:blip r:embed="rId3">
            <a:alphaModFix/>
          </a:blip>
          <a:srcRect/>
          <a:stretch/>
        </p:blipFill>
        <p:spPr>
          <a:xfrm>
            <a:off x="556032" y="3492209"/>
            <a:ext cx="8128945" cy="7143"/>
          </a:xfrm>
          <a:prstGeom prst="rect">
            <a:avLst/>
          </a:prstGeom>
          <a:noFill/>
          <a:ln>
            <a:noFill/>
          </a:ln>
        </p:spPr>
      </p:pic>
      <p:sp>
        <p:nvSpPr>
          <p:cNvPr id="452" name="Google Shape;452;p36"/>
          <p:cNvSpPr txBox="1">
            <a:spLocks noGrp="1"/>
          </p:cNvSpPr>
          <p:nvPr>
            <p:ph type="title" idx="2" hasCustomPrompt="1"/>
          </p:nvPr>
        </p:nvSpPr>
        <p:spPr>
          <a:xfrm>
            <a:off x="390361" y="372781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3" name="Google Shape;453;p36"/>
          <p:cNvSpPr txBox="1">
            <a:spLocks noGrp="1"/>
          </p:cNvSpPr>
          <p:nvPr>
            <p:ph type="title" idx="3" hasCustomPrompt="1"/>
          </p:nvPr>
        </p:nvSpPr>
        <p:spPr>
          <a:xfrm>
            <a:off x="4405357" y="372781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4" name="Google Shape;454;p36"/>
          <p:cNvSpPr txBox="1">
            <a:spLocks noGrp="1"/>
          </p:cNvSpPr>
          <p:nvPr>
            <p:ph type="title" idx="4" hasCustomPrompt="1"/>
          </p:nvPr>
        </p:nvSpPr>
        <p:spPr>
          <a:xfrm>
            <a:off x="381204" y="1710014"/>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5" name="Google Shape;455;p36"/>
          <p:cNvSpPr txBox="1">
            <a:spLocks noGrp="1"/>
          </p:cNvSpPr>
          <p:nvPr>
            <p:ph type="title" idx="5" hasCustomPrompt="1"/>
          </p:nvPr>
        </p:nvSpPr>
        <p:spPr>
          <a:xfrm>
            <a:off x="390361" y="2709939"/>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6" name="Google Shape;456;p36"/>
          <p:cNvSpPr txBox="1">
            <a:spLocks noGrp="1"/>
          </p:cNvSpPr>
          <p:nvPr>
            <p:ph type="title" idx="6" hasCustomPrompt="1"/>
          </p:nvPr>
        </p:nvSpPr>
        <p:spPr>
          <a:xfrm>
            <a:off x="4396199" y="1710014"/>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7" name="Google Shape;457;p36"/>
          <p:cNvSpPr txBox="1">
            <a:spLocks noGrp="1"/>
          </p:cNvSpPr>
          <p:nvPr>
            <p:ph type="title" idx="7" hasCustomPrompt="1"/>
          </p:nvPr>
        </p:nvSpPr>
        <p:spPr>
          <a:xfrm>
            <a:off x="4405357" y="2709939"/>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8" name="Google Shape;458;p36"/>
          <p:cNvSpPr txBox="1">
            <a:spLocks noGrp="1"/>
          </p:cNvSpPr>
          <p:nvPr>
            <p:ph type="subTitle" idx="1"/>
          </p:nvPr>
        </p:nvSpPr>
        <p:spPr>
          <a:xfrm>
            <a:off x="982822" y="2076019"/>
            <a:ext cx="33441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59" name="Google Shape;459;p36"/>
          <p:cNvSpPr txBox="1">
            <a:spLocks noGrp="1"/>
          </p:cNvSpPr>
          <p:nvPr>
            <p:ph type="subTitle" idx="8"/>
          </p:nvPr>
        </p:nvSpPr>
        <p:spPr>
          <a:xfrm>
            <a:off x="982822" y="3090131"/>
            <a:ext cx="33441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0" name="Google Shape;460;p36"/>
          <p:cNvSpPr txBox="1">
            <a:spLocks noGrp="1"/>
          </p:cNvSpPr>
          <p:nvPr>
            <p:ph type="subTitle" idx="9"/>
          </p:nvPr>
        </p:nvSpPr>
        <p:spPr>
          <a:xfrm>
            <a:off x="982822" y="4109738"/>
            <a:ext cx="33441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1" name="Google Shape;461;p36"/>
          <p:cNvSpPr txBox="1">
            <a:spLocks noGrp="1"/>
          </p:cNvSpPr>
          <p:nvPr>
            <p:ph type="subTitle" idx="13"/>
          </p:nvPr>
        </p:nvSpPr>
        <p:spPr>
          <a:xfrm>
            <a:off x="4959161" y="2076019"/>
            <a:ext cx="34422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2" name="Google Shape;462;p36"/>
          <p:cNvSpPr txBox="1">
            <a:spLocks noGrp="1"/>
          </p:cNvSpPr>
          <p:nvPr>
            <p:ph type="subTitle" idx="14"/>
          </p:nvPr>
        </p:nvSpPr>
        <p:spPr>
          <a:xfrm>
            <a:off x="4959161" y="3090131"/>
            <a:ext cx="34422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3" name="Google Shape;463;p36"/>
          <p:cNvSpPr txBox="1">
            <a:spLocks noGrp="1"/>
          </p:cNvSpPr>
          <p:nvPr>
            <p:ph type="subTitle" idx="15"/>
          </p:nvPr>
        </p:nvSpPr>
        <p:spPr>
          <a:xfrm>
            <a:off x="4959161" y="4109738"/>
            <a:ext cx="34422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4" name="Google Shape;464;p36"/>
          <p:cNvSpPr txBox="1">
            <a:spLocks noGrp="1"/>
          </p:cNvSpPr>
          <p:nvPr>
            <p:ph type="subTitle" idx="16"/>
          </p:nvPr>
        </p:nvSpPr>
        <p:spPr>
          <a:xfrm>
            <a:off x="953997" y="3718960"/>
            <a:ext cx="34422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65" name="Google Shape;465;p36"/>
          <p:cNvSpPr txBox="1">
            <a:spLocks noGrp="1"/>
          </p:cNvSpPr>
          <p:nvPr>
            <p:ph type="subTitle" idx="17"/>
          </p:nvPr>
        </p:nvSpPr>
        <p:spPr>
          <a:xfrm>
            <a:off x="953997" y="1718850"/>
            <a:ext cx="34422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66" name="Google Shape;466;p36"/>
          <p:cNvSpPr txBox="1">
            <a:spLocks noGrp="1"/>
          </p:cNvSpPr>
          <p:nvPr>
            <p:ph type="subTitle" idx="18"/>
          </p:nvPr>
        </p:nvSpPr>
        <p:spPr>
          <a:xfrm>
            <a:off x="953997" y="2723332"/>
            <a:ext cx="34422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67" name="Google Shape;467;p36"/>
          <p:cNvSpPr txBox="1">
            <a:spLocks noGrp="1"/>
          </p:cNvSpPr>
          <p:nvPr>
            <p:ph type="subTitle" idx="19"/>
          </p:nvPr>
        </p:nvSpPr>
        <p:spPr>
          <a:xfrm>
            <a:off x="4947992" y="1718845"/>
            <a:ext cx="38907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68" name="Google Shape;468;p36"/>
          <p:cNvSpPr txBox="1">
            <a:spLocks noGrp="1"/>
          </p:cNvSpPr>
          <p:nvPr>
            <p:ph type="subTitle" idx="20"/>
          </p:nvPr>
        </p:nvSpPr>
        <p:spPr>
          <a:xfrm>
            <a:off x="4947992" y="2723330"/>
            <a:ext cx="38907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69" name="Google Shape;469;p36"/>
          <p:cNvSpPr txBox="1">
            <a:spLocks noGrp="1"/>
          </p:cNvSpPr>
          <p:nvPr>
            <p:ph type="subTitle" idx="21"/>
          </p:nvPr>
        </p:nvSpPr>
        <p:spPr>
          <a:xfrm>
            <a:off x="4947992" y="3718959"/>
            <a:ext cx="38907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0_Custom Layout">
  <p:cSld name="10_Custom Layout">
    <p:bg>
      <p:bgPr>
        <a:blipFill>
          <a:blip r:embed="rId2">
            <a:alphaModFix/>
          </a:blip>
          <a:stretch>
            <a:fillRect/>
          </a:stretch>
        </a:blipFill>
        <a:effectLst/>
      </p:bgPr>
    </p:bg>
    <p:spTree>
      <p:nvGrpSpPr>
        <p:cNvPr id="1" name="Shape 470"/>
        <p:cNvGrpSpPr/>
        <p:nvPr/>
      </p:nvGrpSpPr>
      <p:grpSpPr>
        <a:xfrm>
          <a:off x="0" y="0"/>
          <a:ext cx="0" cy="0"/>
          <a:chOff x="0" y="0"/>
          <a:chExt cx="0" cy="0"/>
        </a:xfrm>
      </p:grpSpPr>
      <p:sp>
        <p:nvSpPr>
          <p:cNvPr id="471" name="Google Shape;471;p37"/>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72" name="Google Shape;472;p3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473" name="Google Shape;473;p37"/>
          <p:cNvPicPr preferRelativeResize="0"/>
          <p:nvPr/>
        </p:nvPicPr>
        <p:blipFill rotWithShape="1">
          <a:blip r:embed="rId3">
            <a:alphaModFix/>
          </a:blip>
          <a:srcRect/>
          <a:stretch/>
        </p:blipFill>
        <p:spPr>
          <a:xfrm>
            <a:off x="337766" y="1058928"/>
            <a:ext cx="8556349" cy="9524"/>
          </a:xfrm>
          <a:prstGeom prst="rect">
            <a:avLst/>
          </a:prstGeom>
          <a:noFill/>
          <a:ln>
            <a:noFill/>
          </a:ln>
        </p:spPr>
      </p:pic>
      <p:pic>
        <p:nvPicPr>
          <p:cNvPr id="474" name="Google Shape;474;p37"/>
          <p:cNvPicPr preferRelativeResize="0"/>
          <p:nvPr/>
        </p:nvPicPr>
        <p:blipFill rotWithShape="1">
          <a:blip r:embed="rId3">
            <a:alphaModFix/>
          </a:blip>
          <a:srcRect/>
          <a:stretch/>
        </p:blipFill>
        <p:spPr>
          <a:xfrm>
            <a:off x="337766" y="1642588"/>
            <a:ext cx="8556349" cy="9524"/>
          </a:xfrm>
          <a:prstGeom prst="rect">
            <a:avLst/>
          </a:prstGeom>
          <a:noFill/>
          <a:ln>
            <a:noFill/>
          </a:ln>
        </p:spPr>
      </p:pic>
      <p:pic>
        <p:nvPicPr>
          <p:cNvPr id="475" name="Google Shape;475;p37"/>
          <p:cNvPicPr preferRelativeResize="0"/>
          <p:nvPr/>
        </p:nvPicPr>
        <p:blipFill rotWithShape="1">
          <a:blip r:embed="rId3">
            <a:alphaModFix/>
          </a:blip>
          <a:srcRect/>
          <a:stretch/>
        </p:blipFill>
        <p:spPr>
          <a:xfrm>
            <a:off x="337766" y="2226249"/>
            <a:ext cx="8556349" cy="9524"/>
          </a:xfrm>
          <a:prstGeom prst="rect">
            <a:avLst/>
          </a:prstGeom>
          <a:noFill/>
          <a:ln>
            <a:noFill/>
          </a:ln>
        </p:spPr>
      </p:pic>
      <p:pic>
        <p:nvPicPr>
          <p:cNvPr id="476" name="Google Shape;476;p37"/>
          <p:cNvPicPr preferRelativeResize="0"/>
          <p:nvPr/>
        </p:nvPicPr>
        <p:blipFill rotWithShape="1">
          <a:blip r:embed="rId3">
            <a:alphaModFix/>
          </a:blip>
          <a:srcRect/>
          <a:stretch/>
        </p:blipFill>
        <p:spPr>
          <a:xfrm>
            <a:off x="337766" y="2809910"/>
            <a:ext cx="8556349" cy="9524"/>
          </a:xfrm>
          <a:prstGeom prst="rect">
            <a:avLst/>
          </a:prstGeom>
          <a:noFill/>
          <a:ln>
            <a:noFill/>
          </a:ln>
        </p:spPr>
      </p:pic>
      <p:pic>
        <p:nvPicPr>
          <p:cNvPr id="477" name="Google Shape;477;p37"/>
          <p:cNvPicPr preferRelativeResize="0"/>
          <p:nvPr/>
        </p:nvPicPr>
        <p:blipFill rotWithShape="1">
          <a:blip r:embed="rId3">
            <a:alphaModFix/>
          </a:blip>
          <a:srcRect/>
          <a:stretch/>
        </p:blipFill>
        <p:spPr>
          <a:xfrm>
            <a:off x="337766" y="3393571"/>
            <a:ext cx="8556349" cy="9524"/>
          </a:xfrm>
          <a:prstGeom prst="rect">
            <a:avLst/>
          </a:prstGeom>
          <a:noFill/>
          <a:ln>
            <a:noFill/>
          </a:ln>
        </p:spPr>
      </p:pic>
      <p:sp>
        <p:nvSpPr>
          <p:cNvPr id="478" name="Google Shape;478;p37"/>
          <p:cNvSpPr txBox="1">
            <a:spLocks noGrp="1"/>
          </p:cNvSpPr>
          <p:nvPr>
            <p:ph type="title" idx="2" hasCustomPrompt="1"/>
          </p:nvPr>
        </p:nvSpPr>
        <p:spPr>
          <a:xfrm>
            <a:off x="142756" y="118743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79" name="Google Shape;479;p37"/>
          <p:cNvSpPr txBox="1">
            <a:spLocks noGrp="1"/>
          </p:cNvSpPr>
          <p:nvPr>
            <p:ph type="title" idx="3" hasCustomPrompt="1"/>
          </p:nvPr>
        </p:nvSpPr>
        <p:spPr>
          <a:xfrm>
            <a:off x="142756" y="177017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80" name="Google Shape;480;p37"/>
          <p:cNvSpPr txBox="1">
            <a:spLocks noGrp="1"/>
          </p:cNvSpPr>
          <p:nvPr>
            <p:ph type="title" idx="4" hasCustomPrompt="1"/>
          </p:nvPr>
        </p:nvSpPr>
        <p:spPr>
          <a:xfrm>
            <a:off x="142756" y="2353207"/>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81" name="Google Shape;481;p37"/>
          <p:cNvSpPr txBox="1">
            <a:spLocks noGrp="1"/>
          </p:cNvSpPr>
          <p:nvPr>
            <p:ph type="title" idx="5" hasCustomPrompt="1"/>
          </p:nvPr>
        </p:nvSpPr>
        <p:spPr>
          <a:xfrm>
            <a:off x="142756" y="293842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82" name="Google Shape;482;p37"/>
          <p:cNvSpPr txBox="1">
            <a:spLocks noGrp="1"/>
          </p:cNvSpPr>
          <p:nvPr>
            <p:ph type="title" idx="6" hasCustomPrompt="1"/>
          </p:nvPr>
        </p:nvSpPr>
        <p:spPr>
          <a:xfrm>
            <a:off x="142756" y="352871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83" name="Google Shape;483;p37"/>
          <p:cNvSpPr txBox="1">
            <a:spLocks noGrp="1"/>
          </p:cNvSpPr>
          <p:nvPr>
            <p:ph type="subTitle" idx="1"/>
          </p:nvPr>
        </p:nvSpPr>
        <p:spPr>
          <a:xfrm>
            <a:off x="727790" y="1279931"/>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484" name="Google Shape;484;p37"/>
          <p:cNvSpPr txBox="1">
            <a:spLocks noGrp="1"/>
          </p:cNvSpPr>
          <p:nvPr>
            <p:ph type="subTitle" idx="7"/>
          </p:nvPr>
        </p:nvSpPr>
        <p:spPr>
          <a:xfrm>
            <a:off x="727790" y="1852994"/>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485" name="Google Shape;485;p37"/>
          <p:cNvSpPr txBox="1">
            <a:spLocks noGrp="1"/>
          </p:cNvSpPr>
          <p:nvPr>
            <p:ph type="subTitle" idx="8"/>
          </p:nvPr>
        </p:nvSpPr>
        <p:spPr>
          <a:xfrm>
            <a:off x="727790" y="2431159"/>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486" name="Google Shape;486;p37"/>
          <p:cNvSpPr txBox="1">
            <a:spLocks noGrp="1"/>
          </p:cNvSpPr>
          <p:nvPr>
            <p:ph type="subTitle" idx="9"/>
          </p:nvPr>
        </p:nvSpPr>
        <p:spPr>
          <a:xfrm>
            <a:off x="727790" y="3023378"/>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487" name="Google Shape;487;p37"/>
          <p:cNvSpPr txBox="1">
            <a:spLocks noGrp="1"/>
          </p:cNvSpPr>
          <p:nvPr>
            <p:ph type="subTitle" idx="13"/>
          </p:nvPr>
        </p:nvSpPr>
        <p:spPr>
          <a:xfrm>
            <a:off x="727790" y="3619172"/>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1_Custom Layout">
  <p:cSld name="11_Custom Layout">
    <p:bg>
      <p:bgPr>
        <a:blipFill>
          <a:blip r:embed="rId2">
            <a:alphaModFix/>
          </a:blip>
          <a:stretch>
            <a:fillRect/>
          </a:stretch>
        </a:blipFill>
        <a:effectLst/>
      </p:bgPr>
    </p:bg>
    <p:spTree>
      <p:nvGrpSpPr>
        <p:cNvPr id="1" name="Shape 488"/>
        <p:cNvGrpSpPr/>
        <p:nvPr/>
      </p:nvGrpSpPr>
      <p:grpSpPr>
        <a:xfrm>
          <a:off x="0" y="0"/>
          <a:ext cx="0" cy="0"/>
          <a:chOff x="0" y="0"/>
          <a:chExt cx="0" cy="0"/>
        </a:xfrm>
      </p:grpSpPr>
      <p:sp>
        <p:nvSpPr>
          <p:cNvPr id="489" name="Google Shape;489;p38"/>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90" name="Google Shape;490;p3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491" name="Google Shape;491;p38"/>
          <p:cNvPicPr preferRelativeResize="0"/>
          <p:nvPr/>
        </p:nvPicPr>
        <p:blipFill rotWithShape="1">
          <a:blip r:embed="rId3">
            <a:alphaModFix/>
          </a:blip>
          <a:srcRect/>
          <a:stretch/>
        </p:blipFill>
        <p:spPr>
          <a:xfrm>
            <a:off x="337766" y="1058928"/>
            <a:ext cx="8556349" cy="9524"/>
          </a:xfrm>
          <a:prstGeom prst="rect">
            <a:avLst/>
          </a:prstGeom>
          <a:noFill/>
          <a:ln>
            <a:noFill/>
          </a:ln>
        </p:spPr>
      </p:pic>
      <p:pic>
        <p:nvPicPr>
          <p:cNvPr id="492" name="Google Shape;492;p38"/>
          <p:cNvPicPr preferRelativeResize="0"/>
          <p:nvPr/>
        </p:nvPicPr>
        <p:blipFill rotWithShape="1">
          <a:blip r:embed="rId3">
            <a:alphaModFix/>
          </a:blip>
          <a:srcRect/>
          <a:stretch/>
        </p:blipFill>
        <p:spPr>
          <a:xfrm>
            <a:off x="337766" y="1642588"/>
            <a:ext cx="8556349" cy="9524"/>
          </a:xfrm>
          <a:prstGeom prst="rect">
            <a:avLst/>
          </a:prstGeom>
          <a:noFill/>
          <a:ln>
            <a:noFill/>
          </a:ln>
        </p:spPr>
      </p:pic>
      <p:pic>
        <p:nvPicPr>
          <p:cNvPr id="493" name="Google Shape;493;p38"/>
          <p:cNvPicPr preferRelativeResize="0"/>
          <p:nvPr/>
        </p:nvPicPr>
        <p:blipFill rotWithShape="1">
          <a:blip r:embed="rId3">
            <a:alphaModFix/>
          </a:blip>
          <a:srcRect/>
          <a:stretch/>
        </p:blipFill>
        <p:spPr>
          <a:xfrm>
            <a:off x="337766" y="2226249"/>
            <a:ext cx="8556349" cy="9524"/>
          </a:xfrm>
          <a:prstGeom prst="rect">
            <a:avLst/>
          </a:prstGeom>
          <a:noFill/>
          <a:ln>
            <a:noFill/>
          </a:ln>
        </p:spPr>
      </p:pic>
      <p:pic>
        <p:nvPicPr>
          <p:cNvPr id="494" name="Google Shape;494;p38"/>
          <p:cNvPicPr preferRelativeResize="0"/>
          <p:nvPr/>
        </p:nvPicPr>
        <p:blipFill rotWithShape="1">
          <a:blip r:embed="rId3">
            <a:alphaModFix/>
          </a:blip>
          <a:srcRect/>
          <a:stretch/>
        </p:blipFill>
        <p:spPr>
          <a:xfrm>
            <a:off x="337766" y="2809910"/>
            <a:ext cx="8556349" cy="9524"/>
          </a:xfrm>
          <a:prstGeom prst="rect">
            <a:avLst/>
          </a:prstGeom>
          <a:noFill/>
          <a:ln>
            <a:noFill/>
          </a:ln>
        </p:spPr>
      </p:pic>
      <p:pic>
        <p:nvPicPr>
          <p:cNvPr id="495" name="Google Shape;495;p38"/>
          <p:cNvPicPr preferRelativeResize="0"/>
          <p:nvPr/>
        </p:nvPicPr>
        <p:blipFill rotWithShape="1">
          <a:blip r:embed="rId3">
            <a:alphaModFix/>
          </a:blip>
          <a:srcRect/>
          <a:stretch/>
        </p:blipFill>
        <p:spPr>
          <a:xfrm>
            <a:off x="337766" y="3393571"/>
            <a:ext cx="8556349" cy="9524"/>
          </a:xfrm>
          <a:prstGeom prst="rect">
            <a:avLst/>
          </a:prstGeom>
          <a:noFill/>
          <a:ln>
            <a:noFill/>
          </a:ln>
        </p:spPr>
      </p:pic>
      <p:sp>
        <p:nvSpPr>
          <p:cNvPr id="496" name="Google Shape;496;p38"/>
          <p:cNvSpPr txBox="1">
            <a:spLocks noGrp="1"/>
          </p:cNvSpPr>
          <p:nvPr>
            <p:ph type="title" idx="2" hasCustomPrompt="1"/>
          </p:nvPr>
        </p:nvSpPr>
        <p:spPr>
          <a:xfrm>
            <a:off x="4735895" y="1152219"/>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97" name="Google Shape;497;p38"/>
          <p:cNvSpPr txBox="1">
            <a:spLocks noGrp="1"/>
          </p:cNvSpPr>
          <p:nvPr>
            <p:ph type="title" idx="3" hasCustomPrompt="1"/>
          </p:nvPr>
        </p:nvSpPr>
        <p:spPr>
          <a:xfrm>
            <a:off x="4735895" y="173495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98" name="Google Shape;498;p38"/>
          <p:cNvSpPr txBox="1">
            <a:spLocks noGrp="1"/>
          </p:cNvSpPr>
          <p:nvPr>
            <p:ph type="title" idx="4" hasCustomPrompt="1"/>
          </p:nvPr>
        </p:nvSpPr>
        <p:spPr>
          <a:xfrm>
            <a:off x="4735895" y="231799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99" name="Google Shape;499;p38"/>
          <p:cNvSpPr txBox="1">
            <a:spLocks noGrp="1"/>
          </p:cNvSpPr>
          <p:nvPr>
            <p:ph type="title" idx="5" hasCustomPrompt="1"/>
          </p:nvPr>
        </p:nvSpPr>
        <p:spPr>
          <a:xfrm>
            <a:off x="4730864" y="293842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00" name="Google Shape;500;p38"/>
          <p:cNvSpPr txBox="1">
            <a:spLocks noGrp="1"/>
          </p:cNvSpPr>
          <p:nvPr>
            <p:ph type="title" idx="6" hasCustomPrompt="1"/>
          </p:nvPr>
        </p:nvSpPr>
        <p:spPr>
          <a:xfrm>
            <a:off x="4735895" y="3493496"/>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01" name="Google Shape;501;p38"/>
          <p:cNvSpPr txBox="1">
            <a:spLocks noGrp="1"/>
          </p:cNvSpPr>
          <p:nvPr>
            <p:ph type="subTitle" idx="1"/>
          </p:nvPr>
        </p:nvSpPr>
        <p:spPr>
          <a:xfrm>
            <a:off x="727790" y="1279931"/>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2" name="Google Shape;502;p38"/>
          <p:cNvSpPr txBox="1">
            <a:spLocks noGrp="1"/>
          </p:cNvSpPr>
          <p:nvPr>
            <p:ph type="subTitle" idx="7"/>
          </p:nvPr>
        </p:nvSpPr>
        <p:spPr>
          <a:xfrm>
            <a:off x="727790" y="1852994"/>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3" name="Google Shape;503;p38"/>
          <p:cNvSpPr txBox="1">
            <a:spLocks noGrp="1"/>
          </p:cNvSpPr>
          <p:nvPr>
            <p:ph type="subTitle" idx="8"/>
          </p:nvPr>
        </p:nvSpPr>
        <p:spPr>
          <a:xfrm>
            <a:off x="727790" y="2431159"/>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4" name="Google Shape;504;p38"/>
          <p:cNvSpPr txBox="1">
            <a:spLocks noGrp="1"/>
          </p:cNvSpPr>
          <p:nvPr>
            <p:ph type="subTitle" idx="9"/>
          </p:nvPr>
        </p:nvSpPr>
        <p:spPr>
          <a:xfrm>
            <a:off x="727790" y="3023378"/>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5" name="Google Shape;505;p38"/>
          <p:cNvSpPr txBox="1">
            <a:spLocks noGrp="1"/>
          </p:cNvSpPr>
          <p:nvPr>
            <p:ph type="subTitle" idx="13"/>
          </p:nvPr>
        </p:nvSpPr>
        <p:spPr>
          <a:xfrm>
            <a:off x="727790" y="3619172"/>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6" name="Google Shape;506;p38"/>
          <p:cNvSpPr txBox="1">
            <a:spLocks noGrp="1"/>
          </p:cNvSpPr>
          <p:nvPr>
            <p:ph type="subTitle" idx="14"/>
          </p:nvPr>
        </p:nvSpPr>
        <p:spPr>
          <a:xfrm>
            <a:off x="5309168" y="1279931"/>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7" name="Google Shape;507;p38"/>
          <p:cNvSpPr txBox="1">
            <a:spLocks noGrp="1"/>
          </p:cNvSpPr>
          <p:nvPr>
            <p:ph type="subTitle" idx="15"/>
          </p:nvPr>
        </p:nvSpPr>
        <p:spPr>
          <a:xfrm>
            <a:off x="5309168" y="1852994"/>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8" name="Google Shape;508;p38"/>
          <p:cNvSpPr txBox="1">
            <a:spLocks noGrp="1"/>
          </p:cNvSpPr>
          <p:nvPr>
            <p:ph type="subTitle" idx="16"/>
          </p:nvPr>
        </p:nvSpPr>
        <p:spPr>
          <a:xfrm>
            <a:off x="5309168" y="2431159"/>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9" name="Google Shape;509;p38"/>
          <p:cNvSpPr txBox="1">
            <a:spLocks noGrp="1"/>
          </p:cNvSpPr>
          <p:nvPr>
            <p:ph type="subTitle" idx="17"/>
          </p:nvPr>
        </p:nvSpPr>
        <p:spPr>
          <a:xfrm>
            <a:off x="5309168" y="3023378"/>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10" name="Google Shape;510;p38"/>
          <p:cNvSpPr txBox="1">
            <a:spLocks noGrp="1"/>
          </p:cNvSpPr>
          <p:nvPr>
            <p:ph type="subTitle" idx="18"/>
          </p:nvPr>
        </p:nvSpPr>
        <p:spPr>
          <a:xfrm>
            <a:off x="5309168" y="3619172"/>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11" name="Google Shape;511;p38"/>
          <p:cNvSpPr txBox="1">
            <a:spLocks noGrp="1"/>
          </p:cNvSpPr>
          <p:nvPr>
            <p:ph type="title" idx="19" hasCustomPrompt="1"/>
          </p:nvPr>
        </p:nvSpPr>
        <p:spPr>
          <a:xfrm>
            <a:off x="142756" y="118743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12" name="Google Shape;512;p38"/>
          <p:cNvSpPr txBox="1">
            <a:spLocks noGrp="1"/>
          </p:cNvSpPr>
          <p:nvPr>
            <p:ph type="title" idx="20" hasCustomPrompt="1"/>
          </p:nvPr>
        </p:nvSpPr>
        <p:spPr>
          <a:xfrm>
            <a:off x="142756" y="177017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13" name="Google Shape;513;p38"/>
          <p:cNvSpPr txBox="1">
            <a:spLocks noGrp="1"/>
          </p:cNvSpPr>
          <p:nvPr>
            <p:ph type="title" idx="21" hasCustomPrompt="1"/>
          </p:nvPr>
        </p:nvSpPr>
        <p:spPr>
          <a:xfrm>
            <a:off x="142756" y="2353207"/>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14" name="Google Shape;514;p38"/>
          <p:cNvSpPr txBox="1">
            <a:spLocks noGrp="1"/>
          </p:cNvSpPr>
          <p:nvPr>
            <p:ph type="title" idx="22" hasCustomPrompt="1"/>
          </p:nvPr>
        </p:nvSpPr>
        <p:spPr>
          <a:xfrm>
            <a:off x="142756" y="293842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15" name="Google Shape;515;p38"/>
          <p:cNvSpPr txBox="1">
            <a:spLocks noGrp="1"/>
          </p:cNvSpPr>
          <p:nvPr>
            <p:ph type="title" idx="23" hasCustomPrompt="1"/>
          </p:nvPr>
        </p:nvSpPr>
        <p:spPr>
          <a:xfrm>
            <a:off x="142756" y="352871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516"/>
        <p:cNvGrpSpPr/>
        <p:nvPr/>
      </p:nvGrpSpPr>
      <p:grpSpPr>
        <a:xfrm>
          <a:off x="0" y="0"/>
          <a:ext cx="0" cy="0"/>
          <a:chOff x="0" y="0"/>
          <a:chExt cx="0" cy="0"/>
        </a:xfrm>
      </p:grpSpPr>
      <p:sp>
        <p:nvSpPr>
          <p:cNvPr id="517" name="Google Shape;517;p39"/>
          <p:cNvSpPr txBox="1">
            <a:spLocks noGrp="1"/>
          </p:cNvSpPr>
          <p:nvPr>
            <p:ph type="title"/>
          </p:nvPr>
        </p:nvSpPr>
        <p:spPr>
          <a:xfrm>
            <a:off x="314533" y="336698"/>
            <a:ext cx="8632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18" name="Google Shape;518;p3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19" name="Google Shape;519;p39"/>
          <p:cNvSpPr txBox="1">
            <a:spLocks noGrp="1"/>
          </p:cNvSpPr>
          <p:nvPr>
            <p:ph type="body" idx="1"/>
          </p:nvPr>
        </p:nvSpPr>
        <p:spPr>
          <a:xfrm>
            <a:off x="303223" y="2002538"/>
            <a:ext cx="8632800" cy="1924800"/>
          </a:xfrm>
          <a:prstGeom prst="rect">
            <a:avLst/>
          </a:prstGeom>
          <a:noFill/>
          <a:ln>
            <a:noFill/>
          </a:ln>
        </p:spPr>
        <p:txBody>
          <a:bodyPr spcFirstLastPara="1" wrap="square" lIns="0" tIns="0" rIns="0" bIns="0" anchor="t" anchorCtr="0">
            <a:noAutofit/>
          </a:bodyPr>
          <a:lstStyle>
            <a:lvl1pPr marL="457200" lvl="0" indent="-285750" algn="l">
              <a:lnSpc>
                <a:spcPct val="87000"/>
              </a:lnSpc>
              <a:spcBef>
                <a:spcPts val="1300"/>
              </a:spcBef>
              <a:spcAft>
                <a:spcPts val="0"/>
              </a:spcAft>
              <a:buClr>
                <a:schemeClr val="accent1"/>
              </a:buClr>
              <a:buSzPts val="900"/>
              <a:buChar char="●"/>
              <a:defRPr/>
            </a:lvl1pPr>
            <a:lvl2pPr marL="914400" lvl="1" indent="-279400" algn="l">
              <a:lnSpc>
                <a:spcPct val="87000"/>
              </a:lnSpc>
              <a:spcBef>
                <a:spcPts val="1300"/>
              </a:spcBef>
              <a:spcAft>
                <a:spcPts val="0"/>
              </a:spcAft>
              <a:buClr>
                <a:schemeClr val="accent1"/>
              </a:buClr>
              <a:buSzPts val="800"/>
              <a:buChar char="●"/>
              <a:defRPr/>
            </a:lvl2pPr>
            <a:lvl3pPr marL="1371600" lvl="2" indent="-273050" algn="l">
              <a:lnSpc>
                <a:spcPct val="87000"/>
              </a:lnSpc>
              <a:spcBef>
                <a:spcPts val="1300"/>
              </a:spcBef>
              <a:spcAft>
                <a:spcPts val="0"/>
              </a:spcAft>
              <a:buClr>
                <a:schemeClr val="accent1"/>
              </a:buClr>
              <a:buSzPts val="700"/>
              <a:buChar char="●"/>
              <a:defRPr/>
            </a:lvl3pPr>
            <a:lvl4pPr marL="1828800" lvl="3" indent="-260350" algn="l">
              <a:lnSpc>
                <a:spcPct val="87000"/>
              </a:lnSpc>
              <a:spcBef>
                <a:spcPts val="1300"/>
              </a:spcBef>
              <a:spcAft>
                <a:spcPts val="0"/>
              </a:spcAft>
              <a:buClr>
                <a:schemeClr val="accent1"/>
              </a:buClr>
              <a:buSzPts val="500"/>
              <a:buChar char="●"/>
              <a:defRPr/>
            </a:lvl4pPr>
            <a:lvl5pPr marL="2286000" lvl="4" indent="-254000" algn="l">
              <a:lnSpc>
                <a:spcPct val="87000"/>
              </a:lnSpc>
              <a:spcBef>
                <a:spcPts val="1300"/>
              </a:spcBef>
              <a:spcAft>
                <a:spcPts val="0"/>
              </a:spcAft>
              <a:buClr>
                <a:schemeClr val="accent1"/>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520"/>
        <p:cNvGrpSpPr/>
        <p:nvPr/>
      </p:nvGrpSpPr>
      <p:grpSpPr>
        <a:xfrm>
          <a:off x="0" y="0"/>
          <a:ext cx="0" cy="0"/>
          <a:chOff x="0" y="0"/>
          <a:chExt cx="0" cy="0"/>
        </a:xfrm>
      </p:grpSpPr>
      <p:sp>
        <p:nvSpPr>
          <p:cNvPr id="521" name="Google Shape;521;p40"/>
          <p:cNvSpPr txBox="1">
            <a:spLocks noGrp="1"/>
          </p:cNvSpPr>
          <p:nvPr>
            <p:ph type="title"/>
          </p:nvPr>
        </p:nvSpPr>
        <p:spPr>
          <a:xfrm>
            <a:off x="317798" y="336694"/>
            <a:ext cx="85002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22" name="Google Shape;522;p4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23" name="Google Shape;523;p40"/>
          <p:cNvSpPr txBox="1">
            <a:spLocks noGrp="1"/>
          </p:cNvSpPr>
          <p:nvPr>
            <p:ph type="body" idx="1"/>
          </p:nvPr>
        </p:nvSpPr>
        <p:spPr>
          <a:xfrm>
            <a:off x="303223" y="1048742"/>
            <a:ext cx="8500200" cy="2568300"/>
          </a:xfrm>
          <a:prstGeom prst="rect">
            <a:avLst/>
          </a:prstGeom>
          <a:noFill/>
          <a:ln>
            <a:noFill/>
          </a:ln>
        </p:spPr>
        <p:txBody>
          <a:bodyPr spcFirstLastPara="1" wrap="square" lIns="0" tIns="0" rIns="0" bIns="0" anchor="t" anchorCtr="0">
            <a:noAutofit/>
          </a:bodyPr>
          <a:lstStyle>
            <a:lvl1pPr marL="457200" lvl="0" indent="-285750" algn="l">
              <a:lnSpc>
                <a:spcPct val="94000"/>
              </a:lnSpc>
              <a:spcBef>
                <a:spcPts val="1300"/>
              </a:spcBef>
              <a:spcAft>
                <a:spcPts val="0"/>
              </a:spcAft>
              <a:buClr>
                <a:schemeClr val="accent1"/>
              </a:buClr>
              <a:buSzPts val="900"/>
              <a:buChar char="●"/>
              <a:defRPr/>
            </a:lvl1pPr>
            <a:lvl2pPr marL="914400" lvl="1" indent="-279400" algn="l">
              <a:lnSpc>
                <a:spcPct val="94000"/>
              </a:lnSpc>
              <a:spcBef>
                <a:spcPts val="1300"/>
              </a:spcBef>
              <a:spcAft>
                <a:spcPts val="0"/>
              </a:spcAft>
              <a:buClr>
                <a:schemeClr val="accent1"/>
              </a:buClr>
              <a:buSzPts val="800"/>
              <a:buChar char="●"/>
              <a:defRPr/>
            </a:lvl2pPr>
            <a:lvl3pPr marL="1371600" lvl="2" indent="-273050" algn="l">
              <a:lnSpc>
                <a:spcPct val="94000"/>
              </a:lnSpc>
              <a:spcBef>
                <a:spcPts val="1300"/>
              </a:spcBef>
              <a:spcAft>
                <a:spcPts val="0"/>
              </a:spcAft>
              <a:buClr>
                <a:schemeClr val="accent1"/>
              </a:buClr>
              <a:buSzPts val="700"/>
              <a:buChar char="●"/>
              <a:defRPr/>
            </a:lvl3pPr>
            <a:lvl4pPr marL="1828800" lvl="3" indent="-260350" algn="l">
              <a:lnSpc>
                <a:spcPct val="94000"/>
              </a:lnSpc>
              <a:spcBef>
                <a:spcPts val="1300"/>
              </a:spcBef>
              <a:spcAft>
                <a:spcPts val="0"/>
              </a:spcAft>
              <a:buClr>
                <a:schemeClr val="accent1"/>
              </a:buClr>
              <a:buSzPts val="500"/>
              <a:buChar char="●"/>
              <a:defRPr/>
            </a:lvl4pPr>
            <a:lvl5pPr marL="2286000" lvl="4" indent="-254000" algn="l">
              <a:lnSpc>
                <a:spcPct val="94000"/>
              </a:lnSpc>
              <a:spcBef>
                <a:spcPts val="1300"/>
              </a:spcBef>
              <a:spcAft>
                <a:spcPts val="0"/>
              </a:spcAft>
              <a:buClr>
                <a:schemeClr val="accent1"/>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524"/>
        <p:cNvGrpSpPr/>
        <p:nvPr/>
      </p:nvGrpSpPr>
      <p:grpSpPr>
        <a:xfrm>
          <a:off x="0" y="0"/>
          <a:ext cx="0" cy="0"/>
          <a:chOff x="0" y="0"/>
          <a:chExt cx="0" cy="0"/>
        </a:xfrm>
      </p:grpSpPr>
      <p:sp>
        <p:nvSpPr>
          <p:cNvPr id="525" name="Google Shape;525;p41"/>
          <p:cNvSpPr txBox="1">
            <a:spLocks noGrp="1"/>
          </p:cNvSpPr>
          <p:nvPr>
            <p:ph type="title"/>
          </p:nvPr>
        </p:nvSpPr>
        <p:spPr>
          <a:xfrm>
            <a:off x="316371" y="1332213"/>
            <a:ext cx="3300300" cy="20796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26" name="Google Shape;526;p4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27" name="Google Shape;527;p41"/>
          <p:cNvSpPr txBox="1">
            <a:spLocks noGrp="1"/>
          </p:cNvSpPr>
          <p:nvPr>
            <p:ph type="body" idx="1"/>
          </p:nvPr>
        </p:nvSpPr>
        <p:spPr>
          <a:xfrm>
            <a:off x="4487977" y="1762506"/>
            <a:ext cx="4107300" cy="1632300"/>
          </a:xfrm>
          <a:prstGeom prst="rect">
            <a:avLst/>
          </a:prstGeom>
          <a:noFill/>
          <a:ln>
            <a:noFill/>
          </a:ln>
        </p:spPr>
        <p:txBody>
          <a:bodyPr spcFirstLastPara="1" wrap="square" lIns="0" tIns="0" rIns="0" bIns="0" anchor="t" anchorCtr="0">
            <a:noAutofit/>
          </a:bodyPr>
          <a:lstStyle>
            <a:lvl1pPr marL="457200" lvl="0" indent="-285750" algn="l">
              <a:lnSpc>
                <a:spcPct val="95000"/>
              </a:lnSpc>
              <a:spcBef>
                <a:spcPts val="1300"/>
              </a:spcBef>
              <a:spcAft>
                <a:spcPts val="0"/>
              </a:spcAft>
              <a:buClr>
                <a:schemeClr val="accent4"/>
              </a:buClr>
              <a:buSzPts val="900"/>
              <a:buChar char="●"/>
              <a:defRPr>
                <a:solidFill>
                  <a:schemeClr val="accent4"/>
                </a:solidFill>
              </a:defRPr>
            </a:lvl1pPr>
            <a:lvl2pPr marL="914400" lvl="1" indent="-279400" algn="l">
              <a:lnSpc>
                <a:spcPct val="95000"/>
              </a:lnSpc>
              <a:spcBef>
                <a:spcPts val="1300"/>
              </a:spcBef>
              <a:spcAft>
                <a:spcPts val="0"/>
              </a:spcAft>
              <a:buClr>
                <a:schemeClr val="accent4"/>
              </a:buClr>
              <a:buSzPts val="800"/>
              <a:buChar char="●"/>
              <a:defRPr>
                <a:solidFill>
                  <a:schemeClr val="accent4"/>
                </a:solidFill>
              </a:defRPr>
            </a:lvl2pPr>
            <a:lvl3pPr marL="1371600" lvl="2" indent="-273050" algn="l">
              <a:lnSpc>
                <a:spcPct val="95000"/>
              </a:lnSpc>
              <a:spcBef>
                <a:spcPts val="1300"/>
              </a:spcBef>
              <a:spcAft>
                <a:spcPts val="0"/>
              </a:spcAft>
              <a:buClr>
                <a:schemeClr val="accent4"/>
              </a:buClr>
              <a:buSzPts val="700"/>
              <a:buChar char="●"/>
              <a:defRPr>
                <a:solidFill>
                  <a:schemeClr val="accent4"/>
                </a:solidFill>
              </a:defRPr>
            </a:lvl3pPr>
            <a:lvl4pPr marL="1828800" lvl="3" indent="-260350" algn="l">
              <a:lnSpc>
                <a:spcPct val="95000"/>
              </a:lnSpc>
              <a:spcBef>
                <a:spcPts val="1300"/>
              </a:spcBef>
              <a:spcAft>
                <a:spcPts val="0"/>
              </a:spcAft>
              <a:buClr>
                <a:schemeClr val="accent4"/>
              </a:buClr>
              <a:buSzPts val="500"/>
              <a:buChar char="●"/>
              <a:defRPr>
                <a:solidFill>
                  <a:schemeClr val="accent4"/>
                </a:solidFill>
              </a:defRPr>
            </a:lvl4pPr>
            <a:lvl5pPr marL="2286000" lvl="4" indent="-254000" algn="l">
              <a:lnSpc>
                <a:spcPct val="95000"/>
              </a:lnSpc>
              <a:spcBef>
                <a:spcPts val="1300"/>
              </a:spcBef>
              <a:spcAft>
                <a:spcPts val="0"/>
              </a:spcAft>
              <a:buClr>
                <a:schemeClr val="accent4"/>
              </a:buClr>
              <a:buSzPts val="400"/>
              <a:buChar char="●"/>
              <a:defRPr>
                <a:solidFill>
                  <a:schemeClr val="accent4"/>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28" name="Google Shape;528;p41"/>
          <p:cNvSpPr txBox="1">
            <a:spLocks noGrp="1"/>
          </p:cNvSpPr>
          <p:nvPr>
            <p:ph type="subTitle" idx="2"/>
          </p:nvPr>
        </p:nvSpPr>
        <p:spPr>
          <a:xfrm>
            <a:off x="4487977" y="1359427"/>
            <a:ext cx="41073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15_Custom Layout">
  <p:cSld name="15_Custom Layout">
    <p:bg>
      <p:bgPr>
        <a:gradFill>
          <a:gsLst>
            <a:gs pos="0">
              <a:srgbClr val="FF001A"/>
            </a:gs>
            <a:gs pos="70000">
              <a:srgbClr val="290051"/>
            </a:gs>
            <a:gs pos="100000">
              <a:srgbClr val="0C0024"/>
            </a:gs>
          </a:gsLst>
          <a:lin ang="13500032" scaled="0"/>
        </a:gradFill>
        <a:effectLst/>
      </p:bgPr>
    </p:bg>
    <p:spTree>
      <p:nvGrpSpPr>
        <p:cNvPr id="1" name="Shape 529"/>
        <p:cNvGrpSpPr/>
        <p:nvPr/>
      </p:nvGrpSpPr>
      <p:grpSpPr>
        <a:xfrm>
          <a:off x="0" y="0"/>
          <a:ext cx="0" cy="0"/>
          <a:chOff x="0" y="0"/>
          <a:chExt cx="0" cy="0"/>
        </a:xfrm>
      </p:grpSpPr>
      <p:pic>
        <p:nvPicPr>
          <p:cNvPr id="530" name="Google Shape;530;p42"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531" name="Google Shape;531;p42"/>
          <p:cNvSpPr/>
          <p:nvPr/>
        </p:nvSpPr>
        <p:spPr>
          <a:xfrm>
            <a:off x="4091291" y="1246976"/>
            <a:ext cx="4692300" cy="3308700"/>
          </a:xfrm>
          <a:prstGeom prst="roundRect">
            <a:avLst>
              <a:gd name="adj" fmla="val 2710"/>
            </a:avLst>
          </a:prstGeom>
          <a:gradFill>
            <a:gsLst>
              <a:gs pos="0">
                <a:srgbClr val="FFFFFF"/>
              </a:gs>
              <a:gs pos="28000">
                <a:srgbClr val="F7F7FB">
                  <a:alpha val="97254"/>
                </a:srgbClr>
              </a:gs>
              <a:gs pos="55000">
                <a:srgbClr val="E4E2F1">
                  <a:alpha val="91764"/>
                </a:srgbClr>
              </a:gs>
              <a:gs pos="93000">
                <a:srgbClr val="C4C0E1">
                  <a:alpha val="81960"/>
                </a:srgbClr>
              </a:gs>
              <a:gs pos="100000">
                <a:srgbClr val="BFBADE">
                  <a:alpha val="80000"/>
                </a:srgbClr>
              </a:gs>
            </a:gsLst>
            <a:lin ang="5400012" scaled="0"/>
          </a:gradFill>
          <a:ln w="357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32" name="Google Shape;532;p42"/>
          <p:cNvSpPr txBox="1">
            <a:spLocks noGrp="1"/>
          </p:cNvSpPr>
          <p:nvPr>
            <p:ph type="title"/>
          </p:nvPr>
        </p:nvSpPr>
        <p:spPr>
          <a:xfrm>
            <a:off x="311313" y="1323543"/>
            <a:ext cx="3488700" cy="29352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33" name="Google Shape;533;p4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534" name="Google Shape;534;p42"/>
          <p:cNvGrpSpPr/>
          <p:nvPr/>
        </p:nvGrpSpPr>
        <p:grpSpPr>
          <a:xfrm>
            <a:off x="8381796" y="4822425"/>
            <a:ext cx="537710" cy="158585"/>
            <a:chOff x="22351457" y="12859799"/>
            <a:chExt cx="1433894" cy="422893"/>
          </a:xfrm>
        </p:grpSpPr>
        <p:grpSp>
          <p:nvGrpSpPr>
            <p:cNvPr id="535" name="Google Shape;535;p42"/>
            <p:cNvGrpSpPr/>
            <p:nvPr/>
          </p:nvGrpSpPr>
          <p:grpSpPr>
            <a:xfrm>
              <a:off x="22351457" y="12859799"/>
              <a:ext cx="1379787" cy="422893"/>
              <a:chOff x="22351457" y="12859799"/>
              <a:chExt cx="1379787" cy="422893"/>
            </a:xfrm>
          </p:grpSpPr>
          <p:sp>
            <p:nvSpPr>
              <p:cNvPr id="536" name="Google Shape;536;p42"/>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37" name="Google Shape;537;p42"/>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538" name="Google Shape;538;p42"/>
              <p:cNvGrpSpPr/>
              <p:nvPr/>
            </p:nvGrpSpPr>
            <p:grpSpPr>
              <a:xfrm>
                <a:off x="23288552" y="12859801"/>
                <a:ext cx="442692" cy="422765"/>
                <a:chOff x="23288552" y="12859801"/>
                <a:chExt cx="442692" cy="422765"/>
              </a:xfrm>
            </p:grpSpPr>
            <p:grpSp>
              <p:nvGrpSpPr>
                <p:cNvPr id="539" name="Google Shape;539;p42"/>
                <p:cNvGrpSpPr/>
                <p:nvPr/>
              </p:nvGrpSpPr>
              <p:grpSpPr>
                <a:xfrm>
                  <a:off x="23288552" y="12859801"/>
                  <a:ext cx="442692" cy="422765"/>
                  <a:chOff x="23288552" y="12859801"/>
                  <a:chExt cx="442692" cy="422765"/>
                </a:xfrm>
              </p:grpSpPr>
              <p:sp>
                <p:nvSpPr>
                  <p:cNvPr id="540" name="Google Shape;540;p42"/>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41" name="Google Shape;541;p42"/>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542" name="Google Shape;542;p42"/>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543" name="Google Shape;543;p42"/>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544" name="Google Shape;544;p42"/>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545" name="Google Shape;545;p42"/>
          <p:cNvSpPr txBox="1">
            <a:spLocks noGrp="1"/>
          </p:cNvSpPr>
          <p:nvPr>
            <p:ph type="body" idx="1"/>
          </p:nvPr>
        </p:nvSpPr>
        <p:spPr>
          <a:xfrm>
            <a:off x="4234786" y="1733629"/>
            <a:ext cx="4353000" cy="2525100"/>
          </a:xfrm>
          <a:prstGeom prst="rect">
            <a:avLst/>
          </a:prstGeom>
          <a:noFill/>
          <a:ln>
            <a:noFill/>
          </a:ln>
        </p:spPr>
        <p:txBody>
          <a:bodyPr spcFirstLastPara="1" wrap="square" lIns="0" tIns="0" rIns="0" bIns="0" anchor="t" anchorCtr="0">
            <a:noAutofit/>
          </a:bodyPr>
          <a:lstStyle>
            <a:lvl1pPr marL="457200" lvl="0" indent="-285750" algn="l">
              <a:lnSpc>
                <a:spcPct val="89000"/>
              </a:lnSpc>
              <a:spcBef>
                <a:spcPts val="1300"/>
              </a:spcBef>
              <a:spcAft>
                <a:spcPts val="0"/>
              </a:spcAft>
              <a:buClr>
                <a:schemeClr val="accent1"/>
              </a:buClr>
              <a:buSzPts val="900"/>
              <a:buChar char="●"/>
              <a:defRPr/>
            </a:lvl1pPr>
            <a:lvl2pPr marL="914400" lvl="1" indent="-279400" algn="l">
              <a:lnSpc>
                <a:spcPct val="89000"/>
              </a:lnSpc>
              <a:spcBef>
                <a:spcPts val="1300"/>
              </a:spcBef>
              <a:spcAft>
                <a:spcPts val="0"/>
              </a:spcAft>
              <a:buClr>
                <a:schemeClr val="accent1"/>
              </a:buClr>
              <a:buSzPts val="800"/>
              <a:buChar char="●"/>
              <a:defRPr/>
            </a:lvl2pPr>
            <a:lvl3pPr marL="1371600" lvl="2" indent="-273050" algn="l">
              <a:lnSpc>
                <a:spcPct val="89000"/>
              </a:lnSpc>
              <a:spcBef>
                <a:spcPts val="1300"/>
              </a:spcBef>
              <a:spcAft>
                <a:spcPts val="0"/>
              </a:spcAft>
              <a:buClr>
                <a:schemeClr val="accent1"/>
              </a:buClr>
              <a:buSzPts val="700"/>
              <a:buChar char="●"/>
              <a:defRPr/>
            </a:lvl3pPr>
            <a:lvl4pPr marL="1828800" lvl="3" indent="-260350" algn="l">
              <a:lnSpc>
                <a:spcPct val="89000"/>
              </a:lnSpc>
              <a:spcBef>
                <a:spcPts val="1300"/>
              </a:spcBef>
              <a:spcAft>
                <a:spcPts val="0"/>
              </a:spcAft>
              <a:buClr>
                <a:schemeClr val="accent1"/>
              </a:buClr>
              <a:buSzPts val="500"/>
              <a:buChar char="●"/>
              <a:defRPr/>
            </a:lvl4pPr>
            <a:lvl5pPr marL="2286000" lvl="4" indent="-254000" algn="l">
              <a:lnSpc>
                <a:spcPct val="89000"/>
              </a:lnSpc>
              <a:spcBef>
                <a:spcPts val="1300"/>
              </a:spcBef>
              <a:spcAft>
                <a:spcPts val="0"/>
              </a:spcAft>
              <a:buClr>
                <a:schemeClr val="accent1"/>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6_Custom Layout">
  <p:cSld name="16_Custom Layout">
    <p:bg>
      <p:bgPr>
        <a:blipFill>
          <a:blip r:embed="rId2">
            <a:alphaModFix/>
          </a:blip>
          <a:stretch>
            <a:fillRect/>
          </a:stretch>
        </a:blipFill>
        <a:effectLst/>
      </p:bgPr>
    </p:bg>
    <p:spTree>
      <p:nvGrpSpPr>
        <p:cNvPr id="1" name="Shape 546"/>
        <p:cNvGrpSpPr/>
        <p:nvPr/>
      </p:nvGrpSpPr>
      <p:grpSpPr>
        <a:xfrm>
          <a:off x="0" y="0"/>
          <a:ext cx="0" cy="0"/>
          <a:chOff x="0" y="0"/>
          <a:chExt cx="0" cy="0"/>
        </a:xfrm>
      </p:grpSpPr>
      <p:sp>
        <p:nvSpPr>
          <p:cNvPr id="547" name="Google Shape;547;p43"/>
          <p:cNvSpPr txBox="1">
            <a:spLocks noGrp="1"/>
          </p:cNvSpPr>
          <p:nvPr>
            <p:ph type="title"/>
          </p:nvPr>
        </p:nvSpPr>
        <p:spPr>
          <a:xfrm>
            <a:off x="319009" y="319875"/>
            <a:ext cx="84987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48" name="Google Shape;548;p4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49" name="Google Shape;549;p43"/>
          <p:cNvSpPr txBox="1">
            <a:spLocks noGrp="1"/>
          </p:cNvSpPr>
          <p:nvPr>
            <p:ph type="body" idx="1"/>
          </p:nvPr>
        </p:nvSpPr>
        <p:spPr>
          <a:xfrm>
            <a:off x="307741" y="1371597"/>
            <a:ext cx="84882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50" name="Google Shape;550;p43"/>
          <p:cNvSpPr txBox="1">
            <a:spLocks noGrp="1"/>
          </p:cNvSpPr>
          <p:nvPr>
            <p:ph type="subTitle" idx="2"/>
          </p:nvPr>
        </p:nvSpPr>
        <p:spPr>
          <a:xfrm>
            <a:off x="318327" y="962960"/>
            <a:ext cx="84882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7_Custom Layout">
  <p:cSld name="17_Custom Layout">
    <p:bg>
      <p:bgPr>
        <a:blipFill>
          <a:blip r:embed="rId2">
            <a:alphaModFix/>
          </a:blip>
          <a:stretch>
            <a:fillRect/>
          </a:stretch>
        </a:blipFill>
        <a:effectLst/>
      </p:bgPr>
    </p:bg>
    <p:spTree>
      <p:nvGrpSpPr>
        <p:cNvPr id="1" name="Shape 551"/>
        <p:cNvGrpSpPr/>
        <p:nvPr/>
      </p:nvGrpSpPr>
      <p:grpSpPr>
        <a:xfrm>
          <a:off x="0" y="0"/>
          <a:ext cx="0" cy="0"/>
          <a:chOff x="0" y="0"/>
          <a:chExt cx="0" cy="0"/>
        </a:xfrm>
      </p:grpSpPr>
      <p:sp>
        <p:nvSpPr>
          <p:cNvPr id="552" name="Google Shape;552;p44"/>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553" name="Google Shape;553;p44"/>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54" name="Google Shape;554;p4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555" name="Google Shape;555;p44"/>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556" name="Google Shape;556;p44"/>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557" name="Google Shape;557;p44"/>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558" name="Google Shape;558;p44"/>
          <p:cNvSpPr txBox="1">
            <a:spLocks noGrp="1"/>
          </p:cNvSpPr>
          <p:nvPr>
            <p:ph type="body" idx="1"/>
          </p:nvPr>
        </p:nvSpPr>
        <p:spPr>
          <a:xfrm>
            <a:off x="307741" y="1371597"/>
            <a:ext cx="84681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59" name="Google Shape;559;p44"/>
          <p:cNvSpPr txBox="1">
            <a:spLocks noGrp="1"/>
          </p:cNvSpPr>
          <p:nvPr>
            <p:ph type="subTitle" idx="2"/>
          </p:nvPr>
        </p:nvSpPr>
        <p:spPr>
          <a:xfrm>
            <a:off x="318302" y="962960"/>
            <a:ext cx="84681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560" name="Google Shape;560;p44"/>
          <p:cNvSpPr txBox="1">
            <a:spLocks noGrp="1"/>
          </p:cNvSpPr>
          <p:nvPr>
            <p:ph type="title" idx="3" hasCustomPrompt="1"/>
          </p:nvPr>
        </p:nvSpPr>
        <p:spPr>
          <a:xfrm>
            <a:off x="442153"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61" name="Google Shape;561;p44"/>
          <p:cNvSpPr txBox="1">
            <a:spLocks noGrp="1"/>
          </p:cNvSpPr>
          <p:nvPr>
            <p:ph type="title" idx="4" hasCustomPrompt="1"/>
          </p:nvPr>
        </p:nvSpPr>
        <p:spPr>
          <a:xfrm>
            <a:off x="2626330"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62" name="Google Shape;562;p44"/>
          <p:cNvSpPr txBox="1">
            <a:spLocks noGrp="1"/>
          </p:cNvSpPr>
          <p:nvPr>
            <p:ph type="title" idx="5" hasCustomPrompt="1"/>
          </p:nvPr>
        </p:nvSpPr>
        <p:spPr>
          <a:xfrm>
            <a:off x="4810505"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63" name="Google Shape;563;p44"/>
          <p:cNvSpPr txBox="1">
            <a:spLocks noGrp="1"/>
          </p:cNvSpPr>
          <p:nvPr>
            <p:ph type="title" idx="6" hasCustomPrompt="1"/>
          </p:nvPr>
        </p:nvSpPr>
        <p:spPr>
          <a:xfrm>
            <a:off x="6957980"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64" name="Google Shape;564;p44"/>
          <p:cNvSpPr txBox="1">
            <a:spLocks noGrp="1"/>
          </p:cNvSpPr>
          <p:nvPr>
            <p:ph type="subTitle" idx="7"/>
          </p:nvPr>
        </p:nvSpPr>
        <p:spPr>
          <a:xfrm>
            <a:off x="446017"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565" name="Google Shape;565;p44"/>
          <p:cNvSpPr txBox="1">
            <a:spLocks noGrp="1"/>
          </p:cNvSpPr>
          <p:nvPr>
            <p:ph type="subTitle" idx="8"/>
          </p:nvPr>
        </p:nvSpPr>
        <p:spPr>
          <a:xfrm>
            <a:off x="2619211"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566" name="Google Shape;566;p44"/>
          <p:cNvSpPr txBox="1">
            <a:spLocks noGrp="1"/>
          </p:cNvSpPr>
          <p:nvPr>
            <p:ph type="subTitle" idx="9"/>
          </p:nvPr>
        </p:nvSpPr>
        <p:spPr>
          <a:xfrm>
            <a:off x="4791659"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567" name="Google Shape;567;p44"/>
          <p:cNvSpPr txBox="1">
            <a:spLocks noGrp="1"/>
          </p:cNvSpPr>
          <p:nvPr>
            <p:ph type="subTitle" idx="13"/>
          </p:nvPr>
        </p:nvSpPr>
        <p:spPr>
          <a:xfrm>
            <a:off x="6964107"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8_Custom Layout">
  <p:cSld name="18_Custom Layout">
    <p:bg>
      <p:bgPr>
        <a:blipFill>
          <a:blip r:embed="rId2">
            <a:alphaModFix/>
          </a:blip>
          <a:stretch>
            <a:fillRect/>
          </a:stretch>
        </a:blipFill>
        <a:effectLst/>
      </p:bgPr>
    </p:bg>
    <p:spTree>
      <p:nvGrpSpPr>
        <p:cNvPr id="1" name="Shape 568"/>
        <p:cNvGrpSpPr/>
        <p:nvPr/>
      </p:nvGrpSpPr>
      <p:grpSpPr>
        <a:xfrm>
          <a:off x="0" y="0"/>
          <a:ext cx="0" cy="0"/>
          <a:chOff x="0" y="0"/>
          <a:chExt cx="0" cy="0"/>
        </a:xfrm>
      </p:grpSpPr>
      <p:sp>
        <p:nvSpPr>
          <p:cNvPr id="569" name="Google Shape;569;p45"/>
          <p:cNvSpPr/>
          <p:nvPr/>
        </p:nvSpPr>
        <p:spPr>
          <a:xfrm rot="10800000">
            <a:off x="345346" y="1058550"/>
            <a:ext cx="36213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70" name="Google Shape;570;p4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71" name="Google Shape;571;p45"/>
          <p:cNvSpPr txBox="1">
            <a:spLocks noGrp="1"/>
          </p:cNvSpPr>
          <p:nvPr>
            <p:ph type="body" idx="1"/>
          </p:nvPr>
        </p:nvSpPr>
        <p:spPr>
          <a:xfrm>
            <a:off x="514217" y="1610306"/>
            <a:ext cx="3325800" cy="27492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72" name="Google Shape;572;p45"/>
          <p:cNvSpPr txBox="1">
            <a:spLocks noGrp="1"/>
          </p:cNvSpPr>
          <p:nvPr>
            <p:ph type="subTitle" idx="2"/>
          </p:nvPr>
        </p:nvSpPr>
        <p:spPr>
          <a:xfrm>
            <a:off x="514217" y="1204631"/>
            <a:ext cx="3325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573" name="Google Shape;573;p45"/>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9_Custom Layout">
  <p:cSld name="19_Custom Layout">
    <p:bg>
      <p:bgPr>
        <a:blipFill>
          <a:blip r:embed="rId2">
            <a:alphaModFix/>
          </a:blip>
          <a:stretch>
            <a:fillRect/>
          </a:stretch>
        </a:blipFill>
        <a:effectLst/>
      </p:bgPr>
    </p:bg>
    <p:spTree>
      <p:nvGrpSpPr>
        <p:cNvPr id="1" name="Shape 574"/>
        <p:cNvGrpSpPr/>
        <p:nvPr/>
      </p:nvGrpSpPr>
      <p:grpSpPr>
        <a:xfrm>
          <a:off x="0" y="0"/>
          <a:ext cx="0" cy="0"/>
          <a:chOff x="0" y="0"/>
          <a:chExt cx="0" cy="0"/>
        </a:xfrm>
      </p:grpSpPr>
      <p:sp>
        <p:nvSpPr>
          <p:cNvPr id="575" name="Google Shape;575;p4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76" name="Google Shape;576;p46"/>
          <p:cNvSpPr/>
          <p:nvPr/>
        </p:nvSpPr>
        <p:spPr>
          <a:xfrm rot="10800000">
            <a:off x="345346" y="1058550"/>
            <a:ext cx="36213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77" name="Google Shape;577;p46"/>
          <p:cNvSpPr txBox="1">
            <a:spLocks noGrp="1"/>
          </p:cNvSpPr>
          <p:nvPr>
            <p:ph type="body" idx="1"/>
          </p:nvPr>
        </p:nvSpPr>
        <p:spPr>
          <a:xfrm>
            <a:off x="514217" y="1610310"/>
            <a:ext cx="33711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78" name="Google Shape;578;p46"/>
          <p:cNvSpPr txBox="1">
            <a:spLocks noGrp="1"/>
          </p:cNvSpPr>
          <p:nvPr>
            <p:ph type="subTitle" idx="2"/>
          </p:nvPr>
        </p:nvSpPr>
        <p:spPr>
          <a:xfrm>
            <a:off x="514217" y="1204631"/>
            <a:ext cx="33711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579" name="Google Shape;579;p46"/>
          <p:cNvSpPr/>
          <p:nvPr/>
        </p:nvSpPr>
        <p:spPr>
          <a:xfrm rot="10800000">
            <a:off x="4049404" y="1058550"/>
            <a:ext cx="36213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80" name="Google Shape;580;p46"/>
          <p:cNvSpPr txBox="1">
            <a:spLocks noGrp="1"/>
          </p:cNvSpPr>
          <p:nvPr>
            <p:ph type="body" idx="3"/>
          </p:nvPr>
        </p:nvSpPr>
        <p:spPr>
          <a:xfrm>
            <a:off x="4218276" y="1610310"/>
            <a:ext cx="33264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81" name="Google Shape;581;p46"/>
          <p:cNvSpPr txBox="1">
            <a:spLocks noGrp="1"/>
          </p:cNvSpPr>
          <p:nvPr>
            <p:ph type="subTitle" idx="4"/>
          </p:nvPr>
        </p:nvSpPr>
        <p:spPr>
          <a:xfrm>
            <a:off x="4218276" y="1204631"/>
            <a:ext cx="33264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582" name="Google Shape;582;p46"/>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0_Custom Layout">
  <p:cSld name="20_Custom Layout">
    <p:bg>
      <p:bgPr>
        <a:blipFill>
          <a:blip r:embed="rId2">
            <a:alphaModFix/>
          </a:blip>
          <a:stretch>
            <a:fillRect/>
          </a:stretch>
        </a:blipFill>
        <a:effectLst/>
      </p:bgPr>
    </p:bg>
    <p:spTree>
      <p:nvGrpSpPr>
        <p:cNvPr id="1" name="Shape 583"/>
        <p:cNvGrpSpPr/>
        <p:nvPr/>
      </p:nvGrpSpPr>
      <p:grpSpPr>
        <a:xfrm>
          <a:off x="0" y="0"/>
          <a:ext cx="0" cy="0"/>
          <a:chOff x="0" y="0"/>
          <a:chExt cx="0" cy="0"/>
        </a:xfrm>
      </p:grpSpPr>
      <p:sp>
        <p:nvSpPr>
          <p:cNvPr id="584" name="Google Shape;584;p47"/>
          <p:cNvSpPr/>
          <p:nvPr/>
        </p:nvSpPr>
        <p:spPr>
          <a:xfrm rot="10800000">
            <a:off x="336209" y="1052995"/>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85" name="Google Shape;585;p47"/>
          <p:cNvSpPr/>
          <p:nvPr/>
        </p:nvSpPr>
        <p:spPr>
          <a:xfrm rot="10800000">
            <a:off x="3190649" y="1052994"/>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86" name="Google Shape;586;p47"/>
          <p:cNvSpPr/>
          <p:nvPr/>
        </p:nvSpPr>
        <p:spPr>
          <a:xfrm rot="10800000">
            <a:off x="6045088" y="1052994"/>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87" name="Google Shape;587;p4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88" name="Google Shape;588;p47"/>
          <p:cNvSpPr txBox="1">
            <a:spLocks noGrp="1"/>
          </p:cNvSpPr>
          <p:nvPr>
            <p:ph type="title"/>
          </p:nvPr>
        </p:nvSpPr>
        <p:spPr>
          <a:xfrm>
            <a:off x="315026" y="319875"/>
            <a:ext cx="85308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589" name="Google Shape;589;p47"/>
          <p:cNvPicPr preferRelativeResize="0"/>
          <p:nvPr/>
        </p:nvPicPr>
        <p:blipFill rotWithShape="1">
          <a:blip r:embed="rId3">
            <a:alphaModFix/>
          </a:blip>
          <a:srcRect/>
          <a:stretch/>
        </p:blipFill>
        <p:spPr>
          <a:xfrm>
            <a:off x="336139" y="2054596"/>
            <a:ext cx="2794271" cy="7060"/>
          </a:xfrm>
          <a:prstGeom prst="rect">
            <a:avLst/>
          </a:prstGeom>
          <a:noFill/>
          <a:ln>
            <a:noFill/>
          </a:ln>
        </p:spPr>
      </p:pic>
      <p:pic>
        <p:nvPicPr>
          <p:cNvPr id="590" name="Google Shape;590;p47"/>
          <p:cNvPicPr preferRelativeResize="0"/>
          <p:nvPr/>
        </p:nvPicPr>
        <p:blipFill rotWithShape="1">
          <a:blip r:embed="rId3">
            <a:alphaModFix/>
          </a:blip>
          <a:srcRect/>
          <a:stretch/>
        </p:blipFill>
        <p:spPr>
          <a:xfrm>
            <a:off x="3190578" y="2054596"/>
            <a:ext cx="2794271" cy="7059"/>
          </a:xfrm>
          <a:prstGeom prst="rect">
            <a:avLst/>
          </a:prstGeom>
          <a:noFill/>
          <a:ln>
            <a:noFill/>
          </a:ln>
        </p:spPr>
      </p:pic>
      <p:pic>
        <p:nvPicPr>
          <p:cNvPr id="591" name="Google Shape;591;p47"/>
          <p:cNvPicPr preferRelativeResize="0"/>
          <p:nvPr/>
        </p:nvPicPr>
        <p:blipFill rotWithShape="1">
          <a:blip r:embed="rId3">
            <a:alphaModFix/>
          </a:blip>
          <a:srcRect/>
          <a:stretch/>
        </p:blipFill>
        <p:spPr>
          <a:xfrm>
            <a:off x="6034304" y="2054596"/>
            <a:ext cx="2811412" cy="7103"/>
          </a:xfrm>
          <a:prstGeom prst="rect">
            <a:avLst/>
          </a:prstGeom>
          <a:noFill/>
          <a:ln>
            <a:noFill/>
          </a:ln>
        </p:spPr>
      </p:pic>
      <p:sp>
        <p:nvSpPr>
          <p:cNvPr id="592" name="Google Shape;592;p47"/>
          <p:cNvSpPr txBox="1">
            <a:spLocks noGrp="1"/>
          </p:cNvSpPr>
          <p:nvPr>
            <p:ph type="body" idx="1"/>
          </p:nvPr>
        </p:nvSpPr>
        <p:spPr>
          <a:xfrm>
            <a:off x="515283"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93" name="Google Shape;593;p47"/>
          <p:cNvSpPr txBox="1">
            <a:spLocks noGrp="1"/>
          </p:cNvSpPr>
          <p:nvPr>
            <p:ph type="body" idx="2"/>
          </p:nvPr>
        </p:nvSpPr>
        <p:spPr>
          <a:xfrm>
            <a:off x="3363137"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94" name="Google Shape;594;p47"/>
          <p:cNvSpPr txBox="1">
            <a:spLocks noGrp="1"/>
          </p:cNvSpPr>
          <p:nvPr>
            <p:ph type="body" idx="3"/>
          </p:nvPr>
        </p:nvSpPr>
        <p:spPr>
          <a:xfrm>
            <a:off x="6210991"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95" name="Google Shape;595;p47"/>
          <p:cNvSpPr txBox="1">
            <a:spLocks noGrp="1"/>
          </p:cNvSpPr>
          <p:nvPr>
            <p:ph type="title" idx="4" hasCustomPrompt="1"/>
          </p:nvPr>
        </p:nvSpPr>
        <p:spPr>
          <a:xfrm>
            <a:off x="515283"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96" name="Google Shape;596;p47"/>
          <p:cNvSpPr txBox="1">
            <a:spLocks noGrp="1"/>
          </p:cNvSpPr>
          <p:nvPr>
            <p:ph type="title" idx="5" hasCustomPrompt="1"/>
          </p:nvPr>
        </p:nvSpPr>
        <p:spPr>
          <a:xfrm>
            <a:off x="3363137"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97" name="Google Shape;597;p47"/>
          <p:cNvSpPr txBox="1">
            <a:spLocks noGrp="1"/>
          </p:cNvSpPr>
          <p:nvPr>
            <p:ph type="title" idx="6" hasCustomPrompt="1"/>
          </p:nvPr>
        </p:nvSpPr>
        <p:spPr>
          <a:xfrm>
            <a:off x="6210991"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21_Custom Layout">
  <p:cSld name="21_Custom Layout">
    <p:bg>
      <p:bgPr>
        <a:blipFill>
          <a:blip r:embed="rId2">
            <a:alphaModFix/>
          </a:blip>
          <a:stretch>
            <a:fillRect/>
          </a:stretch>
        </a:blipFill>
        <a:effectLst/>
      </p:bgPr>
    </p:bg>
    <p:spTree>
      <p:nvGrpSpPr>
        <p:cNvPr id="1" name="Shape 598"/>
        <p:cNvGrpSpPr/>
        <p:nvPr/>
      </p:nvGrpSpPr>
      <p:grpSpPr>
        <a:xfrm>
          <a:off x="0" y="0"/>
          <a:ext cx="0" cy="0"/>
          <a:chOff x="0" y="0"/>
          <a:chExt cx="0" cy="0"/>
        </a:xfrm>
      </p:grpSpPr>
      <p:sp>
        <p:nvSpPr>
          <p:cNvPr id="599" name="Google Shape;599;p48"/>
          <p:cNvSpPr/>
          <p:nvPr/>
        </p:nvSpPr>
        <p:spPr>
          <a:xfrm rot="10800000">
            <a:off x="4627008"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00" name="Google Shape;600;p48"/>
          <p:cNvSpPr/>
          <p:nvPr/>
        </p:nvSpPr>
        <p:spPr>
          <a:xfrm rot="10800000">
            <a:off x="336116"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01" name="Google Shape;601;p48"/>
          <p:cNvSpPr/>
          <p:nvPr/>
        </p:nvSpPr>
        <p:spPr>
          <a:xfrm rot="10800000">
            <a:off x="2481562"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02" name="Google Shape;602;p48"/>
          <p:cNvSpPr/>
          <p:nvPr/>
        </p:nvSpPr>
        <p:spPr>
          <a:xfrm rot="10800000">
            <a:off x="6772454"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03" name="Google Shape;603;p4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04" name="Google Shape;604;p48"/>
          <p:cNvSpPr txBox="1">
            <a:spLocks noGrp="1"/>
          </p:cNvSpPr>
          <p:nvPr>
            <p:ph type="title"/>
          </p:nvPr>
        </p:nvSpPr>
        <p:spPr>
          <a:xfrm>
            <a:off x="315026" y="319875"/>
            <a:ext cx="85428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605" name="Google Shape;605;p48"/>
          <p:cNvPicPr preferRelativeResize="0"/>
          <p:nvPr/>
        </p:nvPicPr>
        <p:blipFill rotWithShape="1">
          <a:blip r:embed="rId3">
            <a:alphaModFix/>
          </a:blip>
          <a:srcRect/>
          <a:stretch/>
        </p:blipFill>
        <p:spPr>
          <a:xfrm>
            <a:off x="350214" y="2054700"/>
            <a:ext cx="2067758" cy="7060"/>
          </a:xfrm>
          <a:prstGeom prst="rect">
            <a:avLst/>
          </a:prstGeom>
          <a:noFill/>
          <a:ln>
            <a:noFill/>
          </a:ln>
        </p:spPr>
      </p:pic>
      <p:sp>
        <p:nvSpPr>
          <p:cNvPr id="606" name="Google Shape;606;p48"/>
          <p:cNvSpPr txBox="1">
            <a:spLocks noGrp="1"/>
          </p:cNvSpPr>
          <p:nvPr>
            <p:ph type="body" idx="1"/>
          </p:nvPr>
        </p:nvSpPr>
        <p:spPr>
          <a:xfrm>
            <a:off x="2651462" y="2249424"/>
            <a:ext cx="17940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a:solidFill>
                  <a:schemeClr val="dk1"/>
                </a:solidFill>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a:solidFill>
                  <a:schemeClr val="dk1"/>
                </a:solidFill>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a:solidFill>
                  <a:schemeClr val="dk1"/>
                </a:solidFill>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a:solidFill>
                  <a:schemeClr val="dk1"/>
                </a:solidFill>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a:solidFill>
                  <a:schemeClr val="dk1"/>
                </a:solidFill>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07" name="Google Shape;607;p48"/>
          <p:cNvSpPr txBox="1">
            <a:spLocks noGrp="1"/>
          </p:cNvSpPr>
          <p:nvPr>
            <p:ph type="body" idx="2"/>
          </p:nvPr>
        </p:nvSpPr>
        <p:spPr>
          <a:xfrm>
            <a:off x="4796546" y="2249424"/>
            <a:ext cx="17940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a:solidFill>
                  <a:schemeClr val="dk1"/>
                </a:solidFill>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a:solidFill>
                  <a:schemeClr val="dk1"/>
                </a:solidFill>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a:solidFill>
                  <a:schemeClr val="dk1"/>
                </a:solidFill>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a:solidFill>
                  <a:schemeClr val="dk1"/>
                </a:solidFill>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a:solidFill>
                  <a:schemeClr val="dk1"/>
                </a:solidFill>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08" name="Google Shape;608;p48"/>
          <p:cNvSpPr txBox="1">
            <a:spLocks noGrp="1"/>
          </p:cNvSpPr>
          <p:nvPr>
            <p:ph type="body" idx="3"/>
          </p:nvPr>
        </p:nvSpPr>
        <p:spPr>
          <a:xfrm>
            <a:off x="6942821" y="2249424"/>
            <a:ext cx="17940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a:solidFill>
                  <a:schemeClr val="dk1"/>
                </a:solidFill>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a:solidFill>
                  <a:schemeClr val="dk1"/>
                </a:solidFill>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a:solidFill>
                  <a:schemeClr val="dk1"/>
                </a:solidFill>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a:solidFill>
                  <a:schemeClr val="dk1"/>
                </a:solidFill>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a:solidFill>
                  <a:schemeClr val="dk1"/>
                </a:solidFill>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09" name="Google Shape;609;p48"/>
          <p:cNvSpPr txBox="1">
            <a:spLocks noGrp="1"/>
          </p:cNvSpPr>
          <p:nvPr>
            <p:ph type="title" idx="4" hasCustomPrompt="1"/>
          </p:nvPr>
        </p:nvSpPr>
        <p:spPr>
          <a:xfrm>
            <a:off x="2651462" y="1286890"/>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610" name="Google Shape;610;p48"/>
          <p:cNvSpPr txBox="1">
            <a:spLocks noGrp="1"/>
          </p:cNvSpPr>
          <p:nvPr>
            <p:ph type="title" idx="5" hasCustomPrompt="1"/>
          </p:nvPr>
        </p:nvSpPr>
        <p:spPr>
          <a:xfrm>
            <a:off x="4796546" y="1286890"/>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611" name="Google Shape;611;p48"/>
          <p:cNvSpPr txBox="1">
            <a:spLocks noGrp="1"/>
          </p:cNvSpPr>
          <p:nvPr>
            <p:ph type="title" idx="6" hasCustomPrompt="1"/>
          </p:nvPr>
        </p:nvSpPr>
        <p:spPr>
          <a:xfrm>
            <a:off x="6942821" y="1286890"/>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612" name="Google Shape;612;p48"/>
          <p:cNvSpPr txBox="1">
            <a:spLocks noGrp="1"/>
          </p:cNvSpPr>
          <p:nvPr>
            <p:ph type="body" idx="7"/>
          </p:nvPr>
        </p:nvSpPr>
        <p:spPr>
          <a:xfrm>
            <a:off x="515283"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13" name="Google Shape;613;p48"/>
          <p:cNvSpPr txBox="1">
            <a:spLocks noGrp="1"/>
          </p:cNvSpPr>
          <p:nvPr>
            <p:ph type="title" idx="8" hasCustomPrompt="1"/>
          </p:nvPr>
        </p:nvSpPr>
        <p:spPr>
          <a:xfrm>
            <a:off x="515283"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pic>
        <p:nvPicPr>
          <p:cNvPr id="614" name="Google Shape;614;p48"/>
          <p:cNvPicPr preferRelativeResize="0"/>
          <p:nvPr/>
        </p:nvPicPr>
        <p:blipFill rotWithShape="1">
          <a:blip r:embed="rId3">
            <a:alphaModFix/>
          </a:blip>
          <a:srcRect/>
          <a:stretch/>
        </p:blipFill>
        <p:spPr>
          <a:xfrm>
            <a:off x="2488621" y="2054700"/>
            <a:ext cx="2067758" cy="7060"/>
          </a:xfrm>
          <a:prstGeom prst="rect">
            <a:avLst/>
          </a:prstGeom>
          <a:noFill/>
          <a:ln>
            <a:noFill/>
          </a:ln>
        </p:spPr>
      </p:pic>
      <p:pic>
        <p:nvPicPr>
          <p:cNvPr id="615" name="Google Shape;615;p48"/>
          <p:cNvPicPr preferRelativeResize="0"/>
          <p:nvPr/>
        </p:nvPicPr>
        <p:blipFill rotWithShape="1">
          <a:blip r:embed="rId3">
            <a:alphaModFix/>
          </a:blip>
          <a:srcRect/>
          <a:stretch/>
        </p:blipFill>
        <p:spPr>
          <a:xfrm>
            <a:off x="4630553" y="2054700"/>
            <a:ext cx="2067758" cy="7060"/>
          </a:xfrm>
          <a:prstGeom prst="rect">
            <a:avLst/>
          </a:prstGeom>
          <a:noFill/>
          <a:ln>
            <a:noFill/>
          </a:ln>
        </p:spPr>
      </p:pic>
      <p:pic>
        <p:nvPicPr>
          <p:cNvPr id="616" name="Google Shape;616;p48"/>
          <p:cNvPicPr preferRelativeResize="0"/>
          <p:nvPr/>
        </p:nvPicPr>
        <p:blipFill rotWithShape="1">
          <a:blip r:embed="rId3">
            <a:alphaModFix/>
          </a:blip>
          <a:srcRect/>
          <a:stretch/>
        </p:blipFill>
        <p:spPr>
          <a:xfrm>
            <a:off x="6782961" y="2054700"/>
            <a:ext cx="2067758" cy="706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2_Custom Layout">
  <p:cSld name="22_Custom Layout">
    <p:bg>
      <p:bgPr>
        <a:blipFill>
          <a:blip r:embed="rId2">
            <a:alphaModFix/>
          </a:blip>
          <a:stretch>
            <a:fillRect/>
          </a:stretch>
        </a:blipFill>
        <a:effectLst/>
      </p:bgPr>
    </p:bg>
    <p:spTree>
      <p:nvGrpSpPr>
        <p:cNvPr id="1" name="Shape 617"/>
        <p:cNvGrpSpPr/>
        <p:nvPr/>
      </p:nvGrpSpPr>
      <p:grpSpPr>
        <a:xfrm>
          <a:off x="0" y="0"/>
          <a:ext cx="0" cy="0"/>
          <a:chOff x="0" y="0"/>
          <a:chExt cx="0" cy="0"/>
        </a:xfrm>
      </p:grpSpPr>
      <p:sp>
        <p:nvSpPr>
          <p:cNvPr id="618" name="Google Shape;618;p49"/>
          <p:cNvSpPr/>
          <p:nvPr/>
        </p:nvSpPr>
        <p:spPr>
          <a:xfrm>
            <a:off x="342855"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19" name="Google Shape;619;p49"/>
          <p:cNvSpPr/>
          <p:nvPr/>
        </p:nvSpPr>
        <p:spPr>
          <a:xfrm>
            <a:off x="3232807"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20" name="Google Shape;620;p49"/>
          <p:cNvSpPr/>
          <p:nvPr/>
        </p:nvSpPr>
        <p:spPr>
          <a:xfrm>
            <a:off x="6117317"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21" name="Google Shape;621;p4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22" name="Google Shape;622;p49"/>
          <p:cNvSpPr txBox="1">
            <a:spLocks noGrp="1"/>
          </p:cNvSpPr>
          <p:nvPr>
            <p:ph type="title"/>
          </p:nvPr>
        </p:nvSpPr>
        <p:spPr>
          <a:xfrm>
            <a:off x="315025" y="319875"/>
            <a:ext cx="85947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623" name="Google Shape;623;p49"/>
          <p:cNvSpPr>
            <a:spLocks noGrp="1"/>
          </p:cNvSpPr>
          <p:nvPr>
            <p:ph type="pic" idx="2"/>
          </p:nvPr>
        </p:nvSpPr>
        <p:spPr>
          <a:xfrm>
            <a:off x="342855" y="1143171"/>
            <a:ext cx="2792400" cy="1683300"/>
          </a:xfrm>
          <a:prstGeom prst="round2SameRect">
            <a:avLst>
              <a:gd name="adj1" fmla="val 4909"/>
              <a:gd name="adj2" fmla="val 0"/>
            </a:avLst>
          </a:prstGeom>
          <a:noFill/>
          <a:ln>
            <a:noFill/>
          </a:ln>
        </p:spPr>
      </p:sp>
      <p:sp>
        <p:nvSpPr>
          <p:cNvPr id="624" name="Google Shape;624;p49"/>
          <p:cNvSpPr>
            <a:spLocks noGrp="1"/>
          </p:cNvSpPr>
          <p:nvPr>
            <p:ph type="pic" idx="3"/>
          </p:nvPr>
        </p:nvSpPr>
        <p:spPr>
          <a:xfrm>
            <a:off x="3232807" y="1143171"/>
            <a:ext cx="2792400" cy="1683300"/>
          </a:xfrm>
          <a:prstGeom prst="round2SameRect">
            <a:avLst>
              <a:gd name="adj1" fmla="val 4909"/>
              <a:gd name="adj2" fmla="val 0"/>
            </a:avLst>
          </a:prstGeom>
          <a:noFill/>
          <a:ln>
            <a:noFill/>
          </a:ln>
        </p:spPr>
      </p:sp>
      <p:sp>
        <p:nvSpPr>
          <p:cNvPr id="625" name="Google Shape;625;p49"/>
          <p:cNvSpPr>
            <a:spLocks noGrp="1"/>
          </p:cNvSpPr>
          <p:nvPr>
            <p:ph type="pic" idx="4"/>
          </p:nvPr>
        </p:nvSpPr>
        <p:spPr>
          <a:xfrm>
            <a:off x="6117317" y="1143171"/>
            <a:ext cx="2792400" cy="1683300"/>
          </a:xfrm>
          <a:prstGeom prst="round2SameRect">
            <a:avLst>
              <a:gd name="adj1" fmla="val 4909"/>
              <a:gd name="adj2" fmla="val 0"/>
            </a:avLst>
          </a:prstGeom>
          <a:noFill/>
          <a:ln>
            <a:noFill/>
          </a:ln>
        </p:spPr>
      </p:sp>
      <p:sp>
        <p:nvSpPr>
          <p:cNvPr id="626" name="Google Shape;626;p49"/>
          <p:cNvSpPr txBox="1">
            <a:spLocks noGrp="1"/>
          </p:cNvSpPr>
          <p:nvPr>
            <p:ph type="subTitle" idx="1"/>
          </p:nvPr>
        </p:nvSpPr>
        <p:spPr>
          <a:xfrm>
            <a:off x="502453" y="3033019"/>
            <a:ext cx="24441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27" name="Google Shape;627;p49"/>
          <p:cNvSpPr txBox="1">
            <a:spLocks noGrp="1"/>
          </p:cNvSpPr>
          <p:nvPr>
            <p:ph type="subTitle" idx="5"/>
          </p:nvPr>
        </p:nvSpPr>
        <p:spPr>
          <a:xfrm>
            <a:off x="3402434" y="3033014"/>
            <a:ext cx="23964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28" name="Google Shape;628;p49"/>
          <p:cNvSpPr txBox="1">
            <a:spLocks noGrp="1"/>
          </p:cNvSpPr>
          <p:nvPr>
            <p:ph type="subTitle" idx="6"/>
          </p:nvPr>
        </p:nvSpPr>
        <p:spPr>
          <a:xfrm>
            <a:off x="6302409" y="3033014"/>
            <a:ext cx="23964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29" name="Google Shape;629;p49"/>
          <p:cNvSpPr txBox="1">
            <a:spLocks noGrp="1"/>
          </p:cNvSpPr>
          <p:nvPr>
            <p:ph type="subTitle" idx="7"/>
          </p:nvPr>
        </p:nvSpPr>
        <p:spPr>
          <a:xfrm>
            <a:off x="3404271" y="3669609"/>
            <a:ext cx="24441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30" name="Google Shape;630;p49"/>
          <p:cNvSpPr txBox="1">
            <a:spLocks noGrp="1"/>
          </p:cNvSpPr>
          <p:nvPr>
            <p:ph type="subTitle" idx="8"/>
          </p:nvPr>
        </p:nvSpPr>
        <p:spPr>
          <a:xfrm>
            <a:off x="6279734" y="3669609"/>
            <a:ext cx="24441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31" name="Google Shape;631;p49"/>
          <p:cNvSpPr txBox="1">
            <a:spLocks noGrp="1"/>
          </p:cNvSpPr>
          <p:nvPr>
            <p:ph type="subTitle" idx="9"/>
          </p:nvPr>
        </p:nvSpPr>
        <p:spPr>
          <a:xfrm>
            <a:off x="511560" y="3669609"/>
            <a:ext cx="24441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3_Custom Layout">
  <p:cSld name="23_Custom Layout">
    <p:bg>
      <p:bgPr>
        <a:blipFill>
          <a:blip r:embed="rId2">
            <a:alphaModFix/>
          </a:blip>
          <a:stretch>
            <a:fillRect/>
          </a:stretch>
        </a:blipFill>
        <a:effectLst/>
      </p:bgPr>
    </p:bg>
    <p:spTree>
      <p:nvGrpSpPr>
        <p:cNvPr id="1" name="Shape 632"/>
        <p:cNvGrpSpPr/>
        <p:nvPr/>
      </p:nvGrpSpPr>
      <p:grpSpPr>
        <a:xfrm>
          <a:off x="0" y="0"/>
          <a:ext cx="0" cy="0"/>
          <a:chOff x="0" y="0"/>
          <a:chExt cx="0" cy="0"/>
        </a:xfrm>
      </p:grpSpPr>
      <p:sp>
        <p:nvSpPr>
          <p:cNvPr id="633" name="Google Shape;633;p50"/>
          <p:cNvSpPr/>
          <p:nvPr/>
        </p:nvSpPr>
        <p:spPr>
          <a:xfrm>
            <a:off x="1396605" y="2566035"/>
            <a:ext cx="31272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34" name="Google Shape;634;p50"/>
          <p:cNvSpPr/>
          <p:nvPr/>
        </p:nvSpPr>
        <p:spPr>
          <a:xfrm>
            <a:off x="4620214" y="2566035"/>
            <a:ext cx="31272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35" name="Google Shape;635;p5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36" name="Google Shape;636;p50"/>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637" name="Google Shape;637;p50"/>
          <p:cNvSpPr>
            <a:spLocks noGrp="1"/>
          </p:cNvSpPr>
          <p:nvPr>
            <p:ph type="pic" idx="2"/>
          </p:nvPr>
        </p:nvSpPr>
        <p:spPr>
          <a:xfrm>
            <a:off x="1396605" y="1142575"/>
            <a:ext cx="3124200" cy="1686300"/>
          </a:xfrm>
          <a:prstGeom prst="round2SameRect">
            <a:avLst>
              <a:gd name="adj1" fmla="val 4909"/>
              <a:gd name="adj2" fmla="val 0"/>
            </a:avLst>
          </a:prstGeom>
          <a:solidFill>
            <a:schemeClr val="lt1"/>
          </a:solidFill>
          <a:ln>
            <a:noFill/>
          </a:ln>
        </p:spPr>
      </p:sp>
      <p:sp>
        <p:nvSpPr>
          <p:cNvPr id="638" name="Google Shape;638;p50"/>
          <p:cNvSpPr>
            <a:spLocks noGrp="1"/>
          </p:cNvSpPr>
          <p:nvPr>
            <p:ph type="pic" idx="3"/>
          </p:nvPr>
        </p:nvSpPr>
        <p:spPr>
          <a:xfrm>
            <a:off x="4620214" y="1142575"/>
            <a:ext cx="3124200" cy="1686300"/>
          </a:xfrm>
          <a:prstGeom prst="round2SameRect">
            <a:avLst>
              <a:gd name="adj1" fmla="val 4909"/>
              <a:gd name="adj2" fmla="val 0"/>
            </a:avLst>
          </a:prstGeom>
          <a:solidFill>
            <a:schemeClr val="lt1"/>
          </a:solidFill>
          <a:ln>
            <a:noFill/>
          </a:ln>
        </p:spPr>
      </p:sp>
      <p:sp>
        <p:nvSpPr>
          <p:cNvPr id="639" name="Google Shape;639;p50"/>
          <p:cNvSpPr txBox="1">
            <a:spLocks noGrp="1"/>
          </p:cNvSpPr>
          <p:nvPr>
            <p:ph type="subTitle" idx="1"/>
          </p:nvPr>
        </p:nvSpPr>
        <p:spPr>
          <a:xfrm>
            <a:off x="1583035" y="3035175"/>
            <a:ext cx="27324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40" name="Google Shape;640;p50"/>
          <p:cNvSpPr txBox="1">
            <a:spLocks noGrp="1"/>
          </p:cNvSpPr>
          <p:nvPr>
            <p:ph type="subTitle" idx="4"/>
          </p:nvPr>
        </p:nvSpPr>
        <p:spPr>
          <a:xfrm>
            <a:off x="1593216" y="3671766"/>
            <a:ext cx="27324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41" name="Google Shape;641;p50"/>
          <p:cNvSpPr txBox="1">
            <a:spLocks noGrp="1"/>
          </p:cNvSpPr>
          <p:nvPr>
            <p:ph type="subTitle" idx="5"/>
          </p:nvPr>
        </p:nvSpPr>
        <p:spPr>
          <a:xfrm>
            <a:off x="4768489" y="3035175"/>
            <a:ext cx="27222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42" name="Google Shape;642;p50"/>
          <p:cNvSpPr txBox="1">
            <a:spLocks noGrp="1"/>
          </p:cNvSpPr>
          <p:nvPr>
            <p:ph type="subTitle" idx="6"/>
          </p:nvPr>
        </p:nvSpPr>
        <p:spPr>
          <a:xfrm>
            <a:off x="4778632" y="3671766"/>
            <a:ext cx="27222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4_Custom Layout">
  <p:cSld name="24_Custom Layout">
    <p:bg>
      <p:bgPr>
        <a:blipFill>
          <a:blip r:embed="rId2">
            <a:alphaModFix/>
          </a:blip>
          <a:stretch>
            <a:fillRect/>
          </a:stretch>
        </a:blipFill>
        <a:effectLst/>
      </p:bgPr>
    </p:bg>
    <p:spTree>
      <p:nvGrpSpPr>
        <p:cNvPr id="1" name="Shape 643"/>
        <p:cNvGrpSpPr/>
        <p:nvPr/>
      </p:nvGrpSpPr>
      <p:grpSpPr>
        <a:xfrm>
          <a:off x="0" y="0"/>
          <a:ext cx="0" cy="0"/>
          <a:chOff x="0" y="0"/>
          <a:chExt cx="0" cy="0"/>
        </a:xfrm>
      </p:grpSpPr>
      <p:sp>
        <p:nvSpPr>
          <p:cNvPr id="644" name="Google Shape;644;p51"/>
          <p:cNvSpPr/>
          <p:nvPr/>
        </p:nvSpPr>
        <p:spPr>
          <a:xfrm>
            <a:off x="1396604" y="1143001"/>
            <a:ext cx="3127200" cy="1216800"/>
          </a:xfrm>
          <a:prstGeom prst="round2SameRect">
            <a:avLst>
              <a:gd name="adj1" fmla="val 3905"/>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645" name="Google Shape;645;p51"/>
          <p:cNvPicPr preferRelativeResize="0"/>
          <p:nvPr/>
        </p:nvPicPr>
        <p:blipFill rotWithShape="1">
          <a:blip r:embed="rId3">
            <a:alphaModFix/>
          </a:blip>
          <a:srcRect/>
          <a:stretch/>
        </p:blipFill>
        <p:spPr>
          <a:xfrm>
            <a:off x="2642248" y="1498753"/>
            <a:ext cx="641068" cy="626716"/>
          </a:xfrm>
          <a:prstGeom prst="rect">
            <a:avLst/>
          </a:prstGeom>
          <a:noFill/>
          <a:ln>
            <a:noFill/>
          </a:ln>
        </p:spPr>
      </p:pic>
      <p:sp>
        <p:nvSpPr>
          <p:cNvPr id="646" name="Google Shape;646;p51"/>
          <p:cNvSpPr/>
          <p:nvPr/>
        </p:nvSpPr>
        <p:spPr>
          <a:xfrm>
            <a:off x="4613071" y="1143001"/>
            <a:ext cx="3127200" cy="1216800"/>
          </a:xfrm>
          <a:prstGeom prst="round2SameRect">
            <a:avLst>
              <a:gd name="adj1" fmla="val 3905"/>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47" name="Google Shape;647;p51"/>
          <p:cNvSpPr/>
          <p:nvPr/>
        </p:nvSpPr>
        <p:spPr>
          <a:xfrm rot="10800000">
            <a:off x="1396585" y="2359800"/>
            <a:ext cx="3127200" cy="20979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48" name="Google Shape;648;p51"/>
          <p:cNvSpPr/>
          <p:nvPr/>
        </p:nvSpPr>
        <p:spPr>
          <a:xfrm rot="10800000">
            <a:off x="4613052" y="2359800"/>
            <a:ext cx="3127200" cy="20979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49" name="Google Shape;649;p5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50" name="Google Shape;650;p51"/>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651" name="Google Shape;651;p51"/>
          <p:cNvPicPr preferRelativeResize="0"/>
          <p:nvPr/>
        </p:nvPicPr>
        <p:blipFill rotWithShape="1">
          <a:blip r:embed="rId4">
            <a:alphaModFix/>
          </a:blip>
          <a:srcRect/>
          <a:stretch/>
        </p:blipFill>
        <p:spPr>
          <a:xfrm>
            <a:off x="5689851" y="1514701"/>
            <a:ext cx="885114" cy="560259"/>
          </a:xfrm>
          <a:prstGeom prst="rect">
            <a:avLst/>
          </a:prstGeom>
          <a:noFill/>
          <a:ln>
            <a:noFill/>
          </a:ln>
        </p:spPr>
      </p:pic>
      <p:sp>
        <p:nvSpPr>
          <p:cNvPr id="652" name="Google Shape;652;p51"/>
          <p:cNvSpPr txBox="1"/>
          <p:nvPr/>
        </p:nvSpPr>
        <p:spPr>
          <a:xfrm>
            <a:off x="3077994" y="1801478"/>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000">
                <a:solidFill>
                  <a:schemeClr val="dk2"/>
                </a:solidFill>
                <a:latin typeface="Manrope SemiBold"/>
                <a:ea typeface="Manrope SemiBold"/>
                <a:cs typeface="Manrope SemiBold"/>
                <a:sym typeface="Manrope SemiBold"/>
              </a:rPr>
              <a:t>$</a:t>
            </a:r>
            <a:endParaRPr sz="500"/>
          </a:p>
        </p:txBody>
      </p:sp>
      <p:sp>
        <p:nvSpPr>
          <p:cNvPr id="653" name="Google Shape;653;p51"/>
          <p:cNvSpPr txBox="1">
            <a:spLocks noGrp="1"/>
          </p:cNvSpPr>
          <p:nvPr>
            <p:ph type="body" idx="1"/>
          </p:nvPr>
        </p:nvSpPr>
        <p:spPr>
          <a:xfrm>
            <a:off x="1711703"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54" name="Google Shape;654;p51"/>
          <p:cNvSpPr txBox="1">
            <a:spLocks noGrp="1"/>
          </p:cNvSpPr>
          <p:nvPr>
            <p:ph type="body" idx="2"/>
          </p:nvPr>
        </p:nvSpPr>
        <p:spPr>
          <a:xfrm>
            <a:off x="4882637"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55" name="Google Shape;655;p51"/>
          <p:cNvSpPr txBox="1">
            <a:spLocks noGrp="1"/>
          </p:cNvSpPr>
          <p:nvPr>
            <p:ph type="subTitle" idx="3"/>
          </p:nvPr>
        </p:nvSpPr>
        <p:spPr>
          <a:xfrm>
            <a:off x="1711718" y="2655525"/>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656" name="Google Shape;656;p51"/>
          <p:cNvSpPr txBox="1">
            <a:spLocks noGrp="1"/>
          </p:cNvSpPr>
          <p:nvPr>
            <p:ph type="subTitle" idx="4"/>
          </p:nvPr>
        </p:nvSpPr>
        <p:spPr>
          <a:xfrm>
            <a:off x="4882652" y="2655525"/>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5_Custom Layout">
  <p:cSld name="25_Custom Layout">
    <p:bg>
      <p:bgPr>
        <a:blipFill>
          <a:blip r:embed="rId2">
            <a:alphaModFix/>
          </a:blip>
          <a:stretch>
            <a:fillRect/>
          </a:stretch>
        </a:blipFill>
        <a:effectLst/>
      </p:bgPr>
    </p:bg>
    <p:spTree>
      <p:nvGrpSpPr>
        <p:cNvPr id="1" name="Shape 657"/>
        <p:cNvGrpSpPr/>
        <p:nvPr/>
      </p:nvGrpSpPr>
      <p:grpSpPr>
        <a:xfrm>
          <a:off x="0" y="0"/>
          <a:ext cx="0" cy="0"/>
          <a:chOff x="0" y="0"/>
          <a:chExt cx="0" cy="0"/>
        </a:xfrm>
      </p:grpSpPr>
      <p:sp>
        <p:nvSpPr>
          <p:cNvPr id="658" name="Google Shape;658;p52"/>
          <p:cNvSpPr/>
          <p:nvPr/>
        </p:nvSpPr>
        <p:spPr>
          <a:xfrm>
            <a:off x="1403748" y="1145541"/>
            <a:ext cx="31200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59" name="Google Shape;659;p52"/>
          <p:cNvSpPr/>
          <p:nvPr/>
        </p:nvSpPr>
        <p:spPr>
          <a:xfrm>
            <a:off x="4620216" y="1145541"/>
            <a:ext cx="31200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60" name="Google Shape;660;p52"/>
          <p:cNvSpPr/>
          <p:nvPr/>
        </p:nvSpPr>
        <p:spPr>
          <a:xfrm rot="10800000">
            <a:off x="1396584" y="3140399"/>
            <a:ext cx="3127200" cy="13173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61" name="Google Shape;661;p52"/>
          <p:cNvSpPr/>
          <p:nvPr/>
        </p:nvSpPr>
        <p:spPr>
          <a:xfrm rot="10800000">
            <a:off x="4613052" y="3140399"/>
            <a:ext cx="3127200" cy="13173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662" name="Google Shape;662;p52"/>
          <p:cNvPicPr preferRelativeResize="0"/>
          <p:nvPr/>
        </p:nvPicPr>
        <p:blipFill rotWithShape="1">
          <a:blip r:embed="rId3">
            <a:alphaModFix/>
          </a:blip>
          <a:srcRect/>
          <a:stretch/>
        </p:blipFill>
        <p:spPr>
          <a:xfrm>
            <a:off x="2642248" y="1498753"/>
            <a:ext cx="641068" cy="626716"/>
          </a:xfrm>
          <a:prstGeom prst="rect">
            <a:avLst/>
          </a:prstGeom>
          <a:noFill/>
          <a:ln>
            <a:noFill/>
          </a:ln>
        </p:spPr>
      </p:pic>
      <p:sp>
        <p:nvSpPr>
          <p:cNvPr id="663" name="Google Shape;663;p5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64" name="Google Shape;664;p52"/>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665" name="Google Shape;665;p52"/>
          <p:cNvPicPr preferRelativeResize="0"/>
          <p:nvPr/>
        </p:nvPicPr>
        <p:blipFill rotWithShape="1">
          <a:blip r:embed="rId4">
            <a:alphaModFix/>
          </a:blip>
          <a:srcRect/>
          <a:stretch/>
        </p:blipFill>
        <p:spPr>
          <a:xfrm>
            <a:off x="5689851" y="1514701"/>
            <a:ext cx="885114" cy="560259"/>
          </a:xfrm>
          <a:prstGeom prst="rect">
            <a:avLst/>
          </a:prstGeom>
          <a:noFill/>
          <a:ln>
            <a:noFill/>
          </a:ln>
        </p:spPr>
      </p:pic>
      <p:sp>
        <p:nvSpPr>
          <p:cNvPr id="666" name="Google Shape;666;p52"/>
          <p:cNvSpPr txBox="1"/>
          <p:nvPr/>
        </p:nvSpPr>
        <p:spPr>
          <a:xfrm>
            <a:off x="3077994" y="1801478"/>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000">
                <a:solidFill>
                  <a:schemeClr val="dk2"/>
                </a:solidFill>
                <a:latin typeface="Manrope SemiBold"/>
                <a:ea typeface="Manrope SemiBold"/>
                <a:cs typeface="Manrope SemiBold"/>
                <a:sym typeface="Manrope SemiBold"/>
              </a:rPr>
              <a:t>$</a:t>
            </a:r>
            <a:endParaRPr sz="500"/>
          </a:p>
        </p:txBody>
      </p:sp>
      <p:sp>
        <p:nvSpPr>
          <p:cNvPr id="667" name="Google Shape;667;p52"/>
          <p:cNvSpPr txBox="1">
            <a:spLocks noGrp="1"/>
          </p:cNvSpPr>
          <p:nvPr>
            <p:ph type="body" idx="1"/>
          </p:nvPr>
        </p:nvSpPr>
        <p:spPr>
          <a:xfrm>
            <a:off x="1711703"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668" name="Google Shape;668;p52"/>
          <p:cNvSpPr txBox="1">
            <a:spLocks noGrp="1"/>
          </p:cNvSpPr>
          <p:nvPr>
            <p:ph type="body" idx="2"/>
          </p:nvPr>
        </p:nvSpPr>
        <p:spPr>
          <a:xfrm>
            <a:off x="4882637"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669" name="Google Shape;669;p52"/>
          <p:cNvSpPr txBox="1">
            <a:spLocks noGrp="1"/>
          </p:cNvSpPr>
          <p:nvPr>
            <p:ph type="subTitle" idx="3"/>
          </p:nvPr>
        </p:nvSpPr>
        <p:spPr>
          <a:xfrm>
            <a:off x="1711704" y="2463197"/>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670" name="Google Shape;670;p52"/>
          <p:cNvSpPr txBox="1">
            <a:spLocks noGrp="1"/>
          </p:cNvSpPr>
          <p:nvPr>
            <p:ph type="subTitle" idx="4"/>
          </p:nvPr>
        </p:nvSpPr>
        <p:spPr>
          <a:xfrm>
            <a:off x="4882652" y="2463197"/>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26_Custom Layout">
  <p:cSld name="26_Custom Layout">
    <p:bg>
      <p:bgPr>
        <a:blipFill>
          <a:blip r:embed="rId2">
            <a:alphaModFix/>
          </a:blip>
          <a:stretch>
            <a:fillRect/>
          </a:stretch>
        </a:blipFill>
        <a:effectLst/>
      </p:bgPr>
    </p:bg>
    <p:spTree>
      <p:nvGrpSpPr>
        <p:cNvPr id="1" name="Shape 671"/>
        <p:cNvGrpSpPr/>
        <p:nvPr/>
      </p:nvGrpSpPr>
      <p:grpSpPr>
        <a:xfrm>
          <a:off x="0" y="0"/>
          <a:ext cx="0" cy="0"/>
          <a:chOff x="0" y="0"/>
          <a:chExt cx="0" cy="0"/>
        </a:xfrm>
      </p:grpSpPr>
      <p:sp>
        <p:nvSpPr>
          <p:cNvPr id="672" name="Google Shape;672;p53"/>
          <p:cNvSpPr/>
          <p:nvPr/>
        </p:nvSpPr>
        <p:spPr>
          <a:xfrm>
            <a:off x="3222813" y="1144976"/>
            <a:ext cx="2804400" cy="1216800"/>
          </a:xfrm>
          <a:prstGeom prst="round2SameRect">
            <a:avLst>
              <a:gd name="adj1" fmla="val 6589"/>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73" name="Google Shape;673;p53"/>
          <p:cNvSpPr/>
          <p:nvPr/>
        </p:nvSpPr>
        <p:spPr>
          <a:xfrm>
            <a:off x="6107166" y="1144976"/>
            <a:ext cx="2804400" cy="1216800"/>
          </a:xfrm>
          <a:prstGeom prst="round2SameRect">
            <a:avLst>
              <a:gd name="adj1" fmla="val 6589"/>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74" name="Google Shape;674;p53"/>
          <p:cNvSpPr/>
          <p:nvPr/>
        </p:nvSpPr>
        <p:spPr>
          <a:xfrm rot="10800000">
            <a:off x="3222793"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75" name="Google Shape;675;p53"/>
          <p:cNvSpPr/>
          <p:nvPr/>
        </p:nvSpPr>
        <p:spPr>
          <a:xfrm rot="10800000">
            <a:off x="6107146"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76" name="Google Shape;676;p53"/>
          <p:cNvSpPr/>
          <p:nvPr/>
        </p:nvSpPr>
        <p:spPr>
          <a:xfrm rot="10800000">
            <a:off x="338440"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77" name="Google Shape;677;p53"/>
          <p:cNvSpPr/>
          <p:nvPr/>
        </p:nvSpPr>
        <p:spPr>
          <a:xfrm>
            <a:off x="338461" y="1144976"/>
            <a:ext cx="2804400" cy="1216800"/>
          </a:xfrm>
          <a:prstGeom prst="round2SameRect">
            <a:avLst>
              <a:gd name="adj1" fmla="val 6589"/>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78" name="Google Shape;678;p5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79" name="Google Shape;679;p53"/>
          <p:cNvSpPr txBox="1">
            <a:spLocks noGrp="1"/>
          </p:cNvSpPr>
          <p:nvPr>
            <p:ph type="title"/>
          </p:nvPr>
        </p:nvSpPr>
        <p:spPr>
          <a:xfrm>
            <a:off x="315025" y="319875"/>
            <a:ext cx="8596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680" name="Google Shape;680;p53"/>
          <p:cNvSpPr txBox="1">
            <a:spLocks noGrp="1"/>
          </p:cNvSpPr>
          <p:nvPr>
            <p:ph type="body" idx="1"/>
          </p:nvPr>
        </p:nvSpPr>
        <p:spPr>
          <a:xfrm>
            <a:off x="456728" y="3322033"/>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681" name="Google Shape;681;p53"/>
          <p:cNvSpPr/>
          <p:nvPr/>
        </p:nvSpPr>
        <p:spPr>
          <a:xfrm>
            <a:off x="1487709" y="1467104"/>
            <a:ext cx="596978" cy="655616"/>
          </a:xfrm>
          <a:custGeom>
            <a:avLst/>
            <a:gdLst/>
            <a:ahLst/>
            <a:cxnLst/>
            <a:rect l="l" t="t" r="r" b="b"/>
            <a:pathLst>
              <a:path w="1591940" h="1748310" extrusionOk="0">
                <a:moveTo>
                  <a:pt x="1396892" y="1748184"/>
                </a:moveTo>
                <a:lnTo>
                  <a:pt x="0" y="1748184"/>
                </a:lnTo>
                <a:lnTo>
                  <a:pt x="195048" y="1553135"/>
                </a:lnTo>
                <a:lnTo>
                  <a:pt x="195048" y="0"/>
                </a:lnTo>
                <a:lnTo>
                  <a:pt x="1591941" y="0"/>
                </a:lnTo>
                <a:lnTo>
                  <a:pt x="1591941" y="1553262"/>
                </a:lnTo>
                <a:cubicBezTo>
                  <a:pt x="1591941" y="1661029"/>
                  <a:pt x="1504659" y="1748311"/>
                  <a:pt x="1396892" y="1748311"/>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2" name="Google Shape;682;p53"/>
          <p:cNvSpPr/>
          <p:nvPr/>
        </p:nvSpPr>
        <p:spPr>
          <a:xfrm>
            <a:off x="1414575" y="1656236"/>
            <a:ext cx="146286" cy="466484"/>
          </a:xfrm>
          <a:custGeom>
            <a:avLst/>
            <a:gdLst/>
            <a:ahLst/>
            <a:cxnLst/>
            <a:rect l="l" t="t" r="r" b="b"/>
            <a:pathLst>
              <a:path w="390096" h="1243958" extrusionOk="0">
                <a:moveTo>
                  <a:pt x="0" y="0"/>
                </a:moveTo>
                <a:lnTo>
                  <a:pt x="390097" y="0"/>
                </a:lnTo>
                <a:lnTo>
                  <a:pt x="390097" y="1048910"/>
                </a:lnTo>
                <a:cubicBezTo>
                  <a:pt x="390097" y="1156549"/>
                  <a:pt x="302688" y="1243959"/>
                  <a:pt x="195048" y="1243959"/>
                </a:cubicBezTo>
                <a:lnTo>
                  <a:pt x="195048" y="1243959"/>
                </a:lnTo>
                <a:cubicBezTo>
                  <a:pt x="87409" y="1243831"/>
                  <a:pt x="0" y="1156422"/>
                  <a:pt x="0" y="1048783"/>
                </a:cubicBezTo>
                <a:lnTo>
                  <a:pt x="0" y="0"/>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3" name="Google Shape;683;p53"/>
          <p:cNvSpPr/>
          <p:nvPr/>
        </p:nvSpPr>
        <p:spPr>
          <a:xfrm>
            <a:off x="1634644" y="153748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4" name="Google Shape;684;p53"/>
          <p:cNvSpPr/>
          <p:nvPr/>
        </p:nvSpPr>
        <p:spPr>
          <a:xfrm>
            <a:off x="1634644" y="162780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5" name="Google Shape;685;p53"/>
          <p:cNvSpPr/>
          <p:nvPr/>
        </p:nvSpPr>
        <p:spPr>
          <a:xfrm>
            <a:off x="1634644" y="1718119"/>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6" name="Google Shape;686;p53"/>
          <p:cNvSpPr/>
          <p:nvPr/>
        </p:nvSpPr>
        <p:spPr>
          <a:xfrm>
            <a:off x="1634644" y="1808439"/>
            <a:ext cx="1938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7" name="Google Shape;687;p53"/>
          <p:cNvSpPr/>
          <p:nvPr/>
        </p:nvSpPr>
        <p:spPr>
          <a:xfrm>
            <a:off x="4348077" y="1422922"/>
            <a:ext cx="549743" cy="753141"/>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8" name="Google Shape;688;p53"/>
          <p:cNvSpPr/>
          <p:nvPr/>
        </p:nvSpPr>
        <p:spPr>
          <a:xfrm>
            <a:off x="4622961" y="1423686"/>
            <a:ext cx="277161" cy="277161"/>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pic>
        <p:nvPicPr>
          <p:cNvPr id="689" name="Google Shape;689;p53"/>
          <p:cNvPicPr preferRelativeResize="0"/>
          <p:nvPr/>
        </p:nvPicPr>
        <p:blipFill rotWithShape="1">
          <a:blip r:embed="rId3">
            <a:alphaModFix/>
          </a:blip>
          <a:srcRect/>
          <a:stretch/>
        </p:blipFill>
        <p:spPr>
          <a:xfrm>
            <a:off x="7201294" y="1431495"/>
            <a:ext cx="535545" cy="777252"/>
          </a:xfrm>
          <a:prstGeom prst="rect">
            <a:avLst/>
          </a:prstGeom>
          <a:noFill/>
          <a:ln>
            <a:noFill/>
          </a:ln>
        </p:spPr>
      </p:pic>
      <p:sp>
        <p:nvSpPr>
          <p:cNvPr id="690" name="Google Shape;690;p53"/>
          <p:cNvSpPr txBox="1">
            <a:spLocks noGrp="1"/>
          </p:cNvSpPr>
          <p:nvPr>
            <p:ph type="body" idx="2"/>
          </p:nvPr>
        </p:nvSpPr>
        <p:spPr>
          <a:xfrm>
            <a:off x="3346182" y="3322033"/>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691" name="Google Shape;691;p53"/>
          <p:cNvSpPr txBox="1">
            <a:spLocks noGrp="1"/>
          </p:cNvSpPr>
          <p:nvPr>
            <p:ph type="body" idx="3"/>
          </p:nvPr>
        </p:nvSpPr>
        <p:spPr>
          <a:xfrm>
            <a:off x="6230554" y="3322033"/>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692" name="Google Shape;692;p53"/>
          <p:cNvSpPr txBox="1"/>
          <p:nvPr/>
        </p:nvSpPr>
        <p:spPr>
          <a:xfrm>
            <a:off x="1861831"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693" name="Google Shape;693;p53"/>
          <p:cNvSpPr txBox="1"/>
          <p:nvPr/>
        </p:nvSpPr>
        <p:spPr>
          <a:xfrm>
            <a:off x="4519314"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694" name="Google Shape;694;p53"/>
          <p:cNvSpPr txBox="1">
            <a:spLocks noGrp="1"/>
          </p:cNvSpPr>
          <p:nvPr>
            <p:ph type="subTitle" idx="4"/>
          </p:nvPr>
        </p:nvSpPr>
        <p:spPr>
          <a:xfrm>
            <a:off x="456767" y="2669559"/>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695" name="Google Shape;695;p53"/>
          <p:cNvSpPr txBox="1">
            <a:spLocks noGrp="1"/>
          </p:cNvSpPr>
          <p:nvPr>
            <p:ph type="subTitle" idx="5"/>
          </p:nvPr>
        </p:nvSpPr>
        <p:spPr>
          <a:xfrm>
            <a:off x="3346195" y="2669559"/>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696" name="Google Shape;696;p53"/>
          <p:cNvSpPr txBox="1">
            <a:spLocks noGrp="1"/>
          </p:cNvSpPr>
          <p:nvPr>
            <p:ph type="subTitle" idx="6"/>
          </p:nvPr>
        </p:nvSpPr>
        <p:spPr>
          <a:xfrm>
            <a:off x="6230569" y="2669559"/>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27_Custom Layout">
  <p:cSld name="27_Custom Layout">
    <p:bg>
      <p:bgPr>
        <a:blipFill>
          <a:blip r:embed="rId2">
            <a:alphaModFix/>
          </a:blip>
          <a:stretch>
            <a:fillRect/>
          </a:stretch>
        </a:blipFill>
        <a:effectLst/>
      </p:bgPr>
    </p:bg>
    <p:spTree>
      <p:nvGrpSpPr>
        <p:cNvPr id="1" name="Shape 697"/>
        <p:cNvGrpSpPr/>
        <p:nvPr/>
      </p:nvGrpSpPr>
      <p:grpSpPr>
        <a:xfrm>
          <a:off x="0" y="0"/>
          <a:ext cx="0" cy="0"/>
          <a:chOff x="0" y="0"/>
          <a:chExt cx="0" cy="0"/>
        </a:xfrm>
      </p:grpSpPr>
      <p:sp>
        <p:nvSpPr>
          <p:cNvPr id="698" name="Google Shape;698;p54"/>
          <p:cNvSpPr/>
          <p:nvPr/>
        </p:nvSpPr>
        <p:spPr>
          <a:xfrm rot="10800000">
            <a:off x="3222792"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99" name="Google Shape;699;p54"/>
          <p:cNvSpPr/>
          <p:nvPr/>
        </p:nvSpPr>
        <p:spPr>
          <a:xfrm rot="10800000">
            <a:off x="6107145"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0" name="Google Shape;700;p54"/>
          <p:cNvSpPr/>
          <p:nvPr/>
        </p:nvSpPr>
        <p:spPr>
          <a:xfrm rot="10800000">
            <a:off x="338440"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1" name="Google Shape;701;p54"/>
          <p:cNvSpPr/>
          <p:nvPr/>
        </p:nvSpPr>
        <p:spPr>
          <a:xfrm>
            <a:off x="338461" y="1144976"/>
            <a:ext cx="2804400" cy="1974600"/>
          </a:xfrm>
          <a:prstGeom prst="round2SameRect">
            <a:avLst>
              <a:gd name="adj1" fmla="val 4384"/>
              <a:gd name="adj2" fmla="val 0"/>
            </a:avLst>
          </a:prstGeom>
          <a:gradFill>
            <a:gsLst>
              <a:gs pos="0">
                <a:srgbClr val="FF001A"/>
              </a:gs>
              <a:gs pos="74000">
                <a:srgbClr val="290051"/>
              </a:gs>
              <a:gs pos="100000">
                <a:srgbClr val="0C0024"/>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2" name="Google Shape;702;p54"/>
          <p:cNvSpPr/>
          <p:nvPr/>
        </p:nvSpPr>
        <p:spPr>
          <a:xfrm>
            <a:off x="6107166"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3" name="Google Shape;703;p54"/>
          <p:cNvSpPr/>
          <p:nvPr/>
        </p:nvSpPr>
        <p:spPr>
          <a:xfrm>
            <a:off x="3231435"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4" name="Google Shape;704;p54"/>
          <p:cNvSpPr/>
          <p:nvPr/>
        </p:nvSpPr>
        <p:spPr>
          <a:xfrm>
            <a:off x="332813"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5" name="Google Shape;705;p5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706" name="Google Shape;706;p54"/>
          <p:cNvSpPr txBox="1">
            <a:spLocks noGrp="1"/>
          </p:cNvSpPr>
          <p:nvPr>
            <p:ph type="title"/>
          </p:nvPr>
        </p:nvSpPr>
        <p:spPr>
          <a:xfrm>
            <a:off x="315022" y="319879"/>
            <a:ext cx="68961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707" name="Google Shape;707;p54"/>
          <p:cNvSpPr txBox="1">
            <a:spLocks noGrp="1"/>
          </p:cNvSpPr>
          <p:nvPr>
            <p:ph type="body" idx="1"/>
          </p:nvPr>
        </p:nvSpPr>
        <p:spPr>
          <a:xfrm>
            <a:off x="456728" y="3322031"/>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708" name="Google Shape;708;p54"/>
          <p:cNvSpPr/>
          <p:nvPr/>
        </p:nvSpPr>
        <p:spPr>
          <a:xfrm>
            <a:off x="1487709" y="1467104"/>
            <a:ext cx="596978" cy="655616"/>
          </a:xfrm>
          <a:custGeom>
            <a:avLst/>
            <a:gdLst/>
            <a:ahLst/>
            <a:cxnLst/>
            <a:rect l="l" t="t" r="r" b="b"/>
            <a:pathLst>
              <a:path w="1591940" h="1748310" extrusionOk="0">
                <a:moveTo>
                  <a:pt x="1396892" y="1748184"/>
                </a:moveTo>
                <a:lnTo>
                  <a:pt x="0" y="1748184"/>
                </a:lnTo>
                <a:lnTo>
                  <a:pt x="195048" y="1553135"/>
                </a:lnTo>
                <a:lnTo>
                  <a:pt x="195048" y="0"/>
                </a:lnTo>
                <a:lnTo>
                  <a:pt x="1591941" y="0"/>
                </a:lnTo>
                <a:lnTo>
                  <a:pt x="1591941" y="1553262"/>
                </a:lnTo>
                <a:cubicBezTo>
                  <a:pt x="1591941" y="1661029"/>
                  <a:pt x="1504659" y="1748311"/>
                  <a:pt x="1396892" y="1748311"/>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09" name="Google Shape;709;p54"/>
          <p:cNvSpPr/>
          <p:nvPr/>
        </p:nvSpPr>
        <p:spPr>
          <a:xfrm>
            <a:off x="1414575" y="1656236"/>
            <a:ext cx="146286" cy="466484"/>
          </a:xfrm>
          <a:custGeom>
            <a:avLst/>
            <a:gdLst/>
            <a:ahLst/>
            <a:cxnLst/>
            <a:rect l="l" t="t" r="r" b="b"/>
            <a:pathLst>
              <a:path w="390096" h="1243958" extrusionOk="0">
                <a:moveTo>
                  <a:pt x="0" y="0"/>
                </a:moveTo>
                <a:lnTo>
                  <a:pt x="390097" y="0"/>
                </a:lnTo>
                <a:lnTo>
                  <a:pt x="390097" y="1048910"/>
                </a:lnTo>
                <a:cubicBezTo>
                  <a:pt x="390097" y="1156549"/>
                  <a:pt x="302688" y="1243959"/>
                  <a:pt x="195048" y="1243959"/>
                </a:cubicBezTo>
                <a:lnTo>
                  <a:pt x="195048" y="1243959"/>
                </a:lnTo>
                <a:cubicBezTo>
                  <a:pt x="87409" y="1243831"/>
                  <a:pt x="0" y="1156422"/>
                  <a:pt x="0" y="1048783"/>
                </a:cubicBezTo>
                <a:lnTo>
                  <a:pt x="0" y="0"/>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0" name="Google Shape;710;p54"/>
          <p:cNvSpPr/>
          <p:nvPr/>
        </p:nvSpPr>
        <p:spPr>
          <a:xfrm>
            <a:off x="1634644" y="153748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1" name="Google Shape;711;p54"/>
          <p:cNvSpPr/>
          <p:nvPr/>
        </p:nvSpPr>
        <p:spPr>
          <a:xfrm>
            <a:off x="1634644" y="162780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2" name="Google Shape;712;p54"/>
          <p:cNvSpPr/>
          <p:nvPr/>
        </p:nvSpPr>
        <p:spPr>
          <a:xfrm>
            <a:off x="1634644" y="1718119"/>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3" name="Google Shape;713;p54"/>
          <p:cNvSpPr/>
          <p:nvPr/>
        </p:nvSpPr>
        <p:spPr>
          <a:xfrm>
            <a:off x="1634644" y="1808439"/>
            <a:ext cx="1938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4" name="Google Shape;714;p54"/>
          <p:cNvSpPr/>
          <p:nvPr/>
        </p:nvSpPr>
        <p:spPr>
          <a:xfrm>
            <a:off x="4348077" y="1422922"/>
            <a:ext cx="549743" cy="753141"/>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5" name="Google Shape;715;p54"/>
          <p:cNvSpPr/>
          <p:nvPr/>
        </p:nvSpPr>
        <p:spPr>
          <a:xfrm>
            <a:off x="4622961" y="1423686"/>
            <a:ext cx="277161" cy="277161"/>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pic>
        <p:nvPicPr>
          <p:cNvPr id="716" name="Google Shape;716;p54"/>
          <p:cNvPicPr preferRelativeResize="0"/>
          <p:nvPr/>
        </p:nvPicPr>
        <p:blipFill rotWithShape="1">
          <a:blip r:embed="rId3">
            <a:alphaModFix/>
          </a:blip>
          <a:srcRect/>
          <a:stretch/>
        </p:blipFill>
        <p:spPr>
          <a:xfrm>
            <a:off x="7201294" y="1431495"/>
            <a:ext cx="535545" cy="777252"/>
          </a:xfrm>
          <a:prstGeom prst="rect">
            <a:avLst/>
          </a:prstGeom>
          <a:noFill/>
          <a:ln>
            <a:noFill/>
          </a:ln>
        </p:spPr>
      </p:pic>
      <p:sp>
        <p:nvSpPr>
          <p:cNvPr id="717" name="Google Shape;717;p54"/>
          <p:cNvSpPr txBox="1">
            <a:spLocks noGrp="1"/>
          </p:cNvSpPr>
          <p:nvPr>
            <p:ph type="body" idx="2"/>
          </p:nvPr>
        </p:nvSpPr>
        <p:spPr>
          <a:xfrm>
            <a:off x="3346186" y="3322031"/>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718" name="Google Shape;718;p54"/>
          <p:cNvSpPr txBox="1">
            <a:spLocks noGrp="1"/>
          </p:cNvSpPr>
          <p:nvPr>
            <p:ph type="body" idx="3"/>
          </p:nvPr>
        </p:nvSpPr>
        <p:spPr>
          <a:xfrm>
            <a:off x="6225427" y="3322031"/>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719" name="Google Shape;719;p54"/>
          <p:cNvSpPr txBox="1"/>
          <p:nvPr/>
        </p:nvSpPr>
        <p:spPr>
          <a:xfrm>
            <a:off x="1861831"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720" name="Google Shape;720;p54"/>
          <p:cNvSpPr txBox="1"/>
          <p:nvPr/>
        </p:nvSpPr>
        <p:spPr>
          <a:xfrm>
            <a:off x="4519314"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721" name="Google Shape;721;p54"/>
          <p:cNvSpPr txBox="1">
            <a:spLocks noGrp="1"/>
          </p:cNvSpPr>
          <p:nvPr>
            <p:ph type="subTitle" idx="4"/>
          </p:nvPr>
        </p:nvSpPr>
        <p:spPr>
          <a:xfrm>
            <a:off x="456728" y="2432438"/>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722" name="Google Shape;722;p54"/>
          <p:cNvSpPr txBox="1">
            <a:spLocks noGrp="1"/>
          </p:cNvSpPr>
          <p:nvPr>
            <p:ph type="subTitle" idx="5"/>
          </p:nvPr>
        </p:nvSpPr>
        <p:spPr>
          <a:xfrm>
            <a:off x="3346181" y="2432438"/>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723" name="Google Shape;723;p54"/>
          <p:cNvSpPr txBox="1">
            <a:spLocks noGrp="1"/>
          </p:cNvSpPr>
          <p:nvPr>
            <p:ph type="subTitle" idx="6"/>
          </p:nvPr>
        </p:nvSpPr>
        <p:spPr>
          <a:xfrm>
            <a:off x="6225441" y="2432438"/>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28_Custom Layout">
  <p:cSld name="28_Custom Layout">
    <p:bg>
      <p:bgPr>
        <a:blipFill>
          <a:blip r:embed="rId2">
            <a:alphaModFix/>
          </a:blip>
          <a:stretch>
            <a:fillRect/>
          </a:stretch>
        </a:blipFill>
        <a:effectLst/>
      </p:bgPr>
    </p:bg>
    <p:spTree>
      <p:nvGrpSpPr>
        <p:cNvPr id="1" name="Shape 724"/>
        <p:cNvGrpSpPr/>
        <p:nvPr/>
      </p:nvGrpSpPr>
      <p:grpSpPr>
        <a:xfrm>
          <a:off x="0" y="0"/>
          <a:ext cx="0" cy="0"/>
          <a:chOff x="0" y="0"/>
          <a:chExt cx="0" cy="0"/>
        </a:xfrm>
      </p:grpSpPr>
      <p:sp>
        <p:nvSpPr>
          <p:cNvPr id="725" name="Google Shape;725;p55"/>
          <p:cNvSpPr/>
          <p:nvPr/>
        </p:nvSpPr>
        <p:spPr>
          <a:xfrm>
            <a:off x="3237186" y="58118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26" name="Google Shape;726;p55"/>
          <p:cNvSpPr/>
          <p:nvPr/>
        </p:nvSpPr>
        <p:spPr>
          <a:xfrm>
            <a:off x="377677" y="154840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27" name="Google Shape;727;p55"/>
          <p:cNvSpPr/>
          <p:nvPr/>
        </p:nvSpPr>
        <p:spPr>
          <a:xfrm>
            <a:off x="377677" y="2645533"/>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28" name="Google Shape;728;p55"/>
          <p:cNvSpPr/>
          <p:nvPr/>
        </p:nvSpPr>
        <p:spPr>
          <a:xfrm>
            <a:off x="3237186" y="370282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29" name="Google Shape;729;p55"/>
          <p:cNvSpPr/>
          <p:nvPr/>
        </p:nvSpPr>
        <p:spPr>
          <a:xfrm>
            <a:off x="6032409" y="2645533"/>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30" name="Google Shape;730;p55"/>
          <p:cNvSpPr/>
          <p:nvPr/>
        </p:nvSpPr>
        <p:spPr>
          <a:xfrm>
            <a:off x="6032409" y="154840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31" name="Google Shape;731;p55"/>
          <p:cNvSpPr txBox="1">
            <a:spLocks noGrp="1"/>
          </p:cNvSpPr>
          <p:nvPr>
            <p:ph type="subTitle" idx="1"/>
          </p:nvPr>
        </p:nvSpPr>
        <p:spPr>
          <a:xfrm>
            <a:off x="6665788" y="2813841"/>
            <a:ext cx="19800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732" name="Google Shape;732;p55"/>
          <p:cNvSpPr txBox="1">
            <a:spLocks noGrp="1"/>
          </p:cNvSpPr>
          <p:nvPr>
            <p:ph type="title"/>
          </p:nvPr>
        </p:nvSpPr>
        <p:spPr>
          <a:xfrm>
            <a:off x="3315459" y="1829972"/>
            <a:ext cx="2557500" cy="1632300"/>
          </a:xfrm>
          <a:prstGeom prst="rect">
            <a:avLst/>
          </a:prstGeom>
          <a:noFill/>
          <a:ln>
            <a:noFill/>
          </a:ln>
        </p:spPr>
        <p:txBody>
          <a:bodyPr spcFirstLastPara="1" wrap="square" lIns="0" tIns="0" rIns="0" bIns="0" anchor="t" anchorCtr="0">
            <a:noAutofit/>
          </a:bodyPr>
          <a:lstStyle>
            <a:lvl1pPr lvl="0" algn="ctr">
              <a:lnSpc>
                <a:spcPct val="98000"/>
              </a:lnSpc>
              <a:spcBef>
                <a:spcPts val="0"/>
              </a:spcBef>
              <a:spcAft>
                <a:spcPts val="0"/>
              </a:spcAft>
              <a:buClr>
                <a:schemeClr val="dk1"/>
              </a:buClr>
              <a:buSzPts val="2500"/>
              <a:buFont typeface="Poppins SemiBold"/>
              <a:buNone/>
              <a:defRPr>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733" name="Google Shape;733;p5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grpSp>
        <p:nvGrpSpPr>
          <p:cNvPr id="734" name="Google Shape;734;p55"/>
          <p:cNvGrpSpPr/>
          <p:nvPr/>
        </p:nvGrpSpPr>
        <p:grpSpPr>
          <a:xfrm>
            <a:off x="522383" y="1710908"/>
            <a:ext cx="345768" cy="471692"/>
            <a:chOff x="1393020" y="4562422"/>
            <a:chExt cx="922048" cy="1257845"/>
          </a:xfrm>
        </p:grpSpPr>
        <p:grpSp>
          <p:nvGrpSpPr>
            <p:cNvPr id="735" name="Google Shape;735;p55"/>
            <p:cNvGrpSpPr/>
            <p:nvPr/>
          </p:nvGrpSpPr>
          <p:grpSpPr>
            <a:xfrm>
              <a:off x="1393020" y="4562422"/>
              <a:ext cx="922048" cy="1257845"/>
              <a:chOff x="11596382" y="3794459"/>
              <a:chExt cx="1472215" cy="2008375"/>
            </a:xfrm>
          </p:grpSpPr>
          <p:sp>
            <p:nvSpPr>
              <p:cNvPr id="736" name="Google Shape;736;p55"/>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37" name="Google Shape;737;p55"/>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38" name="Google Shape;738;p55"/>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739" name="Google Shape;739;p55"/>
          <p:cNvGrpSpPr/>
          <p:nvPr/>
        </p:nvGrpSpPr>
        <p:grpSpPr>
          <a:xfrm>
            <a:off x="3383762" y="744121"/>
            <a:ext cx="345768" cy="471692"/>
            <a:chOff x="1393020" y="4562422"/>
            <a:chExt cx="922048" cy="1257845"/>
          </a:xfrm>
        </p:grpSpPr>
        <p:grpSp>
          <p:nvGrpSpPr>
            <p:cNvPr id="740" name="Google Shape;740;p55"/>
            <p:cNvGrpSpPr/>
            <p:nvPr/>
          </p:nvGrpSpPr>
          <p:grpSpPr>
            <a:xfrm>
              <a:off x="1393020" y="4562422"/>
              <a:ext cx="922048" cy="1257845"/>
              <a:chOff x="11596382" y="3794459"/>
              <a:chExt cx="1472215" cy="2008375"/>
            </a:xfrm>
          </p:grpSpPr>
          <p:sp>
            <p:nvSpPr>
              <p:cNvPr id="741" name="Google Shape;741;p55"/>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42" name="Google Shape;742;p55"/>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43" name="Google Shape;743;p55"/>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744" name="Google Shape;744;p55"/>
          <p:cNvGrpSpPr/>
          <p:nvPr/>
        </p:nvGrpSpPr>
        <p:grpSpPr>
          <a:xfrm>
            <a:off x="520460" y="2816860"/>
            <a:ext cx="345768" cy="471692"/>
            <a:chOff x="1393020" y="4562422"/>
            <a:chExt cx="922048" cy="1257845"/>
          </a:xfrm>
        </p:grpSpPr>
        <p:grpSp>
          <p:nvGrpSpPr>
            <p:cNvPr id="745" name="Google Shape;745;p55"/>
            <p:cNvGrpSpPr/>
            <p:nvPr/>
          </p:nvGrpSpPr>
          <p:grpSpPr>
            <a:xfrm>
              <a:off x="1393020" y="4562422"/>
              <a:ext cx="922048" cy="1257845"/>
              <a:chOff x="11596382" y="3794459"/>
              <a:chExt cx="1472215" cy="2008375"/>
            </a:xfrm>
          </p:grpSpPr>
          <p:sp>
            <p:nvSpPr>
              <p:cNvPr id="746" name="Google Shape;746;p55"/>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47" name="Google Shape;747;p55"/>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48" name="Google Shape;748;p55"/>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749" name="Google Shape;749;p55"/>
          <p:cNvGrpSpPr/>
          <p:nvPr/>
        </p:nvGrpSpPr>
        <p:grpSpPr>
          <a:xfrm>
            <a:off x="6186694" y="1710908"/>
            <a:ext cx="345768" cy="471692"/>
            <a:chOff x="1393020" y="4562422"/>
            <a:chExt cx="922048" cy="1257845"/>
          </a:xfrm>
        </p:grpSpPr>
        <p:grpSp>
          <p:nvGrpSpPr>
            <p:cNvPr id="750" name="Google Shape;750;p55"/>
            <p:cNvGrpSpPr/>
            <p:nvPr/>
          </p:nvGrpSpPr>
          <p:grpSpPr>
            <a:xfrm>
              <a:off x="1393020" y="4562422"/>
              <a:ext cx="922048" cy="1257845"/>
              <a:chOff x="11596382" y="3794459"/>
              <a:chExt cx="1472215" cy="2008375"/>
            </a:xfrm>
          </p:grpSpPr>
          <p:sp>
            <p:nvSpPr>
              <p:cNvPr id="751" name="Google Shape;751;p55"/>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52" name="Google Shape;752;p55"/>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53" name="Google Shape;753;p55"/>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754" name="Google Shape;754;p55"/>
          <p:cNvGrpSpPr/>
          <p:nvPr/>
        </p:nvGrpSpPr>
        <p:grpSpPr>
          <a:xfrm>
            <a:off x="6184772" y="2816860"/>
            <a:ext cx="345768" cy="471692"/>
            <a:chOff x="1393020" y="4562422"/>
            <a:chExt cx="922048" cy="1257845"/>
          </a:xfrm>
        </p:grpSpPr>
        <p:grpSp>
          <p:nvGrpSpPr>
            <p:cNvPr id="755" name="Google Shape;755;p55"/>
            <p:cNvGrpSpPr/>
            <p:nvPr/>
          </p:nvGrpSpPr>
          <p:grpSpPr>
            <a:xfrm>
              <a:off x="1393020" y="4562422"/>
              <a:ext cx="922048" cy="1257845"/>
              <a:chOff x="11596382" y="3794459"/>
              <a:chExt cx="1472215" cy="2008375"/>
            </a:xfrm>
          </p:grpSpPr>
          <p:sp>
            <p:nvSpPr>
              <p:cNvPr id="756" name="Google Shape;756;p55"/>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57" name="Google Shape;757;p55"/>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58" name="Google Shape;758;p55"/>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759" name="Google Shape;759;p55"/>
          <p:cNvGrpSpPr/>
          <p:nvPr/>
        </p:nvGrpSpPr>
        <p:grpSpPr>
          <a:xfrm>
            <a:off x="3383762" y="3858616"/>
            <a:ext cx="345768" cy="471692"/>
            <a:chOff x="1393020" y="4562422"/>
            <a:chExt cx="922048" cy="1257845"/>
          </a:xfrm>
        </p:grpSpPr>
        <p:grpSp>
          <p:nvGrpSpPr>
            <p:cNvPr id="760" name="Google Shape;760;p55"/>
            <p:cNvGrpSpPr/>
            <p:nvPr/>
          </p:nvGrpSpPr>
          <p:grpSpPr>
            <a:xfrm>
              <a:off x="1393020" y="4562422"/>
              <a:ext cx="922048" cy="1257845"/>
              <a:chOff x="11596382" y="3794459"/>
              <a:chExt cx="1472215" cy="2008375"/>
            </a:xfrm>
          </p:grpSpPr>
          <p:sp>
            <p:nvSpPr>
              <p:cNvPr id="761" name="Google Shape;761;p55"/>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62" name="Google Shape;762;p55"/>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63" name="Google Shape;763;p55"/>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sp>
        <p:nvSpPr>
          <p:cNvPr id="764" name="Google Shape;764;p55"/>
          <p:cNvSpPr txBox="1">
            <a:spLocks noGrp="1"/>
          </p:cNvSpPr>
          <p:nvPr>
            <p:ph type="subTitle" idx="2"/>
          </p:nvPr>
        </p:nvSpPr>
        <p:spPr>
          <a:xfrm>
            <a:off x="1010878" y="1716234"/>
            <a:ext cx="19908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765" name="Google Shape;765;p55"/>
          <p:cNvSpPr txBox="1">
            <a:spLocks noGrp="1"/>
          </p:cNvSpPr>
          <p:nvPr>
            <p:ph type="subTitle" idx="3"/>
          </p:nvPr>
        </p:nvSpPr>
        <p:spPr>
          <a:xfrm>
            <a:off x="1017224" y="2821022"/>
            <a:ext cx="19908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766" name="Google Shape;766;p55"/>
          <p:cNvSpPr txBox="1">
            <a:spLocks noGrp="1"/>
          </p:cNvSpPr>
          <p:nvPr>
            <p:ph type="subTitle" idx="4"/>
          </p:nvPr>
        </p:nvSpPr>
        <p:spPr>
          <a:xfrm>
            <a:off x="6676725" y="1735669"/>
            <a:ext cx="19800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767" name="Google Shape;767;p55"/>
          <p:cNvSpPr txBox="1">
            <a:spLocks noGrp="1"/>
          </p:cNvSpPr>
          <p:nvPr>
            <p:ph type="subTitle" idx="5"/>
          </p:nvPr>
        </p:nvSpPr>
        <p:spPr>
          <a:xfrm>
            <a:off x="3881026" y="846394"/>
            <a:ext cx="1934700" cy="4716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768" name="Google Shape;768;p55"/>
          <p:cNvSpPr txBox="1">
            <a:spLocks noGrp="1"/>
          </p:cNvSpPr>
          <p:nvPr>
            <p:ph type="subTitle" idx="6"/>
          </p:nvPr>
        </p:nvSpPr>
        <p:spPr>
          <a:xfrm>
            <a:off x="3871871" y="3865513"/>
            <a:ext cx="19347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29_Custom Layout">
  <p:cSld name="29_Custom Layout">
    <p:bg>
      <p:bgPr>
        <a:blipFill>
          <a:blip r:embed="rId2">
            <a:alphaModFix/>
          </a:blip>
          <a:stretch>
            <a:fillRect/>
          </a:stretch>
        </a:blipFill>
        <a:effectLst/>
      </p:bgPr>
    </p:bg>
    <p:spTree>
      <p:nvGrpSpPr>
        <p:cNvPr id="1" name="Shape 769"/>
        <p:cNvGrpSpPr/>
        <p:nvPr/>
      </p:nvGrpSpPr>
      <p:grpSpPr>
        <a:xfrm>
          <a:off x="0" y="0"/>
          <a:ext cx="0" cy="0"/>
          <a:chOff x="0" y="0"/>
          <a:chExt cx="0" cy="0"/>
        </a:xfrm>
      </p:grpSpPr>
      <p:sp>
        <p:nvSpPr>
          <p:cNvPr id="770" name="Google Shape;770;p56"/>
          <p:cNvSpPr/>
          <p:nvPr/>
        </p:nvSpPr>
        <p:spPr>
          <a:xfrm>
            <a:off x="4124978"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1" name="Google Shape;771;p56"/>
          <p:cNvSpPr/>
          <p:nvPr/>
        </p:nvSpPr>
        <p:spPr>
          <a:xfrm>
            <a:off x="4124978"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2" name="Google Shape;772;p56"/>
          <p:cNvSpPr/>
          <p:nvPr/>
        </p:nvSpPr>
        <p:spPr>
          <a:xfrm>
            <a:off x="4124978"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3" name="Google Shape;773;p56"/>
          <p:cNvSpPr/>
          <p:nvPr/>
        </p:nvSpPr>
        <p:spPr>
          <a:xfrm>
            <a:off x="4124978"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4" name="Google Shape;774;p56"/>
          <p:cNvSpPr/>
          <p:nvPr/>
        </p:nvSpPr>
        <p:spPr>
          <a:xfrm rot="-5400000">
            <a:off x="3777428" y="1064948"/>
            <a:ext cx="862800" cy="167700"/>
          </a:xfrm>
          <a:prstGeom prst="round2SameRect">
            <a:avLst>
              <a:gd name="adj1" fmla="val 15604"/>
              <a:gd name="adj2" fmla="val 0"/>
            </a:avLst>
          </a:prstGeom>
          <a:gradFill>
            <a:gsLst>
              <a:gs pos="0">
                <a:srgbClr val="F20019"/>
              </a:gs>
              <a:gs pos="100000">
                <a:schemeClr val="accent3"/>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5" name="Google Shape;775;p56"/>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776" name="Google Shape;776;p5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777" name="Google Shape;777;p56"/>
          <p:cNvSpPr/>
          <p:nvPr/>
        </p:nvSpPr>
        <p:spPr>
          <a:xfrm rot="-5400000">
            <a:off x="3777428" y="2018400"/>
            <a:ext cx="862800" cy="167700"/>
          </a:xfrm>
          <a:prstGeom prst="round2SameRect">
            <a:avLst>
              <a:gd name="adj1" fmla="val 15604"/>
              <a:gd name="adj2" fmla="val 0"/>
            </a:avLst>
          </a:prstGeom>
          <a:gradFill>
            <a:gsLst>
              <a:gs pos="0">
                <a:srgbClr val="83003C"/>
              </a:gs>
              <a:gs pos="100000">
                <a:srgbClr val="40004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8" name="Google Shape;778;p56"/>
          <p:cNvSpPr/>
          <p:nvPr/>
        </p:nvSpPr>
        <p:spPr>
          <a:xfrm rot="-5400000">
            <a:off x="3777428" y="2971853"/>
            <a:ext cx="862800" cy="167700"/>
          </a:xfrm>
          <a:prstGeom prst="round2SameRect">
            <a:avLst>
              <a:gd name="adj1" fmla="val 15604"/>
              <a:gd name="adj2" fmla="val 0"/>
            </a:avLst>
          </a:prstGeom>
          <a:gradFill>
            <a:gsLst>
              <a:gs pos="0">
                <a:srgbClr val="1F0057"/>
              </a:gs>
              <a:gs pos="100000">
                <a:srgbClr val="370051"/>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9" name="Google Shape;779;p56"/>
          <p:cNvSpPr/>
          <p:nvPr/>
        </p:nvSpPr>
        <p:spPr>
          <a:xfrm rot="-5400000">
            <a:off x="3777428" y="3925305"/>
            <a:ext cx="862800" cy="167700"/>
          </a:xfrm>
          <a:prstGeom prst="round2SameRect">
            <a:avLst>
              <a:gd name="adj1" fmla="val 15604"/>
              <a:gd name="adj2" fmla="val 0"/>
            </a:avLst>
          </a:prstGeom>
          <a:gradFill>
            <a:gsLst>
              <a:gs pos="0">
                <a:srgbClr val="20035F"/>
              </a:gs>
              <a:gs pos="100000">
                <a:srgbClr val="026FF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80" name="Google Shape;780;p56"/>
          <p:cNvSpPr txBox="1">
            <a:spLocks noGrp="1"/>
          </p:cNvSpPr>
          <p:nvPr>
            <p:ph type="subTitle" idx="1"/>
          </p:nvPr>
        </p:nvSpPr>
        <p:spPr>
          <a:xfrm>
            <a:off x="4523730" y="95052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781" name="Google Shape;781;p56"/>
          <p:cNvSpPr txBox="1">
            <a:spLocks noGrp="1"/>
          </p:cNvSpPr>
          <p:nvPr>
            <p:ph type="subTitle" idx="2"/>
          </p:nvPr>
        </p:nvSpPr>
        <p:spPr>
          <a:xfrm>
            <a:off x="4523730" y="117271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782" name="Google Shape;782;p56"/>
          <p:cNvSpPr txBox="1">
            <a:spLocks noGrp="1"/>
          </p:cNvSpPr>
          <p:nvPr>
            <p:ph type="subTitle" idx="3"/>
          </p:nvPr>
        </p:nvSpPr>
        <p:spPr>
          <a:xfrm>
            <a:off x="4523730" y="1905606"/>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783" name="Google Shape;783;p56"/>
          <p:cNvSpPr txBox="1">
            <a:spLocks noGrp="1"/>
          </p:cNvSpPr>
          <p:nvPr>
            <p:ph type="subTitle" idx="4"/>
          </p:nvPr>
        </p:nvSpPr>
        <p:spPr>
          <a:xfrm>
            <a:off x="4523730" y="212779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784" name="Google Shape;784;p56"/>
          <p:cNvSpPr txBox="1">
            <a:spLocks noGrp="1"/>
          </p:cNvSpPr>
          <p:nvPr>
            <p:ph type="subTitle" idx="5"/>
          </p:nvPr>
        </p:nvSpPr>
        <p:spPr>
          <a:xfrm>
            <a:off x="4523730" y="285968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785" name="Google Shape;785;p56"/>
          <p:cNvSpPr txBox="1">
            <a:spLocks noGrp="1"/>
          </p:cNvSpPr>
          <p:nvPr>
            <p:ph type="subTitle" idx="6"/>
          </p:nvPr>
        </p:nvSpPr>
        <p:spPr>
          <a:xfrm>
            <a:off x="4523730" y="308187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786" name="Google Shape;786;p56"/>
          <p:cNvSpPr txBox="1">
            <a:spLocks noGrp="1"/>
          </p:cNvSpPr>
          <p:nvPr>
            <p:ph type="subTitle" idx="7"/>
          </p:nvPr>
        </p:nvSpPr>
        <p:spPr>
          <a:xfrm>
            <a:off x="4523730" y="3808265"/>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787" name="Google Shape;787;p56"/>
          <p:cNvSpPr txBox="1">
            <a:spLocks noGrp="1"/>
          </p:cNvSpPr>
          <p:nvPr>
            <p:ph type="subTitle" idx="8"/>
          </p:nvPr>
        </p:nvSpPr>
        <p:spPr>
          <a:xfrm>
            <a:off x="4523730" y="403045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30_Custom Layout">
  <p:cSld name="30_Custom Layout">
    <p:bg>
      <p:bgPr>
        <a:blipFill>
          <a:blip r:embed="rId2">
            <a:alphaModFix/>
          </a:blip>
          <a:stretch>
            <a:fillRect/>
          </a:stretch>
        </a:blipFill>
        <a:effectLst/>
      </p:bgPr>
    </p:bg>
    <p:spTree>
      <p:nvGrpSpPr>
        <p:cNvPr id="1" name="Shape 788"/>
        <p:cNvGrpSpPr/>
        <p:nvPr/>
      </p:nvGrpSpPr>
      <p:grpSpPr>
        <a:xfrm>
          <a:off x="0" y="0"/>
          <a:ext cx="0" cy="0"/>
          <a:chOff x="0" y="0"/>
          <a:chExt cx="0" cy="0"/>
        </a:xfrm>
      </p:grpSpPr>
      <p:sp>
        <p:nvSpPr>
          <p:cNvPr id="789" name="Google Shape;789;p57"/>
          <p:cNvSpPr/>
          <p:nvPr/>
        </p:nvSpPr>
        <p:spPr>
          <a:xfrm>
            <a:off x="4124978"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0" name="Google Shape;790;p57"/>
          <p:cNvSpPr/>
          <p:nvPr/>
        </p:nvSpPr>
        <p:spPr>
          <a:xfrm>
            <a:off x="4124978"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1" name="Google Shape;791;p57"/>
          <p:cNvSpPr/>
          <p:nvPr/>
        </p:nvSpPr>
        <p:spPr>
          <a:xfrm>
            <a:off x="4124978"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2" name="Google Shape;792;p57"/>
          <p:cNvSpPr/>
          <p:nvPr/>
        </p:nvSpPr>
        <p:spPr>
          <a:xfrm>
            <a:off x="4124978"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3" name="Google Shape;793;p57"/>
          <p:cNvSpPr/>
          <p:nvPr/>
        </p:nvSpPr>
        <p:spPr>
          <a:xfrm rot="-5400000">
            <a:off x="3777428" y="1064948"/>
            <a:ext cx="862800" cy="167700"/>
          </a:xfrm>
          <a:prstGeom prst="round2SameRect">
            <a:avLst>
              <a:gd name="adj1" fmla="val 15604"/>
              <a:gd name="adj2" fmla="val 0"/>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94" name="Google Shape;794;p57"/>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795" name="Google Shape;795;p5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796" name="Google Shape;796;p57"/>
          <p:cNvSpPr/>
          <p:nvPr/>
        </p:nvSpPr>
        <p:spPr>
          <a:xfrm rot="-5400000">
            <a:off x="3777428" y="2018400"/>
            <a:ext cx="862800" cy="167700"/>
          </a:xfrm>
          <a:prstGeom prst="round2SameRect">
            <a:avLst>
              <a:gd name="adj1" fmla="val 15604"/>
              <a:gd name="adj2" fmla="val 0"/>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7" name="Google Shape;797;p57"/>
          <p:cNvSpPr/>
          <p:nvPr/>
        </p:nvSpPr>
        <p:spPr>
          <a:xfrm rot="-5400000">
            <a:off x="3777428" y="2971853"/>
            <a:ext cx="862800" cy="167700"/>
          </a:xfrm>
          <a:prstGeom prst="round2SameRect">
            <a:avLst>
              <a:gd name="adj1" fmla="val 15604"/>
              <a:gd name="adj2" fmla="val 0"/>
            </a:avLst>
          </a:prstGeom>
          <a:solidFill>
            <a:schemeClr val="accen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8" name="Google Shape;798;p57"/>
          <p:cNvSpPr/>
          <p:nvPr/>
        </p:nvSpPr>
        <p:spPr>
          <a:xfrm rot="-5400000">
            <a:off x="3777428" y="3925305"/>
            <a:ext cx="862800" cy="167700"/>
          </a:xfrm>
          <a:prstGeom prst="round2SameRect">
            <a:avLst>
              <a:gd name="adj1" fmla="val 15604"/>
              <a:gd name="adj2" fmla="val 0"/>
            </a:avLst>
          </a:prstGeom>
          <a:solidFill>
            <a:schemeClr val="accent3"/>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9" name="Google Shape;799;p57"/>
          <p:cNvSpPr txBox="1">
            <a:spLocks noGrp="1"/>
          </p:cNvSpPr>
          <p:nvPr>
            <p:ph type="subTitle" idx="1"/>
          </p:nvPr>
        </p:nvSpPr>
        <p:spPr>
          <a:xfrm>
            <a:off x="4523730" y="950522"/>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00" name="Google Shape;800;p57"/>
          <p:cNvSpPr txBox="1">
            <a:spLocks noGrp="1"/>
          </p:cNvSpPr>
          <p:nvPr>
            <p:ph type="subTitle" idx="2"/>
          </p:nvPr>
        </p:nvSpPr>
        <p:spPr>
          <a:xfrm>
            <a:off x="4523730" y="1172710"/>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01" name="Google Shape;801;p57"/>
          <p:cNvSpPr txBox="1">
            <a:spLocks noGrp="1"/>
          </p:cNvSpPr>
          <p:nvPr>
            <p:ph type="subTitle" idx="3"/>
          </p:nvPr>
        </p:nvSpPr>
        <p:spPr>
          <a:xfrm>
            <a:off x="4523730" y="1905606"/>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02" name="Google Shape;802;p57"/>
          <p:cNvSpPr txBox="1">
            <a:spLocks noGrp="1"/>
          </p:cNvSpPr>
          <p:nvPr>
            <p:ph type="subTitle" idx="4"/>
          </p:nvPr>
        </p:nvSpPr>
        <p:spPr>
          <a:xfrm>
            <a:off x="4523730" y="2127793"/>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03" name="Google Shape;803;p57"/>
          <p:cNvSpPr txBox="1">
            <a:spLocks noGrp="1"/>
          </p:cNvSpPr>
          <p:nvPr>
            <p:ph type="subTitle" idx="5"/>
          </p:nvPr>
        </p:nvSpPr>
        <p:spPr>
          <a:xfrm>
            <a:off x="4523730" y="2859682"/>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04" name="Google Shape;804;p57"/>
          <p:cNvSpPr txBox="1">
            <a:spLocks noGrp="1"/>
          </p:cNvSpPr>
          <p:nvPr>
            <p:ph type="subTitle" idx="6"/>
          </p:nvPr>
        </p:nvSpPr>
        <p:spPr>
          <a:xfrm>
            <a:off x="4523730" y="3081870"/>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05" name="Google Shape;805;p57"/>
          <p:cNvSpPr txBox="1">
            <a:spLocks noGrp="1"/>
          </p:cNvSpPr>
          <p:nvPr>
            <p:ph type="subTitle" idx="7"/>
          </p:nvPr>
        </p:nvSpPr>
        <p:spPr>
          <a:xfrm>
            <a:off x="4523730" y="3808265"/>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06" name="Google Shape;806;p57"/>
          <p:cNvSpPr txBox="1">
            <a:spLocks noGrp="1"/>
          </p:cNvSpPr>
          <p:nvPr>
            <p:ph type="subTitle" idx="8"/>
          </p:nvPr>
        </p:nvSpPr>
        <p:spPr>
          <a:xfrm>
            <a:off x="4523730" y="4030453"/>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31_Custom Layout">
  <p:cSld name="31_Custom Layout">
    <p:bg>
      <p:bgPr>
        <a:blipFill>
          <a:blip r:embed="rId2">
            <a:alphaModFix/>
          </a:blip>
          <a:stretch>
            <a:fillRect/>
          </a:stretch>
        </a:blipFill>
        <a:effectLst/>
      </p:bgPr>
    </p:bg>
    <p:spTree>
      <p:nvGrpSpPr>
        <p:cNvPr id="1" name="Shape 807"/>
        <p:cNvGrpSpPr/>
        <p:nvPr/>
      </p:nvGrpSpPr>
      <p:grpSpPr>
        <a:xfrm>
          <a:off x="0" y="0"/>
          <a:ext cx="0" cy="0"/>
          <a:chOff x="0" y="0"/>
          <a:chExt cx="0" cy="0"/>
        </a:xfrm>
      </p:grpSpPr>
      <p:sp>
        <p:nvSpPr>
          <p:cNvPr id="808" name="Google Shape;808;p58"/>
          <p:cNvSpPr/>
          <p:nvPr/>
        </p:nvSpPr>
        <p:spPr>
          <a:xfrm>
            <a:off x="4124978" y="1670789"/>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09" name="Google Shape;809;p58"/>
          <p:cNvSpPr/>
          <p:nvPr/>
        </p:nvSpPr>
        <p:spPr>
          <a:xfrm>
            <a:off x="4124978" y="2624242"/>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0" name="Google Shape;810;p58"/>
          <p:cNvSpPr/>
          <p:nvPr/>
        </p:nvSpPr>
        <p:spPr>
          <a:xfrm>
            <a:off x="4124978" y="3577694"/>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1" name="Google Shape;811;p58"/>
          <p:cNvSpPr/>
          <p:nvPr/>
        </p:nvSpPr>
        <p:spPr>
          <a:xfrm>
            <a:off x="4124978" y="717337"/>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2" name="Google Shape;812;p58"/>
          <p:cNvSpPr/>
          <p:nvPr/>
        </p:nvSpPr>
        <p:spPr>
          <a:xfrm rot="-5400000">
            <a:off x="3777428" y="1064948"/>
            <a:ext cx="862800" cy="167700"/>
          </a:xfrm>
          <a:prstGeom prst="round2SameRect">
            <a:avLst>
              <a:gd name="adj1" fmla="val 15604"/>
              <a:gd name="adj2" fmla="val 0"/>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13" name="Google Shape;813;p58"/>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814" name="Google Shape;814;p5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815" name="Google Shape;815;p58"/>
          <p:cNvSpPr/>
          <p:nvPr/>
        </p:nvSpPr>
        <p:spPr>
          <a:xfrm rot="-5400000">
            <a:off x="3777428" y="2018400"/>
            <a:ext cx="862800" cy="167700"/>
          </a:xfrm>
          <a:prstGeom prst="round2SameRect">
            <a:avLst>
              <a:gd name="adj1" fmla="val 15604"/>
              <a:gd name="adj2" fmla="val 0"/>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6" name="Google Shape;816;p58"/>
          <p:cNvSpPr/>
          <p:nvPr/>
        </p:nvSpPr>
        <p:spPr>
          <a:xfrm rot="-5400000">
            <a:off x="3777428" y="2971853"/>
            <a:ext cx="862800" cy="167700"/>
          </a:xfrm>
          <a:prstGeom prst="round2SameRect">
            <a:avLst>
              <a:gd name="adj1" fmla="val 15604"/>
              <a:gd name="adj2" fmla="val 0"/>
            </a:avLst>
          </a:prstGeom>
          <a:solidFill>
            <a:schemeClr val="accen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7" name="Google Shape;817;p58"/>
          <p:cNvSpPr/>
          <p:nvPr/>
        </p:nvSpPr>
        <p:spPr>
          <a:xfrm rot="-5400000">
            <a:off x="3777428" y="3925305"/>
            <a:ext cx="862800" cy="167700"/>
          </a:xfrm>
          <a:prstGeom prst="round2SameRect">
            <a:avLst>
              <a:gd name="adj1" fmla="val 15604"/>
              <a:gd name="adj2" fmla="val 0"/>
            </a:avLst>
          </a:prstGeom>
          <a:solidFill>
            <a:schemeClr val="accent3"/>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8" name="Google Shape;818;p58"/>
          <p:cNvSpPr txBox="1">
            <a:spLocks noGrp="1"/>
          </p:cNvSpPr>
          <p:nvPr>
            <p:ph type="subTitle" idx="1"/>
          </p:nvPr>
        </p:nvSpPr>
        <p:spPr>
          <a:xfrm>
            <a:off x="4523730" y="950522"/>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19" name="Google Shape;819;p58"/>
          <p:cNvSpPr txBox="1">
            <a:spLocks noGrp="1"/>
          </p:cNvSpPr>
          <p:nvPr>
            <p:ph type="subTitle" idx="2"/>
          </p:nvPr>
        </p:nvSpPr>
        <p:spPr>
          <a:xfrm>
            <a:off x="4523730" y="1172710"/>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20" name="Google Shape;820;p58"/>
          <p:cNvSpPr txBox="1">
            <a:spLocks noGrp="1"/>
          </p:cNvSpPr>
          <p:nvPr>
            <p:ph type="subTitle" idx="3"/>
          </p:nvPr>
        </p:nvSpPr>
        <p:spPr>
          <a:xfrm>
            <a:off x="4523730" y="1905606"/>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21" name="Google Shape;821;p58"/>
          <p:cNvSpPr txBox="1">
            <a:spLocks noGrp="1"/>
          </p:cNvSpPr>
          <p:nvPr>
            <p:ph type="subTitle" idx="4"/>
          </p:nvPr>
        </p:nvSpPr>
        <p:spPr>
          <a:xfrm>
            <a:off x="4523730" y="2127793"/>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22" name="Google Shape;822;p58"/>
          <p:cNvSpPr txBox="1">
            <a:spLocks noGrp="1"/>
          </p:cNvSpPr>
          <p:nvPr>
            <p:ph type="subTitle" idx="5"/>
          </p:nvPr>
        </p:nvSpPr>
        <p:spPr>
          <a:xfrm>
            <a:off x="4523730" y="2859682"/>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23" name="Google Shape;823;p58"/>
          <p:cNvSpPr txBox="1">
            <a:spLocks noGrp="1"/>
          </p:cNvSpPr>
          <p:nvPr>
            <p:ph type="subTitle" idx="6"/>
          </p:nvPr>
        </p:nvSpPr>
        <p:spPr>
          <a:xfrm>
            <a:off x="4523730" y="3081870"/>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24" name="Google Shape;824;p58"/>
          <p:cNvSpPr txBox="1">
            <a:spLocks noGrp="1"/>
          </p:cNvSpPr>
          <p:nvPr>
            <p:ph type="subTitle" idx="7"/>
          </p:nvPr>
        </p:nvSpPr>
        <p:spPr>
          <a:xfrm>
            <a:off x="4523730" y="3808265"/>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25" name="Google Shape;825;p58"/>
          <p:cNvSpPr txBox="1">
            <a:spLocks noGrp="1"/>
          </p:cNvSpPr>
          <p:nvPr>
            <p:ph type="subTitle" idx="8"/>
          </p:nvPr>
        </p:nvSpPr>
        <p:spPr>
          <a:xfrm>
            <a:off x="4523730" y="4030453"/>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33_Custom Layout">
  <p:cSld name="33_Custom Layout">
    <p:bg>
      <p:bgPr>
        <a:gradFill>
          <a:gsLst>
            <a:gs pos="0">
              <a:srgbClr val="FF001A"/>
            </a:gs>
            <a:gs pos="70000">
              <a:srgbClr val="290051"/>
            </a:gs>
            <a:gs pos="100000">
              <a:srgbClr val="0C0024"/>
            </a:gs>
          </a:gsLst>
          <a:lin ang="13500032" scaled="0"/>
        </a:gradFill>
        <a:effectLst/>
      </p:bgPr>
    </p:bg>
    <p:spTree>
      <p:nvGrpSpPr>
        <p:cNvPr id="1" name="Shape 826"/>
        <p:cNvGrpSpPr/>
        <p:nvPr/>
      </p:nvGrpSpPr>
      <p:grpSpPr>
        <a:xfrm>
          <a:off x="0" y="0"/>
          <a:ext cx="0" cy="0"/>
          <a:chOff x="0" y="0"/>
          <a:chExt cx="0" cy="0"/>
        </a:xfrm>
      </p:grpSpPr>
      <p:pic>
        <p:nvPicPr>
          <p:cNvPr id="827" name="Google Shape;827;p59"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828" name="Google Shape;828;p5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829" name="Google Shape;829;p59"/>
          <p:cNvGrpSpPr/>
          <p:nvPr/>
        </p:nvGrpSpPr>
        <p:grpSpPr>
          <a:xfrm>
            <a:off x="8381796" y="4822425"/>
            <a:ext cx="537710" cy="158585"/>
            <a:chOff x="22351457" y="12859799"/>
            <a:chExt cx="1433894" cy="422893"/>
          </a:xfrm>
        </p:grpSpPr>
        <p:grpSp>
          <p:nvGrpSpPr>
            <p:cNvPr id="830" name="Google Shape;830;p59"/>
            <p:cNvGrpSpPr/>
            <p:nvPr/>
          </p:nvGrpSpPr>
          <p:grpSpPr>
            <a:xfrm>
              <a:off x="22351457" y="12859799"/>
              <a:ext cx="1379787" cy="422893"/>
              <a:chOff x="22351457" y="12859799"/>
              <a:chExt cx="1379787" cy="422893"/>
            </a:xfrm>
          </p:grpSpPr>
          <p:sp>
            <p:nvSpPr>
              <p:cNvPr id="831" name="Google Shape;831;p59"/>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32" name="Google Shape;832;p59"/>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833" name="Google Shape;833;p59"/>
              <p:cNvGrpSpPr/>
              <p:nvPr/>
            </p:nvGrpSpPr>
            <p:grpSpPr>
              <a:xfrm>
                <a:off x="23288552" y="12859801"/>
                <a:ext cx="442692" cy="422765"/>
                <a:chOff x="23288552" y="12859801"/>
                <a:chExt cx="442692" cy="422765"/>
              </a:xfrm>
            </p:grpSpPr>
            <p:grpSp>
              <p:nvGrpSpPr>
                <p:cNvPr id="834" name="Google Shape;834;p59"/>
                <p:cNvGrpSpPr/>
                <p:nvPr/>
              </p:nvGrpSpPr>
              <p:grpSpPr>
                <a:xfrm>
                  <a:off x="23288552" y="12859801"/>
                  <a:ext cx="442692" cy="422765"/>
                  <a:chOff x="23288552" y="12859801"/>
                  <a:chExt cx="442692" cy="422765"/>
                </a:xfrm>
              </p:grpSpPr>
              <p:sp>
                <p:nvSpPr>
                  <p:cNvPr id="835" name="Google Shape;835;p59"/>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36" name="Google Shape;836;p59"/>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37" name="Google Shape;837;p59"/>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838" name="Google Shape;838;p59"/>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39" name="Google Shape;839;p5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840" name="Google Shape;840;p59"/>
          <p:cNvSpPr/>
          <p:nvPr/>
        </p:nvSpPr>
        <p:spPr>
          <a:xfrm>
            <a:off x="4124978" y="1670789"/>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1" name="Google Shape;841;p59"/>
          <p:cNvSpPr/>
          <p:nvPr/>
        </p:nvSpPr>
        <p:spPr>
          <a:xfrm>
            <a:off x="4124978" y="2624242"/>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2" name="Google Shape;842;p59"/>
          <p:cNvSpPr/>
          <p:nvPr/>
        </p:nvSpPr>
        <p:spPr>
          <a:xfrm>
            <a:off x="4124978" y="3577694"/>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3" name="Google Shape;843;p59"/>
          <p:cNvSpPr/>
          <p:nvPr/>
        </p:nvSpPr>
        <p:spPr>
          <a:xfrm>
            <a:off x="4124978" y="717337"/>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4" name="Google Shape;844;p59"/>
          <p:cNvSpPr/>
          <p:nvPr/>
        </p:nvSpPr>
        <p:spPr>
          <a:xfrm rot="-5400000">
            <a:off x="3777428" y="1064948"/>
            <a:ext cx="862800" cy="167700"/>
          </a:xfrm>
          <a:prstGeom prst="round2SameRect">
            <a:avLst>
              <a:gd name="adj1" fmla="val 15604"/>
              <a:gd name="adj2" fmla="val 0"/>
            </a:avLst>
          </a:prstGeom>
          <a:solidFill>
            <a:schemeClr val="accent2"/>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45" name="Google Shape;845;p59"/>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846" name="Google Shape;846;p59"/>
          <p:cNvSpPr/>
          <p:nvPr/>
        </p:nvSpPr>
        <p:spPr>
          <a:xfrm rot="-5400000">
            <a:off x="3777428" y="2018400"/>
            <a:ext cx="862800" cy="167700"/>
          </a:xfrm>
          <a:prstGeom prst="round2SameRect">
            <a:avLst>
              <a:gd name="adj1" fmla="val 15604"/>
              <a:gd name="adj2" fmla="val 0"/>
            </a:avLst>
          </a:prstGeom>
          <a:solidFill>
            <a:srgbClr val="0370FF"/>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7" name="Google Shape;847;p59"/>
          <p:cNvSpPr/>
          <p:nvPr/>
        </p:nvSpPr>
        <p:spPr>
          <a:xfrm rot="-5400000">
            <a:off x="3777428" y="2971853"/>
            <a:ext cx="862800" cy="167700"/>
          </a:xfrm>
          <a:prstGeom prst="round2SameRect">
            <a:avLst>
              <a:gd name="adj1" fmla="val 15604"/>
              <a:gd name="adj2" fmla="val 0"/>
            </a:avLst>
          </a:prstGeom>
          <a:solidFill>
            <a:schemeClr val="accent2"/>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8" name="Google Shape;848;p59"/>
          <p:cNvSpPr/>
          <p:nvPr/>
        </p:nvSpPr>
        <p:spPr>
          <a:xfrm rot="-5400000">
            <a:off x="3777428" y="3925305"/>
            <a:ext cx="862800" cy="167700"/>
          </a:xfrm>
          <a:prstGeom prst="round2SameRect">
            <a:avLst>
              <a:gd name="adj1" fmla="val 15604"/>
              <a:gd name="adj2" fmla="val 0"/>
            </a:avLst>
          </a:prstGeom>
          <a:solidFill>
            <a:schemeClr val="accent2"/>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9" name="Google Shape;849;p59"/>
          <p:cNvSpPr txBox="1">
            <a:spLocks noGrp="1"/>
          </p:cNvSpPr>
          <p:nvPr>
            <p:ph type="subTitle" idx="1"/>
          </p:nvPr>
        </p:nvSpPr>
        <p:spPr>
          <a:xfrm>
            <a:off x="4523730" y="950522"/>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50" name="Google Shape;850;p59"/>
          <p:cNvSpPr txBox="1">
            <a:spLocks noGrp="1"/>
          </p:cNvSpPr>
          <p:nvPr>
            <p:ph type="subTitle" idx="2"/>
          </p:nvPr>
        </p:nvSpPr>
        <p:spPr>
          <a:xfrm>
            <a:off x="4523730" y="1172710"/>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51" name="Google Shape;851;p59"/>
          <p:cNvSpPr txBox="1">
            <a:spLocks noGrp="1"/>
          </p:cNvSpPr>
          <p:nvPr>
            <p:ph type="subTitle" idx="3"/>
          </p:nvPr>
        </p:nvSpPr>
        <p:spPr>
          <a:xfrm>
            <a:off x="4523730" y="1905606"/>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52" name="Google Shape;852;p59"/>
          <p:cNvSpPr txBox="1">
            <a:spLocks noGrp="1"/>
          </p:cNvSpPr>
          <p:nvPr>
            <p:ph type="subTitle" idx="4"/>
          </p:nvPr>
        </p:nvSpPr>
        <p:spPr>
          <a:xfrm>
            <a:off x="4523730" y="2127793"/>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53" name="Google Shape;853;p59"/>
          <p:cNvSpPr txBox="1">
            <a:spLocks noGrp="1"/>
          </p:cNvSpPr>
          <p:nvPr>
            <p:ph type="subTitle" idx="5"/>
          </p:nvPr>
        </p:nvSpPr>
        <p:spPr>
          <a:xfrm>
            <a:off x="4523730" y="2859682"/>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54" name="Google Shape;854;p59"/>
          <p:cNvSpPr txBox="1">
            <a:spLocks noGrp="1"/>
          </p:cNvSpPr>
          <p:nvPr>
            <p:ph type="subTitle" idx="6"/>
          </p:nvPr>
        </p:nvSpPr>
        <p:spPr>
          <a:xfrm>
            <a:off x="4523730" y="3081870"/>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55" name="Google Shape;855;p59"/>
          <p:cNvSpPr txBox="1">
            <a:spLocks noGrp="1"/>
          </p:cNvSpPr>
          <p:nvPr>
            <p:ph type="subTitle" idx="7"/>
          </p:nvPr>
        </p:nvSpPr>
        <p:spPr>
          <a:xfrm>
            <a:off x="4523730" y="3808265"/>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56" name="Google Shape;856;p59"/>
          <p:cNvSpPr txBox="1">
            <a:spLocks noGrp="1"/>
          </p:cNvSpPr>
          <p:nvPr>
            <p:ph type="subTitle" idx="8"/>
          </p:nvPr>
        </p:nvSpPr>
        <p:spPr>
          <a:xfrm>
            <a:off x="4523730" y="4030453"/>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33_Custom Layout 2">
  <p:cSld name="33_Custom Layout_2">
    <p:bg>
      <p:bgPr>
        <a:gradFill>
          <a:gsLst>
            <a:gs pos="0">
              <a:srgbClr val="FF001A"/>
            </a:gs>
            <a:gs pos="70000">
              <a:srgbClr val="290051"/>
            </a:gs>
            <a:gs pos="100000">
              <a:srgbClr val="0C0024"/>
            </a:gs>
          </a:gsLst>
          <a:lin ang="13500032" scaled="0"/>
        </a:gradFill>
        <a:effectLst/>
      </p:bgPr>
    </p:bg>
    <p:spTree>
      <p:nvGrpSpPr>
        <p:cNvPr id="1" name="Shape 857"/>
        <p:cNvGrpSpPr/>
        <p:nvPr/>
      </p:nvGrpSpPr>
      <p:grpSpPr>
        <a:xfrm>
          <a:off x="0" y="0"/>
          <a:ext cx="0" cy="0"/>
          <a:chOff x="0" y="0"/>
          <a:chExt cx="0" cy="0"/>
        </a:xfrm>
      </p:grpSpPr>
      <p:sp>
        <p:nvSpPr>
          <p:cNvPr id="858" name="Google Shape;858;p60"/>
          <p:cNvSpPr>
            <a:spLocks noGrp="1"/>
          </p:cNvSpPr>
          <p:nvPr>
            <p:ph type="pic" idx="2"/>
          </p:nvPr>
        </p:nvSpPr>
        <p:spPr>
          <a:xfrm>
            <a:off x="3688920" y="-4612"/>
            <a:ext cx="4605600" cy="5144100"/>
          </a:xfrm>
          <a:prstGeom prst="rect">
            <a:avLst/>
          </a:prstGeom>
          <a:noFill/>
          <a:ln>
            <a:noFill/>
          </a:ln>
        </p:spPr>
      </p:sp>
      <p:pic>
        <p:nvPicPr>
          <p:cNvPr id="859" name="Google Shape;859;p60" title="corportae deck assets_slide 3 BG masked.png"/>
          <p:cNvPicPr preferRelativeResize="0"/>
          <p:nvPr/>
        </p:nvPicPr>
        <p:blipFill>
          <a:blip r:embed="rId2">
            <a:alphaModFix/>
          </a:blip>
          <a:stretch>
            <a:fillRect/>
          </a:stretch>
        </p:blipFill>
        <p:spPr>
          <a:xfrm>
            <a:off x="15317" y="-337"/>
            <a:ext cx="9143997" cy="5143504"/>
          </a:xfrm>
          <a:prstGeom prst="rect">
            <a:avLst/>
          </a:prstGeom>
          <a:noFill/>
          <a:ln>
            <a:noFill/>
          </a:ln>
        </p:spPr>
      </p:pic>
      <p:sp>
        <p:nvSpPr>
          <p:cNvPr id="860" name="Google Shape;860;p6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861" name="Google Shape;861;p60"/>
          <p:cNvGrpSpPr/>
          <p:nvPr/>
        </p:nvGrpSpPr>
        <p:grpSpPr>
          <a:xfrm>
            <a:off x="8381796" y="4822425"/>
            <a:ext cx="537710" cy="158585"/>
            <a:chOff x="22351457" y="12859799"/>
            <a:chExt cx="1433894" cy="422893"/>
          </a:xfrm>
        </p:grpSpPr>
        <p:grpSp>
          <p:nvGrpSpPr>
            <p:cNvPr id="862" name="Google Shape;862;p60"/>
            <p:cNvGrpSpPr/>
            <p:nvPr/>
          </p:nvGrpSpPr>
          <p:grpSpPr>
            <a:xfrm>
              <a:off x="22351457" y="12859799"/>
              <a:ext cx="1379787" cy="422893"/>
              <a:chOff x="22351457" y="12859799"/>
              <a:chExt cx="1379787" cy="422893"/>
            </a:xfrm>
          </p:grpSpPr>
          <p:sp>
            <p:nvSpPr>
              <p:cNvPr id="863" name="Google Shape;863;p60"/>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64" name="Google Shape;864;p60"/>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865" name="Google Shape;865;p60"/>
              <p:cNvGrpSpPr/>
              <p:nvPr/>
            </p:nvGrpSpPr>
            <p:grpSpPr>
              <a:xfrm>
                <a:off x="23288552" y="12859801"/>
                <a:ext cx="442692" cy="422765"/>
                <a:chOff x="23288552" y="12859801"/>
                <a:chExt cx="442692" cy="422765"/>
              </a:xfrm>
            </p:grpSpPr>
            <p:grpSp>
              <p:nvGrpSpPr>
                <p:cNvPr id="866" name="Google Shape;866;p60"/>
                <p:cNvGrpSpPr/>
                <p:nvPr/>
              </p:nvGrpSpPr>
              <p:grpSpPr>
                <a:xfrm>
                  <a:off x="23288552" y="12859801"/>
                  <a:ext cx="442692" cy="422765"/>
                  <a:chOff x="23288552" y="12859801"/>
                  <a:chExt cx="442692" cy="422765"/>
                </a:xfrm>
              </p:grpSpPr>
              <p:sp>
                <p:nvSpPr>
                  <p:cNvPr id="867" name="Google Shape;867;p60"/>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68" name="Google Shape;868;p60"/>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69" name="Google Shape;869;p60"/>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870" name="Google Shape;870;p60"/>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71" name="Google Shape;871;p60"/>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872" name="Google Shape;872;p60"/>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List of Learning">
  <p:cSld name="33_Custom Layout_1_1">
    <p:bg>
      <p:bgPr>
        <a:blipFill>
          <a:blip r:embed="rId2">
            <a:alphaModFix/>
          </a:blip>
          <a:stretch>
            <a:fillRect/>
          </a:stretch>
        </a:blipFill>
        <a:effectLst/>
      </p:bgPr>
    </p:bg>
    <p:spTree>
      <p:nvGrpSpPr>
        <p:cNvPr id="1" name="Shape 873"/>
        <p:cNvGrpSpPr/>
        <p:nvPr/>
      </p:nvGrpSpPr>
      <p:grpSpPr>
        <a:xfrm>
          <a:off x="0" y="0"/>
          <a:ext cx="0" cy="0"/>
          <a:chOff x="0" y="0"/>
          <a:chExt cx="0" cy="0"/>
        </a:xfrm>
      </p:grpSpPr>
      <p:sp>
        <p:nvSpPr>
          <p:cNvPr id="874" name="Google Shape;874;p6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875" name="Google Shape;875;p61"/>
          <p:cNvGrpSpPr/>
          <p:nvPr/>
        </p:nvGrpSpPr>
        <p:grpSpPr>
          <a:xfrm>
            <a:off x="8381796" y="4822425"/>
            <a:ext cx="537710" cy="158585"/>
            <a:chOff x="22351457" y="12859799"/>
            <a:chExt cx="1433894" cy="422893"/>
          </a:xfrm>
        </p:grpSpPr>
        <p:grpSp>
          <p:nvGrpSpPr>
            <p:cNvPr id="876" name="Google Shape;876;p61"/>
            <p:cNvGrpSpPr/>
            <p:nvPr/>
          </p:nvGrpSpPr>
          <p:grpSpPr>
            <a:xfrm>
              <a:off x="22351457" y="12859799"/>
              <a:ext cx="1379787" cy="422893"/>
              <a:chOff x="22351457" y="12859799"/>
              <a:chExt cx="1379787" cy="422893"/>
            </a:xfrm>
          </p:grpSpPr>
          <p:sp>
            <p:nvSpPr>
              <p:cNvPr id="877" name="Google Shape;877;p61"/>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78" name="Google Shape;878;p61"/>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879" name="Google Shape;879;p61"/>
              <p:cNvGrpSpPr/>
              <p:nvPr/>
            </p:nvGrpSpPr>
            <p:grpSpPr>
              <a:xfrm>
                <a:off x="23288552" y="12859801"/>
                <a:ext cx="442692" cy="422765"/>
                <a:chOff x="23288552" y="12859801"/>
                <a:chExt cx="442692" cy="422765"/>
              </a:xfrm>
            </p:grpSpPr>
            <p:grpSp>
              <p:nvGrpSpPr>
                <p:cNvPr id="880" name="Google Shape;880;p61"/>
                <p:cNvGrpSpPr/>
                <p:nvPr/>
              </p:nvGrpSpPr>
              <p:grpSpPr>
                <a:xfrm>
                  <a:off x="23288552" y="12859801"/>
                  <a:ext cx="442692" cy="422765"/>
                  <a:chOff x="23288552" y="12859801"/>
                  <a:chExt cx="442692" cy="422765"/>
                </a:xfrm>
              </p:grpSpPr>
              <p:sp>
                <p:nvSpPr>
                  <p:cNvPr id="881" name="Google Shape;881;p61"/>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82" name="Google Shape;882;p61"/>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83" name="Google Shape;883;p61"/>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884" name="Google Shape;884;p61"/>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85" name="Google Shape;885;p61"/>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886" name="Google Shape;886;p61"/>
          <p:cNvSpPr txBox="1">
            <a:spLocks noGrp="1"/>
          </p:cNvSpPr>
          <p:nvPr>
            <p:ph type="body" idx="1"/>
          </p:nvPr>
        </p:nvSpPr>
        <p:spPr>
          <a:xfrm>
            <a:off x="837903" y="1806544"/>
            <a:ext cx="4052100" cy="2638800"/>
          </a:xfrm>
          <a:prstGeom prst="rect">
            <a:avLst/>
          </a:prstGeom>
        </p:spPr>
        <p:txBody>
          <a:bodyPr spcFirstLastPara="1" wrap="square" lIns="0" tIns="0" rIns="0" bIns="0" anchor="t" anchorCtr="0">
            <a:noAutofit/>
          </a:bodyPr>
          <a:lstStyle>
            <a:lvl1pPr marL="457200" lvl="0" indent="-292100">
              <a:lnSpc>
                <a:spcPct val="100000"/>
              </a:lnSpc>
              <a:spcBef>
                <a:spcPts val="1900"/>
              </a:spcBef>
              <a:spcAft>
                <a:spcPts val="0"/>
              </a:spcAft>
              <a:buSzPts val="1000"/>
              <a:buChar char="●"/>
              <a:defRPr sz="1400"/>
            </a:lvl1pPr>
            <a:lvl2pPr marL="914400" lvl="1" indent="-292100">
              <a:lnSpc>
                <a:spcPct val="100000"/>
              </a:lnSpc>
              <a:spcBef>
                <a:spcPts val="1900"/>
              </a:spcBef>
              <a:spcAft>
                <a:spcPts val="0"/>
              </a:spcAft>
              <a:buSzPts val="1000"/>
              <a:buChar char="●"/>
              <a:defRPr sz="1400"/>
            </a:lvl2pPr>
            <a:lvl3pPr marL="1371600" lvl="2" indent="-292100">
              <a:lnSpc>
                <a:spcPct val="100000"/>
              </a:lnSpc>
              <a:spcBef>
                <a:spcPts val="1900"/>
              </a:spcBef>
              <a:spcAft>
                <a:spcPts val="0"/>
              </a:spcAft>
              <a:buSzPts val="1000"/>
              <a:buChar char="●"/>
              <a:defRPr sz="1400"/>
            </a:lvl3pPr>
            <a:lvl4pPr marL="1828800" lvl="3" indent="-292100">
              <a:lnSpc>
                <a:spcPct val="100000"/>
              </a:lnSpc>
              <a:spcBef>
                <a:spcPts val="1900"/>
              </a:spcBef>
              <a:spcAft>
                <a:spcPts val="0"/>
              </a:spcAft>
              <a:buSzPts val="1000"/>
              <a:buChar char="●"/>
              <a:defRPr sz="1400"/>
            </a:lvl4pPr>
            <a:lvl5pPr marL="2286000" lvl="4" indent="-292100">
              <a:lnSpc>
                <a:spcPct val="100000"/>
              </a:lnSpc>
              <a:spcBef>
                <a:spcPts val="1900"/>
              </a:spcBef>
              <a:spcAft>
                <a:spcPts val="0"/>
              </a:spcAft>
              <a:buSzPts val="1000"/>
              <a:buChar char="●"/>
              <a:defRPr sz="1400"/>
            </a:lvl5pPr>
            <a:lvl6pPr marL="2743200" lvl="5" indent="-228600">
              <a:lnSpc>
                <a:spcPct val="100000"/>
              </a:lnSpc>
              <a:spcBef>
                <a:spcPts val="1900"/>
              </a:spcBef>
              <a:spcAft>
                <a:spcPts val="0"/>
              </a:spcAft>
              <a:buNone/>
              <a:defRPr sz="100"/>
            </a:lvl6pPr>
            <a:lvl7pPr marL="3200400" lvl="6" indent="-228600">
              <a:lnSpc>
                <a:spcPct val="100000"/>
              </a:lnSpc>
              <a:spcBef>
                <a:spcPts val="1900"/>
              </a:spcBef>
              <a:spcAft>
                <a:spcPts val="0"/>
              </a:spcAft>
              <a:buNone/>
              <a:defRPr sz="100"/>
            </a:lvl7pPr>
            <a:lvl8pPr marL="3657600" lvl="7" indent="-228600">
              <a:lnSpc>
                <a:spcPct val="100000"/>
              </a:lnSpc>
              <a:spcBef>
                <a:spcPts val="1900"/>
              </a:spcBef>
              <a:spcAft>
                <a:spcPts val="0"/>
              </a:spcAft>
              <a:buNone/>
              <a:defRPr sz="100"/>
            </a:lvl8pPr>
            <a:lvl9pPr marL="4114800" lvl="8" indent="-228600">
              <a:lnSpc>
                <a:spcPct val="100000"/>
              </a:lnSpc>
              <a:spcBef>
                <a:spcPts val="1900"/>
              </a:spcBef>
              <a:spcAft>
                <a:spcPts val="1900"/>
              </a:spcAft>
              <a:buNone/>
              <a:defRPr sz="1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34_Custom Layout">
  <p:cSld name="34_Custom Layout">
    <p:bg>
      <p:bgPr>
        <a:blipFill>
          <a:blip r:embed="rId2">
            <a:alphaModFix/>
          </a:blip>
          <a:stretch>
            <a:fillRect/>
          </a:stretch>
        </a:blipFill>
        <a:effectLst/>
      </p:bgPr>
    </p:bg>
    <p:spTree>
      <p:nvGrpSpPr>
        <p:cNvPr id="1" name="Shape 887"/>
        <p:cNvGrpSpPr/>
        <p:nvPr/>
      </p:nvGrpSpPr>
      <p:grpSpPr>
        <a:xfrm>
          <a:off x="0" y="0"/>
          <a:ext cx="0" cy="0"/>
          <a:chOff x="0" y="0"/>
          <a:chExt cx="0" cy="0"/>
        </a:xfrm>
      </p:grpSpPr>
      <p:sp>
        <p:nvSpPr>
          <p:cNvPr id="888" name="Google Shape;888;p62"/>
          <p:cNvSpPr/>
          <p:nvPr/>
        </p:nvSpPr>
        <p:spPr>
          <a:xfrm>
            <a:off x="1061772" y="571500"/>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89" name="Google Shape;889;p62"/>
          <p:cNvSpPr/>
          <p:nvPr/>
        </p:nvSpPr>
        <p:spPr>
          <a:xfrm>
            <a:off x="1061772" y="1526844"/>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90" name="Google Shape;890;p62"/>
          <p:cNvSpPr/>
          <p:nvPr/>
        </p:nvSpPr>
        <p:spPr>
          <a:xfrm>
            <a:off x="1061772" y="2482187"/>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91" name="Google Shape;891;p62"/>
          <p:cNvSpPr/>
          <p:nvPr/>
        </p:nvSpPr>
        <p:spPr>
          <a:xfrm>
            <a:off x="1061772" y="3437531"/>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92" name="Google Shape;892;p62"/>
          <p:cNvSpPr/>
          <p:nvPr/>
        </p:nvSpPr>
        <p:spPr>
          <a:xfrm rot="5400000">
            <a:off x="7142970" y="1404253"/>
            <a:ext cx="862800" cy="1112400"/>
          </a:xfrm>
          <a:prstGeom prst="round2SameRect">
            <a:avLst>
              <a:gd name="adj1" fmla="val 3587"/>
              <a:gd name="adj2" fmla="val 0"/>
            </a:avLst>
          </a:prstGeom>
          <a:gradFill>
            <a:gsLst>
              <a:gs pos="0">
                <a:srgbClr val="470050"/>
              </a:gs>
              <a:gs pos="22000">
                <a:srgbClr val="470050"/>
              </a:gs>
              <a:gs pos="100000">
                <a:srgbClr val="7A003A"/>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93" name="Google Shape;893;p62"/>
          <p:cNvSpPr/>
          <p:nvPr/>
        </p:nvSpPr>
        <p:spPr>
          <a:xfrm rot="5400000">
            <a:off x="7142970" y="2360024"/>
            <a:ext cx="862800" cy="1112400"/>
          </a:xfrm>
          <a:prstGeom prst="round2SameRect">
            <a:avLst>
              <a:gd name="adj1" fmla="val 3587"/>
              <a:gd name="adj2" fmla="val 0"/>
            </a:avLst>
          </a:prstGeom>
          <a:gradFill>
            <a:gsLst>
              <a:gs pos="0">
                <a:srgbClr val="240057"/>
              </a:gs>
              <a:gs pos="22000">
                <a:srgbClr val="240057"/>
              </a:gs>
              <a:gs pos="100000">
                <a:srgbClr val="3D004E"/>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94" name="Google Shape;894;p62"/>
          <p:cNvSpPr/>
          <p:nvPr/>
        </p:nvSpPr>
        <p:spPr>
          <a:xfrm rot="5400000">
            <a:off x="7142970" y="3315795"/>
            <a:ext cx="862800" cy="1112400"/>
          </a:xfrm>
          <a:prstGeom prst="round2SameRect">
            <a:avLst>
              <a:gd name="adj1" fmla="val 3587"/>
              <a:gd name="adj2" fmla="val 0"/>
            </a:avLst>
          </a:prstGeom>
          <a:gradFill>
            <a:gsLst>
              <a:gs pos="0">
                <a:srgbClr val="1A2797"/>
              </a:gs>
              <a:gs pos="22000">
                <a:srgbClr val="1A2797"/>
              </a:gs>
              <a:gs pos="100000">
                <a:srgbClr val="1E0056"/>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95" name="Google Shape;895;p62"/>
          <p:cNvSpPr/>
          <p:nvPr/>
        </p:nvSpPr>
        <p:spPr>
          <a:xfrm rot="5400000">
            <a:off x="7142970" y="448482"/>
            <a:ext cx="862800" cy="1112400"/>
          </a:xfrm>
          <a:prstGeom prst="round2SameRect">
            <a:avLst>
              <a:gd name="adj1" fmla="val 3587"/>
              <a:gd name="adj2" fmla="val 0"/>
            </a:avLst>
          </a:prstGeom>
          <a:gradFill>
            <a:gsLst>
              <a:gs pos="0">
                <a:srgbClr val="8E0038"/>
              </a:gs>
              <a:gs pos="22000">
                <a:srgbClr val="8E0038"/>
              </a:gs>
              <a:gs pos="100000">
                <a:srgbClr val="D70021"/>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96" name="Google Shape;896;p6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897" name="Google Shape;897;p62"/>
          <p:cNvSpPr/>
          <p:nvPr/>
        </p:nvSpPr>
        <p:spPr>
          <a:xfrm rot="-5400000">
            <a:off x="1188072" y="445260"/>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898" name="Google Shape;898;p62"/>
          <p:cNvSpPr txBox="1"/>
          <p:nvPr/>
        </p:nvSpPr>
        <p:spPr>
          <a:xfrm>
            <a:off x="1071246" y="580976"/>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S</a:t>
            </a:r>
            <a:endParaRPr sz="500"/>
          </a:p>
        </p:txBody>
      </p:sp>
      <p:sp>
        <p:nvSpPr>
          <p:cNvPr id="899" name="Google Shape;899;p62"/>
          <p:cNvSpPr/>
          <p:nvPr/>
        </p:nvSpPr>
        <p:spPr>
          <a:xfrm rot="-5400000">
            <a:off x="1188072" y="1400605"/>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900" name="Google Shape;900;p62"/>
          <p:cNvSpPr txBox="1"/>
          <p:nvPr/>
        </p:nvSpPr>
        <p:spPr>
          <a:xfrm>
            <a:off x="1071246" y="1536326"/>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W</a:t>
            </a:r>
            <a:endParaRPr sz="500"/>
          </a:p>
        </p:txBody>
      </p:sp>
      <p:sp>
        <p:nvSpPr>
          <p:cNvPr id="901" name="Google Shape;901;p62"/>
          <p:cNvSpPr/>
          <p:nvPr/>
        </p:nvSpPr>
        <p:spPr>
          <a:xfrm rot="-5400000">
            <a:off x="1188072" y="2355950"/>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902" name="Google Shape;902;p62"/>
          <p:cNvSpPr txBox="1"/>
          <p:nvPr/>
        </p:nvSpPr>
        <p:spPr>
          <a:xfrm>
            <a:off x="1071246" y="2491667"/>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O</a:t>
            </a:r>
            <a:endParaRPr sz="500"/>
          </a:p>
        </p:txBody>
      </p:sp>
      <p:sp>
        <p:nvSpPr>
          <p:cNvPr id="903" name="Google Shape;903;p62"/>
          <p:cNvSpPr/>
          <p:nvPr/>
        </p:nvSpPr>
        <p:spPr>
          <a:xfrm rot="-5400000">
            <a:off x="1188072" y="3311296"/>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904" name="Google Shape;904;p62"/>
          <p:cNvSpPr txBox="1"/>
          <p:nvPr/>
        </p:nvSpPr>
        <p:spPr>
          <a:xfrm>
            <a:off x="1071246" y="3447017"/>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T</a:t>
            </a:r>
            <a:endParaRPr sz="500"/>
          </a:p>
        </p:txBody>
      </p:sp>
      <p:pic>
        <p:nvPicPr>
          <p:cNvPr id="905" name="Google Shape;905;p62"/>
          <p:cNvPicPr preferRelativeResize="0"/>
          <p:nvPr/>
        </p:nvPicPr>
        <p:blipFill rotWithShape="1">
          <a:blip r:embed="rId3">
            <a:alphaModFix/>
          </a:blip>
          <a:srcRect/>
          <a:stretch/>
        </p:blipFill>
        <p:spPr>
          <a:xfrm>
            <a:off x="7383623" y="769138"/>
            <a:ext cx="430623" cy="425837"/>
          </a:xfrm>
          <a:prstGeom prst="rect">
            <a:avLst/>
          </a:prstGeom>
          <a:noFill/>
          <a:ln>
            <a:noFill/>
          </a:ln>
        </p:spPr>
      </p:pic>
      <p:pic>
        <p:nvPicPr>
          <p:cNvPr id="906" name="Google Shape;906;p62"/>
          <p:cNvPicPr preferRelativeResize="0"/>
          <p:nvPr/>
        </p:nvPicPr>
        <p:blipFill rotWithShape="1">
          <a:blip r:embed="rId3">
            <a:alphaModFix/>
          </a:blip>
          <a:srcRect/>
          <a:stretch/>
        </p:blipFill>
        <p:spPr>
          <a:xfrm rot="10800000" flipH="1">
            <a:off x="7383623" y="1811450"/>
            <a:ext cx="430623" cy="425837"/>
          </a:xfrm>
          <a:prstGeom prst="rect">
            <a:avLst/>
          </a:prstGeom>
          <a:noFill/>
          <a:ln>
            <a:noFill/>
          </a:ln>
        </p:spPr>
      </p:pic>
      <p:pic>
        <p:nvPicPr>
          <p:cNvPr id="907" name="Google Shape;907;p62"/>
          <p:cNvPicPr preferRelativeResize="0"/>
          <p:nvPr/>
        </p:nvPicPr>
        <p:blipFill rotWithShape="1">
          <a:blip r:embed="rId4">
            <a:alphaModFix/>
          </a:blip>
          <a:srcRect/>
          <a:stretch/>
        </p:blipFill>
        <p:spPr>
          <a:xfrm>
            <a:off x="7335317" y="2643188"/>
            <a:ext cx="481607" cy="515318"/>
          </a:xfrm>
          <a:prstGeom prst="rect">
            <a:avLst/>
          </a:prstGeom>
          <a:noFill/>
          <a:ln>
            <a:noFill/>
          </a:ln>
        </p:spPr>
      </p:pic>
      <p:pic>
        <p:nvPicPr>
          <p:cNvPr id="908" name="Google Shape;908;p62"/>
          <p:cNvPicPr preferRelativeResize="0"/>
          <p:nvPr/>
        </p:nvPicPr>
        <p:blipFill rotWithShape="1">
          <a:blip r:embed="rId5">
            <a:alphaModFix/>
          </a:blip>
          <a:srcRect/>
          <a:stretch/>
        </p:blipFill>
        <p:spPr>
          <a:xfrm>
            <a:off x="7375869" y="3687351"/>
            <a:ext cx="399258" cy="355965"/>
          </a:xfrm>
          <a:prstGeom prst="rect">
            <a:avLst/>
          </a:prstGeom>
          <a:noFill/>
          <a:ln>
            <a:noFill/>
          </a:ln>
        </p:spPr>
      </p:pic>
      <p:sp>
        <p:nvSpPr>
          <p:cNvPr id="909" name="Google Shape;909;p62"/>
          <p:cNvSpPr txBox="1">
            <a:spLocks noGrp="1"/>
          </p:cNvSpPr>
          <p:nvPr>
            <p:ph type="subTitle" idx="1"/>
          </p:nvPr>
        </p:nvSpPr>
        <p:spPr>
          <a:xfrm>
            <a:off x="2414582" y="803841"/>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910" name="Google Shape;910;p62"/>
          <p:cNvSpPr txBox="1">
            <a:spLocks noGrp="1"/>
          </p:cNvSpPr>
          <p:nvPr>
            <p:ph type="subTitle" idx="2"/>
          </p:nvPr>
        </p:nvSpPr>
        <p:spPr>
          <a:xfrm>
            <a:off x="2414588" y="1045449"/>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
        <p:nvSpPr>
          <p:cNvPr id="911" name="Google Shape;911;p62"/>
          <p:cNvSpPr txBox="1">
            <a:spLocks noGrp="1"/>
          </p:cNvSpPr>
          <p:nvPr>
            <p:ph type="subTitle" idx="3"/>
          </p:nvPr>
        </p:nvSpPr>
        <p:spPr>
          <a:xfrm>
            <a:off x="2414582" y="1770783"/>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912" name="Google Shape;912;p62"/>
          <p:cNvSpPr txBox="1">
            <a:spLocks noGrp="1"/>
          </p:cNvSpPr>
          <p:nvPr>
            <p:ph type="subTitle" idx="4"/>
          </p:nvPr>
        </p:nvSpPr>
        <p:spPr>
          <a:xfrm>
            <a:off x="2414588" y="2012391"/>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
        <p:nvSpPr>
          <p:cNvPr id="913" name="Google Shape;913;p62"/>
          <p:cNvSpPr txBox="1">
            <a:spLocks noGrp="1"/>
          </p:cNvSpPr>
          <p:nvPr>
            <p:ph type="subTitle" idx="5"/>
          </p:nvPr>
        </p:nvSpPr>
        <p:spPr>
          <a:xfrm>
            <a:off x="2414582" y="2717198"/>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914" name="Google Shape;914;p62"/>
          <p:cNvSpPr txBox="1">
            <a:spLocks noGrp="1"/>
          </p:cNvSpPr>
          <p:nvPr>
            <p:ph type="subTitle" idx="6"/>
          </p:nvPr>
        </p:nvSpPr>
        <p:spPr>
          <a:xfrm>
            <a:off x="2414588" y="2958806"/>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
        <p:nvSpPr>
          <p:cNvPr id="915" name="Google Shape;915;p62"/>
          <p:cNvSpPr txBox="1">
            <a:spLocks noGrp="1"/>
          </p:cNvSpPr>
          <p:nvPr>
            <p:ph type="subTitle" idx="7"/>
          </p:nvPr>
        </p:nvSpPr>
        <p:spPr>
          <a:xfrm>
            <a:off x="2414582" y="3681304"/>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916" name="Google Shape;916;p62"/>
          <p:cNvSpPr txBox="1">
            <a:spLocks noGrp="1"/>
          </p:cNvSpPr>
          <p:nvPr>
            <p:ph type="subTitle" idx="8"/>
          </p:nvPr>
        </p:nvSpPr>
        <p:spPr>
          <a:xfrm>
            <a:off x="2414588" y="3922913"/>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35_Custom Layout">
  <p:cSld name="35_Custom Layout">
    <p:bg>
      <p:bgPr>
        <a:blipFill>
          <a:blip r:embed="rId2">
            <a:alphaModFix/>
          </a:blip>
          <a:stretch>
            <a:fillRect/>
          </a:stretch>
        </a:blipFill>
        <a:effectLst/>
      </p:bgPr>
    </p:bg>
    <p:spTree>
      <p:nvGrpSpPr>
        <p:cNvPr id="1" name="Shape 917"/>
        <p:cNvGrpSpPr/>
        <p:nvPr/>
      </p:nvGrpSpPr>
      <p:grpSpPr>
        <a:xfrm>
          <a:off x="0" y="0"/>
          <a:ext cx="0" cy="0"/>
          <a:chOff x="0" y="0"/>
          <a:chExt cx="0" cy="0"/>
        </a:xfrm>
      </p:grpSpPr>
      <p:sp>
        <p:nvSpPr>
          <p:cNvPr id="918" name="Google Shape;918;p63"/>
          <p:cNvSpPr/>
          <p:nvPr/>
        </p:nvSpPr>
        <p:spPr>
          <a:xfrm>
            <a:off x="5054736" y="989409"/>
            <a:ext cx="3168000" cy="468000"/>
          </a:xfrm>
          <a:prstGeom prst="roundRect">
            <a:avLst>
              <a:gd name="adj" fmla="val 11578"/>
            </a:avLst>
          </a:prstGeom>
          <a:gradFill>
            <a:gsLst>
              <a:gs pos="0">
                <a:srgbClr val="9D0032"/>
              </a:gs>
              <a:gs pos="100000">
                <a:srgbClr val="D10025"/>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19" name="Google Shape;919;p63"/>
          <p:cNvSpPr/>
          <p:nvPr/>
        </p:nvSpPr>
        <p:spPr>
          <a:xfrm>
            <a:off x="5054736" y="1545907"/>
            <a:ext cx="3168000" cy="468000"/>
          </a:xfrm>
          <a:prstGeom prst="roundRect">
            <a:avLst>
              <a:gd name="adj" fmla="val 11578"/>
            </a:avLst>
          </a:prstGeom>
          <a:gradFill>
            <a:gsLst>
              <a:gs pos="0">
                <a:srgbClr val="640041"/>
              </a:gs>
              <a:gs pos="100000">
                <a:srgbClr val="880038"/>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20" name="Google Shape;920;p63"/>
          <p:cNvSpPr/>
          <p:nvPr/>
        </p:nvSpPr>
        <p:spPr>
          <a:xfrm>
            <a:off x="5054736" y="2102405"/>
            <a:ext cx="3168000" cy="468000"/>
          </a:xfrm>
          <a:prstGeom prst="roundRect">
            <a:avLst>
              <a:gd name="adj" fmla="val 11578"/>
            </a:avLst>
          </a:prstGeom>
          <a:gradFill>
            <a:gsLst>
              <a:gs pos="0">
                <a:srgbClr val="39004C"/>
              </a:gs>
              <a:gs pos="100000">
                <a:srgbClr val="550045"/>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21" name="Google Shape;921;p63"/>
          <p:cNvSpPr/>
          <p:nvPr/>
        </p:nvSpPr>
        <p:spPr>
          <a:xfrm>
            <a:off x="5054736" y="2658903"/>
            <a:ext cx="3168000" cy="468000"/>
          </a:xfrm>
          <a:prstGeom prst="roundRect">
            <a:avLst>
              <a:gd name="adj" fmla="val 11578"/>
            </a:avLst>
          </a:prstGeom>
          <a:gradFill>
            <a:gsLst>
              <a:gs pos="0">
                <a:srgbClr val="200052"/>
              </a:gs>
              <a:gs pos="100000">
                <a:srgbClr val="2E004F"/>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22" name="Google Shape;922;p63"/>
          <p:cNvSpPr/>
          <p:nvPr/>
        </p:nvSpPr>
        <p:spPr>
          <a:xfrm>
            <a:off x="5054736" y="3215402"/>
            <a:ext cx="3168000" cy="468000"/>
          </a:xfrm>
          <a:prstGeom prst="roundRect">
            <a:avLst>
              <a:gd name="adj" fmla="val 11578"/>
            </a:avLst>
          </a:prstGeom>
          <a:gradFill>
            <a:gsLst>
              <a:gs pos="0">
                <a:srgbClr val="1C0D68"/>
              </a:gs>
              <a:gs pos="100000">
                <a:srgbClr val="1D0053"/>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23" name="Google Shape;923;p63"/>
          <p:cNvSpPr/>
          <p:nvPr/>
        </p:nvSpPr>
        <p:spPr>
          <a:xfrm>
            <a:off x="5054736" y="3771900"/>
            <a:ext cx="3168000" cy="468000"/>
          </a:xfrm>
          <a:prstGeom prst="roundRect">
            <a:avLst>
              <a:gd name="adj" fmla="val 11578"/>
            </a:avLst>
          </a:prstGeom>
          <a:gradFill>
            <a:gsLst>
              <a:gs pos="0">
                <a:srgbClr val="1C63EE"/>
              </a:gs>
              <a:gs pos="100000">
                <a:srgbClr val="1C2188"/>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24" name="Google Shape;924;p63"/>
          <p:cNvSpPr txBox="1">
            <a:spLocks noGrp="1"/>
          </p:cNvSpPr>
          <p:nvPr>
            <p:ph type="title"/>
          </p:nvPr>
        </p:nvSpPr>
        <p:spPr>
          <a:xfrm>
            <a:off x="314534" y="325636"/>
            <a:ext cx="3622800" cy="8688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925" name="Google Shape;925;p6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926" name="Google Shape;926;p63"/>
          <p:cNvSpPr txBox="1">
            <a:spLocks noGrp="1"/>
          </p:cNvSpPr>
          <p:nvPr>
            <p:ph type="body" idx="1"/>
          </p:nvPr>
        </p:nvSpPr>
        <p:spPr>
          <a:xfrm>
            <a:off x="292856" y="2417734"/>
            <a:ext cx="3644400" cy="2101500"/>
          </a:xfrm>
          <a:prstGeom prst="rect">
            <a:avLst/>
          </a:prstGeom>
          <a:noFill/>
          <a:ln>
            <a:noFill/>
          </a:ln>
        </p:spPr>
        <p:txBody>
          <a:bodyPr spcFirstLastPara="1" wrap="square" lIns="0" tIns="0" rIns="0" bIns="0" anchor="t" anchorCtr="0">
            <a:noAutofit/>
          </a:bodyPr>
          <a:lstStyle>
            <a:lvl1pPr marL="457200" lvl="0" indent="-285750" algn="l">
              <a:lnSpc>
                <a:spcPct val="91000"/>
              </a:lnSpc>
              <a:spcBef>
                <a:spcPts val="1300"/>
              </a:spcBef>
              <a:spcAft>
                <a:spcPts val="0"/>
              </a:spcAft>
              <a:buClr>
                <a:srgbClr val="FF0000"/>
              </a:buClr>
              <a:buSzPts val="900"/>
              <a:buChar char="●"/>
              <a:defRPr sz="1000">
                <a:solidFill>
                  <a:schemeClr val="dk1"/>
                </a:solidFill>
              </a:defRPr>
            </a:lvl1pPr>
            <a:lvl2pPr marL="914400" lvl="1" indent="-273050" algn="l">
              <a:lnSpc>
                <a:spcPct val="91000"/>
              </a:lnSpc>
              <a:spcBef>
                <a:spcPts val="1300"/>
              </a:spcBef>
              <a:spcAft>
                <a:spcPts val="0"/>
              </a:spcAft>
              <a:buClr>
                <a:srgbClr val="FF0000"/>
              </a:buClr>
              <a:buSzPts val="700"/>
              <a:buChar char="●"/>
              <a:defRPr sz="700">
                <a:solidFill>
                  <a:schemeClr val="dk1"/>
                </a:solidFill>
              </a:defRPr>
            </a:lvl2pPr>
            <a:lvl3pPr marL="1371600" lvl="2" indent="-266700" algn="l">
              <a:lnSpc>
                <a:spcPct val="91000"/>
              </a:lnSpc>
              <a:spcBef>
                <a:spcPts val="1300"/>
              </a:spcBef>
              <a:spcAft>
                <a:spcPts val="0"/>
              </a:spcAft>
              <a:buClr>
                <a:srgbClr val="FF0000"/>
              </a:buClr>
              <a:buSzPts val="600"/>
              <a:buChar char="●"/>
              <a:defRPr sz="700">
                <a:solidFill>
                  <a:schemeClr val="dk1"/>
                </a:solidFill>
              </a:defRPr>
            </a:lvl3pPr>
            <a:lvl4pPr marL="1828800" lvl="3" indent="-260350" algn="l">
              <a:lnSpc>
                <a:spcPct val="91000"/>
              </a:lnSpc>
              <a:spcBef>
                <a:spcPts val="1300"/>
              </a:spcBef>
              <a:spcAft>
                <a:spcPts val="0"/>
              </a:spcAft>
              <a:buClr>
                <a:srgbClr val="FF0000"/>
              </a:buClr>
              <a:buSzPts val="500"/>
              <a:buChar char="●"/>
              <a:defRPr sz="500">
                <a:solidFill>
                  <a:schemeClr val="dk1"/>
                </a:solidFill>
              </a:defRPr>
            </a:lvl4pPr>
            <a:lvl5pPr marL="2286000" lvl="4" indent="-254000" algn="l">
              <a:lnSpc>
                <a:spcPct val="91000"/>
              </a:lnSpc>
              <a:spcBef>
                <a:spcPts val="1300"/>
              </a:spcBef>
              <a:spcAft>
                <a:spcPts val="0"/>
              </a:spcAft>
              <a:buClr>
                <a:srgbClr val="FF0000"/>
              </a:buClr>
              <a:buSzPts val="400"/>
              <a:buChar char="●"/>
              <a:defRPr sz="400">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pic>
        <p:nvPicPr>
          <p:cNvPr id="927" name="Google Shape;927;p63"/>
          <p:cNvPicPr preferRelativeResize="0"/>
          <p:nvPr/>
        </p:nvPicPr>
        <p:blipFill rotWithShape="1">
          <a:blip r:embed="rId3">
            <a:alphaModFix/>
          </a:blip>
          <a:srcRect/>
          <a:stretch/>
        </p:blipFill>
        <p:spPr>
          <a:xfrm>
            <a:off x="5296158" y="1094051"/>
            <a:ext cx="190719" cy="262238"/>
          </a:xfrm>
          <a:prstGeom prst="rect">
            <a:avLst/>
          </a:prstGeom>
          <a:noFill/>
          <a:ln>
            <a:noFill/>
          </a:ln>
        </p:spPr>
      </p:pic>
      <p:pic>
        <p:nvPicPr>
          <p:cNvPr id="928" name="Google Shape;928;p63"/>
          <p:cNvPicPr preferRelativeResize="0"/>
          <p:nvPr/>
        </p:nvPicPr>
        <p:blipFill rotWithShape="1">
          <a:blip r:embed="rId3">
            <a:alphaModFix/>
          </a:blip>
          <a:srcRect/>
          <a:stretch/>
        </p:blipFill>
        <p:spPr>
          <a:xfrm>
            <a:off x="5296158" y="1650704"/>
            <a:ext cx="190719" cy="262238"/>
          </a:xfrm>
          <a:prstGeom prst="rect">
            <a:avLst/>
          </a:prstGeom>
          <a:noFill/>
          <a:ln>
            <a:noFill/>
          </a:ln>
        </p:spPr>
      </p:pic>
      <p:pic>
        <p:nvPicPr>
          <p:cNvPr id="929" name="Google Shape;929;p63"/>
          <p:cNvPicPr preferRelativeResize="0"/>
          <p:nvPr/>
        </p:nvPicPr>
        <p:blipFill rotWithShape="1">
          <a:blip r:embed="rId3">
            <a:alphaModFix/>
          </a:blip>
          <a:srcRect/>
          <a:stretch/>
        </p:blipFill>
        <p:spPr>
          <a:xfrm>
            <a:off x="5296158" y="2207357"/>
            <a:ext cx="190719" cy="262238"/>
          </a:xfrm>
          <a:prstGeom prst="rect">
            <a:avLst/>
          </a:prstGeom>
          <a:noFill/>
          <a:ln>
            <a:noFill/>
          </a:ln>
        </p:spPr>
      </p:pic>
      <p:pic>
        <p:nvPicPr>
          <p:cNvPr id="930" name="Google Shape;930;p63"/>
          <p:cNvPicPr preferRelativeResize="0"/>
          <p:nvPr/>
        </p:nvPicPr>
        <p:blipFill rotWithShape="1">
          <a:blip r:embed="rId3">
            <a:alphaModFix/>
          </a:blip>
          <a:srcRect/>
          <a:stretch/>
        </p:blipFill>
        <p:spPr>
          <a:xfrm>
            <a:off x="5296158" y="2764010"/>
            <a:ext cx="190719" cy="262238"/>
          </a:xfrm>
          <a:prstGeom prst="rect">
            <a:avLst/>
          </a:prstGeom>
          <a:noFill/>
          <a:ln>
            <a:noFill/>
          </a:ln>
        </p:spPr>
      </p:pic>
      <p:pic>
        <p:nvPicPr>
          <p:cNvPr id="931" name="Google Shape;931;p63"/>
          <p:cNvPicPr preferRelativeResize="0"/>
          <p:nvPr/>
        </p:nvPicPr>
        <p:blipFill rotWithShape="1">
          <a:blip r:embed="rId3">
            <a:alphaModFix/>
          </a:blip>
          <a:srcRect/>
          <a:stretch/>
        </p:blipFill>
        <p:spPr>
          <a:xfrm>
            <a:off x="5296158" y="3320663"/>
            <a:ext cx="190719" cy="262238"/>
          </a:xfrm>
          <a:prstGeom prst="rect">
            <a:avLst/>
          </a:prstGeom>
          <a:noFill/>
          <a:ln>
            <a:noFill/>
          </a:ln>
        </p:spPr>
      </p:pic>
      <p:pic>
        <p:nvPicPr>
          <p:cNvPr id="932" name="Google Shape;932;p63"/>
          <p:cNvPicPr preferRelativeResize="0"/>
          <p:nvPr/>
        </p:nvPicPr>
        <p:blipFill rotWithShape="1">
          <a:blip r:embed="rId3">
            <a:alphaModFix/>
          </a:blip>
          <a:srcRect/>
          <a:stretch/>
        </p:blipFill>
        <p:spPr>
          <a:xfrm>
            <a:off x="5296158" y="3877316"/>
            <a:ext cx="190719" cy="262238"/>
          </a:xfrm>
          <a:prstGeom prst="rect">
            <a:avLst/>
          </a:prstGeom>
          <a:noFill/>
          <a:ln>
            <a:noFill/>
          </a:ln>
        </p:spPr>
      </p:pic>
      <p:sp>
        <p:nvSpPr>
          <p:cNvPr id="933" name="Google Shape;933;p63"/>
          <p:cNvSpPr txBox="1">
            <a:spLocks noGrp="1"/>
          </p:cNvSpPr>
          <p:nvPr>
            <p:ph type="subTitle" idx="2"/>
          </p:nvPr>
        </p:nvSpPr>
        <p:spPr>
          <a:xfrm>
            <a:off x="315390" y="1782601"/>
            <a:ext cx="3348300" cy="4464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Font typeface="Poppins"/>
              <a:buNone/>
              <a:defRPr sz="1500" b="1">
                <a:latin typeface="Poppins"/>
                <a:ea typeface="Poppins"/>
                <a:cs typeface="Poppins"/>
                <a:sym typeface="Poppins"/>
              </a:defRPr>
            </a:lvl1pPr>
            <a:lvl2pPr lvl="1">
              <a:lnSpc>
                <a:spcPct val="95000"/>
              </a:lnSpc>
              <a:spcBef>
                <a:spcPts val="0"/>
              </a:spcBef>
              <a:spcAft>
                <a:spcPts val="0"/>
              </a:spcAft>
              <a:buSzPts val="1500"/>
              <a:buFont typeface="Poppins"/>
              <a:buNone/>
              <a:defRPr sz="1500" b="1">
                <a:latin typeface="Poppins"/>
                <a:ea typeface="Poppins"/>
                <a:cs typeface="Poppins"/>
                <a:sym typeface="Poppins"/>
              </a:defRPr>
            </a:lvl2pPr>
            <a:lvl3pPr lvl="2">
              <a:lnSpc>
                <a:spcPct val="95000"/>
              </a:lnSpc>
              <a:spcBef>
                <a:spcPts val="0"/>
              </a:spcBef>
              <a:spcAft>
                <a:spcPts val="0"/>
              </a:spcAft>
              <a:buSzPts val="1500"/>
              <a:buFont typeface="Poppins"/>
              <a:buNone/>
              <a:defRPr sz="1500" b="1">
                <a:latin typeface="Poppins"/>
                <a:ea typeface="Poppins"/>
                <a:cs typeface="Poppins"/>
                <a:sym typeface="Poppins"/>
              </a:defRPr>
            </a:lvl3pPr>
            <a:lvl4pPr lvl="3">
              <a:lnSpc>
                <a:spcPct val="95000"/>
              </a:lnSpc>
              <a:spcBef>
                <a:spcPts val="0"/>
              </a:spcBef>
              <a:spcAft>
                <a:spcPts val="0"/>
              </a:spcAft>
              <a:buSzPts val="1500"/>
              <a:buFont typeface="Poppins"/>
              <a:buNone/>
              <a:defRPr sz="1500" b="1">
                <a:latin typeface="Poppins"/>
                <a:ea typeface="Poppins"/>
                <a:cs typeface="Poppins"/>
                <a:sym typeface="Poppins"/>
              </a:defRPr>
            </a:lvl4pPr>
            <a:lvl5pPr lvl="4">
              <a:lnSpc>
                <a:spcPct val="95000"/>
              </a:lnSpc>
              <a:spcBef>
                <a:spcPts val="0"/>
              </a:spcBef>
              <a:spcAft>
                <a:spcPts val="0"/>
              </a:spcAft>
              <a:buSzPts val="1500"/>
              <a:buFont typeface="Poppins"/>
              <a:buNone/>
              <a:defRPr sz="1500" b="1">
                <a:latin typeface="Poppins"/>
                <a:ea typeface="Poppins"/>
                <a:cs typeface="Poppins"/>
                <a:sym typeface="Poppins"/>
              </a:defRPr>
            </a:lvl5pPr>
            <a:lvl6pPr lvl="5">
              <a:lnSpc>
                <a:spcPct val="95000"/>
              </a:lnSpc>
              <a:spcBef>
                <a:spcPts val="0"/>
              </a:spcBef>
              <a:spcAft>
                <a:spcPts val="0"/>
              </a:spcAft>
              <a:buSzPts val="1500"/>
              <a:buFont typeface="Poppins"/>
              <a:buNone/>
              <a:defRPr sz="1500" b="1">
                <a:latin typeface="Poppins"/>
                <a:ea typeface="Poppins"/>
                <a:cs typeface="Poppins"/>
                <a:sym typeface="Poppins"/>
              </a:defRPr>
            </a:lvl6pPr>
            <a:lvl7pPr lvl="6">
              <a:lnSpc>
                <a:spcPct val="95000"/>
              </a:lnSpc>
              <a:spcBef>
                <a:spcPts val="0"/>
              </a:spcBef>
              <a:spcAft>
                <a:spcPts val="0"/>
              </a:spcAft>
              <a:buSzPts val="1500"/>
              <a:buFont typeface="Poppins"/>
              <a:buNone/>
              <a:defRPr sz="1500" b="1">
                <a:latin typeface="Poppins"/>
                <a:ea typeface="Poppins"/>
                <a:cs typeface="Poppins"/>
                <a:sym typeface="Poppins"/>
              </a:defRPr>
            </a:lvl7pPr>
            <a:lvl8pPr lvl="7">
              <a:lnSpc>
                <a:spcPct val="95000"/>
              </a:lnSpc>
              <a:spcBef>
                <a:spcPts val="0"/>
              </a:spcBef>
              <a:spcAft>
                <a:spcPts val="0"/>
              </a:spcAft>
              <a:buSzPts val="1500"/>
              <a:buFont typeface="Poppins"/>
              <a:buNone/>
              <a:defRPr sz="1500" b="1">
                <a:latin typeface="Poppins"/>
                <a:ea typeface="Poppins"/>
                <a:cs typeface="Poppins"/>
                <a:sym typeface="Poppins"/>
              </a:defRPr>
            </a:lvl8pPr>
            <a:lvl9pPr lvl="8">
              <a:lnSpc>
                <a:spcPct val="95000"/>
              </a:lnSpc>
              <a:spcBef>
                <a:spcPts val="0"/>
              </a:spcBef>
              <a:spcAft>
                <a:spcPts val="0"/>
              </a:spcAft>
              <a:buSzPts val="1500"/>
              <a:buFont typeface="Poppins"/>
              <a:buNone/>
              <a:defRPr sz="1500" b="1">
                <a:latin typeface="Poppins"/>
                <a:ea typeface="Poppins"/>
                <a:cs typeface="Poppins"/>
                <a:sym typeface="Poppins"/>
              </a:defRPr>
            </a:lvl9pPr>
          </a:lstStyle>
          <a:p>
            <a:endParaRPr/>
          </a:p>
        </p:txBody>
      </p:sp>
      <p:sp>
        <p:nvSpPr>
          <p:cNvPr id="934" name="Google Shape;934;p63"/>
          <p:cNvSpPr txBox="1">
            <a:spLocks noGrp="1"/>
          </p:cNvSpPr>
          <p:nvPr>
            <p:ph type="subTitle" idx="3"/>
          </p:nvPr>
        </p:nvSpPr>
        <p:spPr>
          <a:xfrm>
            <a:off x="5054754" y="367978"/>
            <a:ext cx="3168000" cy="1872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935" name="Google Shape;935;p63"/>
          <p:cNvSpPr txBox="1">
            <a:spLocks noGrp="1"/>
          </p:cNvSpPr>
          <p:nvPr>
            <p:ph type="subTitle" idx="4"/>
          </p:nvPr>
        </p:nvSpPr>
        <p:spPr>
          <a:xfrm>
            <a:off x="5794833" y="1136644"/>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36" name="Google Shape;936;p63"/>
          <p:cNvSpPr txBox="1">
            <a:spLocks noGrp="1"/>
          </p:cNvSpPr>
          <p:nvPr>
            <p:ph type="subTitle" idx="5"/>
          </p:nvPr>
        </p:nvSpPr>
        <p:spPr>
          <a:xfrm>
            <a:off x="5794833" y="168626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37" name="Google Shape;937;p63"/>
          <p:cNvSpPr txBox="1">
            <a:spLocks noGrp="1"/>
          </p:cNvSpPr>
          <p:nvPr>
            <p:ph type="subTitle" idx="6"/>
          </p:nvPr>
        </p:nvSpPr>
        <p:spPr>
          <a:xfrm>
            <a:off x="5794833" y="2248253"/>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38" name="Google Shape;938;p63"/>
          <p:cNvSpPr txBox="1">
            <a:spLocks noGrp="1"/>
          </p:cNvSpPr>
          <p:nvPr>
            <p:ph type="subTitle" idx="7"/>
          </p:nvPr>
        </p:nvSpPr>
        <p:spPr>
          <a:xfrm>
            <a:off x="5794833" y="2788269"/>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39" name="Google Shape;939;p63"/>
          <p:cNvSpPr txBox="1">
            <a:spLocks noGrp="1"/>
          </p:cNvSpPr>
          <p:nvPr>
            <p:ph type="subTitle" idx="8"/>
          </p:nvPr>
        </p:nvSpPr>
        <p:spPr>
          <a:xfrm>
            <a:off x="5794833" y="3361256"/>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40" name="Google Shape;940;p63"/>
          <p:cNvSpPr txBox="1">
            <a:spLocks noGrp="1"/>
          </p:cNvSpPr>
          <p:nvPr>
            <p:ph type="subTitle" idx="9"/>
          </p:nvPr>
        </p:nvSpPr>
        <p:spPr>
          <a:xfrm>
            <a:off x="5794833" y="391795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36_Custom Layout">
  <p:cSld name="36_Custom Layout">
    <p:bg>
      <p:bgPr>
        <a:blipFill>
          <a:blip r:embed="rId2">
            <a:alphaModFix/>
          </a:blip>
          <a:stretch>
            <a:fillRect/>
          </a:stretch>
        </a:blipFill>
        <a:effectLst/>
      </p:bgPr>
    </p:bg>
    <p:spTree>
      <p:nvGrpSpPr>
        <p:cNvPr id="1" name="Shape 941"/>
        <p:cNvGrpSpPr/>
        <p:nvPr/>
      </p:nvGrpSpPr>
      <p:grpSpPr>
        <a:xfrm>
          <a:off x="0" y="0"/>
          <a:ext cx="0" cy="0"/>
          <a:chOff x="0" y="0"/>
          <a:chExt cx="0" cy="0"/>
        </a:xfrm>
      </p:grpSpPr>
      <p:sp>
        <p:nvSpPr>
          <p:cNvPr id="942" name="Google Shape;942;p64"/>
          <p:cNvSpPr/>
          <p:nvPr/>
        </p:nvSpPr>
        <p:spPr>
          <a:xfrm>
            <a:off x="5054736" y="989409"/>
            <a:ext cx="3168000" cy="468000"/>
          </a:xfrm>
          <a:prstGeom prst="roundRect">
            <a:avLst>
              <a:gd name="adj" fmla="val 11578"/>
            </a:avLst>
          </a:prstGeom>
          <a:solidFill>
            <a:srgbClr val="980024"/>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43" name="Google Shape;943;p64"/>
          <p:cNvSpPr/>
          <p:nvPr/>
        </p:nvSpPr>
        <p:spPr>
          <a:xfrm>
            <a:off x="5054736" y="1545907"/>
            <a:ext cx="3168000" cy="468000"/>
          </a:xfrm>
          <a:prstGeom prst="roundRect">
            <a:avLst>
              <a:gd name="adj" fmla="val 11578"/>
            </a:avLst>
          </a:prstGeom>
          <a:solidFill>
            <a:srgbClr val="DB042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44" name="Google Shape;944;p64"/>
          <p:cNvSpPr/>
          <p:nvPr/>
        </p:nvSpPr>
        <p:spPr>
          <a:xfrm>
            <a:off x="5054736" y="2102405"/>
            <a:ext cx="3168000" cy="468000"/>
          </a:xfrm>
          <a:prstGeom prst="roundRect">
            <a:avLst>
              <a:gd name="adj" fmla="val 11578"/>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45" name="Google Shape;945;p64"/>
          <p:cNvSpPr/>
          <p:nvPr/>
        </p:nvSpPr>
        <p:spPr>
          <a:xfrm>
            <a:off x="5054736" y="2658903"/>
            <a:ext cx="3168000" cy="468000"/>
          </a:xfrm>
          <a:prstGeom prst="roundRect">
            <a:avLst>
              <a:gd name="adj" fmla="val 11578"/>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46" name="Google Shape;946;p64"/>
          <p:cNvSpPr/>
          <p:nvPr/>
        </p:nvSpPr>
        <p:spPr>
          <a:xfrm>
            <a:off x="5054736" y="3215402"/>
            <a:ext cx="3168000" cy="468000"/>
          </a:xfrm>
          <a:prstGeom prst="roundRect">
            <a:avLst>
              <a:gd name="adj" fmla="val 11578"/>
            </a:avLst>
          </a:prstGeom>
          <a:solidFill>
            <a:srgbClr val="7785B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47" name="Google Shape;947;p64"/>
          <p:cNvSpPr/>
          <p:nvPr/>
        </p:nvSpPr>
        <p:spPr>
          <a:xfrm>
            <a:off x="5054736" y="3771900"/>
            <a:ext cx="3168000" cy="468000"/>
          </a:xfrm>
          <a:prstGeom prst="roundRect">
            <a:avLst>
              <a:gd name="adj" fmla="val 11578"/>
            </a:avLst>
          </a:prstGeom>
          <a:solidFill>
            <a:srgbClr val="5A688D"/>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48" name="Google Shape;948;p64"/>
          <p:cNvSpPr txBox="1">
            <a:spLocks noGrp="1"/>
          </p:cNvSpPr>
          <p:nvPr>
            <p:ph type="title"/>
          </p:nvPr>
        </p:nvSpPr>
        <p:spPr>
          <a:xfrm>
            <a:off x="314534" y="325636"/>
            <a:ext cx="3622800" cy="8688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949" name="Google Shape;949;p6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950" name="Google Shape;950;p64"/>
          <p:cNvPicPr preferRelativeResize="0"/>
          <p:nvPr/>
        </p:nvPicPr>
        <p:blipFill rotWithShape="1">
          <a:blip r:embed="rId3">
            <a:alphaModFix/>
          </a:blip>
          <a:srcRect/>
          <a:stretch/>
        </p:blipFill>
        <p:spPr>
          <a:xfrm>
            <a:off x="5296158" y="1094051"/>
            <a:ext cx="190719" cy="262238"/>
          </a:xfrm>
          <a:prstGeom prst="rect">
            <a:avLst/>
          </a:prstGeom>
          <a:noFill/>
          <a:ln>
            <a:noFill/>
          </a:ln>
        </p:spPr>
      </p:pic>
      <p:pic>
        <p:nvPicPr>
          <p:cNvPr id="951" name="Google Shape;951;p64"/>
          <p:cNvPicPr preferRelativeResize="0"/>
          <p:nvPr/>
        </p:nvPicPr>
        <p:blipFill rotWithShape="1">
          <a:blip r:embed="rId3">
            <a:alphaModFix/>
          </a:blip>
          <a:srcRect/>
          <a:stretch/>
        </p:blipFill>
        <p:spPr>
          <a:xfrm>
            <a:off x="5296158" y="1650704"/>
            <a:ext cx="190719" cy="262238"/>
          </a:xfrm>
          <a:prstGeom prst="rect">
            <a:avLst/>
          </a:prstGeom>
          <a:noFill/>
          <a:ln>
            <a:noFill/>
          </a:ln>
        </p:spPr>
      </p:pic>
      <p:pic>
        <p:nvPicPr>
          <p:cNvPr id="952" name="Google Shape;952;p64"/>
          <p:cNvPicPr preferRelativeResize="0"/>
          <p:nvPr/>
        </p:nvPicPr>
        <p:blipFill rotWithShape="1">
          <a:blip r:embed="rId3">
            <a:alphaModFix/>
          </a:blip>
          <a:srcRect/>
          <a:stretch/>
        </p:blipFill>
        <p:spPr>
          <a:xfrm>
            <a:off x="5296158" y="2207357"/>
            <a:ext cx="190719" cy="262238"/>
          </a:xfrm>
          <a:prstGeom prst="rect">
            <a:avLst/>
          </a:prstGeom>
          <a:noFill/>
          <a:ln>
            <a:noFill/>
          </a:ln>
        </p:spPr>
      </p:pic>
      <p:pic>
        <p:nvPicPr>
          <p:cNvPr id="953" name="Google Shape;953;p64"/>
          <p:cNvPicPr preferRelativeResize="0"/>
          <p:nvPr/>
        </p:nvPicPr>
        <p:blipFill rotWithShape="1">
          <a:blip r:embed="rId3">
            <a:alphaModFix/>
          </a:blip>
          <a:srcRect/>
          <a:stretch/>
        </p:blipFill>
        <p:spPr>
          <a:xfrm>
            <a:off x="5296158" y="2764010"/>
            <a:ext cx="190719" cy="262238"/>
          </a:xfrm>
          <a:prstGeom prst="rect">
            <a:avLst/>
          </a:prstGeom>
          <a:noFill/>
          <a:ln>
            <a:noFill/>
          </a:ln>
        </p:spPr>
      </p:pic>
      <p:pic>
        <p:nvPicPr>
          <p:cNvPr id="954" name="Google Shape;954;p64"/>
          <p:cNvPicPr preferRelativeResize="0"/>
          <p:nvPr/>
        </p:nvPicPr>
        <p:blipFill rotWithShape="1">
          <a:blip r:embed="rId3">
            <a:alphaModFix/>
          </a:blip>
          <a:srcRect/>
          <a:stretch/>
        </p:blipFill>
        <p:spPr>
          <a:xfrm>
            <a:off x="5296158" y="3320663"/>
            <a:ext cx="190719" cy="262238"/>
          </a:xfrm>
          <a:prstGeom prst="rect">
            <a:avLst/>
          </a:prstGeom>
          <a:noFill/>
          <a:ln>
            <a:noFill/>
          </a:ln>
        </p:spPr>
      </p:pic>
      <p:pic>
        <p:nvPicPr>
          <p:cNvPr id="955" name="Google Shape;955;p64"/>
          <p:cNvPicPr preferRelativeResize="0"/>
          <p:nvPr/>
        </p:nvPicPr>
        <p:blipFill rotWithShape="1">
          <a:blip r:embed="rId3">
            <a:alphaModFix/>
          </a:blip>
          <a:srcRect/>
          <a:stretch/>
        </p:blipFill>
        <p:spPr>
          <a:xfrm>
            <a:off x="5296158" y="3877316"/>
            <a:ext cx="190719" cy="262238"/>
          </a:xfrm>
          <a:prstGeom prst="rect">
            <a:avLst/>
          </a:prstGeom>
          <a:noFill/>
          <a:ln>
            <a:noFill/>
          </a:ln>
        </p:spPr>
      </p:pic>
      <p:sp>
        <p:nvSpPr>
          <p:cNvPr id="956" name="Google Shape;956;p64"/>
          <p:cNvSpPr txBox="1">
            <a:spLocks noGrp="1"/>
          </p:cNvSpPr>
          <p:nvPr>
            <p:ph type="body" idx="1"/>
          </p:nvPr>
        </p:nvSpPr>
        <p:spPr>
          <a:xfrm>
            <a:off x="292856" y="2417734"/>
            <a:ext cx="3644400" cy="2101500"/>
          </a:xfrm>
          <a:prstGeom prst="rect">
            <a:avLst/>
          </a:prstGeom>
          <a:noFill/>
          <a:ln>
            <a:noFill/>
          </a:ln>
        </p:spPr>
        <p:txBody>
          <a:bodyPr spcFirstLastPara="1" wrap="square" lIns="0" tIns="0" rIns="0" bIns="0" anchor="t" anchorCtr="0">
            <a:noAutofit/>
          </a:bodyPr>
          <a:lstStyle>
            <a:lvl1pPr marL="457200" lvl="0" indent="-285750" algn="l">
              <a:lnSpc>
                <a:spcPct val="91000"/>
              </a:lnSpc>
              <a:spcBef>
                <a:spcPts val="1300"/>
              </a:spcBef>
              <a:spcAft>
                <a:spcPts val="0"/>
              </a:spcAft>
              <a:buClr>
                <a:srgbClr val="FF0000"/>
              </a:buClr>
              <a:buSzPts val="900"/>
              <a:buChar char="●"/>
              <a:defRPr sz="1000">
                <a:solidFill>
                  <a:schemeClr val="dk1"/>
                </a:solidFill>
              </a:defRPr>
            </a:lvl1pPr>
            <a:lvl2pPr marL="914400" lvl="1" indent="-273050" algn="l">
              <a:lnSpc>
                <a:spcPct val="91000"/>
              </a:lnSpc>
              <a:spcBef>
                <a:spcPts val="1300"/>
              </a:spcBef>
              <a:spcAft>
                <a:spcPts val="0"/>
              </a:spcAft>
              <a:buClr>
                <a:srgbClr val="FF0000"/>
              </a:buClr>
              <a:buSzPts val="700"/>
              <a:buChar char="●"/>
              <a:defRPr sz="700">
                <a:solidFill>
                  <a:schemeClr val="dk1"/>
                </a:solidFill>
              </a:defRPr>
            </a:lvl2pPr>
            <a:lvl3pPr marL="1371600" lvl="2" indent="-266700" algn="l">
              <a:lnSpc>
                <a:spcPct val="91000"/>
              </a:lnSpc>
              <a:spcBef>
                <a:spcPts val="1300"/>
              </a:spcBef>
              <a:spcAft>
                <a:spcPts val="0"/>
              </a:spcAft>
              <a:buClr>
                <a:srgbClr val="FF0000"/>
              </a:buClr>
              <a:buSzPts val="600"/>
              <a:buChar char="●"/>
              <a:defRPr sz="700">
                <a:solidFill>
                  <a:schemeClr val="dk1"/>
                </a:solidFill>
              </a:defRPr>
            </a:lvl3pPr>
            <a:lvl4pPr marL="1828800" lvl="3" indent="-260350" algn="l">
              <a:lnSpc>
                <a:spcPct val="91000"/>
              </a:lnSpc>
              <a:spcBef>
                <a:spcPts val="1300"/>
              </a:spcBef>
              <a:spcAft>
                <a:spcPts val="0"/>
              </a:spcAft>
              <a:buClr>
                <a:srgbClr val="FF0000"/>
              </a:buClr>
              <a:buSzPts val="500"/>
              <a:buChar char="●"/>
              <a:defRPr sz="500">
                <a:solidFill>
                  <a:schemeClr val="dk1"/>
                </a:solidFill>
              </a:defRPr>
            </a:lvl4pPr>
            <a:lvl5pPr marL="2286000" lvl="4" indent="-254000" algn="l">
              <a:lnSpc>
                <a:spcPct val="91000"/>
              </a:lnSpc>
              <a:spcBef>
                <a:spcPts val="1300"/>
              </a:spcBef>
              <a:spcAft>
                <a:spcPts val="0"/>
              </a:spcAft>
              <a:buClr>
                <a:srgbClr val="FF0000"/>
              </a:buClr>
              <a:buSzPts val="400"/>
              <a:buChar char="●"/>
              <a:defRPr sz="400">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957" name="Google Shape;957;p64"/>
          <p:cNvSpPr txBox="1">
            <a:spLocks noGrp="1"/>
          </p:cNvSpPr>
          <p:nvPr>
            <p:ph type="subTitle" idx="2"/>
          </p:nvPr>
        </p:nvSpPr>
        <p:spPr>
          <a:xfrm>
            <a:off x="5794833" y="1136644"/>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58" name="Google Shape;958;p64"/>
          <p:cNvSpPr txBox="1">
            <a:spLocks noGrp="1"/>
          </p:cNvSpPr>
          <p:nvPr>
            <p:ph type="subTitle" idx="3"/>
          </p:nvPr>
        </p:nvSpPr>
        <p:spPr>
          <a:xfrm>
            <a:off x="5794833" y="168626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59" name="Google Shape;959;p64"/>
          <p:cNvSpPr txBox="1">
            <a:spLocks noGrp="1"/>
          </p:cNvSpPr>
          <p:nvPr>
            <p:ph type="subTitle" idx="4"/>
          </p:nvPr>
        </p:nvSpPr>
        <p:spPr>
          <a:xfrm>
            <a:off x="5794833" y="2248253"/>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60" name="Google Shape;960;p64"/>
          <p:cNvSpPr txBox="1">
            <a:spLocks noGrp="1"/>
          </p:cNvSpPr>
          <p:nvPr>
            <p:ph type="subTitle" idx="5"/>
          </p:nvPr>
        </p:nvSpPr>
        <p:spPr>
          <a:xfrm>
            <a:off x="5794833" y="2788269"/>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61" name="Google Shape;961;p64"/>
          <p:cNvSpPr txBox="1">
            <a:spLocks noGrp="1"/>
          </p:cNvSpPr>
          <p:nvPr>
            <p:ph type="subTitle" idx="6"/>
          </p:nvPr>
        </p:nvSpPr>
        <p:spPr>
          <a:xfrm>
            <a:off x="5794833" y="3361256"/>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62" name="Google Shape;962;p64"/>
          <p:cNvSpPr txBox="1">
            <a:spLocks noGrp="1"/>
          </p:cNvSpPr>
          <p:nvPr>
            <p:ph type="subTitle" idx="7"/>
          </p:nvPr>
        </p:nvSpPr>
        <p:spPr>
          <a:xfrm>
            <a:off x="5794833" y="391795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63" name="Google Shape;963;p64"/>
          <p:cNvSpPr txBox="1">
            <a:spLocks noGrp="1"/>
          </p:cNvSpPr>
          <p:nvPr>
            <p:ph type="subTitle" idx="8"/>
          </p:nvPr>
        </p:nvSpPr>
        <p:spPr>
          <a:xfrm>
            <a:off x="315390" y="1782601"/>
            <a:ext cx="3348300" cy="4464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500"/>
              <a:buFont typeface="Poppins"/>
              <a:buNone/>
              <a:defRPr sz="1500" b="1">
                <a:latin typeface="Poppins"/>
                <a:ea typeface="Poppins"/>
                <a:cs typeface="Poppins"/>
                <a:sym typeface="Poppins"/>
              </a:defRPr>
            </a:lvl1pPr>
            <a:lvl2pPr lvl="1">
              <a:lnSpc>
                <a:spcPct val="95000"/>
              </a:lnSpc>
              <a:spcBef>
                <a:spcPts val="1300"/>
              </a:spcBef>
              <a:spcAft>
                <a:spcPts val="0"/>
              </a:spcAft>
              <a:buSzPts val="1500"/>
              <a:buFont typeface="Poppins"/>
              <a:buNone/>
              <a:defRPr sz="1500" b="1">
                <a:latin typeface="Poppins"/>
                <a:ea typeface="Poppins"/>
                <a:cs typeface="Poppins"/>
                <a:sym typeface="Poppins"/>
              </a:defRPr>
            </a:lvl2pPr>
            <a:lvl3pPr lvl="2">
              <a:lnSpc>
                <a:spcPct val="95000"/>
              </a:lnSpc>
              <a:spcBef>
                <a:spcPts val="1300"/>
              </a:spcBef>
              <a:spcAft>
                <a:spcPts val="0"/>
              </a:spcAft>
              <a:buSzPts val="1500"/>
              <a:buFont typeface="Poppins"/>
              <a:buNone/>
              <a:defRPr sz="1500" b="1">
                <a:latin typeface="Poppins"/>
                <a:ea typeface="Poppins"/>
                <a:cs typeface="Poppins"/>
                <a:sym typeface="Poppins"/>
              </a:defRPr>
            </a:lvl3pPr>
            <a:lvl4pPr lvl="3">
              <a:lnSpc>
                <a:spcPct val="95000"/>
              </a:lnSpc>
              <a:spcBef>
                <a:spcPts val="1300"/>
              </a:spcBef>
              <a:spcAft>
                <a:spcPts val="0"/>
              </a:spcAft>
              <a:buSzPts val="1500"/>
              <a:buFont typeface="Poppins"/>
              <a:buNone/>
              <a:defRPr sz="1500" b="1">
                <a:latin typeface="Poppins"/>
                <a:ea typeface="Poppins"/>
                <a:cs typeface="Poppins"/>
                <a:sym typeface="Poppins"/>
              </a:defRPr>
            </a:lvl4pPr>
            <a:lvl5pPr lvl="4">
              <a:lnSpc>
                <a:spcPct val="95000"/>
              </a:lnSpc>
              <a:spcBef>
                <a:spcPts val="1300"/>
              </a:spcBef>
              <a:spcAft>
                <a:spcPts val="0"/>
              </a:spcAft>
              <a:buSzPts val="1500"/>
              <a:buFont typeface="Poppins"/>
              <a:buNone/>
              <a:defRPr sz="1500" b="1">
                <a:latin typeface="Poppins"/>
                <a:ea typeface="Poppins"/>
                <a:cs typeface="Poppins"/>
                <a:sym typeface="Poppins"/>
              </a:defRPr>
            </a:lvl5pPr>
            <a:lvl6pPr lvl="5">
              <a:lnSpc>
                <a:spcPct val="95000"/>
              </a:lnSpc>
              <a:spcBef>
                <a:spcPts val="1300"/>
              </a:spcBef>
              <a:spcAft>
                <a:spcPts val="0"/>
              </a:spcAft>
              <a:buSzPts val="1500"/>
              <a:buFont typeface="Poppins"/>
              <a:buNone/>
              <a:defRPr sz="1500" b="1">
                <a:latin typeface="Poppins"/>
                <a:ea typeface="Poppins"/>
                <a:cs typeface="Poppins"/>
                <a:sym typeface="Poppins"/>
              </a:defRPr>
            </a:lvl6pPr>
            <a:lvl7pPr lvl="6">
              <a:lnSpc>
                <a:spcPct val="95000"/>
              </a:lnSpc>
              <a:spcBef>
                <a:spcPts val="1300"/>
              </a:spcBef>
              <a:spcAft>
                <a:spcPts val="0"/>
              </a:spcAft>
              <a:buSzPts val="1500"/>
              <a:buFont typeface="Poppins"/>
              <a:buNone/>
              <a:defRPr sz="1500" b="1">
                <a:latin typeface="Poppins"/>
                <a:ea typeface="Poppins"/>
                <a:cs typeface="Poppins"/>
                <a:sym typeface="Poppins"/>
              </a:defRPr>
            </a:lvl7pPr>
            <a:lvl8pPr lvl="7">
              <a:lnSpc>
                <a:spcPct val="95000"/>
              </a:lnSpc>
              <a:spcBef>
                <a:spcPts val="1300"/>
              </a:spcBef>
              <a:spcAft>
                <a:spcPts val="0"/>
              </a:spcAft>
              <a:buSzPts val="1500"/>
              <a:buFont typeface="Poppins"/>
              <a:buNone/>
              <a:defRPr sz="1500" b="1">
                <a:latin typeface="Poppins"/>
                <a:ea typeface="Poppins"/>
                <a:cs typeface="Poppins"/>
                <a:sym typeface="Poppins"/>
              </a:defRPr>
            </a:lvl8pPr>
            <a:lvl9pPr lvl="8">
              <a:lnSpc>
                <a:spcPct val="95000"/>
              </a:lnSpc>
              <a:spcBef>
                <a:spcPts val="1300"/>
              </a:spcBef>
              <a:spcAft>
                <a:spcPts val="0"/>
              </a:spcAft>
              <a:buSzPts val="1500"/>
              <a:buFont typeface="Poppins"/>
              <a:buNone/>
              <a:defRPr sz="1500" b="1">
                <a:latin typeface="Poppins"/>
                <a:ea typeface="Poppins"/>
                <a:cs typeface="Poppins"/>
                <a:sym typeface="Poppins"/>
              </a:defRPr>
            </a:lvl9pPr>
          </a:lstStyle>
          <a:p>
            <a:endParaRPr/>
          </a:p>
        </p:txBody>
      </p:sp>
      <p:sp>
        <p:nvSpPr>
          <p:cNvPr id="964" name="Google Shape;964;p64"/>
          <p:cNvSpPr txBox="1">
            <a:spLocks noGrp="1"/>
          </p:cNvSpPr>
          <p:nvPr>
            <p:ph type="subTitle" idx="9"/>
          </p:nvPr>
        </p:nvSpPr>
        <p:spPr>
          <a:xfrm>
            <a:off x="5054754" y="367978"/>
            <a:ext cx="3168000" cy="1872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37_Custom Layout">
  <p:cSld name="37_Custom Layout">
    <p:bg>
      <p:bgPr>
        <a:blipFill>
          <a:blip r:embed="rId2">
            <a:alphaModFix/>
          </a:blip>
          <a:stretch>
            <a:fillRect/>
          </a:stretch>
        </a:blipFill>
        <a:effectLst/>
      </p:bgPr>
    </p:bg>
    <p:spTree>
      <p:nvGrpSpPr>
        <p:cNvPr id="1" name="Shape 965"/>
        <p:cNvGrpSpPr/>
        <p:nvPr/>
      </p:nvGrpSpPr>
      <p:grpSpPr>
        <a:xfrm>
          <a:off x="0" y="0"/>
          <a:ext cx="0" cy="0"/>
          <a:chOff x="0" y="0"/>
          <a:chExt cx="0" cy="0"/>
        </a:xfrm>
      </p:grpSpPr>
      <p:sp>
        <p:nvSpPr>
          <p:cNvPr id="966" name="Google Shape;966;p65"/>
          <p:cNvSpPr/>
          <p:nvPr/>
        </p:nvSpPr>
        <p:spPr>
          <a:xfrm rot="10800000">
            <a:off x="1305453" y="1135482"/>
            <a:ext cx="3222600" cy="3318300"/>
          </a:xfrm>
          <a:prstGeom prst="roundRect">
            <a:avLst>
              <a:gd name="adj" fmla="val 2260"/>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67" name="Google Shape;967;p65"/>
          <p:cNvSpPr/>
          <p:nvPr/>
        </p:nvSpPr>
        <p:spPr>
          <a:xfrm rot="10800000">
            <a:off x="4614955" y="1135482"/>
            <a:ext cx="3222600" cy="3318300"/>
          </a:xfrm>
          <a:prstGeom prst="roundRect">
            <a:avLst>
              <a:gd name="adj" fmla="val 2260"/>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968" name="Google Shape;968;p65"/>
          <p:cNvPicPr preferRelativeResize="0"/>
          <p:nvPr/>
        </p:nvPicPr>
        <p:blipFill rotWithShape="1">
          <a:blip r:embed="rId3">
            <a:alphaModFix/>
          </a:blip>
          <a:srcRect/>
          <a:stretch/>
        </p:blipFill>
        <p:spPr>
          <a:xfrm>
            <a:off x="4612406" y="1950413"/>
            <a:ext cx="3225146" cy="11905"/>
          </a:xfrm>
          <a:prstGeom prst="rect">
            <a:avLst/>
          </a:prstGeom>
          <a:noFill/>
          <a:ln>
            <a:noFill/>
          </a:ln>
        </p:spPr>
      </p:pic>
      <p:sp>
        <p:nvSpPr>
          <p:cNvPr id="969" name="Google Shape;969;p65"/>
          <p:cNvSpPr txBox="1">
            <a:spLocks noGrp="1"/>
          </p:cNvSpPr>
          <p:nvPr>
            <p:ph type="title"/>
          </p:nvPr>
        </p:nvSpPr>
        <p:spPr>
          <a:xfrm>
            <a:off x="32559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970" name="Google Shape;970;p6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971" name="Google Shape;971;p65"/>
          <p:cNvPicPr preferRelativeResize="0"/>
          <p:nvPr/>
        </p:nvPicPr>
        <p:blipFill rotWithShape="1">
          <a:blip r:embed="rId4">
            <a:alphaModFix/>
          </a:blip>
          <a:srcRect/>
          <a:stretch/>
        </p:blipFill>
        <p:spPr>
          <a:xfrm>
            <a:off x="1483070" y="2207816"/>
            <a:ext cx="126983" cy="126983"/>
          </a:xfrm>
          <a:prstGeom prst="rect">
            <a:avLst/>
          </a:prstGeom>
          <a:noFill/>
          <a:ln>
            <a:noFill/>
          </a:ln>
        </p:spPr>
      </p:pic>
      <p:pic>
        <p:nvPicPr>
          <p:cNvPr id="972" name="Google Shape;972;p65"/>
          <p:cNvPicPr preferRelativeResize="0"/>
          <p:nvPr/>
        </p:nvPicPr>
        <p:blipFill rotWithShape="1">
          <a:blip r:embed="rId4">
            <a:alphaModFix/>
          </a:blip>
          <a:srcRect/>
          <a:stretch/>
        </p:blipFill>
        <p:spPr>
          <a:xfrm>
            <a:off x="1483070" y="2581503"/>
            <a:ext cx="126983" cy="126983"/>
          </a:xfrm>
          <a:prstGeom prst="rect">
            <a:avLst/>
          </a:prstGeom>
          <a:noFill/>
          <a:ln>
            <a:noFill/>
          </a:ln>
        </p:spPr>
      </p:pic>
      <p:pic>
        <p:nvPicPr>
          <p:cNvPr id="973" name="Google Shape;973;p65"/>
          <p:cNvPicPr preferRelativeResize="0"/>
          <p:nvPr/>
        </p:nvPicPr>
        <p:blipFill rotWithShape="1">
          <a:blip r:embed="rId4">
            <a:alphaModFix/>
          </a:blip>
          <a:srcRect/>
          <a:stretch/>
        </p:blipFill>
        <p:spPr>
          <a:xfrm>
            <a:off x="1483070" y="2953999"/>
            <a:ext cx="126983" cy="126983"/>
          </a:xfrm>
          <a:prstGeom prst="rect">
            <a:avLst/>
          </a:prstGeom>
          <a:noFill/>
          <a:ln>
            <a:noFill/>
          </a:ln>
        </p:spPr>
      </p:pic>
      <p:pic>
        <p:nvPicPr>
          <p:cNvPr id="974" name="Google Shape;974;p65"/>
          <p:cNvPicPr preferRelativeResize="0"/>
          <p:nvPr/>
        </p:nvPicPr>
        <p:blipFill rotWithShape="1">
          <a:blip r:embed="rId4">
            <a:alphaModFix/>
          </a:blip>
          <a:srcRect/>
          <a:stretch/>
        </p:blipFill>
        <p:spPr>
          <a:xfrm>
            <a:off x="1483070" y="3326496"/>
            <a:ext cx="126983" cy="126983"/>
          </a:xfrm>
          <a:prstGeom prst="rect">
            <a:avLst/>
          </a:prstGeom>
          <a:noFill/>
          <a:ln>
            <a:noFill/>
          </a:ln>
        </p:spPr>
      </p:pic>
      <p:pic>
        <p:nvPicPr>
          <p:cNvPr id="975" name="Google Shape;975;p65"/>
          <p:cNvPicPr preferRelativeResize="0"/>
          <p:nvPr/>
        </p:nvPicPr>
        <p:blipFill rotWithShape="1">
          <a:blip r:embed="rId4">
            <a:alphaModFix/>
          </a:blip>
          <a:srcRect/>
          <a:stretch/>
        </p:blipFill>
        <p:spPr>
          <a:xfrm>
            <a:off x="1483070" y="3698993"/>
            <a:ext cx="126983" cy="126983"/>
          </a:xfrm>
          <a:prstGeom prst="rect">
            <a:avLst/>
          </a:prstGeom>
          <a:noFill/>
          <a:ln>
            <a:noFill/>
          </a:ln>
        </p:spPr>
      </p:pic>
      <p:pic>
        <p:nvPicPr>
          <p:cNvPr id="976" name="Google Shape;976;p65"/>
          <p:cNvPicPr preferRelativeResize="0"/>
          <p:nvPr/>
        </p:nvPicPr>
        <p:blipFill rotWithShape="1">
          <a:blip r:embed="rId4">
            <a:alphaModFix/>
          </a:blip>
          <a:srcRect/>
          <a:stretch/>
        </p:blipFill>
        <p:spPr>
          <a:xfrm>
            <a:off x="1483070" y="4071489"/>
            <a:ext cx="126983" cy="126983"/>
          </a:xfrm>
          <a:prstGeom prst="rect">
            <a:avLst/>
          </a:prstGeom>
          <a:noFill/>
          <a:ln>
            <a:noFill/>
          </a:ln>
        </p:spPr>
      </p:pic>
      <p:pic>
        <p:nvPicPr>
          <p:cNvPr id="977" name="Google Shape;977;p65"/>
          <p:cNvPicPr preferRelativeResize="0"/>
          <p:nvPr/>
        </p:nvPicPr>
        <p:blipFill rotWithShape="1">
          <a:blip r:embed="rId5">
            <a:alphaModFix/>
          </a:blip>
          <a:srcRect/>
          <a:stretch/>
        </p:blipFill>
        <p:spPr>
          <a:xfrm>
            <a:off x="4798242" y="2206923"/>
            <a:ext cx="129857" cy="129857"/>
          </a:xfrm>
          <a:prstGeom prst="rect">
            <a:avLst/>
          </a:prstGeom>
          <a:noFill/>
          <a:ln>
            <a:noFill/>
          </a:ln>
        </p:spPr>
      </p:pic>
      <p:pic>
        <p:nvPicPr>
          <p:cNvPr id="978" name="Google Shape;978;p65"/>
          <p:cNvPicPr preferRelativeResize="0"/>
          <p:nvPr/>
        </p:nvPicPr>
        <p:blipFill rotWithShape="1">
          <a:blip r:embed="rId5">
            <a:alphaModFix/>
          </a:blip>
          <a:srcRect/>
          <a:stretch/>
        </p:blipFill>
        <p:spPr>
          <a:xfrm>
            <a:off x="4798242" y="2579122"/>
            <a:ext cx="129857" cy="129857"/>
          </a:xfrm>
          <a:prstGeom prst="rect">
            <a:avLst/>
          </a:prstGeom>
          <a:noFill/>
          <a:ln>
            <a:noFill/>
          </a:ln>
        </p:spPr>
      </p:pic>
      <p:pic>
        <p:nvPicPr>
          <p:cNvPr id="979" name="Google Shape;979;p65"/>
          <p:cNvPicPr preferRelativeResize="0"/>
          <p:nvPr/>
        </p:nvPicPr>
        <p:blipFill rotWithShape="1">
          <a:blip r:embed="rId5">
            <a:alphaModFix/>
          </a:blip>
          <a:srcRect/>
          <a:stretch/>
        </p:blipFill>
        <p:spPr>
          <a:xfrm>
            <a:off x="4798242" y="2950428"/>
            <a:ext cx="129857" cy="129857"/>
          </a:xfrm>
          <a:prstGeom prst="rect">
            <a:avLst/>
          </a:prstGeom>
          <a:noFill/>
          <a:ln>
            <a:noFill/>
          </a:ln>
        </p:spPr>
      </p:pic>
      <p:pic>
        <p:nvPicPr>
          <p:cNvPr id="980" name="Google Shape;980;p65"/>
          <p:cNvPicPr preferRelativeResize="0"/>
          <p:nvPr/>
        </p:nvPicPr>
        <p:blipFill rotWithShape="1">
          <a:blip r:embed="rId5">
            <a:alphaModFix/>
          </a:blip>
          <a:srcRect/>
          <a:stretch/>
        </p:blipFill>
        <p:spPr>
          <a:xfrm>
            <a:off x="4798242" y="3323622"/>
            <a:ext cx="129857" cy="129857"/>
          </a:xfrm>
          <a:prstGeom prst="rect">
            <a:avLst/>
          </a:prstGeom>
          <a:noFill/>
          <a:ln>
            <a:noFill/>
          </a:ln>
        </p:spPr>
      </p:pic>
      <p:pic>
        <p:nvPicPr>
          <p:cNvPr id="981" name="Google Shape;981;p65"/>
          <p:cNvPicPr preferRelativeResize="0"/>
          <p:nvPr/>
        </p:nvPicPr>
        <p:blipFill rotWithShape="1">
          <a:blip r:embed="rId5">
            <a:alphaModFix/>
          </a:blip>
          <a:srcRect/>
          <a:stretch/>
        </p:blipFill>
        <p:spPr>
          <a:xfrm>
            <a:off x="4798242" y="3696816"/>
            <a:ext cx="129857" cy="129857"/>
          </a:xfrm>
          <a:prstGeom prst="rect">
            <a:avLst/>
          </a:prstGeom>
          <a:noFill/>
          <a:ln>
            <a:noFill/>
          </a:ln>
        </p:spPr>
      </p:pic>
      <p:pic>
        <p:nvPicPr>
          <p:cNvPr id="982" name="Google Shape;982;p65"/>
          <p:cNvPicPr preferRelativeResize="0"/>
          <p:nvPr/>
        </p:nvPicPr>
        <p:blipFill rotWithShape="1">
          <a:blip r:embed="rId5">
            <a:alphaModFix/>
          </a:blip>
          <a:srcRect/>
          <a:stretch/>
        </p:blipFill>
        <p:spPr>
          <a:xfrm>
            <a:off x="4798242" y="4067722"/>
            <a:ext cx="129857" cy="129857"/>
          </a:xfrm>
          <a:prstGeom prst="rect">
            <a:avLst/>
          </a:prstGeom>
          <a:noFill/>
          <a:ln>
            <a:noFill/>
          </a:ln>
        </p:spPr>
      </p:pic>
      <p:pic>
        <p:nvPicPr>
          <p:cNvPr id="983" name="Google Shape;983;p65"/>
          <p:cNvPicPr preferRelativeResize="0"/>
          <p:nvPr/>
        </p:nvPicPr>
        <p:blipFill rotWithShape="1">
          <a:blip r:embed="rId3">
            <a:alphaModFix/>
          </a:blip>
          <a:srcRect/>
          <a:stretch/>
        </p:blipFill>
        <p:spPr>
          <a:xfrm>
            <a:off x="1305354" y="1950413"/>
            <a:ext cx="3225146" cy="11905"/>
          </a:xfrm>
          <a:prstGeom prst="rect">
            <a:avLst/>
          </a:prstGeom>
          <a:noFill/>
          <a:ln>
            <a:noFill/>
          </a:ln>
        </p:spPr>
      </p:pic>
      <p:sp>
        <p:nvSpPr>
          <p:cNvPr id="984" name="Google Shape;984;p65"/>
          <p:cNvSpPr txBox="1">
            <a:spLocks noGrp="1"/>
          </p:cNvSpPr>
          <p:nvPr>
            <p:ph type="subTitle" idx="1"/>
          </p:nvPr>
        </p:nvSpPr>
        <p:spPr>
          <a:xfrm>
            <a:off x="1694133" y="2200144"/>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5" name="Google Shape;985;p65"/>
          <p:cNvSpPr txBox="1">
            <a:spLocks noGrp="1"/>
          </p:cNvSpPr>
          <p:nvPr>
            <p:ph type="subTitle" idx="2"/>
          </p:nvPr>
        </p:nvSpPr>
        <p:spPr>
          <a:xfrm>
            <a:off x="1694133" y="2576432"/>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6" name="Google Shape;986;p65"/>
          <p:cNvSpPr txBox="1">
            <a:spLocks noGrp="1"/>
          </p:cNvSpPr>
          <p:nvPr>
            <p:ph type="subTitle" idx="3"/>
          </p:nvPr>
        </p:nvSpPr>
        <p:spPr>
          <a:xfrm>
            <a:off x="1694133" y="294953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7" name="Google Shape;987;p65"/>
          <p:cNvSpPr txBox="1">
            <a:spLocks noGrp="1"/>
          </p:cNvSpPr>
          <p:nvPr>
            <p:ph type="subTitle" idx="4"/>
          </p:nvPr>
        </p:nvSpPr>
        <p:spPr>
          <a:xfrm>
            <a:off x="1694133" y="3325818"/>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8" name="Google Shape;988;p65"/>
          <p:cNvSpPr txBox="1">
            <a:spLocks noGrp="1"/>
          </p:cNvSpPr>
          <p:nvPr>
            <p:ph type="subTitle" idx="5"/>
          </p:nvPr>
        </p:nvSpPr>
        <p:spPr>
          <a:xfrm>
            <a:off x="1694133" y="3708421"/>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9" name="Google Shape;989;p65"/>
          <p:cNvSpPr txBox="1">
            <a:spLocks noGrp="1"/>
          </p:cNvSpPr>
          <p:nvPr>
            <p:ph type="subTitle" idx="6"/>
          </p:nvPr>
        </p:nvSpPr>
        <p:spPr>
          <a:xfrm>
            <a:off x="1694133" y="408471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90" name="Google Shape;990;p65"/>
          <p:cNvSpPr txBox="1">
            <a:spLocks noGrp="1"/>
          </p:cNvSpPr>
          <p:nvPr>
            <p:ph type="subTitle" idx="7"/>
          </p:nvPr>
        </p:nvSpPr>
        <p:spPr>
          <a:xfrm>
            <a:off x="5012144" y="2200144"/>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91" name="Google Shape;991;p65"/>
          <p:cNvSpPr txBox="1">
            <a:spLocks noGrp="1"/>
          </p:cNvSpPr>
          <p:nvPr>
            <p:ph type="subTitle" idx="8"/>
          </p:nvPr>
        </p:nvSpPr>
        <p:spPr>
          <a:xfrm>
            <a:off x="5012144" y="2576432"/>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92" name="Google Shape;992;p65"/>
          <p:cNvSpPr txBox="1">
            <a:spLocks noGrp="1"/>
          </p:cNvSpPr>
          <p:nvPr>
            <p:ph type="subTitle" idx="9"/>
          </p:nvPr>
        </p:nvSpPr>
        <p:spPr>
          <a:xfrm>
            <a:off x="5012144" y="294953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93" name="Google Shape;993;p65"/>
          <p:cNvSpPr txBox="1">
            <a:spLocks noGrp="1"/>
          </p:cNvSpPr>
          <p:nvPr>
            <p:ph type="subTitle" idx="13"/>
          </p:nvPr>
        </p:nvSpPr>
        <p:spPr>
          <a:xfrm>
            <a:off x="5012144" y="3325818"/>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94" name="Google Shape;994;p65"/>
          <p:cNvSpPr txBox="1">
            <a:spLocks noGrp="1"/>
          </p:cNvSpPr>
          <p:nvPr>
            <p:ph type="subTitle" idx="14"/>
          </p:nvPr>
        </p:nvSpPr>
        <p:spPr>
          <a:xfrm>
            <a:off x="5012144" y="3708421"/>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95" name="Google Shape;995;p65"/>
          <p:cNvSpPr txBox="1">
            <a:spLocks noGrp="1"/>
          </p:cNvSpPr>
          <p:nvPr>
            <p:ph type="subTitle" idx="15"/>
          </p:nvPr>
        </p:nvSpPr>
        <p:spPr>
          <a:xfrm>
            <a:off x="5012144" y="408471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96" name="Google Shape;996;p65"/>
          <p:cNvSpPr txBox="1">
            <a:spLocks noGrp="1"/>
          </p:cNvSpPr>
          <p:nvPr>
            <p:ph type="subTitle" idx="16"/>
          </p:nvPr>
        </p:nvSpPr>
        <p:spPr>
          <a:xfrm>
            <a:off x="1479196" y="1377767"/>
            <a:ext cx="2732100" cy="552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None/>
              <a:defRPr sz="1300"/>
            </a:lvl2pPr>
            <a:lvl3pPr lvl="2">
              <a:spcBef>
                <a:spcPts val="1300"/>
              </a:spcBef>
              <a:spcAft>
                <a:spcPts val="0"/>
              </a:spcAft>
              <a:buSzPts val="1300"/>
              <a:buNone/>
              <a:defRPr sz="1300"/>
            </a:lvl3pPr>
            <a:lvl4pPr lvl="3">
              <a:spcBef>
                <a:spcPts val="1300"/>
              </a:spcBef>
              <a:spcAft>
                <a:spcPts val="0"/>
              </a:spcAft>
              <a:buSzPts val="1300"/>
              <a:buNone/>
              <a:defRPr sz="1300"/>
            </a:lvl4pPr>
            <a:lvl5pPr lvl="4">
              <a:spcBef>
                <a:spcPts val="1300"/>
              </a:spcBef>
              <a:spcAft>
                <a:spcPts val="0"/>
              </a:spcAft>
              <a:buSzPts val="1300"/>
              <a:buNone/>
              <a:defRPr sz="1300"/>
            </a:lvl5pPr>
            <a:lvl6pPr lvl="5">
              <a:spcBef>
                <a:spcPts val="400"/>
              </a:spcBef>
              <a:spcAft>
                <a:spcPts val="0"/>
              </a:spcAft>
              <a:buSzPts val="1300"/>
              <a:buNone/>
              <a:defRPr sz="1300"/>
            </a:lvl6pPr>
            <a:lvl7pPr lvl="6">
              <a:spcBef>
                <a:spcPts val="400"/>
              </a:spcBef>
              <a:spcAft>
                <a:spcPts val="0"/>
              </a:spcAft>
              <a:buSzPts val="1300"/>
              <a:buNone/>
              <a:defRPr sz="1300"/>
            </a:lvl7pPr>
            <a:lvl8pPr lvl="7">
              <a:spcBef>
                <a:spcPts val="400"/>
              </a:spcBef>
              <a:spcAft>
                <a:spcPts val="0"/>
              </a:spcAft>
              <a:buSzPts val="1300"/>
              <a:buNone/>
              <a:defRPr sz="1300"/>
            </a:lvl8pPr>
            <a:lvl9pPr lvl="8">
              <a:spcBef>
                <a:spcPts val="400"/>
              </a:spcBef>
              <a:spcAft>
                <a:spcPts val="0"/>
              </a:spcAft>
              <a:buSzPts val="1300"/>
              <a:buNone/>
              <a:defRPr sz="1300"/>
            </a:lvl9pPr>
          </a:lstStyle>
          <a:p>
            <a:endParaRPr/>
          </a:p>
        </p:txBody>
      </p:sp>
      <p:sp>
        <p:nvSpPr>
          <p:cNvPr id="997" name="Google Shape;997;p65"/>
          <p:cNvSpPr txBox="1">
            <a:spLocks noGrp="1"/>
          </p:cNvSpPr>
          <p:nvPr>
            <p:ph type="subTitle" idx="17"/>
          </p:nvPr>
        </p:nvSpPr>
        <p:spPr>
          <a:xfrm>
            <a:off x="4797346" y="1377767"/>
            <a:ext cx="2732100" cy="552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None/>
              <a:defRPr sz="1300"/>
            </a:lvl2pPr>
            <a:lvl3pPr lvl="2">
              <a:spcBef>
                <a:spcPts val="1300"/>
              </a:spcBef>
              <a:spcAft>
                <a:spcPts val="0"/>
              </a:spcAft>
              <a:buSzPts val="1300"/>
              <a:buNone/>
              <a:defRPr sz="1300"/>
            </a:lvl3pPr>
            <a:lvl4pPr lvl="3">
              <a:spcBef>
                <a:spcPts val="1300"/>
              </a:spcBef>
              <a:spcAft>
                <a:spcPts val="0"/>
              </a:spcAft>
              <a:buSzPts val="1300"/>
              <a:buNone/>
              <a:defRPr sz="1300"/>
            </a:lvl4pPr>
            <a:lvl5pPr lvl="4">
              <a:spcBef>
                <a:spcPts val="1300"/>
              </a:spcBef>
              <a:spcAft>
                <a:spcPts val="0"/>
              </a:spcAft>
              <a:buSzPts val="1300"/>
              <a:buNone/>
              <a:defRPr sz="1300"/>
            </a:lvl5pPr>
            <a:lvl6pPr lvl="5">
              <a:spcBef>
                <a:spcPts val="400"/>
              </a:spcBef>
              <a:spcAft>
                <a:spcPts val="0"/>
              </a:spcAft>
              <a:buSzPts val="1300"/>
              <a:buNone/>
              <a:defRPr sz="1300"/>
            </a:lvl6pPr>
            <a:lvl7pPr lvl="6">
              <a:spcBef>
                <a:spcPts val="400"/>
              </a:spcBef>
              <a:spcAft>
                <a:spcPts val="0"/>
              </a:spcAft>
              <a:buSzPts val="1300"/>
              <a:buNone/>
              <a:defRPr sz="1300"/>
            </a:lvl7pPr>
            <a:lvl8pPr lvl="7">
              <a:spcBef>
                <a:spcPts val="400"/>
              </a:spcBef>
              <a:spcAft>
                <a:spcPts val="0"/>
              </a:spcAft>
              <a:buSzPts val="1300"/>
              <a:buNone/>
              <a:defRPr sz="1300"/>
            </a:lvl8pPr>
            <a:lvl9pPr lvl="8">
              <a:spcBef>
                <a:spcPts val="400"/>
              </a:spcBef>
              <a:spcAft>
                <a:spcPts val="0"/>
              </a:spcAft>
              <a:buSzPts val="1300"/>
              <a:buNone/>
              <a:defRPr sz="1300"/>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38_Custom Layout">
  <p:cSld name="38_Custom Layout">
    <p:bg>
      <p:bgPr>
        <a:blipFill>
          <a:blip r:embed="rId2">
            <a:alphaModFix/>
          </a:blip>
          <a:stretch>
            <a:fillRect/>
          </a:stretch>
        </a:blipFill>
        <a:effectLst/>
      </p:bgPr>
    </p:bg>
    <p:spTree>
      <p:nvGrpSpPr>
        <p:cNvPr id="1" name="Shape 998"/>
        <p:cNvGrpSpPr/>
        <p:nvPr/>
      </p:nvGrpSpPr>
      <p:grpSpPr>
        <a:xfrm>
          <a:off x="0" y="0"/>
          <a:ext cx="0" cy="0"/>
          <a:chOff x="0" y="0"/>
          <a:chExt cx="0" cy="0"/>
        </a:xfrm>
      </p:grpSpPr>
      <p:sp>
        <p:nvSpPr>
          <p:cNvPr id="999" name="Google Shape;999;p66"/>
          <p:cNvSpPr txBox="1">
            <a:spLocks noGrp="1"/>
          </p:cNvSpPr>
          <p:nvPr>
            <p:ph type="title"/>
          </p:nvPr>
        </p:nvSpPr>
        <p:spPr>
          <a:xfrm>
            <a:off x="314540" y="347756"/>
            <a:ext cx="85032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000" name="Google Shape;1000;p6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1001" name="Google Shape;1001;p66"/>
          <p:cNvPicPr preferRelativeResize="0"/>
          <p:nvPr/>
        </p:nvPicPr>
        <p:blipFill rotWithShape="1">
          <a:blip r:embed="rId3">
            <a:alphaModFix/>
          </a:blip>
          <a:srcRect/>
          <a:stretch/>
        </p:blipFill>
        <p:spPr>
          <a:xfrm>
            <a:off x="308398" y="1192870"/>
            <a:ext cx="4726410" cy="7143"/>
          </a:xfrm>
          <a:prstGeom prst="rect">
            <a:avLst/>
          </a:prstGeom>
          <a:noFill/>
          <a:ln>
            <a:noFill/>
          </a:ln>
        </p:spPr>
      </p:pic>
      <p:pic>
        <p:nvPicPr>
          <p:cNvPr id="1002" name="Google Shape;1002;p66"/>
          <p:cNvPicPr preferRelativeResize="0"/>
          <p:nvPr/>
        </p:nvPicPr>
        <p:blipFill rotWithShape="1">
          <a:blip r:embed="rId3">
            <a:alphaModFix/>
          </a:blip>
          <a:srcRect/>
          <a:stretch/>
        </p:blipFill>
        <p:spPr>
          <a:xfrm>
            <a:off x="308398" y="2188463"/>
            <a:ext cx="4726410" cy="7143"/>
          </a:xfrm>
          <a:prstGeom prst="rect">
            <a:avLst/>
          </a:prstGeom>
          <a:noFill/>
          <a:ln>
            <a:noFill/>
          </a:ln>
        </p:spPr>
      </p:pic>
      <p:pic>
        <p:nvPicPr>
          <p:cNvPr id="1003" name="Google Shape;1003;p66"/>
          <p:cNvPicPr preferRelativeResize="0"/>
          <p:nvPr/>
        </p:nvPicPr>
        <p:blipFill rotWithShape="1">
          <a:blip r:embed="rId3">
            <a:alphaModFix/>
          </a:blip>
          <a:srcRect/>
          <a:stretch/>
        </p:blipFill>
        <p:spPr>
          <a:xfrm>
            <a:off x="308398" y="3189934"/>
            <a:ext cx="4726410" cy="7143"/>
          </a:xfrm>
          <a:prstGeom prst="rect">
            <a:avLst/>
          </a:prstGeom>
          <a:noFill/>
          <a:ln>
            <a:noFill/>
          </a:ln>
        </p:spPr>
      </p:pic>
      <p:grpSp>
        <p:nvGrpSpPr>
          <p:cNvPr id="1004" name="Google Shape;1004;p66"/>
          <p:cNvGrpSpPr/>
          <p:nvPr/>
        </p:nvGrpSpPr>
        <p:grpSpPr>
          <a:xfrm>
            <a:off x="8381796" y="4822425"/>
            <a:ext cx="537710" cy="158585"/>
            <a:chOff x="22351457" y="12859799"/>
            <a:chExt cx="1433894" cy="422893"/>
          </a:xfrm>
        </p:grpSpPr>
        <p:grpSp>
          <p:nvGrpSpPr>
            <p:cNvPr id="1005" name="Google Shape;1005;p66"/>
            <p:cNvGrpSpPr/>
            <p:nvPr/>
          </p:nvGrpSpPr>
          <p:grpSpPr>
            <a:xfrm>
              <a:off x="22351457" y="12859799"/>
              <a:ext cx="1379787" cy="422893"/>
              <a:chOff x="22351457" y="12859799"/>
              <a:chExt cx="1379787" cy="422893"/>
            </a:xfrm>
          </p:grpSpPr>
          <p:sp>
            <p:nvSpPr>
              <p:cNvPr id="1006" name="Google Shape;1006;p66"/>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07" name="Google Shape;1007;p66"/>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008" name="Google Shape;1008;p66"/>
              <p:cNvGrpSpPr/>
              <p:nvPr/>
            </p:nvGrpSpPr>
            <p:grpSpPr>
              <a:xfrm>
                <a:off x="23288552" y="12859801"/>
                <a:ext cx="442692" cy="422765"/>
                <a:chOff x="23288552" y="12859801"/>
                <a:chExt cx="442692" cy="422765"/>
              </a:xfrm>
            </p:grpSpPr>
            <p:grpSp>
              <p:nvGrpSpPr>
                <p:cNvPr id="1009" name="Google Shape;1009;p66"/>
                <p:cNvGrpSpPr/>
                <p:nvPr/>
              </p:nvGrpSpPr>
              <p:grpSpPr>
                <a:xfrm>
                  <a:off x="23288552" y="12859801"/>
                  <a:ext cx="442692" cy="422765"/>
                  <a:chOff x="23288552" y="12859801"/>
                  <a:chExt cx="442692" cy="422765"/>
                </a:xfrm>
              </p:grpSpPr>
              <p:sp>
                <p:nvSpPr>
                  <p:cNvPr id="1010" name="Google Shape;1010;p66"/>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11" name="Google Shape;1011;p66"/>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012" name="Google Shape;1012;p66"/>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013" name="Google Shape;1013;p66"/>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014" name="Google Shape;1014;p66"/>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1015" name="Google Shape;1015;p66"/>
          <p:cNvSpPr txBox="1">
            <a:spLocks noGrp="1"/>
          </p:cNvSpPr>
          <p:nvPr>
            <p:ph type="title" idx="2" hasCustomPrompt="1"/>
          </p:nvPr>
        </p:nvSpPr>
        <p:spPr>
          <a:xfrm>
            <a:off x="0" y="1366166"/>
            <a:ext cx="1028100" cy="621600"/>
          </a:xfrm>
          <a:prstGeom prst="rect">
            <a:avLst/>
          </a:prstGeom>
        </p:spPr>
        <p:txBody>
          <a:bodyPr spcFirstLastPara="1" wrap="square" lIns="0" tIns="0" rIns="0" bIns="0" anchor="t" anchorCtr="0">
            <a:noAutofit/>
          </a:bodyPr>
          <a:lstStyle>
            <a:lvl1pPr marL="101600" marR="0" lvl="0" indent="-101600" algn="ctr">
              <a:lnSpc>
                <a:spcPct val="94000"/>
              </a:lnSpc>
              <a:spcBef>
                <a:spcPts val="0"/>
              </a:spcBef>
              <a:spcAft>
                <a:spcPts val="0"/>
              </a:spcAft>
              <a:buNone/>
              <a:defRPr sz="4300" b="0">
                <a:solidFill>
                  <a:schemeClr val="accent1"/>
                </a:solidFill>
                <a:latin typeface="Poppins Medium"/>
                <a:ea typeface="Poppins Medium"/>
                <a:cs typeface="Poppins Medium"/>
                <a:sym typeface="Poppins Medium"/>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016" name="Google Shape;1016;p66"/>
          <p:cNvSpPr txBox="1">
            <a:spLocks noGrp="1"/>
          </p:cNvSpPr>
          <p:nvPr>
            <p:ph type="title" idx="3" hasCustomPrompt="1"/>
          </p:nvPr>
        </p:nvSpPr>
        <p:spPr>
          <a:xfrm>
            <a:off x="0" y="2381990"/>
            <a:ext cx="1028100" cy="621600"/>
          </a:xfrm>
          <a:prstGeom prst="rect">
            <a:avLst/>
          </a:prstGeom>
        </p:spPr>
        <p:txBody>
          <a:bodyPr spcFirstLastPara="1" wrap="square" lIns="0" tIns="0" rIns="0" bIns="0" anchor="t" anchorCtr="0">
            <a:noAutofit/>
          </a:bodyPr>
          <a:lstStyle>
            <a:lvl1pPr marL="101600" marR="0" lvl="0" indent="-101600" algn="ctr">
              <a:lnSpc>
                <a:spcPct val="94000"/>
              </a:lnSpc>
              <a:spcBef>
                <a:spcPts val="0"/>
              </a:spcBef>
              <a:spcAft>
                <a:spcPts val="0"/>
              </a:spcAft>
              <a:buNone/>
              <a:defRPr sz="4300" b="0">
                <a:solidFill>
                  <a:schemeClr val="accent1"/>
                </a:solidFill>
                <a:latin typeface="Poppins Medium"/>
                <a:ea typeface="Poppins Medium"/>
                <a:cs typeface="Poppins Medium"/>
                <a:sym typeface="Poppins Medium"/>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017" name="Google Shape;1017;p66"/>
          <p:cNvSpPr txBox="1">
            <a:spLocks noGrp="1"/>
          </p:cNvSpPr>
          <p:nvPr>
            <p:ph type="title" idx="4" hasCustomPrompt="1"/>
          </p:nvPr>
        </p:nvSpPr>
        <p:spPr>
          <a:xfrm>
            <a:off x="0" y="3324890"/>
            <a:ext cx="1028100" cy="621600"/>
          </a:xfrm>
          <a:prstGeom prst="rect">
            <a:avLst/>
          </a:prstGeom>
        </p:spPr>
        <p:txBody>
          <a:bodyPr spcFirstLastPara="1" wrap="square" lIns="0" tIns="0" rIns="0" bIns="0" anchor="t" anchorCtr="0">
            <a:noAutofit/>
          </a:bodyPr>
          <a:lstStyle>
            <a:lvl1pPr marL="101600" marR="0" lvl="0" indent="-101600" algn="ctr">
              <a:lnSpc>
                <a:spcPct val="94000"/>
              </a:lnSpc>
              <a:spcBef>
                <a:spcPts val="0"/>
              </a:spcBef>
              <a:spcAft>
                <a:spcPts val="0"/>
              </a:spcAft>
              <a:buNone/>
              <a:defRPr sz="4300" b="0">
                <a:solidFill>
                  <a:schemeClr val="accent1"/>
                </a:solidFill>
                <a:latin typeface="Poppins Medium"/>
                <a:ea typeface="Poppins Medium"/>
                <a:cs typeface="Poppins Medium"/>
                <a:sym typeface="Poppins Medium"/>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018" name="Google Shape;1018;p66"/>
          <p:cNvSpPr txBox="1">
            <a:spLocks noGrp="1"/>
          </p:cNvSpPr>
          <p:nvPr>
            <p:ph type="subTitle" idx="1"/>
          </p:nvPr>
        </p:nvSpPr>
        <p:spPr>
          <a:xfrm>
            <a:off x="943218" y="1419300"/>
            <a:ext cx="4091400" cy="511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19" name="Google Shape;1019;p66"/>
          <p:cNvSpPr txBox="1">
            <a:spLocks noGrp="1"/>
          </p:cNvSpPr>
          <p:nvPr>
            <p:ph type="subTitle" idx="5"/>
          </p:nvPr>
        </p:nvSpPr>
        <p:spPr>
          <a:xfrm>
            <a:off x="943218" y="2437116"/>
            <a:ext cx="4091400" cy="511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20" name="Google Shape;1020;p66"/>
          <p:cNvSpPr txBox="1">
            <a:spLocks noGrp="1"/>
          </p:cNvSpPr>
          <p:nvPr>
            <p:ph type="subTitle" idx="6"/>
          </p:nvPr>
        </p:nvSpPr>
        <p:spPr>
          <a:xfrm>
            <a:off x="943218" y="3380953"/>
            <a:ext cx="4091400" cy="511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39_Custom Layout">
  <p:cSld name="39_Custom Layout">
    <p:bg>
      <p:bgPr>
        <a:blipFill>
          <a:blip r:embed="rId2">
            <a:alphaModFix/>
          </a:blip>
          <a:stretch>
            <a:fillRect/>
          </a:stretch>
        </a:blipFill>
        <a:effectLst/>
      </p:bgPr>
    </p:bg>
    <p:spTree>
      <p:nvGrpSpPr>
        <p:cNvPr id="1" name="Shape 1021"/>
        <p:cNvGrpSpPr/>
        <p:nvPr/>
      </p:nvGrpSpPr>
      <p:grpSpPr>
        <a:xfrm>
          <a:off x="0" y="0"/>
          <a:ext cx="0" cy="0"/>
          <a:chOff x="0" y="0"/>
          <a:chExt cx="0" cy="0"/>
        </a:xfrm>
      </p:grpSpPr>
      <p:sp>
        <p:nvSpPr>
          <p:cNvPr id="1022" name="Google Shape;1022;p67"/>
          <p:cNvSpPr/>
          <p:nvPr/>
        </p:nvSpPr>
        <p:spPr>
          <a:xfrm>
            <a:off x="320151" y="2453559"/>
            <a:ext cx="8633400" cy="197700"/>
          </a:xfrm>
          <a:prstGeom prst="homePlate">
            <a:avLst>
              <a:gd name="adj" fmla="val 5000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23" name="Google Shape;1023;p67"/>
          <p:cNvSpPr/>
          <p:nvPr/>
        </p:nvSpPr>
        <p:spPr>
          <a:xfrm>
            <a:off x="312398" y="2906262"/>
            <a:ext cx="2682600" cy="1800000"/>
          </a:xfrm>
          <a:prstGeom prst="roundRect">
            <a:avLst>
              <a:gd name="adj" fmla="val 205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024" name="Google Shape;1024;p67"/>
          <p:cNvSpPr txBox="1">
            <a:spLocks noGrp="1"/>
          </p:cNvSpPr>
          <p:nvPr>
            <p:ph type="title"/>
          </p:nvPr>
        </p:nvSpPr>
        <p:spPr>
          <a:xfrm>
            <a:off x="320151" y="369882"/>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025" name="Google Shape;1025;p6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026" name="Google Shape;1026;p67"/>
          <p:cNvSpPr txBox="1"/>
          <p:nvPr/>
        </p:nvSpPr>
        <p:spPr>
          <a:xfrm>
            <a:off x="2481143" y="3271367"/>
            <a:ext cx="2239500" cy="502200"/>
          </a:xfrm>
          <a:prstGeom prst="rect">
            <a:avLst/>
          </a:prstGeom>
          <a:noFill/>
          <a:ln>
            <a:noFill/>
          </a:ln>
        </p:spPr>
        <p:txBody>
          <a:bodyPr spcFirstLastPara="1" wrap="square" lIns="0" tIns="0" rIns="0" bIns="0" anchor="t" anchorCtr="0">
            <a:noAutofit/>
          </a:bodyPr>
          <a:lstStyle/>
          <a:p>
            <a:pPr marL="101600" marR="0" lvl="0" indent="-101600" algn="l" rtl="0">
              <a:lnSpc>
                <a:spcPct val="101000"/>
              </a:lnSpc>
              <a:spcBef>
                <a:spcPts val="0"/>
              </a:spcBef>
              <a:spcAft>
                <a:spcPts val="0"/>
              </a:spcAft>
              <a:buNone/>
            </a:pPr>
            <a:endParaRPr sz="600">
              <a:solidFill>
                <a:schemeClr val="dk1"/>
              </a:solidFill>
              <a:latin typeface="Poppins Medium"/>
              <a:ea typeface="Poppins Medium"/>
              <a:cs typeface="Poppins Medium"/>
              <a:sym typeface="Poppins Medium"/>
            </a:endParaRPr>
          </a:p>
        </p:txBody>
      </p:sp>
      <p:pic>
        <p:nvPicPr>
          <p:cNvPr id="1027" name="Google Shape;1027;p67"/>
          <p:cNvPicPr preferRelativeResize="0"/>
          <p:nvPr/>
        </p:nvPicPr>
        <p:blipFill rotWithShape="1">
          <a:blip r:embed="rId3">
            <a:alphaModFix/>
          </a:blip>
          <a:srcRect/>
          <a:stretch/>
        </p:blipFill>
        <p:spPr>
          <a:xfrm>
            <a:off x="312398" y="3714529"/>
            <a:ext cx="2685836" cy="7143"/>
          </a:xfrm>
          <a:prstGeom prst="rect">
            <a:avLst/>
          </a:prstGeom>
          <a:noFill/>
          <a:ln>
            <a:noFill/>
          </a:ln>
        </p:spPr>
      </p:pic>
      <p:pic>
        <p:nvPicPr>
          <p:cNvPr id="1028" name="Google Shape;1028;p67" descr="A white arrow on a black background&#10;&#10;AI-generated content may be incorrect."/>
          <p:cNvPicPr preferRelativeResize="0"/>
          <p:nvPr/>
        </p:nvPicPr>
        <p:blipFill rotWithShape="1">
          <a:blip r:embed="rId4">
            <a:alphaModFix/>
          </a:blip>
          <a:srcRect/>
          <a:stretch/>
        </p:blipFill>
        <p:spPr>
          <a:xfrm>
            <a:off x="396296" y="2486264"/>
            <a:ext cx="82147" cy="132149"/>
          </a:xfrm>
          <a:prstGeom prst="rect">
            <a:avLst/>
          </a:prstGeom>
          <a:noFill/>
          <a:ln>
            <a:noFill/>
          </a:ln>
        </p:spPr>
      </p:pic>
      <p:pic>
        <p:nvPicPr>
          <p:cNvPr id="1029" name="Google Shape;1029;p67" descr="A white arrow on a black background&#10;&#10;AI-generated content may be incorrect."/>
          <p:cNvPicPr preferRelativeResize="0"/>
          <p:nvPr/>
        </p:nvPicPr>
        <p:blipFill rotWithShape="1">
          <a:blip r:embed="rId4">
            <a:alphaModFix/>
          </a:blip>
          <a:srcRect/>
          <a:stretch/>
        </p:blipFill>
        <p:spPr>
          <a:xfrm>
            <a:off x="2637412" y="2486264"/>
            <a:ext cx="82147" cy="132149"/>
          </a:xfrm>
          <a:prstGeom prst="rect">
            <a:avLst/>
          </a:prstGeom>
          <a:noFill/>
          <a:ln>
            <a:noFill/>
          </a:ln>
        </p:spPr>
      </p:pic>
      <p:pic>
        <p:nvPicPr>
          <p:cNvPr id="1030" name="Google Shape;1030;p67" descr="A white arrow on a black background&#10;&#10;AI-generated content may be incorrect."/>
          <p:cNvPicPr preferRelativeResize="0"/>
          <p:nvPr/>
        </p:nvPicPr>
        <p:blipFill rotWithShape="1">
          <a:blip r:embed="rId4">
            <a:alphaModFix/>
          </a:blip>
          <a:srcRect/>
          <a:stretch/>
        </p:blipFill>
        <p:spPr>
          <a:xfrm>
            <a:off x="4879250" y="2486264"/>
            <a:ext cx="82147" cy="132149"/>
          </a:xfrm>
          <a:prstGeom prst="rect">
            <a:avLst/>
          </a:prstGeom>
          <a:noFill/>
          <a:ln>
            <a:noFill/>
          </a:ln>
        </p:spPr>
      </p:pic>
      <p:pic>
        <p:nvPicPr>
          <p:cNvPr id="1031" name="Google Shape;1031;p67" descr="A white arrow on a black background&#10;&#10;AI-generated content may be incorrect."/>
          <p:cNvPicPr preferRelativeResize="0"/>
          <p:nvPr/>
        </p:nvPicPr>
        <p:blipFill rotWithShape="1">
          <a:blip r:embed="rId4">
            <a:alphaModFix/>
          </a:blip>
          <a:srcRect/>
          <a:stretch/>
        </p:blipFill>
        <p:spPr>
          <a:xfrm>
            <a:off x="7121172" y="2486264"/>
            <a:ext cx="82147" cy="132149"/>
          </a:xfrm>
          <a:prstGeom prst="rect">
            <a:avLst/>
          </a:prstGeom>
          <a:noFill/>
          <a:ln>
            <a:noFill/>
          </a:ln>
        </p:spPr>
      </p:pic>
      <p:sp>
        <p:nvSpPr>
          <p:cNvPr id="1032" name="Google Shape;1032;p67"/>
          <p:cNvSpPr txBox="1">
            <a:spLocks noGrp="1"/>
          </p:cNvSpPr>
          <p:nvPr>
            <p:ph type="subTitle" idx="1"/>
          </p:nvPr>
        </p:nvSpPr>
        <p:spPr>
          <a:xfrm>
            <a:off x="7107865" y="1617572"/>
            <a:ext cx="1896300" cy="5022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3" name="Google Shape;1033;p67"/>
          <p:cNvSpPr txBox="1">
            <a:spLocks noGrp="1"/>
          </p:cNvSpPr>
          <p:nvPr>
            <p:ph type="subTitle" idx="2"/>
          </p:nvPr>
        </p:nvSpPr>
        <p:spPr>
          <a:xfrm>
            <a:off x="2614825" y="1784784"/>
            <a:ext cx="3321600" cy="5022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4" name="Google Shape;1034;p67"/>
          <p:cNvSpPr txBox="1">
            <a:spLocks noGrp="1"/>
          </p:cNvSpPr>
          <p:nvPr>
            <p:ph type="subTitle" idx="3"/>
          </p:nvPr>
        </p:nvSpPr>
        <p:spPr>
          <a:xfrm>
            <a:off x="385665" y="3302306"/>
            <a:ext cx="2560500" cy="3486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5" name="Google Shape;1035;p67"/>
          <p:cNvSpPr txBox="1">
            <a:spLocks noGrp="1"/>
          </p:cNvSpPr>
          <p:nvPr>
            <p:ph type="subTitle" idx="4"/>
          </p:nvPr>
        </p:nvSpPr>
        <p:spPr>
          <a:xfrm>
            <a:off x="4847069" y="3486516"/>
            <a:ext cx="3321600" cy="5022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6" name="Google Shape;1036;p67"/>
          <p:cNvSpPr txBox="1">
            <a:spLocks noGrp="1"/>
          </p:cNvSpPr>
          <p:nvPr>
            <p:ph type="subTitle" idx="5"/>
          </p:nvPr>
        </p:nvSpPr>
        <p:spPr>
          <a:xfrm>
            <a:off x="2624386" y="1310306"/>
            <a:ext cx="3321600" cy="2490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7" name="Google Shape;1037;p67"/>
          <p:cNvSpPr txBox="1">
            <a:spLocks noGrp="1"/>
          </p:cNvSpPr>
          <p:nvPr>
            <p:ph type="subTitle" idx="6"/>
          </p:nvPr>
        </p:nvSpPr>
        <p:spPr>
          <a:xfrm>
            <a:off x="7107865" y="1310306"/>
            <a:ext cx="1896300" cy="3720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8" name="Google Shape;1038;p67"/>
          <p:cNvSpPr txBox="1">
            <a:spLocks noGrp="1"/>
          </p:cNvSpPr>
          <p:nvPr>
            <p:ph type="subTitle" idx="7"/>
          </p:nvPr>
        </p:nvSpPr>
        <p:spPr>
          <a:xfrm>
            <a:off x="4847069" y="2986425"/>
            <a:ext cx="3321600" cy="4491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9" name="Google Shape;1039;p67"/>
          <p:cNvSpPr txBox="1">
            <a:spLocks noGrp="1"/>
          </p:cNvSpPr>
          <p:nvPr>
            <p:ph type="subTitle" idx="8"/>
          </p:nvPr>
        </p:nvSpPr>
        <p:spPr>
          <a:xfrm>
            <a:off x="397469" y="2986425"/>
            <a:ext cx="2548500" cy="2490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40" name="Google Shape;1040;p67"/>
          <p:cNvSpPr txBox="1">
            <a:spLocks noGrp="1"/>
          </p:cNvSpPr>
          <p:nvPr>
            <p:ph type="subTitle" idx="9"/>
          </p:nvPr>
        </p:nvSpPr>
        <p:spPr>
          <a:xfrm>
            <a:off x="391861" y="3843169"/>
            <a:ext cx="2548500" cy="1323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041" name="Google Shape;1041;p67"/>
          <p:cNvSpPr txBox="1">
            <a:spLocks noGrp="1"/>
          </p:cNvSpPr>
          <p:nvPr>
            <p:ph type="subTitle" idx="13"/>
          </p:nvPr>
        </p:nvSpPr>
        <p:spPr>
          <a:xfrm>
            <a:off x="389424" y="4496803"/>
            <a:ext cx="1406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42" name="Google Shape;1042;p67"/>
          <p:cNvSpPr txBox="1">
            <a:spLocks noGrp="1"/>
          </p:cNvSpPr>
          <p:nvPr>
            <p:ph type="subTitle" idx="14"/>
          </p:nvPr>
        </p:nvSpPr>
        <p:spPr>
          <a:xfrm>
            <a:off x="389424" y="4286597"/>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43" name="Google Shape;1043;p67"/>
          <p:cNvSpPr txBox="1">
            <a:spLocks noGrp="1"/>
          </p:cNvSpPr>
          <p:nvPr>
            <p:ph type="subTitle" idx="15"/>
          </p:nvPr>
        </p:nvSpPr>
        <p:spPr>
          <a:xfrm>
            <a:off x="389424" y="4096856"/>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44" name="Google Shape;1044;p67"/>
          <p:cNvSpPr txBox="1">
            <a:spLocks noGrp="1"/>
          </p:cNvSpPr>
          <p:nvPr>
            <p:ph type="subTitle" idx="16"/>
          </p:nvPr>
        </p:nvSpPr>
        <p:spPr>
          <a:xfrm>
            <a:off x="1582631" y="4286597"/>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45" name="Google Shape;1045;p67"/>
          <p:cNvSpPr txBox="1">
            <a:spLocks noGrp="1"/>
          </p:cNvSpPr>
          <p:nvPr>
            <p:ph type="subTitle" idx="17"/>
          </p:nvPr>
        </p:nvSpPr>
        <p:spPr>
          <a:xfrm>
            <a:off x="1582631" y="4096856"/>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40_Custom Layout">
  <p:cSld name="40_Custom Layout">
    <p:bg>
      <p:bgPr>
        <a:blipFill>
          <a:blip r:embed="rId2">
            <a:alphaModFix/>
          </a:blip>
          <a:stretch>
            <a:fillRect/>
          </a:stretch>
        </a:blipFill>
        <a:effectLst/>
      </p:bgPr>
    </p:bg>
    <p:spTree>
      <p:nvGrpSpPr>
        <p:cNvPr id="1" name="Shape 1046"/>
        <p:cNvGrpSpPr/>
        <p:nvPr/>
      </p:nvGrpSpPr>
      <p:grpSpPr>
        <a:xfrm>
          <a:off x="0" y="0"/>
          <a:ext cx="0" cy="0"/>
          <a:chOff x="0" y="0"/>
          <a:chExt cx="0" cy="0"/>
        </a:xfrm>
      </p:grpSpPr>
      <p:sp>
        <p:nvSpPr>
          <p:cNvPr id="1047" name="Google Shape;1047;p68"/>
          <p:cNvSpPr/>
          <p:nvPr/>
        </p:nvSpPr>
        <p:spPr>
          <a:xfrm>
            <a:off x="327294" y="2374978"/>
            <a:ext cx="8633400" cy="197700"/>
          </a:xfrm>
          <a:prstGeom prst="homePlate">
            <a:avLst>
              <a:gd name="adj" fmla="val 5000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accent1"/>
              </a:solidFill>
              <a:latin typeface="Poppins Medium"/>
              <a:ea typeface="Poppins Medium"/>
              <a:cs typeface="Poppins Medium"/>
              <a:sym typeface="Poppins Medium"/>
            </a:endParaRPr>
          </a:p>
        </p:txBody>
      </p:sp>
      <p:sp>
        <p:nvSpPr>
          <p:cNvPr id="1048" name="Google Shape;1048;p68"/>
          <p:cNvSpPr txBox="1">
            <a:spLocks noGrp="1"/>
          </p:cNvSpPr>
          <p:nvPr>
            <p:ph type="title"/>
          </p:nvPr>
        </p:nvSpPr>
        <p:spPr>
          <a:xfrm>
            <a:off x="320151"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049" name="Google Shape;1049;p6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050" name="Google Shape;1050;p68" descr="A white arrow on a black background&#10;&#10;AI-generated content may be incorrect."/>
          <p:cNvPicPr preferRelativeResize="0"/>
          <p:nvPr/>
        </p:nvPicPr>
        <p:blipFill rotWithShape="1">
          <a:blip r:embed="rId3">
            <a:alphaModFix/>
          </a:blip>
          <a:srcRect/>
          <a:stretch/>
        </p:blipFill>
        <p:spPr>
          <a:xfrm>
            <a:off x="403439" y="2407683"/>
            <a:ext cx="82147" cy="132149"/>
          </a:xfrm>
          <a:prstGeom prst="rect">
            <a:avLst/>
          </a:prstGeom>
          <a:noFill/>
          <a:ln>
            <a:noFill/>
          </a:ln>
        </p:spPr>
      </p:pic>
      <p:pic>
        <p:nvPicPr>
          <p:cNvPr id="1051" name="Google Shape;1051;p68" descr="A white arrow on a black background&#10;&#10;AI-generated content may be incorrect."/>
          <p:cNvPicPr preferRelativeResize="0"/>
          <p:nvPr/>
        </p:nvPicPr>
        <p:blipFill rotWithShape="1">
          <a:blip r:embed="rId3">
            <a:alphaModFix/>
          </a:blip>
          <a:srcRect/>
          <a:stretch/>
        </p:blipFill>
        <p:spPr>
          <a:xfrm>
            <a:off x="3778697" y="2407683"/>
            <a:ext cx="82147" cy="132149"/>
          </a:xfrm>
          <a:prstGeom prst="rect">
            <a:avLst/>
          </a:prstGeom>
          <a:noFill/>
          <a:ln>
            <a:noFill/>
          </a:ln>
        </p:spPr>
      </p:pic>
      <p:pic>
        <p:nvPicPr>
          <p:cNvPr id="1052" name="Google Shape;1052;p68" descr="A white arrow on a black background&#10;&#10;AI-generated content may be incorrect."/>
          <p:cNvPicPr preferRelativeResize="0"/>
          <p:nvPr/>
        </p:nvPicPr>
        <p:blipFill rotWithShape="1">
          <a:blip r:embed="rId3">
            <a:alphaModFix/>
          </a:blip>
          <a:srcRect/>
          <a:stretch/>
        </p:blipFill>
        <p:spPr>
          <a:xfrm>
            <a:off x="5484794" y="2407683"/>
            <a:ext cx="82147" cy="132149"/>
          </a:xfrm>
          <a:prstGeom prst="rect">
            <a:avLst/>
          </a:prstGeom>
          <a:noFill/>
          <a:ln>
            <a:noFill/>
          </a:ln>
        </p:spPr>
      </p:pic>
      <p:pic>
        <p:nvPicPr>
          <p:cNvPr id="1053" name="Google Shape;1053;p68" descr="A white arrow on a black background&#10;&#10;AI-generated content may be incorrect."/>
          <p:cNvPicPr preferRelativeResize="0"/>
          <p:nvPr/>
        </p:nvPicPr>
        <p:blipFill rotWithShape="1">
          <a:blip r:embed="rId3">
            <a:alphaModFix/>
          </a:blip>
          <a:srcRect/>
          <a:stretch/>
        </p:blipFill>
        <p:spPr>
          <a:xfrm>
            <a:off x="7166410" y="2407683"/>
            <a:ext cx="82147" cy="132149"/>
          </a:xfrm>
          <a:prstGeom prst="rect">
            <a:avLst/>
          </a:prstGeom>
          <a:noFill/>
          <a:ln>
            <a:noFill/>
          </a:ln>
        </p:spPr>
      </p:pic>
      <p:pic>
        <p:nvPicPr>
          <p:cNvPr id="1054" name="Google Shape;1054;p68" descr="A white arrow on a black background&#10;&#10;AI-generated content may be incorrect."/>
          <p:cNvPicPr preferRelativeResize="0"/>
          <p:nvPr/>
        </p:nvPicPr>
        <p:blipFill rotWithShape="1">
          <a:blip r:embed="rId3">
            <a:alphaModFix/>
          </a:blip>
          <a:srcRect/>
          <a:stretch/>
        </p:blipFill>
        <p:spPr>
          <a:xfrm>
            <a:off x="2091068" y="2407683"/>
            <a:ext cx="82147" cy="132149"/>
          </a:xfrm>
          <a:prstGeom prst="rect">
            <a:avLst/>
          </a:prstGeom>
          <a:noFill/>
          <a:ln>
            <a:noFill/>
          </a:ln>
        </p:spPr>
      </p:pic>
      <p:sp>
        <p:nvSpPr>
          <p:cNvPr id="1055" name="Google Shape;1055;p68"/>
          <p:cNvSpPr txBox="1">
            <a:spLocks noGrp="1"/>
          </p:cNvSpPr>
          <p:nvPr>
            <p:ph type="subTitle" idx="1"/>
          </p:nvPr>
        </p:nvSpPr>
        <p:spPr>
          <a:xfrm>
            <a:off x="3755511" y="3614606"/>
            <a:ext cx="33216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56" name="Google Shape;1056;p68"/>
          <p:cNvSpPr txBox="1">
            <a:spLocks noGrp="1"/>
          </p:cNvSpPr>
          <p:nvPr>
            <p:ph type="subTitle" idx="2"/>
          </p:nvPr>
        </p:nvSpPr>
        <p:spPr>
          <a:xfrm>
            <a:off x="315025" y="3614606"/>
            <a:ext cx="33153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lnSpc>
                <a:spcPct val="101000"/>
              </a:lnSpc>
              <a:spcBef>
                <a:spcPts val="0"/>
              </a:spcBef>
              <a:spcAft>
                <a:spcPts val="0"/>
              </a:spcAft>
              <a:buSzPts val="800"/>
              <a:buNone/>
              <a:defRPr/>
            </a:lvl2pPr>
            <a:lvl3pPr lvl="2">
              <a:lnSpc>
                <a:spcPct val="101000"/>
              </a:lnSpc>
              <a:spcBef>
                <a:spcPts val="0"/>
              </a:spcBef>
              <a:spcAft>
                <a:spcPts val="0"/>
              </a:spcAft>
              <a:buSzPts val="700"/>
              <a:buNone/>
              <a:defRPr/>
            </a:lvl3pPr>
            <a:lvl4pPr lvl="3">
              <a:lnSpc>
                <a:spcPct val="101000"/>
              </a:lnSpc>
              <a:spcBef>
                <a:spcPts val="0"/>
              </a:spcBef>
              <a:spcAft>
                <a:spcPts val="0"/>
              </a:spcAft>
              <a:buSzPts val="500"/>
              <a:buNone/>
              <a:defRPr/>
            </a:lvl4pPr>
            <a:lvl5pPr lvl="4">
              <a:lnSpc>
                <a:spcPct val="101000"/>
              </a:lnSpc>
              <a:spcBef>
                <a:spcPts val="0"/>
              </a:spcBef>
              <a:spcAft>
                <a:spcPts val="0"/>
              </a:spcAft>
              <a:buSzPts val="400"/>
              <a:buNone/>
              <a:defRPr/>
            </a:lvl5pPr>
            <a:lvl6pPr lvl="5">
              <a:lnSpc>
                <a:spcPct val="101000"/>
              </a:lnSpc>
              <a:spcBef>
                <a:spcPts val="0"/>
              </a:spcBef>
              <a:spcAft>
                <a:spcPts val="0"/>
              </a:spcAft>
              <a:buSzPts val="200"/>
              <a:buNone/>
              <a:defRPr/>
            </a:lvl6pPr>
            <a:lvl7pPr lvl="6">
              <a:lnSpc>
                <a:spcPct val="101000"/>
              </a:lnSpc>
              <a:spcBef>
                <a:spcPts val="0"/>
              </a:spcBef>
              <a:spcAft>
                <a:spcPts val="0"/>
              </a:spcAft>
              <a:buSzPts val="200"/>
              <a:buNone/>
              <a:defRPr/>
            </a:lvl7pPr>
            <a:lvl8pPr lvl="7">
              <a:lnSpc>
                <a:spcPct val="101000"/>
              </a:lnSpc>
              <a:spcBef>
                <a:spcPts val="0"/>
              </a:spcBef>
              <a:spcAft>
                <a:spcPts val="0"/>
              </a:spcAft>
              <a:buSzPts val="200"/>
              <a:buNone/>
              <a:defRPr/>
            </a:lvl8pPr>
            <a:lvl9pPr lvl="8">
              <a:lnSpc>
                <a:spcPct val="101000"/>
              </a:lnSpc>
              <a:spcBef>
                <a:spcPts val="0"/>
              </a:spcBef>
              <a:spcAft>
                <a:spcPts val="0"/>
              </a:spcAft>
              <a:buSzPts val="200"/>
              <a:buNone/>
              <a:defRPr/>
            </a:lvl9pPr>
          </a:lstStyle>
          <a:p>
            <a:endParaRPr/>
          </a:p>
        </p:txBody>
      </p:sp>
      <p:sp>
        <p:nvSpPr>
          <p:cNvPr id="1057" name="Google Shape;1057;p68"/>
          <p:cNvSpPr txBox="1">
            <a:spLocks noGrp="1"/>
          </p:cNvSpPr>
          <p:nvPr>
            <p:ph type="subTitle" idx="3"/>
          </p:nvPr>
        </p:nvSpPr>
        <p:spPr>
          <a:xfrm>
            <a:off x="2056560" y="1748138"/>
            <a:ext cx="33216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58" name="Google Shape;1058;p68"/>
          <p:cNvSpPr txBox="1">
            <a:spLocks noGrp="1"/>
          </p:cNvSpPr>
          <p:nvPr>
            <p:ph type="subTitle" idx="4"/>
          </p:nvPr>
        </p:nvSpPr>
        <p:spPr>
          <a:xfrm>
            <a:off x="5465101" y="1748138"/>
            <a:ext cx="33216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59" name="Google Shape;1059;p68"/>
          <p:cNvSpPr txBox="1">
            <a:spLocks noGrp="1"/>
          </p:cNvSpPr>
          <p:nvPr>
            <p:ph type="subTitle" idx="5"/>
          </p:nvPr>
        </p:nvSpPr>
        <p:spPr>
          <a:xfrm>
            <a:off x="7172094" y="3614606"/>
            <a:ext cx="18027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60" name="Google Shape;1060;p68"/>
          <p:cNvSpPr txBox="1">
            <a:spLocks noGrp="1"/>
          </p:cNvSpPr>
          <p:nvPr>
            <p:ph type="subTitle" idx="6"/>
          </p:nvPr>
        </p:nvSpPr>
        <p:spPr>
          <a:xfrm>
            <a:off x="2064284" y="1222959"/>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61" name="Google Shape;1061;p68"/>
          <p:cNvSpPr txBox="1">
            <a:spLocks noGrp="1"/>
          </p:cNvSpPr>
          <p:nvPr>
            <p:ph type="subTitle" idx="7"/>
          </p:nvPr>
        </p:nvSpPr>
        <p:spPr>
          <a:xfrm>
            <a:off x="5467941" y="1222959"/>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62" name="Google Shape;1062;p68"/>
          <p:cNvSpPr txBox="1">
            <a:spLocks noGrp="1"/>
          </p:cNvSpPr>
          <p:nvPr>
            <p:ph type="subTitle" idx="8"/>
          </p:nvPr>
        </p:nvSpPr>
        <p:spPr>
          <a:xfrm>
            <a:off x="5467941" y="966095"/>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3" name="Google Shape;1063;p68"/>
          <p:cNvSpPr txBox="1">
            <a:spLocks noGrp="1"/>
          </p:cNvSpPr>
          <p:nvPr>
            <p:ph type="subTitle" idx="9"/>
          </p:nvPr>
        </p:nvSpPr>
        <p:spPr>
          <a:xfrm>
            <a:off x="312295" y="2830647"/>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4" name="Google Shape;1064;p68"/>
          <p:cNvSpPr txBox="1">
            <a:spLocks noGrp="1"/>
          </p:cNvSpPr>
          <p:nvPr>
            <p:ph type="subTitle" idx="13"/>
          </p:nvPr>
        </p:nvSpPr>
        <p:spPr>
          <a:xfrm>
            <a:off x="3758584" y="2836142"/>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5" name="Google Shape;1065;p68"/>
          <p:cNvSpPr txBox="1">
            <a:spLocks noGrp="1"/>
          </p:cNvSpPr>
          <p:nvPr>
            <p:ph type="subTitle" idx="14"/>
          </p:nvPr>
        </p:nvSpPr>
        <p:spPr>
          <a:xfrm>
            <a:off x="7176645" y="2836144"/>
            <a:ext cx="18027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6" name="Google Shape;1066;p68"/>
          <p:cNvSpPr txBox="1">
            <a:spLocks noGrp="1"/>
          </p:cNvSpPr>
          <p:nvPr>
            <p:ph type="subTitle" idx="15"/>
          </p:nvPr>
        </p:nvSpPr>
        <p:spPr>
          <a:xfrm>
            <a:off x="308979" y="3090515"/>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7" name="Google Shape;1067;p68"/>
          <p:cNvSpPr txBox="1">
            <a:spLocks noGrp="1"/>
          </p:cNvSpPr>
          <p:nvPr>
            <p:ph type="subTitle" idx="16"/>
          </p:nvPr>
        </p:nvSpPr>
        <p:spPr>
          <a:xfrm>
            <a:off x="3758586" y="3090515"/>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8" name="Google Shape;1068;p68"/>
          <p:cNvSpPr txBox="1">
            <a:spLocks noGrp="1"/>
          </p:cNvSpPr>
          <p:nvPr>
            <p:ph type="subTitle" idx="17"/>
          </p:nvPr>
        </p:nvSpPr>
        <p:spPr>
          <a:xfrm>
            <a:off x="7174935" y="3090517"/>
            <a:ext cx="18027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9" name="Google Shape;1069;p68"/>
          <p:cNvSpPr txBox="1">
            <a:spLocks noGrp="1"/>
          </p:cNvSpPr>
          <p:nvPr>
            <p:ph type="subTitle" idx="18"/>
          </p:nvPr>
        </p:nvSpPr>
        <p:spPr>
          <a:xfrm>
            <a:off x="2057479" y="966095"/>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41_Custom Layout">
  <p:cSld name="41_Custom Layout">
    <p:bg>
      <p:bgPr>
        <a:blipFill>
          <a:blip r:embed="rId2">
            <a:alphaModFix/>
          </a:blip>
          <a:stretch>
            <a:fillRect/>
          </a:stretch>
        </a:blipFill>
        <a:effectLst/>
      </p:bgPr>
    </p:bg>
    <p:spTree>
      <p:nvGrpSpPr>
        <p:cNvPr id="1" name="Shape 1070"/>
        <p:cNvGrpSpPr/>
        <p:nvPr/>
      </p:nvGrpSpPr>
      <p:grpSpPr>
        <a:xfrm>
          <a:off x="0" y="0"/>
          <a:ext cx="0" cy="0"/>
          <a:chOff x="0" y="0"/>
          <a:chExt cx="0" cy="0"/>
        </a:xfrm>
      </p:grpSpPr>
      <p:sp>
        <p:nvSpPr>
          <p:cNvPr id="1071" name="Google Shape;1071;p69"/>
          <p:cNvSpPr/>
          <p:nvPr/>
        </p:nvSpPr>
        <p:spPr>
          <a:xfrm>
            <a:off x="664279" y="359228"/>
            <a:ext cx="3564600" cy="35805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072" name="Google Shape;1072;p69"/>
          <p:cNvSpPr/>
          <p:nvPr/>
        </p:nvSpPr>
        <p:spPr>
          <a:xfrm>
            <a:off x="5011714" y="359228"/>
            <a:ext cx="3564600" cy="35805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073" name="Google Shape;1073;p69"/>
          <p:cNvSpPr/>
          <p:nvPr/>
        </p:nvSpPr>
        <p:spPr>
          <a:xfrm>
            <a:off x="3648196" y="576858"/>
            <a:ext cx="891000" cy="889500"/>
          </a:xfrm>
          <a:prstGeom prst="roundRect">
            <a:avLst>
              <a:gd name="adj" fmla="val 5845"/>
            </a:avLst>
          </a:prstGeom>
          <a:gradFill>
            <a:gsLst>
              <a:gs pos="0">
                <a:srgbClr val="251377"/>
              </a:gs>
              <a:gs pos="100000">
                <a:srgbClr val="172CA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074" name="Google Shape;1074;p69"/>
          <p:cNvSpPr/>
          <p:nvPr/>
        </p:nvSpPr>
        <p:spPr>
          <a:xfrm>
            <a:off x="329675" y="3283295"/>
            <a:ext cx="891000" cy="889500"/>
          </a:xfrm>
          <a:prstGeom prst="roundRect">
            <a:avLst>
              <a:gd name="adj" fmla="val 5845"/>
            </a:avLst>
          </a:prstGeom>
          <a:gradFill>
            <a:gsLst>
              <a:gs pos="0">
                <a:srgbClr val="251377"/>
              </a:gs>
              <a:gs pos="100000">
                <a:srgbClr val="172CA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075" name="Google Shape;1075;p6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076" name="Google Shape;1076;p69"/>
          <p:cNvSpPr/>
          <p:nvPr/>
        </p:nvSpPr>
        <p:spPr>
          <a:xfrm>
            <a:off x="2543289" y="4278870"/>
            <a:ext cx="4099500" cy="434700"/>
          </a:xfrm>
          <a:prstGeom prst="roundRect">
            <a:avLst>
              <a:gd name="adj" fmla="val 16667"/>
            </a:avLst>
          </a:prstGeom>
          <a:gradFill>
            <a:gsLst>
              <a:gs pos="0">
                <a:srgbClr val="EF0016"/>
              </a:gs>
              <a:gs pos="100000">
                <a:srgbClr val="380057"/>
              </a:gs>
            </a:gsLst>
            <a:lin ang="540070" scaled="0"/>
          </a:gradFill>
          <a:ln>
            <a:noFill/>
          </a:ln>
        </p:spPr>
        <p:txBody>
          <a:bodyPr spcFirstLastPara="1" wrap="square" lIns="0" tIns="0" rIns="0" bIns="0" anchor="ctr" anchorCtr="0">
            <a:noAutofit/>
          </a:bodyPr>
          <a:lstStyle/>
          <a:p>
            <a:pPr marL="101600" marR="0" lvl="0" indent="-101600" algn="l" rtl="0">
              <a:lnSpc>
                <a:spcPct val="91000"/>
              </a:lnSpc>
              <a:spcBef>
                <a:spcPts val="0"/>
              </a:spcBef>
              <a:spcAft>
                <a:spcPts val="0"/>
              </a:spcAft>
              <a:buNone/>
            </a:pPr>
            <a:endParaRPr sz="500"/>
          </a:p>
        </p:txBody>
      </p:sp>
      <p:pic>
        <p:nvPicPr>
          <p:cNvPr id="1077" name="Google Shape;1077;p69" descr="A black and white logo&#10;&#10;AI-generated content may be incorrect."/>
          <p:cNvPicPr preferRelativeResize="0"/>
          <p:nvPr/>
        </p:nvPicPr>
        <p:blipFill rotWithShape="1">
          <a:blip r:embed="rId3">
            <a:alphaModFix/>
          </a:blip>
          <a:srcRect/>
          <a:stretch/>
        </p:blipFill>
        <p:spPr>
          <a:xfrm>
            <a:off x="2232208" y="2200742"/>
            <a:ext cx="403074" cy="134742"/>
          </a:xfrm>
          <a:prstGeom prst="rect">
            <a:avLst/>
          </a:prstGeom>
          <a:noFill/>
          <a:ln>
            <a:noFill/>
          </a:ln>
        </p:spPr>
      </p:pic>
      <p:pic>
        <p:nvPicPr>
          <p:cNvPr id="1078" name="Google Shape;1078;p69" descr="A black and grey text&#10;&#10;AI-generated content may be incorrect."/>
          <p:cNvPicPr preferRelativeResize="0"/>
          <p:nvPr/>
        </p:nvPicPr>
        <p:blipFill rotWithShape="1">
          <a:blip r:embed="rId4">
            <a:alphaModFix/>
          </a:blip>
          <a:srcRect/>
          <a:stretch/>
        </p:blipFill>
        <p:spPr>
          <a:xfrm>
            <a:off x="2333738" y="2356727"/>
            <a:ext cx="242868" cy="122625"/>
          </a:xfrm>
          <a:prstGeom prst="rect">
            <a:avLst/>
          </a:prstGeom>
          <a:noFill/>
          <a:ln>
            <a:noFill/>
          </a:ln>
        </p:spPr>
      </p:pic>
      <p:pic>
        <p:nvPicPr>
          <p:cNvPr id="1079" name="Google Shape;1079;p69" descr="A black and white text&#10;&#10;AI-generated content may be incorrect."/>
          <p:cNvPicPr preferRelativeResize="0"/>
          <p:nvPr/>
        </p:nvPicPr>
        <p:blipFill rotWithShape="1">
          <a:blip r:embed="rId5">
            <a:alphaModFix/>
          </a:blip>
          <a:srcRect/>
          <a:stretch/>
        </p:blipFill>
        <p:spPr>
          <a:xfrm>
            <a:off x="1806240" y="2702702"/>
            <a:ext cx="355355" cy="96471"/>
          </a:xfrm>
          <a:prstGeom prst="rect">
            <a:avLst/>
          </a:prstGeom>
          <a:noFill/>
          <a:ln>
            <a:noFill/>
          </a:ln>
        </p:spPr>
      </p:pic>
      <p:pic>
        <p:nvPicPr>
          <p:cNvPr id="1080" name="Google Shape;1080;p69" descr="A black background with a black square&#10;&#10;AI-generated content may be incorrect."/>
          <p:cNvPicPr preferRelativeResize="0"/>
          <p:nvPr/>
        </p:nvPicPr>
        <p:blipFill rotWithShape="1">
          <a:blip r:embed="rId6">
            <a:alphaModFix/>
          </a:blip>
          <a:srcRect/>
          <a:stretch/>
        </p:blipFill>
        <p:spPr>
          <a:xfrm>
            <a:off x="1729055" y="2915031"/>
            <a:ext cx="418255" cy="70126"/>
          </a:xfrm>
          <a:prstGeom prst="rect">
            <a:avLst/>
          </a:prstGeom>
          <a:noFill/>
          <a:ln>
            <a:noFill/>
          </a:ln>
        </p:spPr>
      </p:pic>
      <p:pic>
        <p:nvPicPr>
          <p:cNvPr id="1081" name="Google Shape;1081;p69"/>
          <p:cNvPicPr preferRelativeResize="0"/>
          <p:nvPr/>
        </p:nvPicPr>
        <p:blipFill rotWithShape="1">
          <a:blip r:embed="rId7">
            <a:alphaModFix/>
          </a:blip>
          <a:srcRect/>
          <a:stretch/>
        </p:blipFill>
        <p:spPr>
          <a:xfrm>
            <a:off x="2890811" y="1421592"/>
            <a:ext cx="355601" cy="63326"/>
          </a:xfrm>
          <a:prstGeom prst="rect">
            <a:avLst/>
          </a:prstGeom>
          <a:noFill/>
          <a:ln>
            <a:noFill/>
          </a:ln>
        </p:spPr>
      </p:pic>
      <p:pic>
        <p:nvPicPr>
          <p:cNvPr id="1082" name="Google Shape;1082;p69" descr="A black and white text&#10;&#10;AI-generated content may be incorrect."/>
          <p:cNvPicPr preferRelativeResize="0"/>
          <p:nvPr/>
        </p:nvPicPr>
        <p:blipFill rotWithShape="1">
          <a:blip r:embed="rId8">
            <a:alphaModFix/>
          </a:blip>
          <a:srcRect/>
          <a:stretch/>
        </p:blipFill>
        <p:spPr>
          <a:xfrm>
            <a:off x="2756692" y="1626452"/>
            <a:ext cx="321864" cy="108107"/>
          </a:xfrm>
          <a:prstGeom prst="rect">
            <a:avLst/>
          </a:prstGeom>
          <a:noFill/>
          <a:ln>
            <a:noFill/>
          </a:ln>
        </p:spPr>
      </p:pic>
      <p:pic>
        <p:nvPicPr>
          <p:cNvPr id="1083" name="Google Shape;1083;p69" descr="A black and grey text&#10;&#10;AI-generated content may be incorrect."/>
          <p:cNvPicPr preferRelativeResize="0"/>
          <p:nvPr/>
        </p:nvPicPr>
        <p:blipFill rotWithShape="1">
          <a:blip r:embed="rId9">
            <a:alphaModFix/>
          </a:blip>
          <a:srcRect/>
          <a:stretch/>
        </p:blipFill>
        <p:spPr>
          <a:xfrm>
            <a:off x="3150219" y="1694910"/>
            <a:ext cx="358350" cy="98814"/>
          </a:xfrm>
          <a:prstGeom prst="rect">
            <a:avLst/>
          </a:prstGeom>
          <a:noFill/>
          <a:ln>
            <a:noFill/>
          </a:ln>
        </p:spPr>
      </p:pic>
      <p:pic>
        <p:nvPicPr>
          <p:cNvPr id="1084" name="Google Shape;1084;p69" descr="A black and grey pixelated logo&#10;&#10;AI-generated content may be incorrect."/>
          <p:cNvPicPr preferRelativeResize="0"/>
          <p:nvPr/>
        </p:nvPicPr>
        <p:blipFill rotWithShape="1">
          <a:blip r:embed="rId10">
            <a:alphaModFix/>
          </a:blip>
          <a:srcRect/>
          <a:stretch/>
        </p:blipFill>
        <p:spPr>
          <a:xfrm>
            <a:off x="2681526" y="1903514"/>
            <a:ext cx="317872" cy="85718"/>
          </a:xfrm>
          <a:prstGeom prst="rect">
            <a:avLst/>
          </a:prstGeom>
          <a:noFill/>
          <a:ln>
            <a:noFill/>
          </a:ln>
        </p:spPr>
      </p:pic>
      <p:pic>
        <p:nvPicPr>
          <p:cNvPr id="1085" name="Google Shape;1085;p69" descr="A black and white logo&#10;&#10;AI-generated content may be incorrect."/>
          <p:cNvPicPr preferRelativeResize="0"/>
          <p:nvPr/>
        </p:nvPicPr>
        <p:blipFill rotWithShape="1">
          <a:blip r:embed="rId11">
            <a:alphaModFix/>
          </a:blip>
          <a:srcRect/>
          <a:stretch/>
        </p:blipFill>
        <p:spPr>
          <a:xfrm>
            <a:off x="2535684" y="2061966"/>
            <a:ext cx="332159" cy="121434"/>
          </a:xfrm>
          <a:prstGeom prst="rect">
            <a:avLst/>
          </a:prstGeom>
          <a:noFill/>
          <a:ln>
            <a:noFill/>
          </a:ln>
        </p:spPr>
      </p:pic>
      <p:pic>
        <p:nvPicPr>
          <p:cNvPr id="1086" name="Google Shape;1086;p69" descr="A black and white text&#10;&#10;AI-generated content may be incorrect."/>
          <p:cNvPicPr preferRelativeResize="0"/>
          <p:nvPr/>
        </p:nvPicPr>
        <p:blipFill rotWithShape="1">
          <a:blip r:embed="rId12">
            <a:alphaModFix/>
          </a:blip>
          <a:srcRect/>
          <a:stretch/>
        </p:blipFill>
        <p:spPr>
          <a:xfrm>
            <a:off x="2126021" y="2549052"/>
            <a:ext cx="345394" cy="84511"/>
          </a:xfrm>
          <a:prstGeom prst="rect">
            <a:avLst/>
          </a:prstGeom>
          <a:noFill/>
          <a:ln>
            <a:noFill/>
          </a:ln>
        </p:spPr>
      </p:pic>
      <p:pic>
        <p:nvPicPr>
          <p:cNvPr id="1087" name="Google Shape;1087;p69" descr="A black and white image of letters&#10;&#10;AI-generated content may be incorrect."/>
          <p:cNvPicPr preferRelativeResize="0"/>
          <p:nvPr/>
        </p:nvPicPr>
        <p:blipFill rotWithShape="1">
          <a:blip r:embed="rId13">
            <a:alphaModFix/>
          </a:blip>
          <a:srcRect/>
          <a:stretch/>
        </p:blipFill>
        <p:spPr>
          <a:xfrm>
            <a:off x="2229529" y="2783173"/>
            <a:ext cx="372243" cy="101628"/>
          </a:xfrm>
          <a:prstGeom prst="rect">
            <a:avLst/>
          </a:prstGeom>
          <a:noFill/>
          <a:ln>
            <a:noFill/>
          </a:ln>
        </p:spPr>
      </p:pic>
      <p:pic>
        <p:nvPicPr>
          <p:cNvPr id="1088" name="Google Shape;1088;p69" descr="A close up of a logo&#10;&#10;AI-generated content may be incorrect."/>
          <p:cNvPicPr preferRelativeResize="0"/>
          <p:nvPr/>
        </p:nvPicPr>
        <p:blipFill rotWithShape="1">
          <a:blip r:embed="rId14">
            <a:alphaModFix/>
          </a:blip>
          <a:srcRect/>
          <a:stretch/>
        </p:blipFill>
        <p:spPr>
          <a:xfrm>
            <a:off x="1549345" y="3027407"/>
            <a:ext cx="513791" cy="140749"/>
          </a:xfrm>
          <a:prstGeom prst="rect">
            <a:avLst/>
          </a:prstGeom>
          <a:noFill/>
          <a:ln>
            <a:noFill/>
          </a:ln>
        </p:spPr>
      </p:pic>
      <p:pic>
        <p:nvPicPr>
          <p:cNvPr id="1089" name="Google Shape;1089;p69" descr="A red and black letter e&#10;&#10;AI-generated content may be incorrect."/>
          <p:cNvPicPr preferRelativeResize="0"/>
          <p:nvPr/>
        </p:nvPicPr>
        <p:blipFill rotWithShape="1">
          <a:blip r:embed="rId15">
            <a:alphaModFix/>
          </a:blip>
          <a:srcRect/>
          <a:stretch/>
        </p:blipFill>
        <p:spPr>
          <a:xfrm>
            <a:off x="1971626" y="2388623"/>
            <a:ext cx="311920" cy="88099"/>
          </a:xfrm>
          <a:prstGeom prst="rect">
            <a:avLst/>
          </a:prstGeom>
          <a:noFill/>
          <a:ln>
            <a:noFill/>
          </a:ln>
        </p:spPr>
      </p:pic>
      <p:pic>
        <p:nvPicPr>
          <p:cNvPr id="1090" name="Google Shape;1090;p69" descr="A logo with a black circle&#10;&#10;AI-generated content may be incorrect."/>
          <p:cNvPicPr preferRelativeResize="0"/>
          <p:nvPr/>
        </p:nvPicPr>
        <p:blipFill rotWithShape="1">
          <a:blip r:embed="rId16">
            <a:alphaModFix/>
          </a:blip>
          <a:srcRect/>
          <a:stretch/>
        </p:blipFill>
        <p:spPr>
          <a:xfrm>
            <a:off x="1739916" y="2105333"/>
            <a:ext cx="279775" cy="179770"/>
          </a:xfrm>
          <a:prstGeom prst="rect">
            <a:avLst/>
          </a:prstGeom>
          <a:noFill/>
          <a:ln>
            <a:noFill/>
          </a:ln>
        </p:spPr>
      </p:pic>
      <p:pic>
        <p:nvPicPr>
          <p:cNvPr id="1091" name="Google Shape;1091;p69" descr="A blue line on a black background&#10;&#10;AI-generated content may be incorrect."/>
          <p:cNvPicPr preferRelativeResize="0"/>
          <p:nvPr/>
        </p:nvPicPr>
        <p:blipFill rotWithShape="1">
          <a:blip r:embed="rId17">
            <a:alphaModFix/>
          </a:blip>
          <a:srcRect/>
          <a:stretch/>
        </p:blipFill>
        <p:spPr>
          <a:xfrm>
            <a:off x="851263" y="2432116"/>
            <a:ext cx="1042904" cy="853610"/>
          </a:xfrm>
          <a:prstGeom prst="rect">
            <a:avLst/>
          </a:prstGeom>
          <a:noFill/>
          <a:ln>
            <a:noFill/>
          </a:ln>
        </p:spPr>
      </p:pic>
      <p:pic>
        <p:nvPicPr>
          <p:cNvPr id="1092" name="Google Shape;1092;p69" descr="A blue line on a black background&#10;&#10;AI-generated content may be incorrect."/>
          <p:cNvPicPr preferRelativeResize="0"/>
          <p:nvPr/>
        </p:nvPicPr>
        <p:blipFill rotWithShape="1">
          <a:blip r:embed="rId18">
            <a:alphaModFix/>
          </a:blip>
          <a:srcRect/>
          <a:stretch/>
        </p:blipFill>
        <p:spPr>
          <a:xfrm>
            <a:off x="3340444" y="909139"/>
            <a:ext cx="305966" cy="172627"/>
          </a:xfrm>
          <a:prstGeom prst="rect">
            <a:avLst/>
          </a:prstGeom>
          <a:noFill/>
          <a:ln>
            <a:noFill/>
          </a:ln>
        </p:spPr>
      </p:pic>
      <p:sp>
        <p:nvSpPr>
          <p:cNvPr id="1093" name="Google Shape;1093;p69"/>
          <p:cNvSpPr/>
          <p:nvPr/>
        </p:nvSpPr>
        <p:spPr>
          <a:xfrm>
            <a:off x="4365309" y="2031374"/>
            <a:ext cx="522000" cy="69300"/>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94" name="Google Shape;1094;p69"/>
          <p:cNvSpPr/>
          <p:nvPr/>
        </p:nvSpPr>
        <p:spPr>
          <a:xfrm>
            <a:off x="4365309" y="2213389"/>
            <a:ext cx="522000" cy="69300"/>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95" name="Google Shape;1095;p69"/>
          <p:cNvSpPr/>
          <p:nvPr/>
        </p:nvSpPr>
        <p:spPr>
          <a:xfrm rot="-2700000">
            <a:off x="4342212" y="2121966"/>
            <a:ext cx="568090" cy="69367"/>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96" name="Google Shape;1096;p69"/>
          <p:cNvSpPr/>
          <p:nvPr/>
        </p:nvSpPr>
        <p:spPr>
          <a:xfrm>
            <a:off x="4629578" y="2376654"/>
            <a:ext cx="4857" cy="1940474"/>
          </a:xfrm>
          <a:custGeom>
            <a:avLst/>
            <a:gdLst/>
            <a:ahLst/>
            <a:cxnLst/>
            <a:rect l="l" t="t" r="r" b="b"/>
            <a:pathLst>
              <a:path w="12953" h="5174597" extrusionOk="0">
                <a:moveTo>
                  <a:pt x="0" y="0"/>
                </a:moveTo>
                <a:lnTo>
                  <a:pt x="0" y="5174598"/>
                </a:lnTo>
              </a:path>
            </a:pathLst>
          </a:custGeom>
          <a:noFill/>
          <a:ln w="7400" cap="flat" cmpd="sng">
            <a:solidFill>
              <a:srgbClr val="172DA1"/>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97" name="Google Shape;1097;p69"/>
          <p:cNvSpPr txBox="1">
            <a:spLocks noGrp="1"/>
          </p:cNvSpPr>
          <p:nvPr>
            <p:ph type="title"/>
          </p:nvPr>
        </p:nvSpPr>
        <p:spPr>
          <a:xfrm>
            <a:off x="873383" y="499220"/>
            <a:ext cx="2693700" cy="28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Font typeface="Poppins"/>
              <a:buNone/>
              <a:defRPr sz="1800" b="1">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098" name="Google Shape;1098;p69"/>
          <p:cNvSpPr txBox="1">
            <a:spLocks noGrp="1"/>
          </p:cNvSpPr>
          <p:nvPr>
            <p:ph type="subTitle" idx="1"/>
          </p:nvPr>
        </p:nvSpPr>
        <p:spPr>
          <a:xfrm>
            <a:off x="5201807" y="495243"/>
            <a:ext cx="2975700" cy="2868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600"/>
              <a:buNone/>
              <a:defRPr sz="18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099" name="Google Shape;1099;p69"/>
          <p:cNvSpPr txBox="1">
            <a:spLocks noGrp="1"/>
          </p:cNvSpPr>
          <p:nvPr>
            <p:ph type="title" idx="2" hasCustomPrompt="1"/>
          </p:nvPr>
        </p:nvSpPr>
        <p:spPr>
          <a:xfrm>
            <a:off x="5196701"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00" name="Google Shape;1100;p69"/>
          <p:cNvSpPr txBox="1">
            <a:spLocks noGrp="1"/>
          </p:cNvSpPr>
          <p:nvPr>
            <p:ph type="title" idx="3" hasCustomPrompt="1"/>
          </p:nvPr>
        </p:nvSpPr>
        <p:spPr>
          <a:xfrm>
            <a:off x="6918862"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01" name="Google Shape;1101;p69"/>
          <p:cNvSpPr txBox="1">
            <a:spLocks noGrp="1"/>
          </p:cNvSpPr>
          <p:nvPr>
            <p:ph type="title" idx="4" hasCustomPrompt="1"/>
          </p:nvPr>
        </p:nvSpPr>
        <p:spPr>
          <a:xfrm>
            <a:off x="5196701"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02" name="Google Shape;1102;p69"/>
          <p:cNvSpPr txBox="1">
            <a:spLocks noGrp="1"/>
          </p:cNvSpPr>
          <p:nvPr>
            <p:ph type="title" idx="5" hasCustomPrompt="1"/>
          </p:nvPr>
        </p:nvSpPr>
        <p:spPr>
          <a:xfrm>
            <a:off x="6918862"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03" name="Google Shape;1103;p69"/>
          <p:cNvSpPr txBox="1">
            <a:spLocks noGrp="1"/>
          </p:cNvSpPr>
          <p:nvPr>
            <p:ph type="subTitle" idx="6"/>
          </p:nvPr>
        </p:nvSpPr>
        <p:spPr>
          <a:xfrm>
            <a:off x="1761999" y="3407648"/>
            <a:ext cx="1307400" cy="99000"/>
          </a:xfrm>
          <a:prstGeom prst="rect">
            <a:avLst/>
          </a:prstGeom>
        </p:spPr>
        <p:txBody>
          <a:bodyPr spcFirstLastPara="1" wrap="square" lIns="0" tIns="0" rIns="0" bIns="0" anchor="ctr" anchorCtr="0">
            <a:noAutofit/>
          </a:bodyPr>
          <a:lstStyle>
            <a:lvl1pPr marL="101600" marR="0" lvl="0" indent="-101600" algn="ctr">
              <a:lnSpc>
                <a:spcPct val="103000"/>
              </a:lnSpc>
              <a:spcBef>
                <a:spcPts val="0"/>
              </a:spcBef>
              <a:spcAft>
                <a:spcPts val="0"/>
              </a:spcAft>
              <a:buNone/>
              <a:defRPr sz="5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1104" name="Google Shape;1104;p69"/>
          <p:cNvSpPr txBox="1">
            <a:spLocks noGrp="1"/>
          </p:cNvSpPr>
          <p:nvPr>
            <p:ph type="subTitle" idx="7"/>
          </p:nvPr>
        </p:nvSpPr>
        <p:spPr>
          <a:xfrm rot="-5400000">
            <a:off x="562015" y="2257556"/>
            <a:ext cx="1307400" cy="99000"/>
          </a:xfrm>
          <a:prstGeom prst="rect">
            <a:avLst/>
          </a:prstGeom>
        </p:spPr>
        <p:txBody>
          <a:bodyPr spcFirstLastPara="1" wrap="square" lIns="0" tIns="0" rIns="0" bIns="0" anchor="ctr" anchorCtr="0">
            <a:noAutofit/>
          </a:bodyPr>
          <a:lstStyle>
            <a:lvl1pPr marL="101600" marR="0" lvl="0" indent="-101600" algn="ctr">
              <a:lnSpc>
                <a:spcPct val="103000"/>
              </a:lnSpc>
              <a:spcBef>
                <a:spcPts val="0"/>
              </a:spcBef>
              <a:spcAft>
                <a:spcPts val="0"/>
              </a:spcAft>
              <a:buNone/>
              <a:defRPr sz="5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pic>
        <p:nvPicPr>
          <p:cNvPr id="1105" name="Google Shape;1105;p69"/>
          <p:cNvPicPr preferRelativeResize="0"/>
          <p:nvPr/>
        </p:nvPicPr>
        <p:blipFill rotWithShape="1">
          <a:blip r:embed="rId19">
            <a:alphaModFix/>
          </a:blip>
          <a:srcRect/>
          <a:stretch/>
        </p:blipFill>
        <p:spPr>
          <a:xfrm>
            <a:off x="1291918" y="1120529"/>
            <a:ext cx="2275316" cy="2275316"/>
          </a:xfrm>
          <a:prstGeom prst="rect">
            <a:avLst/>
          </a:prstGeom>
          <a:noFill/>
          <a:ln>
            <a:noFill/>
          </a:ln>
        </p:spPr>
      </p:pic>
      <p:sp>
        <p:nvSpPr>
          <p:cNvPr id="1106" name="Google Shape;1106;p69"/>
          <p:cNvSpPr txBox="1">
            <a:spLocks noGrp="1"/>
          </p:cNvSpPr>
          <p:nvPr>
            <p:ph type="subTitle" idx="8"/>
          </p:nvPr>
        </p:nvSpPr>
        <p:spPr>
          <a:xfrm>
            <a:off x="2576608" y="4320113"/>
            <a:ext cx="4066200" cy="365700"/>
          </a:xfrm>
          <a:prstGeom prst="rect">
            <a:avLst/>
          </a:prstGeom>
          <a:noFill/>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1200" b="1">
                <a:solidFill>
                  <a:schemeClr val="lt1"/>
                </a:solidFill>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1107" name="Google Shape;1107;p69"/>
          <p:cNvSpPr txBox="1">
            <a:spLocks noGrp="1"/>
          </p:cNvSpPr>
          <p:nvPr>
            <p:ph type="subTitle" idx="9"/>
          </p:nvPr>
        </p:nvSpPr>
        <p:spPr>
          <a:xfrm>
            <a:off x="5209497" y="2152566"/>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08" name="Google Shape;1108;p69"/>
          <p:cNvSpPr txBox="1">
            <a:spLocks noGrp="1"/>
          </p:cNvSpPr>
          <p:nvPr>
            <p:ph type="subTitle" idx="13"/>
          </p:nvPr>
        </p:nvSpPr>
        <p:spPr>
          <a:xfrm>
            <a:off x="6903376" y="2152566"/>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09" name="Google Shape;1109;p69"/>
          <p:cNvSpPr txBox="1">
            <a:spLocks noGrp="1"/>
          </p:cNvSpPr>
          <p:nvPr>
            <p:ph type="subTitle" idx="14"/>
          </p:nvPr>
        </p:nvSpPr>
        <p:spPr>
          <a:xfrm>
            <a:off x="5206095" y="3267392"/>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10" name="Google Shape;1110;p69"/>
          <p:cNvSpPr txBox="1">
            <a:spLocks noGrp="1"/>
          </p:cNvSpPr>
          <p:nvPr>
            <p:ph type="subTitle" idx="15"/>
          </p:nvPr>
        </p:nvSpPr>
        <p:spPr>
          <a:xfrm>
            <a:off x="6899975" y="3267392"/>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11" name="Google Shape;1111;p69"/>
          <p:cNvSpPr txBox="1">
            <a:spLocks noGrp="1"/>
          </p:cNvSpPr>
          <p:nvPr>
            <p:ph type="subTitle" idx="16"/>
          </p:nvPr>
        </p:nvSpPr>
        <p:spPr>
          <a:xfrm>
            <a:off x="2945063" y="1123247"/>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12" name="Google Shape;1112;p69"/>
          <p:cNvSpPr txBox="1">
            <a:spLocks noGrp="1"/>
          </p:cNvSpPr>
          <p:nvPr>
            <p:ph type="subTitle" idx="17"/>
          </p:nvPr>
        </p:nvSpPr>
        <p:spPr>
          <a:xfrm>
            <a:off x="1298606" y="1123247"/>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13" name="Google Shape;1113;p69"/>
          <p:cNvSpPr txBox="1">
            <a:spLocks noGrp="1"/>
          </p:cNvSpPr>
          <p:nvPr>
            <p:ph type="subTitle" idx="18"/>
          </p:nvPr>
        </p:nvSpPr>
        <p:spPr>
          <a:xfrm>
            <a:off x="2945063" y="3306483"/>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14" name="Google Shape;1114;p69"/>
          <p:cNvSpPr txBox="1">
            <a:spLocks noGrp="1"/>
          </p:cNvSpPr>
          <p:nvPr>
            <p:ph type="subTitle" idx="19"/>
          </p:nvPr>
        </p:nvSpPr>
        <p:spPr>
          <a:xfrm>
            <a:off x="1298606" y="3306483"/>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15" name="Google Shape;1115;p69"/>
          <p:cNvSpPr txBox="1">
            <a:spLocks noGrp="1"/>
          </p:cNvSpPr>
          <p:nvPr>
            <p:ph type="subTitle" idx="20"/>
          </p:nvPr>
        </p:nvSpPr>
        <p:spPr>
          <a:xfrm>
            <a:off x="363524" y="3513947"/>
            <a:ext cx="819900" cy="365700"/>
          </a:xfrm>
          <a:prstGeom prst="rect">
            <a:avLst/>
          </a:prstGeom>
        </p:spPr>
        <p:txBody>
          <a:bodyPr spcFirstLastPara="1" wrap="square" lIns="0" tIns="0" rIns="0" bIns="0" anchor="t" anchorCtr="0">
            <a:noAutofit/>
          </a:bodyPr>
          <a:lstStyle>
            <a:lvl1pPr lvl="0" algn="ctr">
              <a:spcBef>
                <a:spcPts val="1300"/>
              </a:spcBef>
              <a:spcAft>
                <a:spcPts val="0"/>
              </a:spcAft>
              <a:buClr>
                <a:schemeClr val="lt1"/>
              </a:buClr>
              <a:buSzPts val="500"/>
              <a:buFont typeface="Poppins Medium"/>
              <a:buNone/>
              <a:defRPr sz="5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16" name="Google Shape;1116;p69"/>
          <p:cNvSpPr txBox="1">
            <a:spLocks noGrp="1"/>
          </p:cNvSpPr>
          <p:nvPr>
            <p:ph type="subTitle" idx="21"/>
          </p:nvPr>
        </p:nvSpPr>
        <p:spPr>
          <a:xfrm>
            <a:off x="3683830" y="733060"/>
            <a:ext cx="819900" cy="528600"/>
          </a:xfrm>
          <a:prstGeom prst="rect">
            <a:avLst/>
          </a:prstGeom>
        </p:spPr>
        <p:txBody>
          <a:bodyPr spcFirstLastPara="1" wrap="square" lIns="0" tIns="0" rIns="0" bIns="0" anchor="t" anchorCtr="0">
            <a:noAutofit/>
          </a:bodyPr>
          <a:lstStyle>
            <a:lvl1pPr lvl="0" algn="ctr">
              <a:spcBef>
                <a:spcPts val="1300"/>
              </a:spcBef>
              <a:spcAft>
                <a:spcPts val="0"/>
              </a:spcAft>
              <a:buClr>
                <a:schemeClr val="lt1"/>
              </a:buClr>
              <a:buSzPts val="500"/>
              <a:buFont typeface="Poppins Medium"/>
              <a:buNone/>
              <a:defRPr sz="5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17" name="Google Shape;1117;p69"/>
          <p:cNvSpPr txBox="1">
            <a:spLocks noGrp="1"/>
          </p:cNvSpPr>
          <p:nvPr>
            <p:ph type="subTitle" idx="22"/>
          </p:nvPr>
        </p:nvSpPr>
        <p:spPr>
          <a:xfrm>
            <a:off x="5209497" y="1138566"/>
            <a:ext cx="3080400" cy="5286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Medium"/>
              <a:buNone/>
              <a:defRPr sz="1000"/>
            </a:lvl1pPr>
            <a:lvl2pPr lvl="1">
              <a:spcBef>
                <a:spcPts val="1300"/>
              </a:spcBef>
              <a:spcAft>
                <a:spcPts val="0"/>
              </a:spcAft>
              <a:buSzPts val="1000"/>
              <a:buFont typeface="Poppins Medium"/>
              <a:buNone/>
              <a:defRPr sz="1000"/>
            </a:lvl2pPr>
            <a:lvl3pPr lvl="2">
              <a:spcBef>
                <a:spcPts val="1300"/>
              </a:spcBef>
              <a:spcAft>
                <a:spcPts val="0"/>
              </a:spcAft>
              <a:buSzPts val="1000"/>
              <a:buFont typeface="Poppins Medium"/>
              <a:buNone/>
              <a:defRPr sz="1000"/>
            </a:lvl3pPr>
            <a:lvl4pPr lvl="3">
              <a:spcBef>
                <a:spcPts val="1300"/>
              </a:spcBef>
              <a:spcAft>
                <a:spcPts val="0"/>
              </a:spcAft>
              <a:buSzPts val="1000"/>
              <a:buFont typeface="Poppins Medium"/>
              <a:buNone/>
              <a:defRPr sz="1000"/>
            </a:lvl4pPr>
            <a:lvl5pPr lvl="4">
              <a:spcBef>
                <a:spcPts val="1300"/>
              </a:spcBef>
              <a:spcAft>
                <a:spcPts val="0"/>
              </a:spcAft>
              <a:buSzPts val="1000"/>
              <a:buFont typeface="Poppins Medium"/>
              <a:buNone/>
              <a:defRPr sz="1000"/>
            </a:lvl5pPr>
            <a:lvl6pPr lvl="5">
              <a:spcBef>
                <a:spcPts val="400"/>
              </a:spcBef>
              <a:spcAft>
                <a:spcPts val="0"/>
              </a:spcAft>
              <a:buSzPts val="1000"/>
              <a:buFont typeface="Poppins Medium"/>
              <a:buNone/>
              <a:defRPr sz="1000"/>
            </a:lvl6pPr>
            <a:lvl7pPr lvl="6">
              <a:spcBef>
                <a:spcPts val="400"/>
              </a:spcBef>
              <a:spcAft>
                <a:spcPts val="0"/>
              </a:spcAft>
              <a:buSzPts val="1000"/>
              <a:buFont typeface="Poppins Medium"/>
              <a:buNone/>
              <a:defRPr sz="1000"/>
            </a:lvl7pPr>
            <a:lvl8pPr lvl="7">
              <a:spcBef>
                <a:spcPts val="400"/>
              </a:spcBef>
              <a:spcAft>
                <a:spcPts val="0"/>
              </a:spcAft>
              <a:buSzPts val="1000"/>
              <a:buFont typeface="Poppins Medium"/>
              <a:buNone/>
              <a:defRPr sz="1000"/>
            </a:lvl8pPr>
            <a:lvl9pPr lvl="8">
              <a:spcBef>
                <a:spcPts val="400"/>
              </a:spcBef>
              <a:spcAft>
                <a:spcPts val="0"/>
              </a:spcAft>
              <a:buSzPts val="1000"/>
              <a:buFont typeface="Poppins Medium"/>
              <a:buNone/>
              <a:defRPr sz="1000"/>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42_Custom Layout">
  <p:cSld name="42_Custom Layout">
    <p:bg>
      <p:bgPr>
        <a:blipFill>
          <a:blip r:embed="rId2">
            <a:alphaModFix/>
          </a:blip>
          <a:stretch>
            <a:fillRect/>
          </a:stretch>
        </a:blipFill>
        <a:effectLst/>
      </p:bgPr>
    </p:bg>
    <p:spTree>
      <p:nvGrpSpPr>
        <p:cNvPr id="1" name="Shape 1118"/>
        <p:cNvGrpSpPr/>
        <p:nvPr/>
      </p:nvGrpSpPr>
      <p:grpSpPr>
        <a:xfrm>
          <a:off x="0" y="0"/>
          <a:ext cx="0" cy="0"/>
          <a:chOff x="0" y="0"/>
          <a:chExt cx="0" cy="0"/>
        </a:xfrm>
      </p:grpSpPr>
      <p:sp>
        <p:nvSpPr>
          <p:cNvPr id="1119" name="Google Shape;1119;p70"/>
          <p:cNvSpPr/>
          <p:nvPr/>
        </p:nvSpPr>
        <p:spPr>
          <a:xfrm>
            <a:off x="4725642" y="358704"/>
            <a:ext cx="3735900" cy="35919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20" name="Google Shape;1120;p70"/>
          <p:cNvSpPr/>
          <p:nvPr/>
        </p:nvSpPr>
        <p:spPr>
          <a:xfrm>
            <a:off x="777963" y="358704"/>
            <a:ext cx="3735900" cy="35919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21" name="Google Shape;1121;p7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122" name="Google Shape;1122;p70"/>
          <p:cNvSpPr/>
          <p:nvPr/>
        </p:nvSpPr>
        <p:spPr>
          <a:xfrm>
            <a:off x="785817" y="4142136"/>
            <a:ext cx="7675800" cy="434700"/>
          </a:xfrm>
          <a:prstGeom prst="roundRect">
            <a:avLst>
              <a:gd name="adj" fmla="val 16667"/>
            </a:avLst>
          </a:prstGeom>
          <a:gradFill>
            <a:gsLst>
              <a:gs pos="0">
                <a:srgbClr val="EF0016"/>
              </a:gs>
              <a:gs pos="91000">
                <a:srgbClr val="380057"/>
              </a:gs>
              <a:gs pos="100000">
                <a:srgbClr val="380057"/>
              </a:gs>
            </a:gsLst>
            <a:lin ang="540070" scaled="0"/>
          </a:gradFill>
          <a:ln>
            <a:noFill/>
          </a:ln>
        </p:spPr>
        <p:txBody>
          <a:bodyPr spcFirstLastPara="1" wrap="square" lIns="0" tIns="0" rIns="0" bIns="0" anchor="ctr" anchorCtr="0">
            <a:noAutofit/>
          </a:bodyPr>
          <a:lstStyle/>
          <a:p>
            <a:pPr marL="101600" marR="0" lvl="0" indent="-101600" algn="l" rtl="0">
              <a:lnSpc>
                <a:spcPct val="91000"/>
              </a:lnSpc>
              <a:spcBef>
                <a:spcPts val="0"/>
              </a:spcBef>
              <a:spcAft>
                <a:spcPts val="0"/>
              </a:spcAft>
              <a:buNone/>
            </a:pPr>
            <a:endParaRPr sz="500"/>
          </a:p>
        </p:txBody>
      </p:sp>
      <p:pic>
        <p:nvPicPr>
          <p:cNvPr id="1123" name="Google Shape;1123;p70"/>
          <p:cNvPicPr preferRelativeResize="0"/>
          <p:nvPr/>
        </p:nvPicPr>
        <p:blipFill rotWithShape="1">
          <a:blip r:embed="rId3">
            <a:alphaModFix/>
          </a:blip>
          <a:srcRect/>
          <a:stretch/>
        </p:blipFill>
        <p:spPr>
          <a:xfrm>
            <a:off x="785817" y="2621740"/>
            <a:ext cx="3751365" cy="8334"/>
          </a:xfrm>
          <a:prstGeom prst="rect">
            <a:avLst/>
          </a:prstGeom>
          <a:noFill/>
          <a:ln>
            <a:noFill/>
          </a:ln>
        </p:spPr>
      </p:pic>
      <p:pic>
        <p:nvPicPr>
          <p:cNvPr id="1124" name="Google Shape;1124;p70"/>
          <p:cNvPicPr preferRelativeResize="0"/>
          <p:nvPr/>
        </p:nvPicPr>
        <p:blipFill rotWithShape="1">
          <a:blip r:embed="rId3">
            <a:alphaModFix/>
          </a:blip>
          <a:srcRect/>
          <a:stretch/>
        </p:blipFill>
        <p:spPr>
          <a:xfrm>
            <a:off x="4732698" y="2621740"/>
            <a:ext cx="3751365" cy="8334"/>
          </a:xfrm>
          <a:prstGeom prst="rect">
            <a:avLst/>
          </a:prstGeom>
          <a:noFill/>
          <a:ln>
            <a:noFill/>
          </a:ln>
        </p:spPr>
      </p:pic>
      <p:sp>
        <p:nvSpPr>
          <p:cNvPr id="1125" name="Google Shape;1125;p70"/>
          <p:cNvSpPr txBox="1">
            <a:spLocks noGrp="1"/>
          </p:cNvSpPr>
          <p:nvPr>
            <p:ph type="title"/>
          </p:nvPr>
        </p:nvSpPr>
        <p:spPr>
          <a:xfrm>
            <a:off x="1009425" y="532941"/>
            <a:ext cx="3080400" cy="28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900"/>
              <a:buFont typeface="Poppins"/>
              <a:buNone/>
              <a:defRPr sz="1900" b="1">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126" name="Google Shape;1126;p70"/>
          <p:cNvSpPr txBox="1">
            <a:spLocks noGrp="1"/>
          </p:cNvSpPr>
          <p:nvPr>
            <p:ph type="subTitle" idx="1"/>
          </p:nvPr>
        </p:nvSpPr>
        <p:spPr>
          <a:xfrm>
            <a:off x="4966341" y="530100"/>
            <a:ext cx="3080400" cy="2868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700"/>
              <a:buNone/>
              <a:defRPr sz="19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127" name="Google Shape;1127;p70"/>
          <p:cNvSpPr txBox="1">
            <a:spLocks noGrp="1"/>
          </p:cNvSpPr>
          <p:nvPr>
            <p:ph type="subTitle" idx="2"/>
          </p:nvPr>
        </p:nvSpPr>
        <p:spPr>
          <a:xfrm>
            <a:off x="1912823" y="4176572"/>
            <a:ext cx="5506800" cy="365700"/>
          </a:xfrm>
          <a:prstGeom prst="rect">
            <a:avLst/>
          </a:prstGeom>
          <a:noFill/>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1200" b="1">
                <a:solidFill>
                  <a:schemeClr val="lt1"/>
                </a:solidFill>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1128" name="Google Shape;1128;p70"/>
          <p:cNvSpPr txBox="1">
            <a:spLocks noGrp="1"/>
          </p:cNvSpPr>
          <p:nvPr>
            <p:ph type="title" idx="3" hasCustomPrompt="1"/>
          </p:nvPr>
        </p:nvSpPr>
        <p:spPr>
          <a:xfrm>
            <a:off x="4955631"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29" name="Google Shape;1129;p70"/>
          <p:cNvSpPr txBox="1">
            <a:spLocks noGrp="1"/>
          </p:cNvSpPr>
          <p:nvPr>
            <p:ph type="title" idx="4" hasCustomPrompt="1"/>
          </p:nvPr>
        </p:nvSpPr>
        <p:spPr>
          <a:xfrm>
            <a:off x="6677791"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0" name="Google Shape;1130;p70"/>
          <p:cNvSpPr txBox="1">
            <a:spLocks noGrp="1"/>
          </p:cNvSpPr>
          <p:nvPr>
            <p:ph type="title" idx="5" hasCustomPrompt="1"/>
          </p:nvPr>
        </p:nvSpPr>
        <p:spPr>
          <a:xfrm>
            <a:off x="4955631"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1" name="Google Shape;1131;p70"/>
          <p:cNvSpPr txBox="1">
            <a:spLocks noGrp="1"/>
          </p:cNvSpPr>
          <p:nvPr>
            <p:ph type="title" idx="6" hasCustomPrompt="1"/>
          </p:nvPr>
        </p:nvSpPr>
        <p:spPr>
          <a:xfrm>
            <a:off x="6677791"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2" name="Google Shape;1132;p70"/>
          <p:cNvSpPr txBox="1">
            <a:spLocks noGrp="1"/>
          </p:cNvSpPr>
          <p:nvPr>
            <p:ph type="subTitle" idx="7"/>
          </p:nvPr>
        </p:nvSpPr>
        <p:spPr>
          <a:xfrm>
            <a:off x="4968431"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33" name="Google Shape;1133;p70"/>
          <p:cNvSpPr txBox="1">
            <a:spLocks noGrp="1"/>
          </p:cNvSpPr>
          <p:nvPr>
            <p:ph type="subTitle" idx="8"/>
          </p:nvPr>
        </p:nvSpPr>
        <p:spPr>
          <a:xfrm>
            <a:off x="6662311"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34" name="Google Shape;1134;p70"/>
          <p:cNvSpPr txBox="1">
            <a:spLocks noGrp="1"/>
          </p:cNvSpPr>
          <p:nvPr>
            <p:ph type="subTitle" idx="9"/>
          </p:nvPr>
        </p:nvSpPr>
        <p:spPr>
          <a:xfrm>
            <a:off x="4965029"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35" name="Google Shape;1135;p70"/>
          <p:cNvSpPr txBox="1">
            <a:spLocks noGrp="1"/>
          </p:cNvSpPr>
          <p:nvPr>
            <p:ph type="subTitle" idx="13"/>
          </p:nvPr>
        </p:nvSpPr>
        <p:spPr>
          <a:xfrm>
            <a:off x="6658908"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36" name="Google Shape;1136;p70"/>
          <p:cNvSpPr txBox="1">
            <a:spLocks noGrp="1"/>
          </p:cNvSpPr>
          <p:nvPr>
            <p:ph type="title" idx="14" hasCustomPrompt="1"/>
          </p:nvPr>
        </p:nvSpPr>
        <p:spPr>
          <a:xfrm>
            <a:off x="1025740"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7" name="Google Shape;1137;p70"/>
          <p:cNvSpPr txBox="1">
            <a:spLocks noGrp="1"/>
          </p:cNvSpPr>
          <p:nvPr>
            <p:ph type="title" idx="15" hasCustomPrompt="1"/>
          </p:nvPr>
        </p:nvSpPr>
        <p:spPr>
          <a:xfrm>
            <a:off x="2747900"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8" name="Google Shape;1138;p70"/>
          <p:cNvSpPr txBox="1">
            <a:spLocks noGrp="1"/>
          </p:cNvSpPr>
          <p:nvPr>
            <p:ph type="title" idx="16" hasCustomPrompt="1"/>
          </p:nvPr>
        </p:nvSpPr>
        <p:spPr>
          <a:xfrm>
            <a:off x="1025740"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9" name="Google Shape;1139;p70"/>
          <p:cNvSpPr txBox="1">
            <a:spLocks noGrp="1"/>
          </p:cNvSpPr>
          <p:nvPr>
            <p:ph type="title" idx="17" hasCustomPrompt="1"/>
          </p:nvPr>
        </p:nvSpPr>
        <p:spPr>
          <a:xfrm>
            <a:off x="2747900"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40" name="Google Shape;1140;p70"/>
          <p:cNvSpPr txBox="1">
            <a:spLocks noGrp="1"/>
          </p:cNvSpPr>
          <p:nvPr>
            <p:ph type="subTitle" idx="18"/>
          </p:nvPr>
        </p:nvSpPr>
        <p:spPr>
          <a:xfrm>
            <a:off x="1038540"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41" name="Google Shape;1141;p70"/>
          <p:cNvSpPr txBox="1">
            <a:spLocks noGrp="1"/>
          </p:cNvSpPr>
          <p:nvPr>
            <p:ph type="subTitle" idx="19"/>
          </p:nvPr>
        </p:nvSpPr>
        <p:spPr>
          <a:xfrm>
            <a:off x="2732419"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42" name="Google Shape;1142;p70"/>
          <p:cNvSpPr txBox="1">
            <a:spLocks noGrp="1"/>
          </p:cNvSpPr>
          <p:nvPr>
            <p:ph type="subTitle" idx="20"/>
          </p:nvPr>
        </p:nvSpPr>
        <p:spPr>
          <a:xfrm>
            <a:off x="1035137"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43" name="Google Shape;1143;p70"/>
          <p:cNvSpPr txBox="1">
            <a:spLocks noGrp="1"/>
          </p:cNvSpPr>
          <p:nvPr>
            <p:ph type="subTitle" idx="21"/>
          </p:nvPr>
        </p:nvSpPr>
        <p:spPr>
          <a:xfrm>
            <a:off x="2729017"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44" name="Google Shape;1144;p70"/>
          <p:cNvSpPr txBox="1">
            <a:spLocks noGrp="1"/>
          </p:cNvSpPr>
          <p:nvPr>
            <p:ph type="subTitle" idx="22"/>
          </p:nvPr>
        </p:nvSpPr>
        <p:spPr>
          <a:xfrm>
            <a:off x="1020683" y="1166550"/>
            <a:ext cx="3080400" cy="2868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Medium"/>
              <a:buNone/>
              <a:defRPr sz="1000"/>
            </a:lvl1pPr>
            <a:lvl2pPr lvl="1">
              <a:spcBef>
                <a:spcPts val="1300"/>
              </a:spcBef>
              <a:spcAft>
                <a:spcPts val="0"/>
              </a:spcAft>
              <a:buSzPts val="1000"/>
              <a:buFont typeface="Poppins Medium"/>
              <a:buNone/>
              <a:defRPr sz="1000"/>
            </a:lvl2pPr>
            <a:lvl3pPr lvl="2">
              <a:spcBef>
                <a:spcPts val="1300"/>
              </a:spcBef>
              <a:spcAft>
                <a:spcPts val="0"/>
              </a:spcAft>
              <a:buSzPts val="1000"/>
              <a:buFont typeface="Poppins Medium"/>
              <a:buNone/>
              <a:defRPr sz="1000"/>
            </a:lvl3pPr>
            <a:lvl4pPr lvl="3">
              <a:spcBef>
                <a:spcPts val="1300"/>
              </a:spcBef>
              <a:spcAft>
                <a:spcPts val="0"/>
              </a:spcAft>
              <a:buSzPts val="1000"/>
              <a:buFont typeface="Poppins Medium"/>
              <a:buNone/>
              <a:defRPr sz="1000"/>
            </a:lvl4pPr>
            <a:lvl5pPr lvl="4">
              <a:spcBef>
                <a:spcPts val="1300"/>
              </a:spcBef>
              <a:spcAft>
                <a:spcPts val="0"/>
              </a:spcAft>
              <a:buSzPts val="1000"/>
              <a:buFont typeface="Poppins Medium"/>
              <a:buNone/>
              <a:defRPr sz="1000"/>
            </a:lvl5pPr>
            <a:lvl6pPr lvl="5">
              <a:spcBef>
                <a:spcPts val="400"/>
              </a:spcBef>
              <a:spcAft>
                <a:spcPts val="0"/>
              </a:spcAft>
              <a:buSzPts val="1000"/>
              <a:buFont typeface="Poppins Medium"/>
              <a:buNone/>
              <a:defRPr sz="1000"/>
            </a:lvl6pPr>
            <a:lvl7pPr lvl="6">
              <a:spcBef>
                <a:spcPts val="400"/>
              </a:spcBef>
              <a:spcAft>
                <a:spcPts val="0"/>
              </a:spcAft>
              <a:buSzPts val="1000"/>
              <a:buFont typeface="Poppins Medium"/>
              <a:buNone/>
              <a:defRPr sz="1000"/>
            </a:lvl7pPr>
            <a:lvl8pPr lvl="7">
              <a:spcBef>
                <a:spcPts val="400"/>
              </a:spcBef>
              <a:spcAft>
                <a:spcPts val="0"/>
              </a:spcAft>
              <a:buSzPts val="1000"/>
              <a:buFont typeface="Poppins Medium"/>
              <a:buNone/>
              <a:defRPr sz="1000"/>
            </a:lvl8pPr>
            <a:lvl9pPr lvl="8">
              <a:spcBef>
                <a:spcPts val="400"/>
              </a:spcBef>
              <a:spcAft>
                <a:spcPts val="0"/>
              </a:spcAft>
              <a:buSzPts val="1000"/>
              <a:buFont typeface="Poppins Medium"/>
              <a:buNone/>
              <a:defRPr sz="1000"/>
            </a:lvl9pPr>
          </a:lstStyle>
          <a:p>
            <a:endParaRPr/>
          </a:p>
        </p:txBody>
      </p:sp>
      <p:sp>
        <p:nvSpPr>
          <p:cNvPr id="1145" name="Google Shape;1145;p70"/>
          <p:cNvSpPr txBox="1">
            <a:spLocks noGrp="1"/>
          </p:cNvSpPr>
          <p:nvPr>
            <p:ph type="subTitle" idx="23"/>
          </p:nvPr>
        </p:nvSpPr>
        <p:spPr>
          <a:xfrm>
            <a:off x="4958678" y="1166550"/>
            <a:ext cx="3080400" cy="2868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Medium"/>
              <a:buNone/>
              <a:defRPr sz="1000"/>
            </a:lvl1pPr>
            <a:lvl2pPr lvl="1">
              <a:spcBef>
                <a:spcPts val="1300"/>
              </a:spcBef>
              <a:spcAft>
                <a:spcPts val="0"/>
              </a:spcAft>
              <a:buSzPts val="1000"/>
              <a:buFont typeface="Poppins Medium"/>
              <a:buNone/>
              <a:defRPr sz="1000"/>
            </a:lvl2pPr>
            <a:lvl3pPr lvl="2">
              <a:spcBef>
                <a:spcPts val="1300"/>
              </a:spcBef>
              <a:spcAft>
                <a:spcPts val="0"/>
              </a:spcAft>
              <a:buSzPts val="1000"/>
              <a:buFont typeface="Poppins Medium"/>
              <a:buNone/>
              <a:defRPr sz="1000"/>
            </a:lvl3pPr>
            <a:lvl4pPr lvl="3">
              <a:spcBef>
                <a:spcPts val="1300"/>
              </a:spcBef>
              <a:spcAft>
                <a:spcPts val="0"/>
              </a:spcAft>
              <a:buSzPts val="1000"/>
              <a:buFont typeface="Poppins Medium"/>
              <a:buNone/>
              <a:defRPr sz="1000"/>
            </a:lvl4pPr>
            <a:lvl5pPr lvl="4">
              <a:spcBef>
                <a:spcPts val="1300"/>
              </a:spcBef>
              <a:spcAft>
                <a:spcPts val="0"/>
              </a:spcAft>
              <a:buSzPts val="1000"/>
              <a:buFont typeface="Poppins Medium"/>
              <a:buNone/>
              <a:defRPr sz="1000"/>
            </a:lvl5pPr>
            <a:lvl6pPr lvl="5">
              <a:spcBef>
                <a:spcPts val="400"/>
              </a:spcBef>
              <a:spcAft>
                <a:spcPts val="0"/>
              </a:spcAft>
              <a:buSzPts val="1000"/>
              <a:buFont typeface="Poppins Medium"/>
              <a:buNone/>
              <a:defRPr sz="1000"/>
            </a:lvl6pPr>
            <a:lvl7pPr lvl="6">
              <a:spcBef>
                <a:spcPts val="400"/>
              </a:spcBef>
              <a:spcAft>
                <a:spcPts val="0"/>
              </a:spcAft>
              <a:buSzPts val="1000"/>
              <a:buFont typeface="Poppins Medium"/>
              <a:buNone/>
              <a:defRPr sz="1000"/>
            </a:lvl7pPr>
            <a:lvl8pPr lvl="7">
              <a:spcBef>
                <a:spcPts val="400"/>
              </a:spcBef>
              <a:spcAft>
                <a:spcPts val="0"/>
              </a:spcAft>
              <a:buSzPts val="1000"/>
              <a:buFont typeface="Poppins Medium"/>
              <a:buNone/>
              <a:defRPr sz="1000"/>
            </a:lvl8pPr>
            <a:lvl9pPr lvl="8">
              <a:spcBef>
                <a:spcPts val="400"/>
              </a:spcBef>
              <a:spcAft>
                <a:spcPts val="0"/>
              </a:spcAft>
              <a:buSzPts val="1000"/>
              <a:buFont typeface="Poppins Medium"/>
              <a:buNone/>
              <a:defRPr sz="1000"/>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43_Custom Layout">
  <p:cSld name="43_Custom Layout">
    <p:bg>
      <p:bgPr>
        <a:blipFill>
          <a:blip r:embed="rId2">
            <a:alphaModFix/>
          </a:blip>
          <a:stretch>
            <a:fillRect/>
          </a:stretch>
        </a:blipFill>
        <a:effectLst/>
      </p:bgPr>
    </p:bg>
    <p:spTree>
      <p:nvGrpSpPr>
        <p:cNvPr id="1" name="Shape 1146"/>
        <p:cNvGrpSpPr/>
        <p:nvPr/>
      </p:nvGrpSpPr>
      <p:grpSpPr>
        <a:xfrm>
          <a:off x="0" y="0"/>
          <a:ext cx="0" cy="0"/>
          <a:chOff x="0" y="0"/>
          <a:chExt cx="0" cy="0"/>
        </a:xfrm>
      </p:grpSpPr>
      <p:sp>
        <p:nvSpPr>
          <p:cNvPr id="1147" name="Google Shape;1147;p71"/>
          <p:cNvSpPr/>
          <p:nvPr/>
        </p:nvSpPr>
        <p:spPr>
          <a:xfrm>
            <a:off x="4670344" y="2803788"/>
            <a:ext cx="4246500" cy="1855200"/>
          </a:xfrm>
          <a:prstGeom prst="roundRect">
            <a:avLst>
              <a:gd name="adj" fmla="val 2420"/>
            </a:avLst>
          </a:prstGeom>
          <a:gradFill>
            <a:gsLst>
              <a:gs pos="0">
                <a:srgbClr val="EF0016"/>
              </a:gs>
              <a:gs pos="72000">
                <a:schemeClr val="dk1"/>
              </a:gs>
              <a:gs pos="100000">
                <a:schemeClr val="dk1"/>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1148" name="Google Shape;1148;p71" descr="A black and blue background&#10;&#10;AI-generated content may be incorrect."/>
          <p:cNvPicPr preferRelativeResize="0"/>
          <p:nvPr/>
        </p:nvPicPr>
        <p:blipFill rotWithShape="1">
          <a:blip r:embed="rId3">
            <a:alphaModFix/>
          </a:blip>
          <a:srcRect/>
          <a:stretch/>
        </p:blipFill>
        <p:spPr>
          <a:xfrm>
            <a:off x="4663201" y="2793206"/>
            <a:ext cx="4245431" cy="1866751"/>
          </a:xfrm>
          <a:prstGeom prst="rect">
            <a:avLst/>
          </a:prstGeom>
          <a:noFill/>
          <a:ln>
            <a:noFill/>
          </a:ln>
        </p:spPr>
      </p:pic>
      <p:sp>
        <p:nvSpPr>
          <p:cNvPr id="1149" name="Google Shape;1149;p71"/>
          <p:cNvSpPr/>
          <p:nvPr/>
        </p:nvSpPr>
        <p:spPr>
          <a:xfrm>
            <a:off x="339879"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50" name="Google Shape;1150;p71"/>
          <p:cNvSpPr/>
          <p:nvPr/>
        </p:nvSpPr>
        <p:spPr>
          <a:xfrm>
            <a:off x="4670344"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51" name="Google Shape;1151;p71"/>
          <p:cNvSpPr/>
          <p:nvPr/>
        </p:nvSpPr>
        <p:spPr>
          <a:xfrm>
            <a:off x="339879"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52" name="Google Shape;1152;p71"/>
          <p:cNvSpPr txBox="1">
            <a:spLocks noGrp="1"/>
          </p:cNvSpPr>
          <p:nvPr>
            <p:ph type="title"/>
          </p:nvPr>
        </p:nvSpPr>
        <p:spPr>
          <a:xfrm>
            <a:off x="325594" y="369882"/>
            <a:ext cx="8404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153" name="Google Shape;1153;p7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154" name="Google Shape;1154;p71"/>
          <p:cNvSpPr txBox="1">
            <a:spLocks noGrp="1"/>
          </p:cNvSpPr>
          <p:nvPr>
            <p:ph type="body" idx="1"/>
          </p:nvPr>
        </p:nvSpPr>
        <p:spPr>
          <a:xfrm>
            <a:off x="4751767" y="3714750"/>
            <a:ext cx="3956100" cy="893100"/>
          </a:xfrm>
          <a:prstGeom prst="rect">
            <a:avLst/>
          </a:prstGeom>
          <a:noFill/>
          <a:ln>
            <a:noFill/>
          </a:ln>
        </p:spPr>
        <p:txBody>
          <a:bodyPr spcFirstLastPara="1" wrap="square" lIns="0" tIns="0" rIns="0" bIns="0" anchor="t" anchorCtr="0">
            <a:noAutofit/>
          </a:bodyPr>
          <a:lstStyle>
            <a:lvl1pPr marL="457200" lvl="0" indent="-285750" algn="l">
              <a:lnSpc>
                <a:spcPct val="95000"/>
              </a:lnSpc>
              <a:spcBef>
                <a:spcPts val="1300"/>
              </a:spcBef>
              <a:spcAft>
                <a:spcPts val="0"/>
              </a:spcAft>
              <a:buClr>
                <a:srgbClr val="FFC000"/>
              </a:buClr>
              <a:buSzPts val="900"/>
              <a:buChar char="●"/>
              <a:defRPr>
                <a:solidFill>
                  <a:schemeClr val="lt1"/>
                </a:solidFill>
              </a:defRPr>
            </a:lvl1pPr>
            <a:lvl2pPr marL="914400" lvl="1" indent="-279400" algn="l">
              <a:lnSpc>
                <a:spcPct val="95000"/>
              </a:lnSpc>
              <a:spcBef>
                <a:spcPts val="1300"/>
              </a:spcBef>
              <a:spcAft>
                <a:spcPts val="0"/>
              </a:spcAft>
              <a:buClr>
                <a:srgbClr val="FFC000"/>
              </a:buClr>
              <a:buSzPts val="800"/>
              <a:buChar char="●"/>
              <a:defRPr>
                <a:solidFill>
                  <a:schemeClr val="lt1"/>
                </a:solidFill>
              </a:defRPr>
            </a:lvl2pPr>
            <a:lvl3pPr marL="1371600" lvl="2" indent="-273050" algn="l">
              <a:lnSpc>
                <a:spcPct val="95000"/>
              </a:lnSpc>
              <a:spcBef>
                <a:spcPts val="1300"/>
              </a:spcBef>
              <a:spcAft>
                <a:spcPts val="0"/>
              </a:spcAft>
              <a:buClr>
                <a:srgbClr val="FFC000"/>
              </a:buClr>
              <a:buSzPts val="700"/>
              <a:buChar char="●"/>
              <a:defRPr>
                <a:solidFill>
                  <a:schemeClr val="lt1"/>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1155" name="Google Shape;1155;p71"/>
          <p:cNvSpPr>
            <a:spLocks noGrp="1"/>
          </p:cNvSpPr>
          <p:nvPr>
            <p:ph type="pic" idx="2"/>
          </p:nvPr>
        </p:nvSpPr>
        <p:spPr>
          <a:xfrm>
            <a:off x="477378" y="1343025"/>
            <a:ext cx="1936800" cy="1228800"/>
          </a:xfrm>
          <a:prstGeom prst="rect">
            <a:avLst/>
          </a:prstGeom>
          <a:noFill/>
          <a:ln>
            <a:noFill/>
          </a:ln>
        </p:spPr>
      </p:sp>
      <p:sp>
        <p:nvSpPr>
          <p:cNvPr id="1156" name="Google Shape;1156;p71"/>
          <p:cNvSpPr>
            <a:spLocks noGrp="1"/>
          </p:cNvSpPr>
          <p:nvPr>
            <p:ph type="pic" idx="3"/>
          </p:nvPr>
        </p:nvSpPr>
        <p:spPr>
          <a:xfrm>
            <a:off x="2517546" y="1343025"/>
            <a:ext cx="1936800" cy="1228800"/>
          </a:xfrm>
          <a:prstGeom prst="rect">
            <a:avLst/>
          </a:prstGeom>
          <a:noFill/>
          <a:ln>
            <a:noFill/>
          </a:ln>
        </p:spPr>
      </p:sp>
      <p:sp>
        <p:nvSpPr>
          <p:cNvPr id="1157" name="Google Shape;1157;p71"/>
          <p:cNvSpPr>
            <a:spLocks noGrp="1"/>
          </p:cNvSpPr>
          <p:nvPr>
            <p:ph type="pic" idx="4"/>
          </p:nvPr>
        </p:nvSpPr>
        <p:spPr>
          <a:xfrm>
            <a:off x="477378" y="3188033"/>
            <a:ext cx="1936800" cy="1305300"/>
          </a:xfrm>
          <a:prstGeom prst="rect">
            <a:avLst/>
          </a:prstGeom>
          <a:noFill/>
          <a:ln>
            <a:noFill/>
          </a:ln>
        </p:spPr>
      </p:sp>
      <p:sp>
        <p:nvSpPr>
          <p:cNvPr id="1158" name="Google Shape;1158;p71"/>
          <p:cNvSpPr>
            <a:spLocks noGrp="1"/>
          </p:cNvSpPr>
          <p:nvPr>
            <p:ph type="pic" idx="5"/>
          </p:nvPr>
        </p:nvSpPr>
        <p:spPr>
          <a:xfrm>
            <a:off x="2517546" y="3188033"/>
            <a:ext cx="1936800" cy="1305300"/>
          </a:xfrm>
          <a:prstGeom prst="rect">
            <a:avLst/>
          </a:prstGeom>
          <a:noFill/>
          <a:ln>
            <a:noFill/>
          </a:ln>
        </p:spPr>
      </p:sp>
      <p:sp>
        <p:nvSpPr>
          <p:cNvPr id="1159" name="Google Shape;1159;p71"/>
          <p:cNvSpPr>
            <a:spLocks noGrp="1"/>
          </p:cNvSpPr>
          <p:nvPr>
            <p:ph type="pic" idx="6"/>
          </p:nvPr>
        </p:nvSpPr>
        <p:spPr>
          <a:xfrm>
            <a:off x="7471390" y="1028700"/>
            <a:ext cx="1259100" cy="1600200"/>
          </a:xfrm>
          <a:prstGeom prst="rect">
            <a:avLst/>
          </a:prstGeom>
          <a:noFill/>
          <a:ln>
            <a:noFill/>
          </a:ln>
        </p:spPr>
      </p:sp>
      <p:sp>
        <p:nvSpPr>
          <p:cNvPr id="1160" name="Google Shape;1160;p71"/>
          <p:cNvSpPr>
            <a:spLocks noGrp="1"/>
          </p:cNvSpPr>
          <p:nvPr>
            <p:ph type="pic" idx="7"/>
          </p:nvPr>
        </p:nvSpPr>
        <p:spPr>
          <a:xfrm>
            <a:off x="6564252" y="1028700"/>
            <a:ext cx="816000" cy="1600200"/>
          </a:xfrm>
          <a:prstGeom prst="rect">
            <a:avLst/>
          </a:prstGeom>
          <a:noFill/>
          <a:ln>
            <a:noFill/>
          </a:ln>
        </p:spPr>
      </p:sp>
      <p:pic>
        <p:nvPicPr>
          <p:cNvPr id="1161" name="Google Shape;1161;p71"/>
          <p:cNvPicPr preferRelativeResize="0"/>
          <p:nvPr/>
        </p:nvPicPr>
        <p:blipFill rotWithShape="1">
          <a:blip r:embed="rId4">
            <a:alphaModFix/>
          </a:blip>
          <a:srcRect/>
          <a:stretch/>
        </p:blipFill>
        <p:spPr>
          <a:xfrm>
            <a:off x="4670344" y="3186623"/>
            <a:ext cx="4239264" cy="5953"/>
          </a:xfrm>
          <a:prstGeom prst="rect">
            <a:avLst/>
          </a:prstGeom>
          <a:noFill/>
          <a:ln>
            <a:noFill/>
          </a:ln>
        </p:spPr>
      </p:pic>
      <p:sp>
        <p:nvSpPr>
          <p:cNvPr id="1162" name="Google Shape;1162;p71"/>
          <p:cNvSpPr txBox="1">
            <a:spLocks noGrp="1"/>
          </p:cNvSpPr>
          <p:nvPr>
            <p:ph type="subTitle" idx="8"/>
          </p:nvPr>
        </p:nvSpPr>
        <p:spPr>
          <a:xfrm>
            <a:off x="453925" y="966947"/>
            <a:ext cx="40005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63" name="Google Shape;1163;p71"/>
          <p:cNvSpPr txBox="1">
            <a:spLocks noGrp="1"/>
          </p:cNvSpPr>
          <p:nvPr>
            <p:ph type="subTitle" idx="9"/>
          </p:nvPr>
        </p:nvSpPr>
        <p:spPr>
          <a:xfrm>
            <a:off x="4768404" y="966947"/>
            <a:ext cx="1684500" cy="4017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64" name="Google Shape;1164;p71"/>
          <p:cNvSpPr txBox="1">
            <a:spLocks noGrp="1"/>
          </p:cNvSpPr>
          <p:nvPr>
            <p:ph type="subTitle" idx="13"/>
          </p:nvPr>
        </p:nvSpPr>
        <p:spPr>
          <a:xfrm>
            <a:off x="453925" y="2911753"/>
            <a:ext cx="40005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65" name="Google Shape;1165;p71"/>
          <p:cNvSpPr txBox="1">
            <a:spLocks noGrp="1"/>
          </p:cNvSpPr>
          <p:nvPr>
            <p:ph type="subTitle" idx="14"/>
          </p:nvPr>
        </p:nvSpPr>
        <p:spPr>
          <a:xfrm>
            <a:off x="4774356" y="2911753"/>
            <a:ext cx="39561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Clr>
                <a:schemeClr val="lt1"/>
              </a:buClr>
              <a:buSzPts val="1200"/>
              <a:buFont typeface="Poppins"/>
              <a:buNone/>
              <a:defRPr sz="1200" b="1">
                <a:solidFill>
                  <a:schemeClr val="lt1"/>
                </a:solidFill>
                <a:latin typeface="Poppins"/>
                <a:ea typeface="Poppins"/>
                <a:cs typeface="Poppins"/>
                <a:sym typeface="Poppins"/>
              </a:defRPr>
            </a:lvl1pPr>
            <a:lvl2pPr lvl="1">
              <a:lnSpc>
                <a:spcPct val="95000"/>
              </a:lnSpc>
              <a:spcBef>
                <a:spcPts val="1300"/>
              </a:spcBef>
              <a:spcAft>
                <a:spcPts val="0"/>
              </a:spcAft>
              <a:buClr>
                <a:schemeClr val="lt1"/>
              </a:buClr>
              <a:buSzPts val="1200"/>
              <a:buFont typeface="Poppins"/>
              <a:buNone/>
              <a:defRPr sz="1200">
                <a:solidFill>
                  <a:schemeClr val="lt1"/>
                </a:solidFill>
              </a:defRPr>
            </a:lvl2pPr>
            <a:lvl3pPr lvl="2">
              <a:lnSpc>
                <a:spcPct val="95000"/>
              </a:lnSpc>
              <a:spcBef>
                <a:spcPts val="1300"/>
              </a:spcBef>
              <a:spcAft>
                <a:spcPts val="0"/>
              </a:spcAft>
              <a:buClr>
                <a:schemeClr val="lt1"/>
              </a:buClr>
              <a:buSzPts val="1200"/>
              <a:buFont typeface="Poppins"/>
              <a:buNone/>
              <a:defRPr sz="1200">
                <a:solidFill>
                  <a:schemeClr val="lt1"/>
                </a:solidFill>
              </a:defRPr>
            </a:lvl3pPr>
            <a:lvl4pPr lvl="3">
              <a:lnSpc>
                <a:spcPct val="95000"/>
              </a:lnSpc>
              <a:spcBef>
                <a:spcPts val="1300"/>
              </a:spcBef>
              <a:spcAft>
                <a:spcPts val="0"/>
              </a:spcAft>
              <a:buClr>
                <a:schemeClr val="lt1"/>
              </a:buClr>
              <a:buSzPts val="1200"/>
              <a:buFont typeface="Poppins"/>
              <a:buNone/>
              <a:defRPr sz="1200">
                <a:solidFill>
                  <a:schemeClr val="lt1"/>
                </a:solidFill>
              </a:defRPr>
            </a:lvl4pPr>
            <a:lvl5pPr lvl="4">
              <a:lnSpc>
                <a:spcPct val="95000"/>
              </a:lnSpc>
              <a:spcBef>
                <a:spcPts val="1300"/>
              </a:spcBef>
              <a:spcAft>
                <a:spcPts val="0"/>
              </a:spcAft>
              <a:buClr>
                <a:schemeClr val="lt1"/>
              </a:buClr>
              <a:buSzPts val="1200"/>
              <a:buFont typeface="Poppins"/>
              <a:buNone/>
              <a:defRPr sz="1200">
                <a:solidFill>
                  <a:schemeClr val="lt1"/>
                </a:solidFill>
              </a:defRPr>
            </a:lvl5pPr>
            <a:lvl6pPr lvl="5">
              <a:lnSpc>
                <a:spcPct val="95000"/>
              </a:lnSpc>
              <a:spcBef>
                <a:spcPts val="1300"/>
              </a:spcBef>
              <a:spcAft>
                <a:spcPts val="0"/>
              </a:spcAft>
              <a:buClr>
                <a:schemeClr val="lt1"/>
              </a:buClr>
              <a:buSzPts val="1200"/>
              <a:buFont typeface="Poppins"/>
              <a:buNone/>
              <a:defRPr sz="1200">
                <a:solidFill>
                  <a:schemeClr val="lt1"/>
                </a:solidFill>
              </a:defRPr>
            </a:lvl6pPr>
            <a:lvl7pPr lvl="6">
              <a:lnSpc>
                <a:spcPct val="95000"/>
              </a:lnSpc>
              <a:spcBef>
                <a:spcPts val="1300"/>
              </a:spcBef>
              <a:spcAft>
                <a:spcPts val="0"/>
              </a:spcAft>
              <a:buClr>
                <a:schemeClr val="lt1"/>
              </a:buClr>
              <a:buSzPts val="1200"/>
              <a:buFont typeface="Poppins"/>
              <a:buNone/>
              <a:defRPr sz="1200">
                <a:solidFill>
                  <a:schemeClr val="lt1"/>
                </a:solidFill>
              </a:defRPr>
            </a:lvl7pPr>
            <a:lvl8pPr lvl="7">
              <a:lnSpc>
                <a:spcPct val="95000"/>
              </a:lnSpc>
              <a:spcBef>
                <a:spcPts val="1300"/>
              </a:spcBef>
              <a:spcAft>
                <a:spcPts val="0"/>
              </a:spcAft>
              <a:buClr>
                <a:schemeClr val="lt1"/>
              </a:buClr>
              <a:buSzPts val="1200"/>
              <a:buFont typeface="Poppins"/>
              <a:buNone/>
              <a:defRPr sz="1200">
                <a:solidFill>
                  <a:schemeClr val="lt1"/>
                </a:solidFill>
              </a:defRPr>
            </a:lvl8pPr>
            <a:lvl9pPr lvl="8">
              <a:lnSpc>
                <a:spcPct val="95000"/>
              </a:lnSpc>
              <a:spcBef>
                <a:spcPts val="1300"/>
              </a:spcBef>
              <a:spcAft>
                <a:spcPts val="0"/>
              </a:spcAft>
              <a:buClr>
                <a:schemeClr val="lt1"/>
              </a:buClr>
              <a:buSzPts val="1200"/>
              <a:buFont typeface="Poppins"/>
              <a:buNone/>
              <a:defRPr sz="1200">
                <a:solidFill>
                  <a:schemeClr val="lt1"/>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44_Custom Layout">
  <p:cSld name="44_Custom Layout">
    <p:bg>
      <p:bgPr>
        <a:blipFill>
          <a:blip r:embed="rId2">
            <a:alphaModFix/>
          </a:blip>
          <a:stretch>
            <a:fillRect/>
          </a:stretch>
        </a:blipFill>
        <a:effectLst/>
      </p:bgPr>
    </p:bg>
    <p:spTree>
      <p:nvGrpSpPr>
        <p:cNvPr id="1" name="Shape 1166"/>
        <p:cNvGrpSpPr/>
        <p:nvPr/>
      </p:nvGrpSpPr>
      <p:grpSpPr>
        <a:xfrm>
          <a:off x="0" y="0"/>
          <a:ext cx="0" cy="0"/>
          <a:chOff x="0" y="0"/>
          <a:chExt cx="0" cy="0"/>
        </a:xfrm>
      </p:grpSpPr>
      <p:sp>
        <p:nvSpPr>
          <p:cNvPr id="1167" name="Google Shape;1167;p72"/>
          <p:cNvSpPr/>
          <p:nvPr/>
        </p:nvSpPr>
        <p:spPr>
          <a:xfrm>
            <a:off x="4670344" y="2803788"/>
            <a:ext cx="4246500" cy="1855200"/>
          </a:xfrm>
          <a:prstGeom prst="roundRect">
            <a:avLst>
              <a:gd name="adj" fmla="val 2420"/>
            </a:avLst>
          </a:prstGeom>
          <a:gradFill>
            <a:gsLst>
              <a:gs pos="0">
                <a:srgbClr val="EF0016"/>
              </a:gs>
              <a:gs pos="72000">
                <a:schemeClr val="dk1"/>
              </a:gs>
              <a:gs pos="100000">
                <a:schemeClr val="dk1"/>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1168" name="Google Shape;1168;p72" descr="A black and blue background&#10;&#10;AI-generated content may be incorrect."/>
          <p:cNvPicPr preferRelativeResize="0"/>
          <p:nvPr/>
        </p:nvPicPr>
        <p:blipFill rotWithShape="1">
          <a:blip r:embed="rId3">
            <a:alphaModFix/>
          </a:blip>
          <a:srcRect/>
          <a:stretch/>
        </p:blipFill>
        <p:spPr>
          <a:xfrm>
            <a:off x="4660257" y="2804991"/>
            <a:ext cx="4245431" cy="1866751"/>
          </a:xfrm>
          <a:prstGeom prst="rect">
            <a:avLst/>
          </a:prstGeom>
          <a:noFill/>
          <a:ln>
            <a:noFill/>
          </a:ln>
        </p:spPr>
      </p:pic>
      <p:sp>
        <p:nvSpPr>
          <p:cNvPr id="1169" name="Google Shape;1169;p72"/>
          <p:cNvSpPr/>
          <p:nvPr/>
        </p:nvSpPr>
        <p:spPr>
          <a:xfrm>
            <a:off x="339879"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70" name="Google Shape;1170;p72"/>
          <p:cNvSpPr/>
          <p:nvPr/>
        </p:nvSpPr>
        <p:spPr>
          <a:xfrm>
            <a:off x="4670344"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71" name="Google Shape;1171;p72"/>
          <p:cNvSpPr/>
          <p:nvPr/>
        </p:nvSpPr>
        <p:spPr>
          <a:xfrm>
            <a:off x="339879"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72" name="Google Shape;1172;p72"/>
          <p:cNvSpPr txBox="1">
            <a:spLocks noGrp="1"/>
          </p:cNvSpPr>
          <p:nvPr>
            <p:ph type="title"/>
          </p:nvPr>
        </p:nvSpPr>
        <p:spPr>
          <a:xfrm>
            <a:off x="325594" y="369882"/>
            <a:ext cx="8404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173" name="Google Shape;1173;p7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174" name="Google Shape;1174;p72"/>
          <p:cNvSpPr txBox="1">
            <a:spLocks noGrp="1"/>
          </p:cNvSpPr>
          <p:nvPr>
            <p:ph type="body" idx="1"/>
          </p:nvPr>
        </p:nvSpPr>
        <p:spPr>
          <a:xfrm>
            <a:off x="4751767" y="3714750"/>
            <a:ext cx="3956100" cy="893100"/>
          </a:xfrm>
          <a:prstGeom prst="rect">
            <a:avLst/>
          </a:prstGeom>
          <a:noFill/>
          <a:ln>
            <a:noFill/>
          </a:ln>
        </p:spPr>
        <p:txBody>
          <a:bodyPr spcFirstLastPara="1" wrap="square" lIns="0" tIns="0" rIns="0" bIns="0" anchor="t" anchorCtr="0">
            <a:noAutofit/>
          </a:bodyPr>
          <a:lstStyle>
            <a:lvl1pPr marL="457200" lvl="0" indent="-285750" algn="l">
              <a:lnSpc>
                <a:spcPct val="95000"/>
              </a:lnSpc>
              <a:spcBef>
                <a:spcPts val="1300"/>
              </a:spcBef>
              <a:spcAft>
                <a:spcPts val="0"/>
              </a:spcAft>
              <a:buClr>
                <a:srgbClr val="FFC000"/>
              </a:buClr>
              <a:buSzPts val="900"/>
              <a:buChar char="●"/>
              <a:defRPr>
                <a:solidFill>
                  <a:schemeClr val="lt1"/>
                </a:solidFill>
              </a:defRPr>
            </a:lvl1pPr>
            <a:lvl2pPr marL="914400" lvl="1" indent="-279400" algn="l">
              <a:lnSpc>
                <a:spcPct val="95000"/>
              </a:lnSpc>
              <a:spcBef>
                <a:spcPts val="1300"/>
              </a:spcBef>
              <a:spcAft>
                <a:spcPts val="0"/>
              </a:spcAft>
              <a:buClr>
                <a:srgbClr val="FFC000"/>
              </a:buClr>
              <a:buSzPts val="800"/>
              <a:buChar char="●"/>
              <a:defRPr>
                <a:solidFill>
                  <a:schemeClr val="lt1"/>
                </a:solidFill>
              </a:defRPr>
            </a:lvl2pPr>
            <a:lvl3pPr marL="1371600" lvl="2" indent="-273050" algn="l">
              <a:lnSpc>
                <a:spcPct val="95000"/>
              </a:lnSpc>
              <a:spcBef>
                <a:spcPts val="1300"/>
              </a:spcBef>
              <a:spcAft>
                <a:spcPts val="0"/>
              </a:spcAft>
              <a:buClr>
                <a:srgbClr val="FFC000"/>
              </a:buClr>
              <a:buSzPts val="700"/>
              <a:buChar char="●"/>
              <a:defRPr>
                <a:solidFill>
                  <a:schemeClr val="lt1"/>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pic>
        <p:nvPicPr>
          <p:cNvPr id="1175" name="Google Shape;1175;p72"/>
          <p:cNvPicPr preferRelativeResize="0"/>
          <p:nvPr/>
        </p:nvPicPr>
        <p:blipFill rotWithShape="1">
          <a:blip r:embed="rId4">
            <a:alphaModFix/>
          </a:blip>
          <a:srcRect/>
          <a:stretch/>
        </p:blipFill>
        <p:spPr>
          <a:xfrm>
            <a:off x="4670214" y="3186504"/>
            <a:ext cx="4239483" cy="5953"/>
          </a:xfrm>
          <a:prstGeom prst="rect">
            <a:avLst/>
          </a:prstGeom>
          <a:noFill/>
          <a:ln>
            <a:noFill/>
          </a:ln>
        </p:spPr>
      </p:pic>
      <p:sp>
        <p:nvSpPr>
          <p:cNvPr id="1176" name="Google Shape;1176;p72"/>
          <p:cNvSpPr txBox="1">
            <a:spLocks noGrp="1"/>
          </p:cNvSpPr>
          <p:nvPr>
            <p:ph type="subTitle" idx="2"/>
          </p:nvPr>
        </p:nvSpPr>
        <p:spPr>
          <a:xfrm>
            <a:off x="453925" y="966947"/>
            <a:ext cx="39927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77" name="Google Shape;1177;p72"/>
          <p:cNvSpPr txBox="1">
            <a:spLocks noGrp="1"/>
          </p:cNvSpPr>
          <p:nvPr>
            <p:ph type="subTitle" idx="3"/>
          </p:nvPr>
        </p:nvSpPr>
        <p:spPr>
          <a:xfrm>
            <a:off x="4768404" y="966947"/>
            <a:ext cx="1684500" cy="4017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78" name="Google Shape;1178;p72"/>
          <p:cNvSpPr txBox="1">
            <a:spLocks noGrp="1"/>
          </p:cNvSpPr>
          <p:nvPr>
            <p:ph type="subTitle" idx="4"/>
          </p:nvPr>
        </p:nvSpPr>
        <p:spPr>
          <a:xfrm>
            <a:off x="453925" y="2911753"/>
            <a:ext cx="39927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79" name="Google Shape;1179;p72"/>
          <p:cNvSpPr txBox="1">
            <a:spLocks noGrp="1"/>
          </p:cNvSpPr>
          <p:nvPr>
            <p:ph type="subTitle" idx="5"/>
          </p:nvPr>
        </p:nvSpPr>
        <p:spPr>
          <a:xfrm>
            <a:off x="4774356" y="2911753"/>
            <a:ext cx="39561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Clr>
                <a:schemeClr val="lt1"/>
              </a:buClr>
              <a:buSzPts val="1200"/>
              <a:buFont typeface="Poppins"/>
              <a:buNone/>
              <a:defRPr sz="1200" b="1">
                <a:solidFill>
                  <a:schemeClr val="lt1"/>
                </a:solidFill>
                <a:latin typeface="Poppins"/>
                <a:ea typeface="Poppins"/>
                <a:cs typeface="Poppins"/>
                <a:sym typeface="Poppins"/>
              </a:defRPr>
            </a:lvl1pPr>
            <a:lvl2pPr lvl="1">
              <a:lnSpc>
                <a:spcPct val="95000"/>
              </a:lnSpc>
              <a:spcBef>
                <a:spcPts val="1300"/>
              </a:spcBef>
              <a:spcAft>
                <a:spcPts val="0"/>
              </a:spcAft>
              <a:buClr>
                <a:schemeClr val="lt1"/>
              </a:buClr>
              <a:buSzPts val="1200"/>
              <a:buFont typeface="Poppins"/>
              <a:buNone/>
              <a:defRPr sz="1200">
                <a:solidFill>
                  <a:schemeClr val="lt1"/>
                </a:solidFill>
              </a:defRPr>
            </a:lvl2pPr>
            <a:lvl3pPr lvl="2">
              <a:lnSpc>
                <a:spcPct val="95000"/>
              </a:lnSpc>
              <a:spcBef>
                <a:spcPts val="1300"/>
              </a:spcBef>
              <a:spcAft>
                <a:spcPts val="0"/>
              </a:spcAft>
              <a:buClr>
                <a:schemeClr val="lt1"/>
              </a:buClr>
              <a:buSzPts val="1200"/>
              <a:buFont typeface="Poppins"/>
              <a:buNone/>
              <a:defRPr sz="1200">
                <a:solidFill>
                  <a:schemeClr val="lt1"/>
                </a:solidFill>
              </a:defRPr>
            </a:lvl3pPr>
            <a:lvl4pPr lvl="3">
              <a:lnSpc>
                <a:spcPct val="95000"/>
              </a:lnSpc>
              <a:spcBef>
                <a:spcPts val="1300"/>
              </a:spcBef>
              <a:spcAft>
                <a:spcPts val="0"/>
              </a:spcAft>
              <a:buClr>
                <a:schemeClr val="lt1"/>
              </a:buClr>
              <a:buSzPts val="1200"/>
              <a:buFont typeface="Poppins"/>
              <a:buNone/>
              <a:defRPr sz="1200">
                <a:solidFill>
                  <a:schemeClr val="lt1"/>
                </a:solidFill>
              </a:defRPr>
            </a:lvl4pPr>
            <a:lvl5pPr lvl="4">
              <a:lnSpc>
                <a:spcPct val="95000"/>
              </a:lnSpc>
              <a:spcBef>
                <a:spcPts val="1300"/>
              </a:spcBef>
              <a:spcAft>
                <a:spcPts val="0"/>
              </a:spcAft>
              <a:buClr>
                <a:schemeClr val="lt1"/>
              </a:buClr>
              <a:buSzPts val="1200"/>
              <a:buFont typeface="Poppins"/>
              <a:buNone/>
              <a:defRPr sz="1200">
                <a:solidFill>
                  <a:schemeClr val="lt1"/>
                </a:solidFill>
              </a:defRPr>
            </a:lvl5pPr>
            <a:lvl6pPr lvl="5">
              <a:lnSpc>
                <a:spcPct val="95000"/>
              </a:lnSpc>
              <a:spcBef>
                <a:spcPts val="1300"/>
              </a:spcBef>
              <a:spcAft>
                <a:spcPts val="0"/>
              </a:spcAft>
              <a:buClr>
                <a:schemeClr val="lt1"/>
              </a:buClr>
              <a:buSzPts val="1200"/>
              <a:buFont typeface="Poppins"/>
              <a:buNone/>
              <a:defRPr sz="1200">
                <a:solidFill>
                  <a:schemeClr val="lt1"/>
                </a:solidFill>
              </a:defRPr>
            </a:lvl6pPr>
            <a:lvl7pPr lvl="6">
              <a:lnSpc>
                <a:spcPct val="95000"/>
              </a:lnSpc>
              <a:spcBef>
                <a:spcPts val="1300"/>
              </a:spcBef>
              <a:spcAft>
                <a:spcPts val="0"/>
              </a:spcAft>
              <a:buClr>
                <a:schemeClr val="lt1"/>
              </a:buClr>
              <a:buSzPts val="1200"/>
              <a:buFont typeface="Poppins"/>
              <a:buNone/>
              <a:defRPr sz="1200">
                <a:solidFill>
                  <a:schemeClr val="lt1"/>
                </a:solidFill>
              </a:defRPr>
            </a:lvl7pPr>
            <a:lvl8pPr lvl="7">
              <a:lnSpc>
                <a:spcPct val="95000"/>
              </a:lnSpc>
              <a:spcBef>
                <a:spcPts val="1300"/>
              </a:spcBef>
              <a:spcAft>
                <a:spcPts val="0"/>
              </a:spcAft>
              <a:buClr>
                <a:schemeClr val="lt1"/>
              </a:buClr>
              <a:buSzPts val="1200"/>
              <a:buFont typeface="Poppins"/>
              <a:buNone/>
              <a:defRPr sz="1200">
                <a:solidFill>
                  <a:schemeClr val="lt1"/>
                </a:solidFill>
              </a:defRPr>
            </a:lvl8pPr>
            <a:lvl9pPr lvl="8">
              <a:lnSpc>
                <a:spcPct val="95000"/>
              </a:lnSpc>
              <a:spcBef>
                <a:spcPts val="1300"/>
              </a:spcBef>
              <a:spcAft>
                <a:spcPts val="0"/>
              </a:spcAft>
              <a:buClr>
                <a:schemeClr val="lt1"/>
              </a:buClr>
              <a:buSzPts val="1200"/>
              <a:buFont typeface="Poppins"/>
              <a:buNone/>
              <a:defRPr sz="1200">
                <a:solidFill>
                  <a:schemeClr val="lt1"/>
                </a:solidFill>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45_Custom Layout">
  <p:cSld name="45_Custom Layout">
    <p:spTree>
      <p:nvGrpSpPr>
        <p:cNvPr id="1" name="Shape 1180"/>
        <p:cNvGrpSpPr/>
        <p:nvPr/>
      </p:nvGrpSpPr>
      <p:grpSpPr>
        <a:xfrm>
          <a:off x="0" y="0"/>
          <a:ext cx="0" cy="0"/>
          <a:chOff x="0" y="0"/>
          <a:chExt cx="0" cy="0"/>
        </a:xfrm>
      </p:grpSpPr>
      <p:sp>
        <p:nvSpPr>
          <p:cNvPr id="1181" name="Google Shape;1181;p73"/>
          <p:cNvSpPr/>
          <p:nvPr/>
        </p:nvSpPr>
        <p:spPr>
          <a:xfrm>
            <a:off x="2318273" y="2154147"/>
            <a:ext cx="4489500" cy="1199100"/>
          </a:xfrm>
          <a:prstGeom prst="roundRect">
            <a:avLst>
              <a:gd name="adj" fmla="val 7531"/>
            </a:avLst>
          </a:prstGeom>
          <a:gradFill>
            <a:gsLst>
              <a:gs pos="0">
                <a:srgbClr val="E6EDFF"/>
              </a:gs>
              <a:gs pos="84000">
                <a:srgbClr val="C8DAFF"/>
              </a:gs>
              <a:gs pos="100000">
                <a:srgbClr val="C8DA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82" name="Google Shape;1182;p73"/>
          <p:cNvSpPr/>
          <p:nvPr/>
        </p:nvSpPr>
        <p:spPr>
          <a:xfrm>
            <a:off x="322022" y="896847"/>
            <a:ext cx="4489500" cy="1199100"/>
          </a:xfrm>
          <a:prstGeom prst="roundRect">
            <a:avLst>
              <a:gd name="adj" fmla="val 7531"/>
            </a:avLst>
          </a:prstGeom>
          <a:gradFill>
            <a:gsLst>
              <a:gs pos="0">
                <a:srgbClr val="E9F1FE"/>
              </a:gs>
              <a:gs pos="84000">
                <a:srgbClr val="E0E8FF"/>
              </a:gs>
              <a:gs pos="100000">
                <a:srgbClr val="E0E8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83" name="Google Shape;1183;p73"/>
          <p:cNvSpPr/>
          <p:nvPr/>
        </p:nvSpPr>
        <p:spPr>
          <a:xfrm>
            <a:off x="4318096" y="3423108"/>
            <a:ext cx="4489500" cy="1199100"/>
          </a:xfrm>
          <a:prstGeom prst="roundRect">
            <a:avLst>
              <a:gd name="adj" fmla="val 7531"/>
            </a:avLst>
          </a:prstGeom>
          <a:gradFill>
            <a:gsLst>
              <a:gs pos="0">
                <a:srgbClr val="D9E6FF"/>
              </a:gs>
              <a:gs pos="100000">
                <a:srgbClr val="C1D4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184" name="Google Shape;1184;p73"/>
          <p:cNvSpPr txBox="1">
            <a:spLocks noGrp="1"/>
          </p:cNvSpPr>
          <p:nvPr>
            <p:ph type="title"/>
          </p:nvPr>
        </p:nvSpPr>
        <p:spPr>
          <a:xfrm>
            <a:off x="325593" y="36849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185" name="Google Shape;1185;p7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186" name="Google Shape;1186;p73"/>
          <p:cNvPicPr preferRelativeResize="0"/>
          <p:nvPr/>
        </p:nvPicPr>
        <p:blipFill rotWithShape="1">
          <a:blip r:embed="rId2">
            <a:alphaModFix/>
          </a:blip>
          <a:srcRect/>
          <a:stretch/>
        </p:blipFill>
        <p:spPr>
          <a:xfrm>
            <a:off x="315022" y="1272183"/>
            <a:ext cx="4489492" cy="5953"/>
          </a:xfrm>
          <a:prstGeom prst="rect">
            <a:avLst/>
          </a:prstGeom>
          <a:noFill/>
          <a:ln>
            <a:noFill/>
          </a:ln>
        </p:spPr>
      </p:pic>
      <p:pic>
        <p:nvPicPr>
          <p:cNvPr id="1187" name="Google Shape;1187;p73"/>
          <p:cNvPicPr preferRelativeResize="0"/>
          <p:nvPr/>
        </p:nvPicPr>
        <p:blipFill rotWithShape="1">
          <a:blip r:embed="rId2">
            <a:alphaModFix/>
          </a:blip>
          <a:srcRect/>
          <a:stretch/>
        </p:blipFill>
        <p:spPr>
          <a:xfrm>
            <a:off x="2318273" y="2536031"/>
            <a:ext cx="4489492" cy="5953"/>
          </a:xfrm>
          <a:prstGeom prst="rect">
            <a:avLst/>
          </a:prstGeom>
          <a:noFill/>
          <a:ln>
            <a:noFill/>
          </a:ln>
        </p:spPr>
      </p:pic>
      <p:pic>
        <p:nvPicPr>
          <p:cNvPr id="1188" name="Google Shape;1188;p73"/>
          <p:cNvPicPr preferRelativeResize="0"/>
          <p:nvPr/>
        </p:nvPicPr>
        <p:blipFill rotWithShape="1">
          <a:blip r:embed="rId2">
            <a:alphaModFix/>
          </a:blip>
          <a:srcRect/>
          <a:stretch/>
        </p:blipFill>
        <p:spPr>
          <a:xfrm>
            <a:off x="4313810" y="3799522"/>
            <a:ext cx="4489492" cy="5953"/>
          </a:xfrm>
          <a:prstGeom prst="rect">
            <a:avLst/>
          </a:prstGeom>
          <a:noFill/>
          <a:ln>
            <a:noFill/>
          </a:ln>
        </p:spPr>
      </p:pic>
      <p:pic>
        <p:nvPicPr>
          <p:cNvPr id="1189" name="Google Shape;1189;p73"/>
          <p:cNvPicPr preferRelativeResize="0"/>
          <p:nvPr/>
        </p:nvPicPr>
        <p:blipFill rotWithShape="1">
          <a:blip r:embed="rId3">
            <a:alphaModFix/>
          </a:blip>
          <a:srcRect/>
          <a:stretch/>
        </p:blipFill>
        <p:spPr>
          <a:xfrm>
            <a:off x="1201758" y="1076271"/>
            <a:ext cx="45240" cy="107148"/>
          </a:xfrm>
          <a:prstGeom prst="rect">
            <a:avLst/>
          </a:prstGeom>
          <a:noFill/>
          <a:ln>
            <a:noFill/>
          </a:ln>
        </p:spPr>
      </p:pic>
      <p:pic>
        <p:nvPicPr>
          <p:cNvPr id="1190" name="Google Shape;1190;p73"/>
          <p:cNvPicPr preferRelativeResize="0"/>
          <p:nvPr/>
        </p:nvPicPr>
        <p:blipFill rotWithShape="1">
          <a:blip r:embed="rId3">
            <a:alphaModFix/>
          </a:blip>
          <a:srcRect/>
          <a:stretch/>
        </p:blipFill>
        <p:spPr>
          <a:xfrm>
            <a:off x="3058337" y="2298992"/>
            <a:ext cx="45240" cy="107148"/>
          </a:xfrm>
          <a:prstGeom prst="rect">
            <a:avLst/>
          </a:prstGeom>
          <a:noFill/>
          <a:ln>
            <a:noFill/>
          </a:ln>
        </p:spPr>
      </p:pic>
      <p:pic>
        <p:nvPicPr>
          <p:cNvPr id="1191" name="Google Shape;1191;p73"/>
          <p:cNvPicPr preferRelativeResize="0"/>
          <p:nvPr/>
        </p:nvPicPr>
        <p:blipFill rotWithShape="1">
          <a:blip r:embed="rId3">
            <a:alphaModFix/>
          </a:blip>
          <a:srcRect/>
          <a:stretch/>
        </p:blipFill>
        <p:spPr>
          <a:xfrm>
            <a:off x="5151439" y="3594109"/>
            <a:ext cx="45240" cy="107148"/>
          </a:xfrm>
          <a:prstGeom prst="rect">
            <a:avLst/>
          </a:prstGeom>
          <a:noFill/>
          <a:ln>
            <a:noFill/>
          </a:ln>
        </p:spPr>
      </p:pic>
      <p:sp>
        <p:nvSpPr>
          <p:cNvPr id="1192" name="Google Shape;1192;p73"/>
          <p:cNvSpPr txBox="1">
            <a:spLocks noGrp="1"/>
          </p:cNvSpPr>
          <p:nvPr>
            <p:ph type="subTitle" idx="1"/>
          </p:nvPr>
        </p:nvSpPr>
        <p:spPr>
          <a:xfrm>
            <a:off x="1324159" y="1051439"/>
            <a:ext cx="3093600" cy="156900"/>
          </a:xfrm>
          <a:prstGeom prst="rect">
            <a:avLst/>
          </a:prstGeom>
        </p:spPr>
        <p:txBody>
          <a:bodyPr spcFirstLastPara="1" wrap="square" lIns="0" tIns="0" rIns="0" bIns="0" anchor="t" anchorCtr="0">
            <a:noAutofit/>
          </a:bodyPr>
          <a:lstStyle>
            <a:lvl1pPr lvl="0">
              <a:spcBef>
                <a:spcPts val="1300"/>
              </a:spcBef>
              <a:spcAft>
                <a:spcPts val="0"/>
              </a:spcAft>
              <a:buSzPts val="1000"/>
              <a:buNone/>
              <a:defRPr sz="1000"/>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193" name="Google Shape;1193;p73"/>
          <p:cNvSpPr txBox="1">
            <a:spLocks noGrp="1"/>
          </p:cNvSpPr>
          <p:nvPr>
            <p:ph type="subTitle" idx="2"/>
          </p:nvPr>
        </p:nvSpPr>
        <p:spPr>
          <a:xfrm>
            <a:off x="3347958" y="2274160"/>
            <a:ext cx="3093600" cy="156900"/>
          </a:xfrm>
          <a:prstGeom prst="rect">
            <a:avLst/>
          </a:prstGeom>
        </p:spPr>
        <p:txBody>
          <a:bodyPr spcFirstLastPara="1" wrap="square" lIns="0" tIns="0" rIns="0" bIns="0" anchor="t" anchorCtr="0">
            <a:noAutofit/>
          </a:bodyPr>
          <a:lstStyle>
            <a:lvl1pPr lvl="0">
              <a:spcBef>
                <a:spcPts val="1300"/>
              </a:spcBef>
              <a:spcAft>
                <a:spcPts val="0"/>
              </a:spcAft>
              <a:buSzPts val="1000"/>
              <a:buNone/>
              <a:defRPr sz="1000"/>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194" name="Google Shape;1194;p73"/>
          <p:cNvSpPr txBox="1">
            <a:spLocks noGrp="1"/>
          </p:cNvSpPr>
          <p:nvPr>
            <p:ph type="subTitle" idx="3"/>
          </p:nvPr>
        </p:nvSpPr>
        <p:spPr>
          <a:xfrm>
            <a:off x="5364605" y="3569278"/>
            <a:ext cx="3093600" cy="156900"/>
          </a:xfrm>
          <a:prstGeom prst="rect">
            <a:avLst/>
          </a:prstGeom>
        </p:spPr>
        <p:txBody>
          <a:bodyPr spcFirstLastPara="1" wrap="square" lIns="0" tIns="0" rIns="0" bIns="0" anchor="t" anchorCtr="0">
            <a:noAutofit/>
          </a:bodyPr>
          <a:lstStyle>
            <a:lvl1pPr lvl="0">
              <a:spcBef>
                <a:spcPts val="1300"/>
              </a:spcBef>
              <a:spcAft>
                <a:spcPts val="0"/>
              </a:spcAft>
              <a:buSzPts val="1000"/>
              <a:buNone/>
              <a:defRPr sz="1000"/>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195" name="Google Shape;1195;p73"/>
          <p:cNvSpPr txBox="1">
            <a:spLocks noGrp="1"/>
          </p:cNvSpPr>
          <p:nvPr>
            <p:ph type="subTitle" idx="4"/>
          </p:nvPr>
        </p:nvSpPr>
        <p:spPr>
          <a:xfrm>
            <a:off x="516008" y="1051439"/>
            <a:ext cx="608400" cy="1569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196" name="Google Shape;1196;p73"/>
          <p:cNvSpPr txBox="1">
            <a:spLocks noGrp="1"/>
          </p:cNvSpPr>
          <p:nvPr>
            <p:ph type="subTitle" idx="5"/>
          </p:nvPr>
        </p:nvSpPr>
        <p:spPr>
          <a:xfrm>
            <a:off x="4556444" y="3569278"/>
            <a:ext cx="608400" cy="1569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197" name="Google Shape;1197;p73"/>
          <p:cNvSpPr txBox="1">
            <a:spLocks noGrp="1"/>
          </p:cNvSpPr>
          <p:nvPr>
            <p:ph type="subTitle" idx="6"/>
          </p:nvPr>
        </p:nvSpPr>
        <p:spPr>
          <a:xfrm>
            <a:off x="582665" y="1451503"/>
            <a:ext cx="38352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198" name="Google Shape;1198;p73"/>
          <p:cNvSpPr txBox="1">
            <a:spLocks noGrp="1"/>
          </p:cNvSpPr>
          <p:nvPr>
            <p:ph type="subTitle" idx="7"/>
          </p:nvPr>
        </p:nvSpPr>
        <p:spPr>
          <a:xfrm>
            <a:off x="2607017" y="2674262"/>
            <a:ext cx="3835200" cy="4767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199" name="Google Shape;1199;p73"/>
          <p:cNvSpPr txBox="1">
            <a:spLocks noGrp="1"/>
          </p:cNvSpPr>
          <p:nvPr>
            <p:ph type="subTitle" idx="8"/>
          </p:nvPr>
        </p:nvSpPr>
        <p:spPr>
          <a:xfrm>
            <a:off x="4624217" y="3968500"/>
            <a:ext cx="3835200" cy="4767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200" name="Google Shape;1200;p73"/>
          <p:cNvSpPr txBox="1">
            <a:spLocks noGrp="1"/>
          </p:cNvSpPr>
          <p:nvPr>
            <p:ph type="subTitle" idx="9"/>
          </p:nvPr>
        </p:nvSpPr>
        <p:spPr>
          <a:xfrm>
            <a:off x="2539807" y="2274159"/>
            <a:ext cx="518700" cy="1569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46_Custom Layout">
  <p:cSld name="46_Custom Layout">
    <p:spTree>
      <p:nvGrpSpPr>
        <p:cNvPr id="1" name="Shape 1201"/>
        <p:cNvGrpSpPr/>
        <p:nvPr/>
      </p:nvGrpSpPr>
      <p:grpSpPr>
        <a:xfrm>
          <a:off x="0" y="0"/>
          <a:ext cx="0" cy="0"/>
          <a:chOff x="0" y="0"/>
          <a:chExt cx="0" cy="0"/>
        </a:xfrm>
      </p:grpSpPr>
      <p:sp>
        <p:nvSpPr>
          <p:cNvPr id="1202" name="Google Shape;1202;p74"/>
          <p:cNvSpPr/>
          <p:nvPr/>
        </p:nvSpPr>
        <p:spPr>
          <a:xfrm>
            <a:off x="3539152" y="895965"/>
            <a:ext cx="5386200" cy="3687300"/>
          </a:xfrm>
          <a:prstGeom prst="roundRect">
            <a:avLst>
              <a:gd name="adj" fmla="val 1368"/>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203" name="Google Shape;1203;p7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204" name="Google Shape;1204;p74"/>
          <p:cNvPicPr preferRelativeResize="0"/>
          <p:nvPr/>
        </p:nvPicPr>
        <p:blipFill rotWithShape="1">
          <a:blip r:embed="rId2">
            <a:alphaModFix/>
          </a:blip>
          <a:srcRect/>
          <a:stretch/>
        </p:blipFill>
        <p:spPr>
          <a:xfrm>
            <a:off x="3671983" y="1362122"/>
            <a:ext cx="51808" cy="122703"/>
          </a:xfrm>
          <a:prstGeom prst="rect">
            <a:avLst/>
          </a:prstGeom>
          <a:noFill/>
          <a:ln>
            <a:noFill/>
          </a:ln>
        </p:spPr>
      </p:pic>
      <p:pic>
        <p:nvPicPr>
          <p:cNvPr id="1205" name="Google Shape;1205;p74"/>
          <p:cNvPicPr preferRelativeResize="0"/>
          <p:nvPr/>
        </p:nvPicPr>
        <p:blipFill rotWithShape="1">
          <a:blip r:embed="rId2">
            <a:alphaModFix/>
          </a:blip>
          <a:srcRect/>
          <a:stretch/>
        </p:blipFill>
        <p:spPr>
          <a:xfrm>
            <a:off x="3671983" y="2519235"/>
            <a:ext cx="51808" cy="122703"/>
          </a:xfrm>
          <a:prstGeom prst="rect">
            <a:avLst/>
          </a:prstGeom>
          <a:noFill/>
          <a:ln>
            <a:noFill/>
          </a:ln>
        </p:spPr>
      </p:pic>
      <p:pic>
        <p:nvPicPr>
          <p:cNvPr id="1206" name="Google Shape;1206;p74"/>
          <p:cNvPicPr preferRelativeResize="0"/>
          <p:nvPr/>
        </p:nvPicPr>
        <p:blipFill rotWithShape="1">
          <a:blip r:embed="rId2">
            <a:alphaModFix/>
          </a:blip>
          <a:srcRect/>
          <a:stretch/>
        </p:blipFill>
        <p:spPr>
          <a:xfrm>
            <a:off x="3671983" y="3713850"/>
            <a:ext cx="51808" cy="122703"/>
          </a:xfrm>
          <a:prstGeom prst="rect">
            <a:avLst/>
          </a:prstGeom>
          <a:noFill/>
          <a:ln>
            <a:noFill/>
          </a:ln>
        </p:spPr>
      </p:pic>
      <p:pic>
        <p:nvPicPr>
          <p:cNvPr id="1207" name="Google Shape;1207;p74"/>
          <p:cNvPicPr preferRelativeResize="0"/>
          <p:nvPr/>
        </p:nvPicPr>
        <p:blipFill rotWithShape="1">
          <a:blip r:embed="rId3">
            <a:alphaModFix/>
          </a:blip>
          <a:srcRect/>
          <a:stretch/>
        </p:blipFill>
        <p:spPr>
          <a:xfrm>
            <a:off x="314533" y="1193772"/>
            <a:ext cx="8845668" cy="5707"/>
          </a:xfrm>
          <a:prstGeom prst="rect">
            <a:avLst/>
          </a:prstGeom>
          <a:noFill/>
          <a:ln>
            <a:noFill/>
          </a:ln>
        </p:spPr>
      </p:pic>
      <p:pic>
        <p:nvPicPr>
          <p:cNvPr id="1208" name="Google Shape;1208;p74"/>
          <p:cNvPicPr preferRelativeResize="0"/>
          <p:nvPr/>
        </p:nvPicPr>
        <p:blipFill rotWithShape="1">
          <a:blip r:embed="rId3">
            <a:alphaModFix/>
          </a:blip>
          <a:srcRect/>
          <a:stretch/>
        </p:blipFill>
        <p:spPr>
          <a:xfrm>
            <a:off x="314533" y="2359352"/>
            <a:ext cx="8845668" cy="5707"/>
          </a:xfrm>
          <a:prstGeom prst="rect">
            <a:avLst/>
          </a:prstGeom>
          <a:noFill/>
          <a:ln>
            <a:noFill/>
          </a:ln>
        </p:spPr>
      </p:pic>
      <p:pic>
        <p:nvPicPr>
          <p:cNvPr id="1209" name="Google Shape;1209;p74"/>
          <p:cNvPicPr preferRelativeResize="0"/>
          <p:nvPr/>
        </p:nvPicPr>
        <p:blipFill rotWithShape="1">
          <a:blip r:embed="rId3">
            <a:alphaModFix/>
          </a:blip>
          <a:srcRect/>
          <a:stretch/>
        </p:blipFill>
        <p:spPr>
          <a:xfrm>
            <a:off x="314533" y="3517788"/>
            <a:ext cx="8845668" cy="5707"/>
          </a:xfrm>
          <a:prstGeom prst="rect">
            <a:avLst/>
          </a:prstGeom>
          <a:noFill/>
          <a:ln>
            <a:noFill/>
          </a:ln>
        </p:spPr>
      </p:pic>
      <p:sp>
        <p:nvSpPr>
          <p:cNvPr id="1210" name="Google Shape;1210;p74"/>
          <p:cNvSpPr txBox="1">
            <a:spLocks noGrp="1"/>
          </p:cNvSpPr>
          <p:nvPr>
            <p:ph type="subTitle" idx="1"/>
          </p:nvPr>
        </p:nvSpPr>
        <p:spPr>
          <a:xfrm>
            <a:off x="318727" y="1296188"/>
            <a:ext cx="2869500" cy="151500"/>
          </a:xfrm>
          <a:prstGeom prst="rect">
            <a:avLst/>
          </a:prstGeom>
        </p:spPr>
        <p:txBody>
          <a:bodyPr spcFirstLastPara="1" wrap="square" lIns="0" tIns="0" rIns="0" bIns="0" anchor="t" anchorCtr="0">
            <a:noAutofit/>
          </a:bodyPr>
          <a:lstStyle>
            <a:lvl1pPr lvl="0">
              <a:spcBef>
                <a:spcPts val="1300"/>
              </a:spcBef>
              <a:spcAft>
                <a:spcPts val="0"/>
              </a:spcAft>
              <a:buSzPts val="1100"/>
              <a:buFont typeface="Poppins"/>
              <a:buNone/>
              <a:defRPr sz="1100" b="1">
                <a:latin typeface="Poppins"/>
                <a:ea typeface="Poppins"/>
                <a:cs typeface="Poppins"/>
                <a:sym typeface="Poppins"/>
              </a:defRPr>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11" name="Google Shape;1211;p74"/>
          <p:cNvSpPr txBox="1">
            <a:spLocks noGrp="1"/>
          </p:cNvSpPr>
          <p:nvPr>
            <p:ph type="subTitle" idx="2"/>
          </p:nvPr>
        </p:nvSpPr>
        <p:spPr>
          <a:xfrm>
            <a:off x="314537" y="1549173"/>
            <a:ext cx="2869500" cy="156900"/>
          </a:xfrm>
          <a:prstGeom prst="rect">
            <a:avLst/>
          </a:prstGeom>
        </p:spPr>
        <p:txBody>
          <a:bodyPr spcFirstLastPara="1" wrap="square" lIns="0" tIns="0" rIns="0" bIns="0" anchor="t" anchorCtr="0">
            <a:noAutofit/>
          </a:bodyPr>
          <a:lstStyle>
            <a:lvl1pPr lvl="0">
              <a:spcBef>
                <a:spcPts val="1300"/>
              </a:spcBef>
              <a:spcAft>
                <a:spcPts val="0"/>
              </a:spcAft>
              <a:buSzPts val="1100"/>
              <a:buNone/>
              <a:defRPr sz="1100"/>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12" name="Google Shape;1212;p74"/>
          <p:cNvSpPr txBox="1">
            <a:spLocks noGrp="1"/>
          </p:cNvSpPr>
          <p:nvPr>
            <p:ph type="subTitle" idx="3"/>
          </p:nvPr>
        </p:nvSpPr>
        <p:spPr>
          <a:xfrm>
            <a:off x="3789726" y="1296188"/>
            <a:ext cx="48249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213" name="Google Shape;1213;p74"/>
          <p:cNvSpPr txBox="1">
            <a:spLocks noGrp="1"/>
          </p:cNvSpPr>
          <p:nvPr>
            <p:ph type="subTitle" idx="4"/>
          </p:nvPr>
        </p:nvSpPr>
        <p:spPr>
          <a:xfrm>
            <a:off x="318727" y="2468863"/>
            <a:ext cx="2869500" cy="151500"/>
          </a:xfrm>
          <a:prstGeom prst="rect">
            <a:avLst/>
          </a:prstGeom>
        </p:spPr>
        <p:txBody>
          <a:bodyPr spcFirstLastPara="1" wrap="square" lIns="0" tIns="0" rIns="0" bIns="0" anchor="t" anchorCtr="0">
            <a:noAutofit/>
          </a:bodyPr>
          <a:lstStyle>
            <a:lvl1pPr lvl="0">
              <a:spcBef>
                <a:spcPts val="1300"/>
              </a:spcBef>
              <a:spcAft>
                <a:spcPts val="0"/>
              </a:spcAft>
              <a:buSzPts val="1100"/>
              <a:buFont typeface="Poppins"/>
              <a:buNone/>
              <a:defRPr sz="1100" b="1">
                <a:latin typeface="Poppins"/>
                <a:ea typeface="Poppins"/>
                <a:cs typeface="Poppins"/>
                <a:sym typeface="Poppins"/>
              </a:defRPr>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14" name="Google Shape;1214;p74"/>
          <p:cNvSpPr txBox="1">
            <a:spLocks noGrp="1"/>
          </p:cNvSpPr>
          <p:nvPr>
            <p:ph type="subTitle" idx="5"/>
          </p:nvPr>
        </p:nvSpPr>
        <p:spPr>
          <a:xfrm>
            <a:off x="314537" y="2677028"/>
            <a:ext cx="2869500" cy="156900"/>
          </a:xfrm>
          <a:prstGeom prst="rect">
            <a:avLst/>
          </a:prstGeom>
        </p:spPr>
        <p:txBody>
          <a:bodyPr spcFirstLastPara="1" wrap="square" lIns="0" tIns="0" rIns="0" bIns="0" anchor="t" anchorCtr="0">
            <a:noAutofit/>
          </a:bodyPr>
          <a:lstStyle>
            <a:lvl1pPr lvl="0">
              <a:spcBef>
                <a:spcPts val="1300"/>
              </a:spcBef>
              <a:spcAft>
                <a:spcPts val="0"/>
              </a:spcAft>
              <a:buSzPts val="1100"/>
              <a:buNone/>
              <a:defRPr sz="1100"/>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15" name="Google Shape;1215;p74"/>
          <p:cNvSpPr txBox="1">
            <a:spLocks noGrp="1"/>
          </p:cNvSpPr>
          <p:nvPr>
            <p:ph type="subTitle" idx="6"/>
          </p:nvPr>
        </p:nvSpPr>
        <p:spPr>
          <a:xfrm>
            <a:off x="3789726" y="2468863"/>
            <a:ext cx="48249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216" name="Google Shape;1216;p74"/>
          <p:cNvSpPr txBox="1">
            <a:spLocks noGrp="1"/>
          </p:cNvSpPr>
          <p:nvPr>
            <p:ph type="subTitle" idx="7"/>
          </p:nvPr>
        </p:nvSpPr>
        <p:spPr>
          <a:xfrm>
            <a:off x="318727" y="3661988"/>
            <a:ext cx="2869500" cy="151500"/>
          </a:xfrm>
          <a:prstGeom prst="rect">
            <a:avLst/>
          </a:prstGeom>
        </p:spPr>
        <p:txBody>
          <a:bodyPr spcFirstLastPara="1" wrap="square" lIns="0" tIns="0" rIns="0" bIns="0" anchor="t" anchorCtr="0">
            <a:noAutofit/>
          </a:bodyPr>
          <a:lstStyle>
            <a:lvl1pPr lvl="0">
              <a:spcBef>
                <a:spcPts val="1300"/>
              </a:spcBef>
              <a:spcAft>
                <a:spcPts val="0"/>
              </a:spcAft>
              <a:buSzPts val="1100"/>
              <a:buFont typeface="Poppins"/>
              <a:buNone/>
              <a:defRPr sz="1100" b="1">
                <a:latin typeface="Poppins"/>
                <a:ea typeface="Poppins"/>
                <a:cs typeface="Poppins"/>
                <a:sym typeface="Poppins"/>
              </a:defRPr>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17" name="Google Shape;1217;p74"/>
          <p:cNvSpPr txBox="1">
            <a:spLocks noGrp="1"/>
          </p:cNvSpPr>
          <p:nvPr>
            <p:ph type="subTitle" idx="8"/>
          </p:nvPr>
        </p:nvSpPr>
        <p:spPr>
          <a:xfrm>
            <a:off x="314537" y="3871600"/>
            <a:ext cx="2869500" cy="156900"/>
          </a:xfrm>
          <a:prstGeom prst="rect">
            <a:avLst/>
          </a:prstGeom>
        </p:spPr>
        <p:txBody>
          <a:bodyPr spcFirstLastPara="1" wrap="square" lIns="0" tIns="0" rIns="0" bIns="0" anchor="t" anchorCtr="0">
            <a:noAutofit/>
          </a:bodyPr>
          <a:lstStyle>
            <a:lvl1pPr lvl="0">
              <a:spcBef>
                <a:spcPts val="1300"/>
              </a:spcBef>
              <a:spcAft>
                <a:spcPts val="0"/>
              </a:spcAft>
              <a:buSzPts val="1100"/>
              <a:buNone/>
              <a:defRPr sz="1100"/>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18" name="Google Shape;1218;p74"/>
          <p:cNvSpPr txBox="1">
            <a:spLocks noGrp="1"/>
          </p:cNvSpPr>
          <p:nvPr>
            <p:ph type="subTitle" idx="9"/>
          </p:nvPr>
        </p:nvSpPr>
        <p:spPr>
          <a:xfrm>
            <a:off x="3789726" y="3661988"/>
            <a:ext cx="48249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219" name="Google Shape;1219;p74"/>
          <p:cNvSpPr txBox="1">
            <a:spLocks noGrp="1"/>
          </p:cNvSpPr>
          <p:nvPr>
            <p:ph type="title"/>
          </p:nvPr>
        </p:nvSpPr>
        <p:spPr>
          <a:xfrm>
            <a:off x="325593" y="36849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47_Custom Layout">
  <p:cSld name="47_Custom Layout">
    <p:spTree>
      <p:nvGrpSpPr>
        <p:cNvPr id="1" name="Shape 1220"/>
        <p:cNvGrpSpPr/>
        <p:nvPr/>
      </p:nvGrpSpPr>
      <p:grpSpPr>
        <a:xfrm>
          <a:off x="0" y="0"/>
          <a:ext cx="0" cy="0"/>
          <a:chOff x="0" y="0"/>
          <a:chExt cx="0" cy="0"/>
        </a:xfrm>
      </p:grpSpPr>
      <p:sp>
        <p:nvSpPr>
          <p:cNvPr id="1221" name="Google Shape;1221;p75"/>
          <p:cNvSpPr/>
          <p:nvPr/>
        </p:nvSpPr>
        <p:spPr>
          <a:xfrm>
            <a:off x="316070" y="1252924"/>
            <a:ext cx="4419000" cy="3321600"/>
          </a:xfrm>
          <a:prstGeom prst="roundRect">
            <a:avLst>
              <a:gd name="adj" fmla="val 2802"/>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222" name="Google Shape;1222;p75"/>
          <p:cNvSpPr txBox="1">
            <a:spLocks noGrp="1"/>
          </p:cNvSpPr>
          <p:nvPr>
            <p:ph type="title"/>
          </p:nvPr>
        </p:nvSpPr>
        <p:spPr>
          <a:xfrm>
            <a:off x="314709" y="336522"/>
            <a:ext cx="44094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23" name="Google Shape;1223;p7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24" name="Google Shape;1224;p75"/>
          <p:cNvSpPr txBox="1">
            <a:spLocks noGrp="1"/>
          </p:cNvSpPr>
          <p:nvPr>
            <p:ph type="body" idx="1"/>
          </p:nvPr>
        </p:nvSpPr>
        <p:spPr>
          <a:xfrm>
            <a:off x="487498" y="1740694"/>
            <a:ext cx="3826800" cy="2610600"/>
          </a:xfrm>
          <a:prstGeom prst="rect">
            <a:avLst/>
          </a:prstGeom>
          <a:noFill/>
          <a:ln>
            <a:noFill/>
          </a:ln>
        </p:spPr>
        <p:txBody>
          <a:bodyPr spcFirstLastPara="1" wrap="square" lIns="0" tIns="0" rIns="0" bIns="0" anchor="t" anchorCtr="0">
            <a:noAutofit/>
          </a:bodyPr>
          <a:lstStyle>
            <a:lvl1pPr marL="457200" lvl="0" indent="-285750" algn="l">
              <a:lnSpc>
                <a:spcPct val="89000"/>
              </a:lnSpc>
              <a:spcBef>
                <a:spcPts val="1300"/>
              </a:spcBef>
              <a:spcAft>
                <a:spcPts val="0"/>
              </a:spcAft>
              <a:buClr>
                <a:srgbClr val="DA0025"/>
              </a:buClr>
              <a:buSzPts val="900"/>
              <a:buChar char="●"/>
              <a:defRPr/>
            </a:lvl1pPr>
            <a:lvl2pPr marL="914400" lvl="1" indent="-279400" algn="l">
              <a:lnSpc>
                <a:spcPct val="89000"/>
              </a:lnSpc>
              <a:spcBef>
                <a:spcPts val="1300"/>
              </a:spcBef>
              <a:spcAft>
                <a:spcPts val="0"/>
              </a:spcAft>
              <a:buClr>
                <a:srgbClr val="DA0025"/>
              </a:buClr>
              <a:buSzPts val="800"/>
              <a:buChar char="●"/>
              <a:defRPr/>
            </a:lvl2pPr>
            <a:lvl3pPr marL="1371600" lvl="2" indent="-273050" algn="l">
              <a:lnSpc>
                <a:spcPct val="89000"/>
              </a:lnSpc>
              <a:spcBef>
                <a:spcPts val="1300"/>
              </a:spcBef>
              <a:spcAft>
                <a:spcPts val="0"/>
              </a:spcAft>
              <a:buClr>
                <a:srgbClr val="DA0025"/>
              </a:buClr>
              <a:buSzPts val="700"/>
              <a:buChar char="●"/>
              <a:defRPr/>
            </a:lvl3pPr>
            <a:lvl4pPr marL="1828800" lvl="3" indent="-260350" algn="l">
              <a:lnSpc>
                <a:spcPct val="89000"/>
              </a:lnSpc>
              <a:spcBef>
                <a:spcPts val="1300"/>
              </a:spcBef>
              <a:spcAft>
                <a:spcPts val="0"/>
              </a:spcAft>
              <a:buClr>
                <a:srgbClr val="DA0025"/>
              </a:buClr>
              <a:buSzPts val="500"/>
              <a:buChar char="●"/>
              <a:defRPr/>
            </a:lvl4pPr>
            <a:lvl5pPr marL="2286000" lvl="4" indent="-254000" algn="l">
              <a:lnSpc>
                <a:spcPct val="89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48_Custom Layout">
  <p:cSld name="48_Custom Layout">
    <p:bg>
      <p:bgPr>
        <a:blipFill>
          <a:blip r:embed="rId2">
            <a:alphaModFix/>
          </a:blip>
          <a:stretch>
            <a:fillRect/>
          </a:stretch>
        </a:blipFill>
        <a:effectLst/>
      </p:bgPr>
    </p:bg>
    <p:spTree>
      <p:nvGrpSpPr>
        <p:cNvPr id="1" name="Shape 1225"/>
        <p:cNvGrpSpPr/>
        <p:nvPr/>
      </p:nvGrpSpPr>
      <p:grpSpPr>
        <a:xfrm>
          <a:off x="0" y="0"/>
          <a:ext cx="0" cy="0"/>
          <a:chOff x="0" y="0"/>
          <a:chExt cx="0" cy="0"/>
        </a:xfrm>
      </p:grpSpPr>
      <p:sp>
        <p:nvSpPr>
          <p:cNvPr id="1226" name="Google Shape;1226;p76"/>
          <p:cNvSpPr txBox="1">
            <a:spLocks noGrp="1"/>
          </p:cNvSpPr>
          <p:nvPr>
            <p:ph type="title"/>
          </p:nvPr>
        </p:nvSpPr>
        <p:spPr>
          <a:xfrm>
            <a:off x="314709" y="336522"/>
            <a:ext cx="44094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27" name="Google Shape;1227;p7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28" name="Google Shape;1228;p76"/>
          <p:cNvSpPr txBox="1">
            <a:spLocks noGrp="1"/>
          </p:cNvSpPr>
          <p:nvPr>
            <p:ph type="body" idx="1"/>
          </p:nvPr>
        </p:nvSpPr>
        <p:spPr>
          <a:xfrm>
            <a:off x="298208" y="2797765"/>
            <a:ext cx="2992200" cy="1731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lvl1pPr>
            <a:lvl2pPr marL="914400" lvl="1" indent="-279400" algn="l">
              <a:lnSpc>
                <a:spcPct val="105000"/>
              </a:lnSpc>
              <a:spcBef>
                <a:spcPts val="1300"/>
              </a:spcBef>
              <a:spcAft>
                <a:spcPts val="0"/>
              </a:spcAft>
              <a:buClr>
                <a:srgbClr val="DA0025"/>
              </a:buClr>
              <a:buSzPts val="800"/>
              <a:buChar char="●"/>
              <a:defRPr/>
            </a:lvl2pPr>
            <a:lvl3pPr marL="1371600" lvl="2" indent="-273050" algn="l">
              <a:lnSpc>
                <a:spcPct val="105000"/>
              </a:lnSpc>
              <a:spcBef>
                <a:spcPts val="1300"/>
              </a:spcBef>
              <a:spcAft>
                <a:spcPts val="0"/>
              </a:spcAft>
              <a:buClr>
                <a:srgbClr val="DA0025"/>
              </a:buClr>
              <a:buSzPts val="700"/>
              <a:buChar char="●"/>
              <a:defRPr/>
            </a:lvl3pPr>
            <a:lvl4pPr marL="1828800" lvl="3" indent="-260350" algn="l">
              <a:lnSpc>
                <a:spcPct val="105000"/>
              </a:lnSpc>
              <a:spcBef>
                <a:spcPts val="1300"/>
              </a:spcBef>
              <a:spcAft>
                <a:spcPts val="0"/>
              </a:spcAft>
              <a:buClr>
                <a:srgbClr val="DA0025"/>
              </a:buClr>
              <a:buSzPts val="500"/>
              <a:buChar char="●"/>
              <a:defRPr/>
            </a:lvl4pPr>
            <a:lvl5pPr marL="2286000" lvl="4" indent="-254000" algn="l">
              <a:lnSpc>
                <a:spcPct val="105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pic>
        <p:nvPicPr>
          <p:cNvPr id="1229" name="Google Shape;1229;p76" descr="A computer with a blank screen&#10;&#10;AI-generated content may be incorrect."/>
          <p:cNvPicPr preferRelativeResize="0"/>
          <p:nvPr/>
        </p:nvPicPr>
        <p:blipFill rotWithShape="1">
          <a:blip r:embed="rId3">
            <a:alphaModFix/>
          </a:blip>
          <a:srcRect/>
          <a:stretch/>
        </p:blipFill>
        <p:spPr>
          <a:xfrm>
            <a:off x="3202582" y="1058187"/>
            <a:ext cx="5941419" cy="3822747"/>
          </a:xfrm>
          <a:prstGeom prst="rect">
            <a:avLst/>
          </a:prstGeom>
          <a:noFill/>
          <a:ln>
            <a:noFill/>
          </a:ln>
        </p:spPr>
      </p:pic>
      <p:sp>
        <p:nvSpPr>
          <p:cNvPr id="1230" name="Google Shape;1230;p76"/>
          <p:cNvSpPr>
            <a:spLocks noGrp="1"/>
          </p:cNvSpPr>
          <p:nvPr>
            <p:ph type="pic" idx="2"/>
          </p:nvPr>
        </p:nvSpPr>
        <p:spPr>
          <a:xfrm>
            <a:off x="4149978" y="1378744"/>
            <a:ext cx="4497600" cy="2767200"/>
          </a:xfrm>
          <a:prstGeom prst="rect">
            <a:avLst/>
          </a:prstGeom>
          <a:noFill/>
          <a:ln>
            <a:noFill/>
          </a:ln>
        </p:spPr>
      </p:sp>
      <p:sp>
        <p:nvSpPr>
          <p:cNvPr id="1231" name="Google Shape;1231;p76"/>
          <p:cNvSpPr txBox="1">
            <a:spLocks noGrp="1"/>
          </p:cNvSpPr>
          <p:nvPr>
            <p:ph type="subTitle" idx="3"/>
          </p:nvPr>
        </p:nvSpPr>
        <p:spPr>
          <a:xfrm>
            <a:off x="314709" y="2388803"/>
            <a:ext cx="29757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49_Custom Layout">
  <p:cSld name="49_Custom Layout">
    <p:bg>
      <p:bgPr>
        <a:blipFill>
          <a:blip r:embed="rId2">
            <a:alphaModFix/>
          </a:blip>
          <a:stretch>
            <a:fillRect/>
          </a:stretch>
        </a:blipFill>
        <a:effectLst/>
      </p:bgPr>
    </p:bg>
    <p:spTree>
      <p:nvGrpSpPr>
        <p:cNvPr id="1" name="Shape 1232"/>
        <p:cNvGrpSpPr/>
        <p:nvPr/>
      </p:nvGrpSpPr>
      <p:grpSpPr>
        <a:xfrm>
          <a:off x="0" y="0"/>
          <a:ext cx="0" cy="0"/>
          <a:chOff x="0" y="0"/>
          <a:chExt cx="0" cy="0"/>
        </a:xfrm>
      </p:grpSpPr>
      <p:sp>
        <p:nvSpPr>
          <p:cNvPr id="1233" name="Google Shape;1233;p77"/>
          <p:cNvSpPr txBox="1">
            <a:spLocks noGrp="1"/>
          </p:cNvSpPr>
          <p:nvPr>
            <p:ph type="title"/>
          </p:nvPr>
        </p:nvSpPr>
        <p:spPr>
          <a:xfrm>
            <a:off x="314709" y="336522"/>
            <a:ext cx="44094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SemiBold"/>
              <a:buNone/>
              <a:defRPr>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34" name="Google Shape;1234;p7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35" name="Google Shape;1235;p77"/>
          <p:cNvSpPr txBox="1">
            <a:spLocks noGrp="1"/>
          </p:cNvSpPr>
          <p:nvPr>
            <p:ph type="body" idx="1"/>
          </p:nvPr>
        </p:nvSpPr>
        <p:spPr>
          <a:xfrm>
            <a:off x="298208" y="2797765"/>
            <a:ext cx="2992200" cy="1731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lvl1pPr>
            <a:lvl2pPr marL="914400" lvl="1" indent="-279400" algn="l">
              <a:lnSpc>
                <a:spcPct val="105000"/>
              </a:lnSpc>
              <a:spcBef>
                <a:spcPts val="1300"/>
              </a:spcBef>
              <a:spcAft>
                <a:spcPts val="0"/>
              </a:spcAft>
              <a:buClr>
                <a:srgbClr val="DA0025"/>
              </a:buClr>
              <a:buSzPts val="800"/>
              <a:buChar char="●"/>
              <a:defRPr/>
            </a:lvl2pPr>
            <a:lvl3pPr marL="1371600" lvl="2" indent="-273050" algn="l">
              <a:lnSpc>
                <a:spcPct val="105000"/>
              </a:lnSpc>
              <a:spcBef>
                <a:spcPts val="1300"/>
              </a:spcBef>
              <a:spcAft>
                <a:spcPts val="0"/>
              </a:spcAft>
              <a:buClr>
                <a:srgbClr val="DA0025"/>
              </a:buClr>
              <a:buSzPts val="700"/>
              <a:buChar char="●"/>
              <a:defRPr/>
            </a:lvl3pPr>
            <a:lvl4pPr marL="1828800" lvl="3" indent="-260350" algn="l">
              <a:lnSpc>
                <a:spcPct val="105000"/>
              </a:lnSpc>
              <a:spcBef>
                <a:spcPts val="1300"/>
              </a:spcBef>
              <a:spcAft>
                <a:spcPts val="0"/>
              </a:spcAft>
              <a:buClr>
                <a:srgbClr val="DA0025"/>
              </a:buClr>
              <a:buSzPts val="500"/>
              <a:buChar char="●"/>
              <a:defRPr/>
            </a:lvl4pPr>
            <a:lvl5pPr marL="2286000" lvl="4" indent="-254000" algn="l">
              <a:lnSpc>
                <a:spcPct val="105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pic>
        <p:nvPicPr>
          <p:cNvPr id="1236" name="Google Shape;1236;p77" descr="A cell phone with a white screen&#10;&#10;AI-generated content may be incorrect."/>
          <p:cNvPicPr preferRelativeResize="0"/>
          <p:nvPr/>
        </p:nvPicPr>
        <p:blipFill rotWithShape="1">
          <a:blip r:embed="rId3">
            <a:alphaModFix/>
          </a:blip>
          <a:srcRect l="47208" t="15374" r="37149" b="13284"/>
          <a:stretch/>
        </p:blipFill>
        <p:spPr>
          <a:xfrm>
            <a:off x="5414258" y="728186"/>
            <a:ext cx="1999993" cy="3958113"/>
          </a:xfrm>
          <a:prstGeom prst="rect">
            <a:avLst/>
          </a:prstGeom>
          <a:noFill/>
          <a:ln>
            <a:noFill/>
          </a:ln>
          <a:effectLst>
            <a:outerShdw blurRad="47621" dist="185721" dir="1800000" sx="101000" sy="101000" algn="tl" rotWithShape="0">
              <a:srgbClr val="8097BB"/>
            </a:outerShdw>
          </a:effectLst>
        </p:spPr>
      </p:pic>
      <p:pic>
        <p:nvPicPr>
          <p:cNvPr id="1237" name="Google Shape;1237;p77" descr="A cell phone with a white screen&#10;&#10;AI-generated content may be incorrect."/>
          <p:cNvPicPr preferRelativeResize="0"/>
          <p:nvPr/>
        </p:nvPicPr>
        <p:blipFill rotWithShape="1">
          <a:blip r:embed="rId4">
            <a:alphaModFix/>
          </a:blip>
          <a:srcRect/>
          <a:stretch/>
        </p:blipFill>
        <p:spPr>
          <a:xfrm>
            <a:off x="4985332" y="508408"/>
            <a:ext cx="3011780" cy="4524809"/>
          </a:xfrm>
          <a:prstGeom prst="rect">
            <a:avLst/>
          </a:prstGeom>
          <a:noFill/>
          <a:ln>
            <a:noFill/>
          </a:ln>
        </p:spPr>
      </p:pic>
      <p:sp>
        <p:nvSpPr>
          <p:cNvPr id="1238" name="Google Shape;1238;p77"/>
          <p:cNvSpPr>
            <a:spLocks noGrp="1"/>
          </p:cNvSpPr>
          <p:nvPr>
            <p:ph type="pic" idx="2"/>
          </p:nvPr>
        </p:nvSpPr>
        <p:spPr>
          <a:xfrm>
            <a:off x="5539980" y="842963"/>
            <a:ext cx="1726800" cy="3743400"/>
          </a:xfrm>
          <a:prstGeom prst="roundRect">
            <a:avLst>
              <a:gd name="adj" fmla="val 10452"/>
            </a:avLst>
          </a:prstGeom>
          <a:noFill/>
          <a:ln>
            <a:noFill/>
          </a:ln>
        </p:spPr>
      </p:sp>
      <p:sp>
        <p:nvSpPr>
          <p:cNvPr id="1239" name="Google Shape;1239;p77"/>
          <p:cNvSpPr txBox="1">
            <a:spLocks noGrp="1"/>
          </p:cNvSpPr>
          <p:nvPr>
            <p:ph type="subTitle" idx="3"/>
          </p:nvPr>
        </p:nvSpPr>
        <p:spPr>
          <a:xfrm>
            <a:off x="314709" y="2388803"/>
            <a:ext cx="2975700" cy="2661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matchingName="51_Custom Layout">
  <p:cSld name="51_Custom Layout">
    <p:bg>
      <p:bgPr>
        <a:gradFill>
          <a:gsLst>
            <a:gs pos="0">
              <a:srgbClr val="FF001A"/>
            </a:gs>
            <a:gs pos="70000">
              <a:srgbClr val="290051"/>
            </a:gs>
            <a:gs pos="100000">
              <a:srgbClr val="0C0024"/>
            </a:gs>
          </a:gsLst>
          <a:lin ang="13500032" scaled="0"/>
        </a:gradFill>
        <a:effectLst/>
      </p:bgPr>
    </p:bg>
    <p:spTree>
      <p:nvGrpSpPr>
        <p:cNvPr id="1" name="Shape 1240"/>
        <p:cNvGrpSpPr/>
        <p:nvPr/>
      </p:nvGrpSpPr>
      <p:grpSpPr>
        <a:xfrm>
          <a:off x="0" y="0"/>
          <a:ext cx="0" cy="0"/>
          <a:chOff x="0" y="0"/>
          <a:chExt cx="0" cy="0"/>
        </a:xfrm>
      </p:grpSpPr>
      <p:pic>
        <p:nvPicPr>
          <p:cNvPr id="1241" name="Google Shape;1241;p78"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1242" name="Google Shape;1242;p78"/>
          <p:cNvSpPr/>
          <p:nvPr/>
        </p:nvSpPr>
        <p:spPr>
          <a:xfrm>
            <a:off x="309948" y="1304925"/>
            <a:ext cx="3423300" cy="2743200"/>
          </a:xfrm>
          <a:prstGeom prst="roundRect">
            <a:avLst>
              <a:gd name="adj" fmla="val 3171"/>
            </a:avLst>
          </a:prstGeom>
          <a:gradFill>
            <a:gsLst>
              <a:gs pos="0">
                <a:srgbClr val="FFFFFF"/>
              </a:gs>
              <a:gs pos="5000">
                <a:srgbClr val="FFFFFF"/>
              </a:gs>
              <a:gs pos="100000">
                <a:srgbClr val="BFBADE">
                  <a:alpha val="80000"/>
                </a:srgbClr>
              </a:gs>
            </a:gsLst>
            <a:lin ang="54000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243" name="Google Shape;1243;p7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244" name="Google Shape;1244;p78"/>
          <p:cNvGrpSpPr/>
          <p:nvPr/>
        </p:nvGrpSpPr>
        <p:grpSpPr>
          <a:xfrm>
            <a:off x="8381796" y="4822425"/>
            <a:ext cx="537710" cy="158585"/>
            <a:chOff x="22351457" y="12859799"/>
            <a:chExt cx="1433894" cy="422893"/>
          </a:xfrm>
        </p:grpSpPr>
        <p:grpSp>
          <p:nvGrpSpPr>
            <p:cNvPr id="1245" name="Google Shape;1245;p78"/>
            <p:cNvGrpSpPr/>
            <p:nvPr/>
          </p:nvGrpSpPr>
          <p:grpSpPr>
            <a:xfrm>
              <a:off x="22351457" y="12859799"/>
              <a:ext cx="1379787" cy="422893"/>
              <a:chOff x="22351457" y="12859799"/>
              <a:chExt cx="1379787" cy="422893"/>
            </a:xfrm>
          </p:grpSpPr>
          <p:sp>
            <p:nvSpPr>
              <p:cNvPr id="1246" name="Google Shape;1246;p78"/>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47" name="Google Shape;1247;p78"/>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248" name="Google Shape;1248;p78"/>
              <p:cNvGrpSpPr/>
              <p:nvPr/>
            </p:nvGrpSpPr>
            <p:grpSpPr>
              <a:xfrm>
                <a:off x="23288552" y="12859801"/>
                <a:ext cx="442692" cy="422765"/>
                <a:chOff x="23288552" y="12859801"/>
                <a:chExt cx="442692" cy="422765"/>
              </a:xfrm>
            </p:grpSpPr>
            <p:grpSp>
              <p:nvGrpSpPr>
                <p:cNvPr id="1249" name="Google Shape;1249;p78"/>
                <p:cNvGrpSpPr/>
                <p:nvPr/>
              </p:nvGrpSpPr>
              <p:grpSpPr>
                <a:xfrm>
                  <a:off x="23288552" y="12859801"/>
                  <a:ext cx="442692" cy="422765"/>
                  <a:chOff x="23288552" y="12859801"/>
                  <a:chExt cx="442692" cy="422765"/>
                </a:xfrm>
              </p:grpSpPr>
              <p:sp>
                <p:nvSpPr>
                  <p:cNvPr id="1250" name="Google Shape;1250;p78"/>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51" name="Google Shape;1251;p78"/>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52" name="Google Shape;1252;p78"/>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253" name="Google Shape;1253;p78"/>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54" name="Google Shape;1254;p78"/>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1255" name="Google Shape;1255;p78"/>
          <p:cNvSpPr txBox="1">
            <a:spLocks noGrp="1"/>
          </p:cNvSpPr>
          <p:nvPr>
            <p:ph type="title"/>
          </p:nvPr>
        </p:nvSpPr>
        <p:spPr>
          <a:xfrm>
            <a:off x="314704" y="347588"/>
            <a:ext cx="8503200" cy="4959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lt1"/>
              </a:buClr>
              <a:buSzPts val="2500"/>
              <a:buFont typeface="Poppins SemiBold"/>
              <a:buNone/>
              <a:defRPr>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56" name="Google Shape;1256;p78"/>
          <p:cNvSpPr txBox="1">
            <a:spLocks noGrp="1"/>
          </p:cNvSpPr>
          <p:nvPr>
            <p:ph type="body" idx="1"/>
          </p:nvPr>
        </p:nvSpPr>
        <p:spPr>
          <a:xfrm>
            <a:off x="526366" y="1919081"/>
            <a:ext cx="3087300" cy="20652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sz="1000"/>
            </a:lvl1pPr>
            <a:lvl2pPr marL="914400" lvl="1" indent="-273050" algn="l">
              <a:lnSpc>
                <a:spcPct val="105000"/>
              </a:lnSpc>
              <a:spcBef>
                <a:spcPts val="1300"/>
              </a:spcBef>
              <a:spcAft>
                <a:spcPts val="0"/>
              </a:spcAft>
              <a:buClr>
                <a:srgbClr val="DA0025"/>
              </a:buClr>
              <a:buSzPts val="700"/>
              <a:buChar char="●"/>
              <a:defRPr sz="700"/>
            </a:lvl2pPr>
            <a:lvl3pPr marL="1371600" lvl="2" indent="-266700" algn="l">
              <a:lnSpc>
                <a:spcPct val="105000"/>
              </a:lnSpc>
              <a:spcBef>
                <a:spcPts val="1300"/>
              </a:spcBef>
              <a:spcAft>
                <a:spcPts val="0"/>
              </a:spcAft>
              <a:buClr>
                <a:srgbClr val="DA0025"/>
              </a:buClr>
              <a:buSzPts val="600"/>
              <a:buChar char="●"/>
              <a:defRPr sz="700"/>
            </a:lvl3pPr>
            <a:lvl4pPr marL="1828800" lvl="3" indent="-260350" algn="l">
              <a:lnSpc>
                <a:spcPct val="105000"/>
              </a:lnSpc>
              <a:spcBef>
                <a:spcPts val="1300"/>
              </a:spcBef>
              <a:spcAft>
                <a:spcPts val="0"/>
              </a:spcAft>
              <a:buClr>
                <a:srgbClr val="DA0025"/>
              </a:buClr>
              <a:buSzPts val="500"/>
              <a:buChar char="●"/>
              <a:defRPr sz="500"/>
            </a:lvl4pPr>
            <a:lvl5pPr marL="2286000" lvl="4" indent="-254000" algn="l">
              <a:lnSpc>
                <a:spcPct val="105000"/>
              </a:lnSpc>
              <a:spcBef>
                <a:spcPts val="1300"/>
              </a:spcBef>
              <a:spcAft>
                <a:spcPts val="0"/>
              </a:spcAft>
              <a:buClr>
                <a:srgbClr val="DA0025"/>
              </a:buClr>
              <a:buSzPts val="400"/>
              <a:buChar char="●"/>
              <a:defRPr sz="400"/>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cxnSp>
        <p:nvCxnSpPr>
          <p:cNvPr id="1257" name="Google Shape;1257;p78"/>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pic>
        <p:nvPicPr>
          <p:cNvPr id="1258" name="Google Shape;1258;p78" descr="A computer with a blank screen&#10;&#10;AI-generated content may be incorrect."/>
          <p:cNvPicPr preferRelativeResize="0"/>
          <p:nvPr/>
        </p:nvPicPr>
        <p:blipFill rotWithShape="1">
          <a:blip r:embed="rId3">
            <a:alphaModFix/>
          </a:blip>
          <a:srcRect/>
          <a:stretch/>
        </p:blipFill>
        <p:spPr>
          <a:xfrm>
            <a:off x="3202582" y="1058187"/>
            <a:ext cx="5941419" cy="3822747"/>
          </a:xfrm>
          <a:prstGeom prst="rect">
            <a:avLst/>
          </a:prstGeom>
          <a:noFill/>
          <a:ln>
            <a:noFill/>
          </a:ln>
        </p:spPr>
      </p:pic>
      <p:sp>
        <p:nvSpPr>
          <p:cNvPr id="1259" name="Google Shape;1259;p78"/>
          <p:cNvSpPr>
            <a:spLocks noGrp="1"/>
          </p:cNvSpPr>
          <p:nvPr>
            <p:ph type="pic" idx="2"/>
          </p:nvPr>
        </p:nvSpPr>
        <p:spPr>
          <a:xfrm>
            <a:off x="4149978" y="1378744"/>
            <a:ext cx="4497600" cy="2767200"/>
          </a:xfrm>
          <a:prstGeom prst="rect">
            <a:avLst/>
          </a:prstGeom>
          <a:noFill/>
          <a:ln>
            <a:noFill/>
          </a:ln>
        </p:spPr>
      </p:sp>
      <p:sp>
        <p:nvSpPr>
          <p:cNvPr id="1260" name="Google Shape;1260;p78"/>
          <p:cNvSpPr txBox="1">
            <a:spLocks noGrp="1"/>
          </p:cNvSpPr>
          <p:nvPr>
            <p:ph type="subTitle" idx="3"/>
          </p:nvPr>
        </p:nvSpPr>
        <p:spPr>
          <a:xfrm>
            <a:off x="544095" y="1536731"/>
            <a:ext cx="3087300" cy="2661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rgbClr val="172DA0"/>
              </a:buClr>
              <a:buSzPts val="1400"/>
              <a:buNone/>
              <a:defRPr sz="1500" b="1">
                <a:solidFill>
                  <a:srgbClr val="172DA0"/>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52_Custom Layout">
  <p:cSld name="52_Custom Layout">
    <p:bg>
      <p:bgPr>
        <a:gradFill>
          <a:gsLst>
            <a:gs pos="0">
              <a:srgbClr val="FF001A"/>
            </a:gs>
            <a:gs pos="70000">
              <a:srgbClr val="290051"/>
            </a:gs>
            <a:gs pos="100000">
              <a:srgbClr val="0C0024"/>
            </a:gs>
          </a:gsLst>
          <a:lin ang="13500032" scaled="0"/>
        </a:gradFill>
        <a:effectLst/>
      </p:bgPr>
    </p:bg>
    <p:spTree>
      <p:nvGrpSpPr>
        <p:cNvPr id="1" name="Shape 1261"/>
        <p:cNvGrpSpPr/>
        <p:nvPr/>
      </p:nvGrpSpPr>
      <p:grpSpPr>
        <a:xfrm>
          <a:off x="0" y="0"/>
          <a:ext cx="0" cy="0"/>
          <a:chOff x="0" y="0"/>
          <a:chExt cx="0" cy="0"/>
        </a:xfrm>
      </p:grpSpPr>
      <p:pic>
        <p:nvPicPr>
          <p:cNvPr id="1262" name="Google Shape;1262;p79" title="2-8.png"/>
          <p:cNvPicPr preferRelativeResize="0"/>
          <p:nvPr/>
        </p:nvPicPr>
        <p:blipFill>
          <a:blip r:embed="rId2">
            <a:alphaModFix/>
          </a:blip>
          <a:stretch>
            <a:fillRect/>
          </a:stretch>
        </p:blipFill>
        <p:spPr>
          <a:xfrm>
            <a:off x="5070212" y="599597"/>
            <a:ext cx="2825611" cy="4342211"/>
          </a:xfrm>
          <a:prstGeom prst="rect">
            <a:avLst/>
          </a:prstGeom>
          <a:noFill/>
          <a:ln>
            <a:noFill/>
          </a:ln>
        </p:spPr>
      </p:pic>
      <p:pic>
        <p:nvPicPr>
          <p:cNvPr id="1263" name="Google Shape;1263;p79" descr="A black and blue background&#10;&#10;AI-generated content may be incorrect."/>
          <p:cNvPicPr preferRelativeResize="0"/>
          <p:nvPr/>
        </p:nvPicPr>
        <p:blipFill rotWithShape="1">
          <a:blip r:embed="rId3">
            <a:alphaModFix/>
          </a:blip>
          <a:srcRect t="100" b="100"/>
          <a:stretch/>
        </p:blipFill>
        <p:spPr>
          <a:xfrm>
            <a:off x="0" y="0"/>
            <a:ext cx="9143999" cy="5142833"/>
          </a:xfrm>
          <a:prstGeom prst="rect">
            <a:avLst/>
          </a:prstGeom>
          <a:noFill/>
          <a:ln>
            <a:noFill/>
          </a:ln>
        </p:spPr>
      </p:pic>
      <p:sp>
        <p:nvSpPr>
          <p:cNvPr id="1264" name="Google Shape;1264;p79"/>
          <p:cNvSpPr/>
          <p:nvPr/>
        </p:nvSpPr>
        <p:spPr>
          <a:xfrm>
            <a:off x="309948" y="1304925"/>
            <a:ext cx="3423300" cy="2743200"/>
          </a:xfrm>
          <a:prstGeom prst="roundRect">
            <a:avLst>
              <a:gd name="adj" fmla="val 3171"/>
            </a:avLst>
          </a:prstGeom>
          <a:gradFill>
            <a:gsLst>
              <a:gs pos="0">
                <a:srgbClr val="FFFFFF"/>
              </a:gs>
              <a:gs pos="5000">
                <a:srgbClr val="FFFFFF"/>
              </a:gs>
              <a:gs pos="100000">
                <a:srgbClr val="BFBADE">
                  <a:alpha val="80000"/>
                </a:srgbClr>
              </a:gs>
            </a:gsLst>
            <a:lin ang="54000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265" name="Google Shape;1265;p7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266" name="Google Shape;1266;p79"/>
          <p:cNvGrpSpPr/>
          <p:nvPr/>
        </p:nvGrpSpPr>
        <p:grpSpPr>
          <a:xfrm>
            <a:off x="8381796" y="4822425"/>
            <a:ext cx="537710" cy="158585"/>
            <a:chOff x="22351457" y="12859799"/>
            <a:chExt cx="1433894" cy="422893"/>
          </a:xfrm>
        </p:grpSpPr>
        <p:grpSp>
          <p:nvGrpSpPr>
            <p:cNvPr id="1267" name="Google Shape;1267;p79"/>
            <p:cNvGrpSpPr/>
            <p:nvPr/>
          </p:nvGrpSpPr>
          <p:grpSpPr>
            <a:xfrm>
              <a:off x="22351457" y="12859799"/>
              <a:ext cx="1379787" cy="422893"/>
              <a:chOff x="22351457" y="12859799"/>
              <a:chExt cx="1379787" cy="422893"/>
            </a:xfrm>
          </p:grpSpPr>
          <p:sp>
            <p:nvSpPr>
              <p:cNvPr id="1268" name="Google Shape;1268;p79"/>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69" name="Google Shape;1269;p79"/>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270" name="Google Shape;1270;p79"/>
              <p:cNvGrpSpPr/>
              <p:nvPr/>
            </p:nvGrpSpPr>
            <p:grpSpPr>
              <a:xfrm>
                <a:off x="23288552" y="12859801"/>
                <a:ext cx="442692" cy="422765"/>
                <a:chOff x="23288552" y="12859801"/>
                <a:chExt cx="442692" cy="422765"/>
              </a:xfrm>
            </p:grpSpPr>
            <p:grpSp>
              <p:nvGrpSpPr>
                <p:cNvPr id="1271" name="Google Shape;1271;p79"/>
                <p:cNvGrpSpPr/>
                <p:nvPr/>
              </p:nvGrpSpPr>
              <p:grpSpPr>
                <a:xfrm>
                  <a:off x="23288552" y="12859801"/>
                  <a:ext cx="442692" cy="422765"/>
                  <a:chOff x="23288552" y="12859801"/>
                  <a:chExt cx="442692" cy="422765"/>
                </a:xfrm>
              </p:grpSpPr>
              <p:sp>
                <p:nvSpPr>
                  <p:cNvPr id="1272" name="Google Shape;1272;p79"/>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73" name="Google Shape;1273;p79"/>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74" name="Google Shape;1274;p79"/>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275" name="Google Shape;1275;p79"/>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76" name="Google Shape;1276;p7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1277" name="Google Shape;1277;p79"/>
          <p:cNvSpPr txBox="1">
            <a:spLocks noGrp="1"/>
          </p:cNvSpPr>
          <p:nvPr>
            <p:ph type="title"/>
          </p:nvPr>
        </p:nvSpPr>
        <p:spPr>
          <a:xfrm>
            <a:off x="314709" y="347583"/>
            <a:ext cx="5878800" cy="3807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lt1"/>
              </a:buClr>
              <a:buSzPts val="2500"/>
              <a:buFont typeface="Poppins SemiBold"/>
              <a:buNone/>
              <a:defRPr>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78" name="Google Shape;1278;p79"/>
          <p:cNvSpPr txBox="1">
            <a:spLocks noGrp="1"/>
          </p:cNvSpPr>
          <p:nvPr>
            <p:ph type="body" idx="1"/>
          </p:nvPr>
        </p:nvSpPr>
        <p:spPr>
          <a:xfrm>
            <a:off x="526366" y="1919084"/>
            <a:ext cx="3120600" cy="20652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sz="1000"/>
            </a:lvl1pPr>
            <a:lvl2pPr marL="914400" lvl="1" indent="-273050" algn="l">
              <a:lnSpc>
                <a:spcPct val="105000"/>
              </a:lnSpc>
              <a:spcBef>
                <a:spcPts val="1300"/>
              </a:spcBef>
              <a:spcAft>
                <a:spcPts val="0"/>
              </a:spcAft>
              <a:buClr>
                <a:srgbClr val="DA0025"/>
              </a:buClr>
              <a:buSzPts val="700"/>
              <a:buChar char="●"/>
              <a:defRPr sz="700"/>
            </a:lvl2pPr>
            <a:lvl3pPr marL="1371600" lvl="2" indent="-266700" algn="l">
              <a:lnSpc>
                <a:spcPct val="105000"/>
              </a:lnSpc>
              <a:spcBef>
                <a:spcPts val="1300"/>
              </a:spcBef>
              <a:spcAft>
                <a:spcPts val="0"/>
              </a:spcAft>
              <a:buClr>
                <a:srgbClr val="DA0025"/>
              </a:buClr>
              <a:buSzPts val="600"/>
              <a:buChar char="●"/>
              <a:defRPr sz="700"/>
            </a:lvl3pPr>
            <a:lvl4pPr marL="1828800" lvl="3" indent="-260350" algn="l">
              <a:lnSpc>
                <a:spcPct val="105000"/>
              </a:lnSpc>
              <a:spcBef>
                <a:spcPts val="1300"/>
              </a:spcBef>
              <a:spcAft>
                <a:spcPts val="0"/>
              </a:spcAft>
              <a:buClr>
                <a:srgbClr val="DA0025"/>
              </a:buClr>
              <a:buSzPts val="500"/>
              <a:buChar char="●"/>
              <a:defRPr sz="500"/>
            </a:lvl4pPr>
            <a:lvl5pPr marL="2286000" lvl="4" indent="-254000" algn="l">
              <a:lnSpc>
                <a:spcPct val="105000"/>
              </a:lnSpc>
              <a:spcBef>
                <a:spcPts val="1300"/>
              </a:spcBef>
              <a:spcAft>
                <a:spcPts val="0"/>
              </a:spcAft>
              <a:buClr>
                <a:srgbClr val="DA0025"/>
              </a:buClr>
              <a:buSzPts val="400"/>
              <a:buChar char="●"/>
              <a:defRPr sz="400"/>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cxnSp>
        <p:nvCxnSpPr>
          <p:cNvPr id="1279" name="Google Shape;1279;p79"/>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
        <p:nvSpPr>
          <p:cNvPr id="1280" name="Google Shape;1280;p79"/>
          <p:cNvSpPr>
            <a:spLocks noGrp="1"/>
          </p:cNvSpPr>
          <p:nvPr>
            <p:ph type="pic" idx="2"/>
          </p:nvPr>
        </p:nvSpPr>
        <p:spPr>
          <a:xfrm>
            <a:off x="5591478" y="926991"/>
            <a:ext cx="1622400" cy="3592800"/>
          </a:xfrm>
          <a:prstGeom prst="roundRect">
            <a:avLst>
              <a:gd name="adj" fmla="val 10452"/>
            </a:avLst>
          </a:prstGeom>
          <a:noFill/>
          <a:ln>
            <a:noFill/>
          </a:ln>
        </p:spPr>
      </p:sp>
      <p:sp>
        <p:nvSpPr>
          <p:cNvPr id="1281" name="Google Shape;1281;p79"/>
          <p:cNvSpPr txBox="1">
            <a:spLocks noGrp="1"/>
          </p:cNvSpPr>
          <p:nvPr>
            <p:ph type="subTitle" idx="3"/>
          </p:nvPr>
        </p:nvSpPr>
        <p:spPr>
          <a:xfrm>
            <a:off x="544286" y="1536731"/>
            <a:ext cx="3120600" cy="2661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rgbClr val="172DA0"/>
              </a:buClr>
              <a:buSzPts val="1400"/>
              <a:buNone/>
              <a:defRPr sz="1500" b="1">
                <a:solidFill>
                  <a:srgbClr val="172DA0"/>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50_Custom Layout">
  <p:cSld name="50_Custom Layout">
    <p:spTree>
      <p:nvGrpSpPr>
        <p:cNvPr id="1" name="Shape 1282"/>
        <p:cNvGrpSpPr/>
        <p:nvPr/>
      </p:nvGrpSpPr>
      <p:grpSpPr>
        <a:xfrm>
          <a:off x="0" y="0"/>
          <a:ext cx="0" cy="0"/>
          <a:chOff x="0" y="0"/>
          <a:chExt cx="0" cy="0"/>
        </a:xfrm>
      </p:grpSpPr>
      <p:sp>
        <p:nvSpPr>
          <p:cNvPr id="1283" name="Google Shape;1283;p80"/>
          <p:cNvSpPr/>
          <p:nvPr/>
        </p:nvSpPr>
        <p:spPr>
          <a:xfrm>
            <a:off x="336654" y="1043217"/>
            <a:ext cx="3622800" cy="3503100"/>
          </a:xfrm>
          <a:prstGeom prst="roundRect">
            <a:avLst>
              <a:gd name="adj" fmla="val 2420"/>
            </a:avLst>
          </a:prstGeom>
          <a:gradFill>
            <a:gsLst>
              <a:gs pos="0">
                <a:srgbClr val="FF0103"/>
              </a:gs>
              <a:gs pos="78000">
                <a:schemeClr val="dk1"/>
              </a:gs>
              <a:gs pos="100000">
                <a:schemeClr val="dk1"/>
              </a:gs>
            </a:gsLst>
            <a:lin ang="2700006"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284" name="Google Shape;1284;p80"/>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85" name="Google Shape;1285;p8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86" name="Google Shape;1286;p80"/>
          <p:cNvSpPr>
            <a:spLocks noGrp="1"/>
          </p:cNvSpPr>
          <p:nvPr>
            <p:ph type="pic" idx="2"/>
          </p:nvPr>
        </p:nvSpPr>
        <p:spPr>
          <a:xfrm>
            <a:off x="4049979" y="1050131"/>
            <a:ext cx="4778700" cy="3503400"/>
          </a:xfrm>
          <a:prstGeom prst="roundRect">
            <a:avLst>
              <a:gd name="adj" fmla="val 2712"/>
            </a:avLst>
          </a:prstGeom>
          <a:noFill/>
          <a:ln>
            <a:noFill/>
          </a:ln>
        </p:spPr>
      </p:sp>
      <p:sp>
        <p:nvSpPr>
          <p:cNvPr id="1287" name="Google Shape;1287;p80"/>
          <p:cNvSpPr txBox="1">
            <a:spLocks noGrp="1"/>
          </p:cNvSpPr>
          <p:nvPr>
            <p:ph type="body" idx="1"/>
          </p:nvPr>
        </p:nvSpPr>
        <p:spPr>
          <a:xfrm>
            <a:off x="589995" y="2860575"/>
            <a:ext cx="3234900" cy="14613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solidFill>
                  <a:schemeClr val="lt1"/>
                </a:solidFill>
              </a:defRPr>
            </a:lvl1pPr>
            <a:lvl2pPr marL="914400" lvl="1" indent="-279400" algn="l">
              <a:lnSpc>
                <a:spcPct val="105000"/>
              </a:lnSpc>
              <a:spcBef>
                <a:spcPts val="1300"/>
              </a:spcBef>
              <a:spcAft>
                <a:spcPts val="0"/>
              </a:spcAft>
              <a:buClr>
                <a:srgbClr val="DA0025"/>
              </a:buClr>
              <a:buSzPts val="800"/>
              <a:buChar char="●"/>
              <a:defRPr>
                <a:solidFill>
                  <a:schemeClr val="lt1"/>
                </a:solidFill>
              </a:defRPr>
            </a:lvl2pPr>
            <a:lvl3pPr marL="1371600" lvl="2" indent="-273050" algn="l">
              <a:lnSpc>
                <a:spcPct val="105000"/>
              </a:lnSpc>
              <a:spcBef>
                <a:spcPts val="1300"/>
              </a:spcBef>
              <a:spcAft>
                <a:spcPts val="0"/>
              </a:spcAft>
              <a:buClr>
                <a:srgbClr val="DA0025"/>
              </a:buClr>
              <a:buSzPts val="700"/>
              <a:buChar char="●"/>
              <a:defRPr>
                <a:solidFill>
                  <a:schemeClr val="lt1"/>
                </a:solidFill>
              </a:defRPr>
            </a:lvl3pPr>
            <a:lvl4pPr marL="1828800" lvl="3" indent="-260350" algn="l">
              <a:lnSpc>
                <a:spcPct val="105000"/>
              </a:lnSpc>
              <a:spcBef>
                <a:spcPts val="1300"/>
              </a:spcBef>
              <a:spcAft>
                <a:spcPts val="0"/>
              </a:spcAft>
              <a:buClr>
                <a:srgbClr val="DA0025"/>
              </a:buClr>
              <a:buSzPts val="500"/>
              <a:buChar char="●"/>
              <a:defRPr>
                <a:solidFill>
                  <a:schemeClr val="lt1"/>
                </a:solidFill>
              </a:defRPr>
            </a:lvl4pPr>
            <a:lvl5pPr marL="2286000" lvl="4" indent="-228600" algn="l">
              <a:lnSpc>
                <a:spcPct val="105000"/>
              </a:lnSpc>
              <a:spcBef>
                <a:spcPts val="1300"/>
              </a:spcBef>
              <a:spcAft>
                <a:spcPts val="0"/>
              </a:spcAft>
              <a:buClr>
                <a:srgbClr val="DA0025"/>
              </a:buClr>
              <a:buNone/>
              <a:defRPr sz="100">
                <a:solidFill>
                  <a:schemeClr val="lt1"/>
                </a:solidFill>
              </a:defRPr>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1288" name="Google Shape;1288;p80"/>
          <p:cNvSpPr txBox="1">
            <a:spLocks noGrp="1"/>
          </p:cNvSpPr>
          <p:nvPr>
            <p:ph type="subTitle" idx="3"/>
          </p:nvPr>
        </p:nvSpPr>
        <p:spPr>
          <a:xfrm>
            <a:off x="608528" y="2245781"/>
            <a:ext cx="3234900" cy="4737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2300"/>
              <a:buNone/>
              <a:defRPr sz="2600" b="1">
                <a:solidFill>
                  <a:schemeClr val="lt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53_Custom Layout">
  <p:cSld name="53_Custom Layout">
    <p:bg>
      <p:bgPr>
        <a:blipFill>
          <a:blip r:embed="rId2">
            <a:alphaModFix/>
          </a:blip>
          <a:stretch>
            <a:fillRect/>
          </a:stretch>
        </a:blipFill>
        <a:effectLst/>
      </p:bgPr>
    </p:bg>
    <p:spTree>
      <p:nvGrpSpPr>
        <p:cNvPr id="1" name="Shape 1289"/>
        <p:cNvGrpSpPr/>
        <p:nvPr/>
      </p:nvGrpSpPr>
      <p:grpSpPr>
        <a:xfrm>
          <a:off x="0" y="0"/>
          <a:ext cx="0" cy="0"/>
          <a:chOff x="0" y="0"/>
          <a:chExt cx="0" cy="0"/>
        </a:xfrm>
      </p:grpSpPr>
      <p:sp>
        <p:nvSpPr>
          <p:cNvPr id="1290" name="Google Shape;1290;p81"/>
          <p:cNvSpPr/>
          <p:nvPr/>
        </p:nvSpPr>
        <p:spPr>
          <a:xfrm rot="10800000">
            <a:off x="4022638" y="1051975"/>
            <a:ext cx="4811602" cy="3503914"/>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91" name="Google Shape;1291;p81"/>
          <p:cNvSpPr>
            <a:spLocks noGrp="1"/>
          </p:cNvSpPr>
          <p:nvPr>
            <p:ph type="pic" idx="2"/>
          </p:nvPr>
        </p:nvSpPr>
        <p:spPr>
          <a:xfrm>
            <a:off x="348885" y="1050131"/>
            <a:ext cx="3610500" cy="3503400"/>
          </a:xfrm>
          <a:prstGeom prst="roundRect">
            <a:avLst>
              <a:gd name="adj" fmla="val 2189"/>
            </a:avLst>
          </a:prstGeom>
          <a:noFill/>
          <a:ln>
            <a:noFill/>
          </a:ln>
        </p:spPr>
      </p:sp>
      <p:sp>
        <p:nvSpPr>
          <p:cNvPr id="1292" name="Google Shape;1292;p81"/>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93" name="Google Shape;1293;p8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94" name="Google Shape;1294;p81"/>
          <p:cNvSpPr txBox="1">
            <a:spLocks noGrp="1"/>
          </p:cNvSpPr>
          <p:nvPr>
            <p:ph type="body" idx="1"/>
          </p:nvPr>
        </p:nvSpPr>
        <p:spPr>
          <a:xfrm>
            <a:off x="4269784" y="2860581"/>
            <a:ext cx="4356900" cy="14613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solidFill>
                  <a:schemeClr val="dk1"/>
                </a:solidFill>
              </a:defRPr>
            </a:lvl1pPr>
            <a:lvl2pPr marL="914400" lvl="1" indent="-279400" algn="l">
              <a:lnSpc>
                <a:spcPct val="105000"/>
              </a:lnSpc>
              <a:spcBef>
                <a:spcPts val="1300"/>
              </a:spcBef>
              <a:spcAft>
                <a:spcPts val="0"/>
              </a:spcAft>
              <a:buClr>
                <a:srgbClr val="DA0025"/>
              </a:buClr>
              <a:buSzPts val="800"/>
              <a:buChar char="●"/>
              <a:defRPr>
                <a:solidFill>
                  <a:schemeClr val="dk1"/>
                </a:solidFill>
              </a:defRPr>
            </a:lvl2pPr>
            <a:lvl3pPr marL="1371600" lvl="2" indent="-273050" algn="l">
              <a:lnSpc>
                <a:spcPct val="105000"/>
              </a:lnSpc>
              <a:spcBef>
                <a:spcPts val="1300"/>
              </a:spcBef>
              <a:spcAft>
                <a:spcPts val="0"/>
              </a:spcAft>
              <a:buClr>
                <a:srgbClr val="DA0025"/>
              </a:buClr>
              <a:buSzPts val="700"/>
              <a:buChar char="●"/>
              <a:defRPr>
                <a:solidFill>
                  <a:schemeClr val="dk1"/>
                </a:solidFill>
              </a:defRPr>
            </a:lvl3pPr>
            <a:lvl4pPr marL="1828800" lvl="3" indent="-260350" algn="l">
              <a:lnSpc>
                <a:spcPct val="105000"/>
              </a:lnSpc>
              <a:spcBef>
                <a:spcPts val="1300"/>
              </a:spcBef>
              <a:spcAft>
                <a:spcPts val="0"/>
              </a:spcAft>
              <a:buClr>
                <a:srgbClr val="DA0025"/>
              </a:buClr>
              <a:buSzPts val="500"/>
              <a:buChar char="●"/>
              <a:defRPr>
                <a:solidFill>
                  <a:schemeClr val="dk1"/>
                </a:solidFill>
              </a:defRPr>
            </a:lvl4pPr>
            <a:lvl5pPr marL="2286000" lvl="4" indent="-254000" algn="l">
              <a:lnSpc>
                <a:spcPct val="105000"/>
              </a:lnSpc>
              <a:spcBef>
                <a:spcPts val="1300"/>
              </a:spcBef>
              <a:spcAft>
                <a:spcPts val="0"/>
              </a:spcAft>
              <a:buClr>
                <a:srgbClr val="DA0025"/>
              </a:buClr>
              <a:buSzPts val="400"/>
              <a:buChar char="●"/>
              <a:defRPr>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41300" algn="l">
              <a:lnSpc>
                <a:spcPct val="90000"/>
              </a:lnSpc>
              <a:spcBef>
                <a:spcPts val="400"/>
              </a:spcBef>
              <a:spcAft>
                <a:spcPts val="0"/>
              </a:spcAft>
              <a:buClr>
                <a:schemeClr val="dk1"/>
              </a:buClr>
              <a:buSzPts val="200"/>
              <a:buChar char="•"/>
              <a:defRPr sz="100"/>
            </a:lvl7pPr>
            <a:lvl8pPr marL="3657600" lvl="7" indent="-241300" algn="l">
              <a:lnSpc>
                <a:spcPct val="90000"/>
              </a:lnSpc>
              <a:spcBef>
                <a:spcPts val="400"/>
              </a:spcBef>
              <a:spcAft>
                <a:spcPts val="0"/>
              </a:spcAft>
              <a:buClr>
                <a:schemeClr val="dk1"/>
              </a:buClr>
              <a:buSzPts val="200"/>
              <a:buChar char="•"/>
              <a:defRPr sz="100"/>
            </a:lvl8pPr>
            <a:lvl9pPr marL="4114800" lvl="8" indent="-241300" algn="l">
              <a:lnSpc>
                <a:spcPct val="90000"/>
              </a:lnSpc>
              <a:spcBef>
                <a:spcPts val="400"/>
              </a:spcBef>
              <a:spcAft>
                <a:spcPts val="0"/>
              </a:spcAft>
              <a:buClr>
                <a:schemeClr val="dk1"/>
              </a:buClr>
              <a:buSzPts val="200"/>
              <a:buChar char="•"/>
              <a:defRPr sz="100"/>
            </a:lvl9pPr>
          </a:lstStyle>
          <a:p>
            <a:endParaRPr/>
          </a:p>
        </p:txBody>
      </p:sp>
      <p:sp>
        <p:nvSpPr>
          <p:cNvPr id="1295" name="Google Shape;1295;p81"/>
          <p:cNvSpPr txBox="1">
            <a:spLocks noGrp="1"/>
          </p:cNvSpPr>
          <p:nvPr>
            <p:ph type="subTitle" idx="3"/>
          </p:nvPr>
        </p:nvSpPr>
        <p:spPr>
          <a:xfrm>
            <a:off x="4285633" y="2255269"/>
            <a:ext cx="4356900" cy="4737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2300"/>
              <a:buNone/>
              <a:defRPr sz="26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54_Custom Layout">
  <p:cSld name="54_Custom Layout">
    <p:bg>
      <p:bgPr>
        <a:blipFill>
          <a:blip r:embed="rId2">
            <a:alphaModFix/>
          </a:blip>
          <a:stretch>
            <a:fillRect/>
          </a:stretch>
        </a:blipFill>
        <a:effectLst/>
      </p:bgPr>
    </p:bg>
    <p:spTree>
      <p:nvGrpSpPr>
        <p:cNvPr id="1" name="Shape 1296"/>
        <p:cNvGrpSpPr/>
        <p:nvPr/>
      </p:nvGrpSpPr>
      <p:grpSpPr>
        <a:xfrm>
          <a:off x="0" y="0"/>
          <a:ext cx="0" cy="0"/>
          <a:chOff x="0" y="0"/>
          <a:chExt cx="0" cy="0"/>
        </a:xfrm>
      </p:grpSpPr>
      <p:sp>
        <p:nvSpPr>
          <p:cNvPr id="1297" name="Google Shape;1297;p82"/>
          <p:cNvSpPr/>
          <p:nvPr/>
        </p:nvSpPr>
        <p:spPr>
          <a:xfrm rot="10800000">
            <a:off x="4022638" y="1051975"/>
            <a:ext cx="4811602" cy="3503914"/>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98" name="Google Shape;1298;p82"/>
          <p:cNvSpPr>
            <a:spLocks noGrp="1"/>
          </p:cNvSpPr>
          <p:nvPr>
            <p:ph type="pic" idx="2"/>
          </p:nvPr>
        </p:nvSpPr>
        <p:spPr>
          <a:xfrm>
            <a:off x="348885" y="1050131"/>
            <a:ext cx="3610500" cy="3503400"/>
          </a:xfrm>
          <a:prstGeom prst="roundRect">
            <a:avLst>
              <a:gd name="adj" fmla="val 4573"/>
            </a:avLst>
          </a:prstGeom>
          <a:noFill/>
          <a:ln>
            <a:noFill/>
          </a:ln>
        </p:spPr>
      </p:sp>
      <p:sp>
        <p:nvSpPr>
          <p:cNvPr id="1299" name="Google Shape;1299;p82"/>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00" name="Google Shape;1300;p8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01" name="Google Shape;1301;p82"/>
          <p:cNvSpPr txBox="1">
            <a:spLocks noGrp="1"/>
          </p:cNvSpPr>
          <p:nvPr>
            <p:ph type="body" idx="1"/>
          </p:nvPr>
        </p:nvSpPr>
        <p:spPr>
          <a:xfrm>
            <a:off x="4291905" y="2200969"/>
            <a:ext cx="4379100" cy="2223600"/>
          </a:xfrm>
          <a:prstGeom prst="rect">
            <a:avLst/>
          </a:prstGeom>
          <a:noFill/>
          <a:ln>
            <a:noFill/>
          </a:ln>
        </p:spPr>
        <p:txBody>
          <a:bodyPr spcFirstLastPara="1" wrap="square" lIns="0" tIns="0" rIns="0" bIns="0" anchor="t" anchorCtr="0">
            <a:noAutofit/>
          </a:bodyPr>
          <a:lstStyle>
            <a:lvl1pPr marL="457200" lvl="0" indent="-285750" algn="l">
              <a:lnSpc>
                <a:spcPct val="100000"/>
              </a:lnSpc>
              <a:spcBef>
                <a:spcPts val="0"/>
              </a:spcBef>
              <a:spcAft>
                <a:spcPts val="0"/>
              </a:spcAft>
              <a:buClr>
                <a:srgbClr val="DA0025"/>
              </a:buClr>
              <a:buSzPts val="900"/>
              <a:buChar char="●"/>
              <a:defRPr>
                <a:solidFill>
                  <a:schemeClr val="dk1"/>
                </a:solidFill>
              </a:defRPr>
            </a:lvl1pPr>
            <a:lvl2pPr marL="914400" lvl="1" indent="-279400" algn="l">
              <a:lnSpc>
                <a:spcPct val="100000"/>
              </a:lnSpc>
              <a:spcBef>
                <a:spcPts val="1100"/>
              </a:spcBef>
              <a:spcAft>
                <a:spcPts val="0"/>
              </a:spcAft>
              <a:buClr>
                <a:srgbClr val="DA0025"/>
              </a:buClr>
              <a:buSzPts val="800"/>
              <a:buChar char="●"/>
              <a:defRPr>
                <a:solidFill>
                  <a:schemeClr val="dk1"/>
                </a:solidFill>
              </a:defRPr>
            </a:lvl2pPr>
            <a:lvl3pPr marL="1371600" lvl="2" indent="-273050" algn="l">
              <a:lnSpc>
                <a:spcPct val="100000"/>
              </a:lnSpc>
              <a:spcBef>
                <a:spcPts val="1100"/>
              </a:spcBef>
              <a:spcAft>
                <a:spcPts val="0"/>
              </a:spcAft>
              <a:buClr>
                <a:srgbClr val="DA0025"/>
              </a:buClr>
              <a:buSzPts val="700"/>
              <a:buChar char="●"/>
              <a:defRPr>
                <a:solidFill>
                  <a:schemeClr val="dk1"/>
                </a:solidFill>
              </a:defRPr>
            </a:lvl3pPr>
            <a:lvl4pPr marL="1828800" lvl="3" indent="-260350" algn="l">
              <a:lnSpc>
                <a:spcPct val="100000"/>
              </a:lnSpc>
              <a:spcBef>
                <a:spcPts val="1100"/>
              </a:spcBef>
              <a:spcAft>
                <a:spcPts val="0"/>
              </a:spcAft>
              <a:buClr>
                <a:srgbClr val="DA0025"/>
              </a:buClr>
              <a:buSzPts val="500"/>
              <a:buChar char="●"/>
              <a:defRPr>
                <a:solidFill>
                  <a:schemeClr val="dk1"/>
                </a:solidFill>
              </a:defRPr>
            </a:lvl4pPr>
            <a:lvl5pPr marL="2286000" lvl="4" indent="-254000" algn="l">
              <a:lnSpc>
                <a:spcPct val="100000"/>
              </a:lnSpc>
              <a:spcBef>
                <a:spcPts val="1100"/>
              </a:spcBef>
              <a:spcAft>
                <a:spcPts val="0"/>
              </a:spcAft>
              <a:buClr>
                <a:srgbClr val="DA0025"/>
              </a:buClr>
              <a:buSzPts val="400"/>
              <a:buChar char="●"/>
              <a:defRPr>
                <a:solidFill>
                  <a:schemeClr val="dk1"/>
                </a:solidFill>
              </a:defRPr>
            </a:lvl5pPr>
            <a:lvl6pPr marL="2743200" lvl="5" indent="-273050" algn="l">
              <a:lnSpc>
                <a:spcPct val="100000"/>
              </a:lnSpc>
              <a:spcBef>
                <a:spcPts val="1100"/>
              </a:spcBef>
              <a:spcAft>
                <a:spcPts val="0"/>
              </a:spcAft>
              <a:buClr>
                <a:schemeClr val="dk1"/>
              </a:buClr>
              <a:buSzPts val="700"/>
              <a:buChar char="•"/>
              <a:defRPr/>
            </a:lvl6pPr>
            <a:lvl7pPr marL="3200400" lvl="6" indent="-273050" algn="l">
              <a:lnSpc>
                <a:spcPct val="100000"/>
              </a:lnSpc>
              <a:spcBef>
                <a:spcPts val="1100"/>
              </a:spcBef>
              <a:spcAft>
                <a:spcPts val="0"/>
              </a:spcAft>
              <a:buClr>
                <a:schemeClr val="dk1"/>
              </a:buClr>
              <a:buSzPts val="700"/>
              <a:buChar char="•"/>
              <a:defRPr/>
            </a:lvl7pPr>
            <a:lvl8pPr marL="3657600" lvl="7" indent="-273050" algn="l">
              <a:lnSpc>
                <a:spcPct val="100000"/>
              </a:lnSpc>
              <a:spcBef>
                <a:spcPts val="1100"/>
              </a:spcBef>
              <a:spcAft>
                <a:spcPts val="0"/>
              </a:spcAft>
              <a:buClr>
                <a:schemeClr val="dk1"/>
              </a:buClr>
              <a:buSzPts val="700"/>
              <a:buChar char="•"/>
              <a:defRPr/>
            </a:lvl8pPr>
            <a:lvl9pPr marL="4114800" lvl="8" indent="-273050" algn="l">
              <a:lnSpc>
                <a:spcPct val="100000"/>
              </a:lnSpc>
              <a:spcBef>
                <a:spcPts val="1100"/>
              </a:spcBef>
              <a:spcAft>
                <a:spcPts val="1100"/>
              </a:spcAft>
              <a:buClr>
                <a:schemeClr val="dk1"/>
              </a:buClr>
              <a:buSzPts val="700"/>
              <a:buChar char="•"/>
              <a:defRPr/>
            </a:lvl9pPr>
          </a:lstStyle>
          <a:p>
            <a:endParaRPr/>
          </a:p>
        </p:txBody>
      </p:sp>
      <p:sp>
        <p:nvSpPr>
          <p:cNvPr id="1302" name="Google Shape;1302;p82"/>
          <p:cNvSpPr txBox="1">
            <a:spLocks noGrp="1"/>
          </p:cNvSpPr>
          <p:nvPr>
            <p:ph type="subTitle" idx="3"/>
          </p:nvPr>
        </p:nvSpPr>
        <p:spPr>
          <a:xfrm>
            <a:off x="4280667" y="1293281"/>
            <a:ext cx="4379100" cy="4737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2300"/>
              <a:buNone/>
              <a:defRPr sz="26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55_Custom Layout">
  <p:cSld name="55_Custom Layout">
    <p:bg>
      <p:bgPr>
        <a:blipFill>
          <a:blip r:embed="rId2">
            <a:alphaModFix/>
          </a:blip>
          <a:stretch>
            <a:fillRect/>
          </a:stretch>
        </a:blipFill>
        <a:effectLst/>
      </p:bgPr>
    </p:bg>
    <p:spTree>
      <p:nvGrpSpPr>
        <p:cNvPr id="1" name="Shape 1303"/>
        <p:cNvGrpSpPr/>
        <p:nvPr/>
      </p:nvGrpSpPr>
      <p:grpSpPr>
        <a:xfrm>
          <a:off x="0" y="0"/>
          <a:ext cx="0" cy="0"/>
          <a:chOff x="0" y="0"/>
          <a:chExt cx="0" cy="0"/>
        </a:xfrm>
      </p:grpSpPr>
      <p:sp>
        <p:nvSpPr>
          <p:cNvPr id="1304" name="Google Shape;1304;p83"/>
          <p:cNvSpPr/>
          <p:nvPr/>
        </p:nvSpPr>
        <p:spPr>
          <a:xfrm rot="10800000">
            <a:off x="4022637" y="403751"/>
            <a:ext cx="4811602" cy="4152138"/>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05" name="Google Shape;1305;p83"/>
          <p:cNvSpPr>
            <a:spLocks noGrp="1"/>
          </p:cNvSpPr>
          <p:nvPr>
            <p:ph type="pic" idx="2"/>
          </p:nvPr>
        </p:nvSpPr>
        <p:spPr>
          <a:xfrm>
            <a:off x="348885" y="407194"/>
            <a:ext cx="3610500" cy="4146300"/>
          </a:xfrm>
          <a:prstGeom prst="roundRect">
            <a:avLst>
              <a:gd name="adj" fmla="val 3414"/>
            </a:avLst>
          </a:prstGeom>
          <a:noFill/>
          <a:ln>
            <a:noFill/>
          </a:ln>
        </p:spPr>
      </p:sp>
      <p:sp>
        <p:nvSpPr>
          <p:cNvPr id="1306" name="Google Shape;1306;p83"/>
          <p:cNvSpPr txBox="1">
            <a:spLocks noGrp="1"/>
          </p:cNvSpPr>
          <p:nvPr>
            <p:ph type="title"/>
          </p:nvPr>
        </p:nvSpPr>
        <p:spPr>
          <a:xfrm>
            <a:off x="4306618" y="786994"/>
            <a:ext cx="4369500" cy="812100"/>
          </a:xfrm>
          <a:prstGeom prst="rect">
            <a:avLst/>
          </a:prstGeom>
          <a:noFill/>
          <a:ln>
            <a:noFill/>
          </a:ln>
        </p:spPr>
        <p:txBody>
          <a:bodyPr spcFirstLastPara="1" wrap="square" lIns="0" tIns="0" rIns="0" bIns="0" anchor="t" anchorCtr="0">
            <a:noAutofit/>
          </a:bodyPr>
          <a:lstStyle>
            <a:lvl1pPr lvl="0" algn="l">
              <a:lnSpc>
                <a:spcPct val="97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07" name="Google Shape;1307;p8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08" name="Google Shape;1308;p83"/>
          <p:cNvSpPr txBox="1">
            <a:spLocks noGrp="1"/>
          </p:cNvSpPr>
          <p:nvPr>
            <p:ph type="body" idx="1"/>
          </p:nvPr>
        </p:nvSpPr>
        <p:spPr>
          <a:xfrm>
            <a:off x="4271406" y="2550318"/>
            <a:ext cx="4404600" cy="15501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solidFill>
                  <a:schemeClr val="dk1"/>
                </a:solidFill>
              </a:defRPr>
            </a:lvl1pPr>
            <a:lvl2pPr marL="914400" lvl="1" indent="-279400" algn="l">
              <a:lnSpc>
                <a:spcPct val="105000"/>
              </a:lnSpc>
              <a:spcBef>
                <a:spcPts val="1300"/>
              </a:spcBef>
              <a:spcAft>
                <a:spcPts val="0"/>
              </a:spcAft>
              <a:buClr>
                <a:srgbClr val="DA0025"/>
              </a:buClr>
              <a:buSzPts val="800"/>
              <a:buChar char="●"/>
              <a:defRPr>
                <a:solidFill>
                  <a:schemeClr val="dk1"/>
                </a:solidFill>
              </a:defRPr>
            </a:lvl2pPr>
            <a:lvl3pPr marL="1371600" lvl="2" indent="-273050" algn="l">
              <a:lnSpc>
                <a:spcPct val="105000"/>
              </a:lnSpc>
              <a:spcBef>
                <a:spcPts val="1300"/>
              </a:spcBef>
              <a:spcAft>
                <a:spcPts val="0"/>
              </a:spcAft>
              <a:buClr>
                <a:srgbClr val="DA0025"/>
              </a:buClr>
              <a:buSzPts val="700"/>
              <a:buChar char="●"/>
              <a:defRPr>
                <a:solidFill>
                  <a:schemeClr val="dk1"/>
                </a:solidFill>
              </a:defRPr>
            </a:lvl3pPr>
            <a:lvl4pPr marL="1828800" lvl="3" indent="-260350" algn="l">
              <a:lnSpc>
                <a:spcPct val="105000"/>
              </a:lnSpc>
              <a:spcBef>
                <a:spcPts val="1300"/>
              </a:spcBef>
              <a:spcAft>
                <a:spcPts val="0"/>
              </a:spcAft>
              <a:buClr>
                <a:srgbClr val="DA0025"/>
              </a:buClr>
              <a:buSzPts val="500"/>
              <a:buChar char="●"/>
              <a:defRPr>
                <a:solidFill>
                  <a:schemeClr val="dk1"/>
                </a:solidFill>
              </a:defRPr>
            </a:lvl4pPr>
            <a:lvl5pPr marL="2286000" lvl="4" indent="-254000" algn="l">
              <a:lnSpc>
                <a:spcPct val="105000"/>
              </a:lnSpc>
              <a:spcBef>
                <a:spcPts val="1300"/>
              </a:spcBef>
              <a:spcAft>
                <a:spcPts val="0"/>
              </a:spcAft>
              <a:buClr>
                <a:srgbClr val="DA0025"/>
              </a:buClr>
              <a:buSzPts val="400"/>
              <a:buChar char="●"/>
              <a:defRPr>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309" name="Google Shape;1309;p83"/>
          <p:cNvSpPr txBox="1">
            <a:spLocks noGrp="1"/>
          </p:cNvSpPr>
          <p:nvPr>
            <p:ph type="subTitle" idx="3"/>
          </p:nvPr>
        </p:nvSpPr>
        <p:spPr>
          <a:xfrm>
            <a:off x="4306618" y="1828799"/>
            <a:ext cx="4369500" cy="4788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1400"/>
              <a:buNone/>
              <a:defRPr sz="15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56_Custom Layout">
  <p:cSld name="56_Custom Layout">
    <p:bg>
      <p:bgPr>
        <a:blipFill>
          <a:blip r:embed="rId2">
            <a:alphaModFix/>
          </a:blip>
          <a:stretch>
            <a:fillRect/>
          </a:stretch>
        </a:blipFill>
        <a:effectLst/>
      </p:bgPr>
    </p:bg>
    <p:spTree>
      <p:nvGrpSpPr>
        <p:cNvPr id="1" name="Shape 1310"/>
        <p:cNvGrpSpPr/>
        <p:nvPr/>
      </p:nvGrpSpPr>
      <p:grpSpPr>
        <a:xfrm>
          <a:off x="0" y="0"/>
          <a:ext cx="0" cy="0"/>
          <a:chOff x="0" y="0"/>
          <a:chExt cx="0" cy="0"/>
        </a:xfrm>
      </p:grpSpPr>
      <p:sp>
        <p:nvSpPr>
          <p:cNvPr id="1311" name="Google Shape;1311;p84"/>
          <p:cNvSpPr>
            <a:spLocks noGrp="1"/>
          </p:cNvSpPr>
          <p:nvPr>
            <p:ph type="pic" idx="2"/>
          </p:nvPr>
        </p:nvSpPr>
        <p:spPr>
          <a:xfrm>
            <a:off x="413170" y="428625"/>
            <a:ext cx="4203600" cy="4107600"/>
          </a:xfrm>
          <a:prstGeom prst="roundRect">
            <a:avLst>
              <a:gd name="adj" fmla="val 3414"/>
            </a:avLst>
          </a:prstGeom>
          <a:noFill/>
          <a:ln>
            <a:noFill/>
          </a:ln>
        </p:spPr>
      </p:sp>
      <p:sp>
        <p:nvSpPr>
          <p:cNvPr id="1312" name="Google Shape;1312;p84"/>
          <p:cNvSpPr txBox="1">
            <a:spLocks noGrp="1"/>
          </p:cNvSpPr>
          <p:nvPr>
            <p:ph type="title"/>
          </p:nvPr>
        </p:nvSpPr>
        <p:spPr>
          <a:xfrm>
            <a:off x="5056000" y="1482328"/>
            <a:ext cx="3864000" cy="1232400"/>
          </a:xfrm>
          <a:prstGeom prst="rect">
            <a:avLst/>
          </a:prstGeom>
          <a:noFill/>
          <a:ln>
            <a:noFill/>
          </a:ln>
        </p:spPr>
        <p:txBody>
          <a:bodyPr spcFirstLastPara="1" wrap="square" lIns="0" tIns="0" rIns="0" bIns="0" anchor="t" anchorCtr="0">
            <a:noAutofit/>
          </a:bodyPr>
          <a:lstStyle>
            <a:lvl1pPr lvl="0" algn="l">
              <a:lnSpc>
                <a:spcPct val="92000"/>
              </a:lnSpc>
              <a:spcBef>
                <a:spcPts val="0"/>
              </a:spcBef>
              <a:spcAft>
                <a:spcPts val="0"/>
              </a:spcAft>
              <a:buClr>
                <a:schemeClr val="dk1"/>
              </a:buClr>
              <a:buSzPts val="3000"/>
              <a:buFont typeface="Poppins"/>
              <a:buNone/>
              <a:defRPr sz="3000"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13" name="Google Shape;1313;p84"/>
          <p:cNvSpPr txBox="1">
            <a:spLocks noGrp="1"/>
          </p:cNvSpPr>
          <p:nvPr>
            <p:ph type="subTitle" idx="1"/>
          </p:nvPr>
        </p:nvSpPr>
        <p:spPr>
          <a:xfrm>
            <a:off x="5056000" y="2921794"/>
            <a:ext cx="3864000" cy="7467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1400"/>
              <a:buFont typeface="Poppins SemiBold"/>
              <a:buNone/>
              <a:defRPr sz="1500">
                <a:solidFill>
                  <a:schemeClr val="dk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Font typeface="Poppins SemiBold"/>
              <a:buNone/>
              <a:defRPr sz="700">
                <a:latin typeface="Poppins SemiBold"/>
                <a:ea typeface="Poppins SemiBold"/>
                <a:cs typeface="Poppins SemiBold"/>
                <a:sym typeface="Poppins SemiBold"/>
              </a:defRPr>
            </a:lvl2pPr>
            <a:lvl3pPr lvl="2" algn="ctr">
              <a:lnSpc>
                <a:spcPct val="95000"/>
              </a:lnSpc>
              <a:spcBef>
                <a:spcPts val="1300"/>
              </a:spcBef>
              <a:spcAft>
                <a:spcPts val="0"/>
              </a:spcAft>
              <a:buClr>
                <a:schemeClr val="dk1"/>
              </a:buClr>
              <a:buSzPts val="600"/>
              <a:buFont typeface="Poppins SemiBold"/>
              <a:buNone/>
              <a:defRPr sz="700">
                <a:latin typeface="Poppins SemiBold"/>
                <a:ea typeface="Poppins SemiBold"/>
                <a:cs typeface="Poppins SemiBold"/>
                <a:sym typeface="Poppins SemiBold"/>
              </a:defRPr>
            </a:lvl3pPr>
            <a:lvl4pPr lvl="3"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4pPr>
            <a:lvl5pPr lvl="4"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5pPr>
            <a:lvl6pPr lvl="5"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a:endParaRPr/>
          </a:p>
        </p:txBody>
      </p:sp>
      <p:pic>
        <p:nvPicPr>
          <p:cNvPr id="1314" name="Google Shape;1314;p84"/>
          <p:cNvPicPr preferRelativeResize="0"/>
          <p:nvPr/>
        </p:nvPicPr>
        <p:blipFill rotWithShape="1">
          <a:blip r:embed="rId3">
            <a:alphaModFix/>
          </a:blip>
          <a:srcRect/>
          <a:stretch/>
        </p:blipFill>
        <p:spPr>
          <a:xfrm>
            <a:off x="8380847" y="4822425"/>
            <a:ext cx="539106" cy="160786"/>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57_Custom Layout">
  <p:cSld name="57_Custom Layout">
    <p:bg>
      <p:bgPr>
        <a:blipFill>
          <a:blip r:embed="rId2">
            <a:alphaModFix/>
          </a:blip>
          <a:stretch>
            <a:fillRect/>
          </a:stretch>
        </a:blipFill>
        <a:effectLst/>
      </p:bgPr>
    </p:bg>
    <p:spTree>
      <p:nvGrpSpPr>
        <p:cNvPr id="1" name="Shape 1315"/>
        <p:cNvGrpSpPr/>
        <p:nvPr/>
      </p:nvGrpSpPr>
      <p:grpSpPr>
        <a:xfrm>
          <a:off x="0" y="0"/>
          <a:ext cx="0" cy="0"/>
          <a:chOff x="0" y="0"/>
          <a:chExt cx="0" cy="0"/>
        </a:xfrm>
      </p:grpSpPr>
      <p:sp>
        <p:nvSpPr>
          <p:cNvPr id="1316" name="Google Shape;1316;p85"/>
          <p:cNvSpPr/>
          <p:nvPr/>
        </p:nvSpPr>
        <p:spPr>
          <a:xfrm>
            <a:off x="336654" y="364332"/>
            <a:ext cx="3622800" cy="4182000"/>
          </a:xfrm>
          <a:prstGeom prst="roundRect">
            <a:avLst>
              <a:gd name="adj" fmla="val 2420"/>
            </a:avLst>
          </a:prstGeom>
          <a:gradFill>
            <a:gsLst>
              <a:gs pos="0">
                <a:srgbClr val="EF0016"/>
              </a:gs>
              <a:gs pos="72000">
                <a:schemeClr val="dk1"/>
              </a:gs>
              <a:gs pos="100000">
                <a:schemeClr val="dk1"/>
              </a:gs>
            </a:gsLst>
            <a:lin ang="2700006"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17" name="Google Shape;1317;p85"/>
          <p:cNvSpPr txBox="1">
            <a:spLocks noGrp="1"/>
          </p:cNvSpPr>
          <p:nvPr>
            <p:ph type="title"/>
          </p:nvPr>
        </p:nvSpPr>
        <p:spPr>
          <a:xfrm>
            <a:off x="579666" y="1486125"/>
            <a:ext cx="3230400" cy="1214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000"/>
              <a:buFont typeface="Poppins"/>
              <a:buNone/>
              <a:defRPr sz="30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18" name="Google Shape;1318;p8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19" name="Google Shape;1319;p85"/>
          <p:cNvSpPr>
            <a:spLocks noGrp="1"/>
          </p:cNvSpPr>
          <p:nvPr>
            <p:ph type="pic" idx="2"/>
          </p:nvPr>
        </p:nvSpPr>
        <p:spPr>
          <a:xfrm>
            <a:off x="4049979" y="364331"/>
            <a:ext cx="4778700" cy="4189200"/>
          </a:xfrm>
          <a:prstGeom prst="roundRect">
            <a:avLst>
              <a:gd name="adj" fmla="val 4803"/>
            </a:avLst>
          </a:prstGeom>
          <a:noFill/>
          <a:ln>
            <a:noFill/>
          </a:ln>
        </p:spPr>
      </p:sp>
      <p:sp>
        <p:nvSpPr>
          <p:cNvPr id="1320" name="Google Shape;1320;p85"/>
          <p:cNvSpPr txBox="1">
            <a:spLocks noGrp="1"/>
          </p:cNvSpPr>
          <p:nvPr>
            <p:ph type="subTitle" idx="1"/>
          </p:nvPr>
        </p:nvSpPr>
        <p:spPr>
          <a:xfrm>
            <a:off x="579666" y="2912794"/>
            <a:ext cx="3230400" cy="7467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lt1"/>
              </a:buClr>
              <a:buSzPts val="1400"/>
              <a:buFont typeface="Poppins SemiBold"/>
              <a:buNone/>
              <a:defRPr sz="1500">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Font typeface="Poppins SemiBold"/>
              <a:buNone/>
              <a:defRPr sz="700">
                <a:latin typeface="Poppins SemiBold"/>
                <a:ea typeface="Poppins SemiBold"/>
                <a:cs typeface="Poppins SemiBold"/>
                <a:sym typeface="Poppins SemiBold"/>
              </a:defRPr>
            </a:lvl2pPr>
            <a:lvl3pPr lvl="2" algn="ctr">
              <a:lnSpc>
                <a:spcPct val="95000"/>
              </a:lnSpc>
              <a:spcBef>
                <a:spcPts val="1300"/>
              </a:spcBef>
              <a:spcAft>
                <a:spcPts val="0"/>
              </a:spcAft>
              <a:buClr>
                <a:schemeClr val="dk1"/>
              </a:buClr>
              <a:buSzPts val="600"/>
              <a:buFont typeface="Poppins SemiBold"/>
              <a:buNone/>
              <a:defRPr sz="700">
                <a:latin typeface="Poppins SemiBold"/>
                <a:ea typeface="Poppins SemiBold"/>
                <a:cs typeface="Poppins SemiBold"/>
                <a:sym typeface="Poppins SemiBold"/>
              </a:defRPr>
            </a:lvl3pPr>
            <a:lvl4pPr lvl="3"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4pPr>
            <a:lvl5pPr lvl="4"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5pPr>
            <a:lvl6pPr lvl="5"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58_Custom Layout">
  <p:cSld name="58_Custom Layout">
    <p:bg>
      <p:bgPr>
        <a:blipFill>
          <a:blip r:embed="rId2">
            <a:alphaModFix/>
          </a:blip>
          <a:stretch>
            <a:fillRect/>
          </a:stretch>
        </a:blipFill>
        <a:effectLst/>
      </p:bgPr>
    </p:bg>
    <p:spTree>
      <p:nvGrpSpPr>
        <p:cNvPr id="1" name="Shape 1321"/>
        <p:cNvGrpSpPr/>
        <p:nvPr/>
      </p:nvGrpSpPr>
      <p:grpSpPr>
        <a:xfrm>
          <a:off x="0" y="0"/>
          <a:ext cx="0" cy="0"/>
          <a:chOff x="0" y="0"/>
          <a:chExt cx="0" cy="0"/>
        </a:xfrm>
      </p:grpSpPr>
      <p:sp>
        <p:nvSpPr>
          <p:cNvPr id="1322" name="Google Shape;1322;p86"/>
          <p:cNvSpPr/>
          <p:nvPr/>
        </p:nvSpPr>
        <p:spPr>
          <a:xfrm>
            <a:off x="3351134" y="1050822"/>
            <a:ext cx="5494800" cy="3495300"/>
          </a:xfrm>
          <a:prstGeom prst="roundRect">
            <a:avLst>
              <a:gd name="adj" fmla="val 242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23" name="Google Shape;1323;p86"/>
          <p:cNvSpPr txBox="1">
            <a:spLocks noGrp="1"/>
          </p:cNvSpPr>
          <p:nvPr>
            <p:ph type="title"/>
          </p:nvPr>
        </p:nvSpPr>
        <p:spPr>
          <a:xfrm>
            <a:off x="309268" y="336522"/>
            <a:ext cx="6005400" cy="3915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SemiBold"/>
              <a:buNone/>
              <a:defRPr>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24" name="Google Shape;1324;p8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25" name="Google Shape;1325;p86"/>
          <p:cNvSpPr txBox="1">
            <a:spLocks noGrp="1"/>
          </p:cNvSpPr>
          <p:nvPr>
            <p:ph type="body" idx="1"/>
          </p:nvPr>
        </p:nvSpPr>
        <p:spPr>
          <a:xfrm>
            <a:off x="309268" y="1367466"/>
            <a:ext cx="2744400" cy="1731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lvl1pPr>
            <a:lvl2pPr marL="914400" lvl="1" indent="-279400" algn="l">
              <a:lnSpc>
                <a:spcPct val="105000"/>
              </a:lnSpc>
              <a:spcBef>
                <a:spcPts val="1300"/>
              </a:spcBef>
              <a:spcAft>
                <a:spcPts val="0"/>
              </a:spcAft>
              <a:buClr>
                <a:srgbClr val="DA0025"/>
              </a:buClr>
              <a:buSzPts val="800"/>
              <a:buChar char="●"/>
              <a:defRPr/>
            </a:lvl2pPr>
            <a:lvl3pPr marL="1371600" lvl="2" indent="-273050" algn="l">
              <a:lnSpc>
                <a:spcPct val="105000"/>
              </a:lnSpc>
              <a:spcBef>
                <a:spcPts val="1300"/>
              </a:spcBef>
              <a:spcAft>
                <a:spcPts val="0"/>
              </a:spcAft>
              <a:buClr>
                <a:srgbClr val="DA0025"/>
              </a:buClr>
              <a:buSzPts val="700"/>
              <a:buChar char="●"/>
              <a:defRPr/>
            </a:lvl3pPr>
            <a:lvl4pPr marL="1828800" lvl="3" indent="-260350" algn="l">
              <a:lnSpc>
                <a:spcPct val="105000"/>
              </a:lnSpc>
              <a:spcBef>
                <a:spcPts val="1300"/>
              </a:spcBef>
              <a:spcAft>
                <a:spcPts val="0"/>
              </a:spcAft>
              <a:buClr>
                <a:srgbClr val="DA0025"/>
              </a:buClr>
              <a:buSzPts val="500"/>
              <a:buChar char="●"/>
              <a:defRPr/>
            </a:lvl4pPr>
            <a:lvl5pPr marL="2286000" lvl="4" indent="-254000" algn="l">
              <a:lnSpc>
                <a:spcPct val="105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326" name="Google Shape;1326;p86"/>
          <p:cNvSpPr txBox="1">
            <a:spLocks noGrp="1"/>
          </p:cNvSpPr>
          <p:nvPr>
            <p:ph type="subTitle" idx="2"/>
          </p:nvPr>
        </p:nvSpPr>
        <p:spPr>
          <a:xfrm>
            <a:off x="310260" y="994462"/>
            <a:ext cx="2743200" cy="2583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327" name="Google Shape;1327;p86"/>
          <p:cNvSpPr txBox="1">
            <a:spLocks noGrp="1"/>
          </p:cNvSpPr>
          <p:nvPr>
            <p:ph type="subTitle" idx="3"/>
          </p:nvPr>
        </p:nvSpPr>
        <p:spPr>
          <a:xfrm>
            <a:off x="3569741" y="1194000"/>
            <a:ext cx="3029400" cy="2055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1328" name="Google Shape;1328;p86"/>
          <p:cNvSpPr txBox="1">
            <a:spLocks noGrp="1"/>
          </p:cNvSpPr>
          <p:nvPr>
            <p:ph type="subTitle" idx="4"/>
          </p:nvPr>
        </p:nvSpPr>
        <p:spPr>
          <a:xfrm>
            <a:off x="3569741" y="4324003"/>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a:buNone/>
              <a:defRPr sz="5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59_Custom Layout">
  <p:cSld name="59_Custom Layout">
    <p:bg>
      <p:bgPr>
        <a:blipFill>
          <a:blip r:embed="rId2">
            <a:alphaModFix/>
          </a:blip>
          <a:stretch>
            <a:fillRect/>
          </a:stretch>
        </a:blipFill>
        <a:effectLst/>
      </p:bgPr>
    </p:bg>
    <p:spTree>
      <p:nvGrpSpPr>
        <p:cNvPr id="1" name="Shape 1329"/>
        <p:cNvGrpSpPr/>
        <p:nvPr/>
      </p:nvGrpSpPr>
      <p:grpSpPr>
        <a:xfrm>
          <a:off x="0" y="0"/>
          <a:ext cx="0" cy="0"/>
          <a:chOff x="0" y="0"/>
          <a:chExt cx="0" cy="0"/>
        </a:xfrm>
      </p:grpSpPr>
      <p:sp>
        <p:nvSpPr>
          <p:cNvPr id="1330" name="Google Shape;1330;p87"/>
          <p:cNvSpPr/>
          <p:nvPr/>
        </p:nvSpPr>
        <p:spPr>
          <a:xfrm>
            <a:off x="309268" y="1053646"/>
            <a:ext cx="8536500" cy="3481500"/>
          </a:xfrm>
          <a:prstGeom prst="roundRect">
            <a:avLst>
              <a:gd name="adj" fmla="val 242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31" name="Google Shape;1331;p87"/>
          <p:cNvSpPr txBox="1">
            <a:spLocks noGrp="1"/>
          </p:cNvSpPr>
          <p:nvPr>
            <p:ph type="title"/>
          </p:nvPr>
        </p:nvSpPr>
        <p:spPr>
          <a:xfrm>
            <a:off x="309270" y="314400"/>
            <a:ext cx="8536500" cy="3915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32" name="Google Shape;1332;p8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33" name="Google Shape;1333;p87"/>
          <p:cNvSpPr txBox="1">
            <a:spLocks noGrp="1"/>
          </p:cNvSpPr>
          <p:nvPr>
            <p:ph type="subTitle" idx="1"/>
          </p:nvPr>
        </p:nvSpPr>
        <p:spPr>
          <a:xfrm>
            <a:off x="558874" y="1200731"/>
            <a:ext cx="3029400" cy="2055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1334" name="Google Shape;1334;p87"/>
          <p:cNvSpPr txBox="1">
            <a:spLocks noGrp="1"/>
          </p:cNvSpPr>
          <p:nvPr>
            <p:ph type="subTitle" idx="2"/>
          </p:nvPr>
        </p:nvSpPr>
        <p:spPr>
          <a:xfrm>
            <a:off x="558874" y="4330734"/>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a:buNone/>
              <a:defRPr sz="5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60_Custom Layout">
  <p:cSld name="60_Custom Layout">
    <p:bg>
      <p:bgPr>
        <a:blipFill>
          <a:blip r:embed="rId2">
            <a:alphaModFix/>
          </a:blip>
          <a:stretch>
            <a:fillRect/>
          </a:stretch>
        </a:blipFill>
        <a:effectLst/>
      </p:bgPr>
    </p:bg>
    <p:spTree>
      <p:nvGrpSpPr>
        <p:cNvPr id="1" name="Shape 1335"/>
        <p:cNvGrpSpPr/>
        <p:nvPr/>
      </p:nvGrpSpPr>
      <p:grpSpPr>
        <a:xfrm>
          <a:off x="0" y="0"/>
          <a:ext cx="0" cy="0"/>
          <a:chOff x="0" y="0"/>
          <a:chExt cx="0" cy="0"/>
        </a:xfrm>
      </p:grpSpPr>
      <p:sp>
        <p:nvSpPr>
          <p:cNvPr id="1336" name="Google Shape;1336;p88"/>
          <p:cNvSpPr/>
          <p:nvPr/>
        </p:nvSpPr>
        <p:spPr>
          <a:xfrm>
            <a:off x="4028551" y="325460"/>
            <a:ext cx="4842900" cy="4231800"/>
          </a:xfrm>
          <a:prstGeom prst="roundRect">
            <a:avLst>
              <a:gd name="adj" fmla="val 1352"/>
            </a:avLst>
          </a:prstGeom>
          <a:gradFill>
            <a:gsLst>
              <a:gs pos="0">
                <a:srgbClr val="FFFFFF"/>
              </a:gs>
              <a:gs pos="56000">
                <a:srgbClr val="F1F1FA"/>
              </a:gs>
              <a:gs pos="78000">
                <a:srgbClr val="E8EAF7"/>
              </a:gs>
              <a:gs pos="100000">
                <a:srgbClr val="E4E7F6"/>
              </a:gs>
            </a:gsLst>
            <a:lin ang="2700006" scaled="0"/>
          </a:gradFill>
          <a:ln w="7150" cap="flat" cmpd="sng">
            <a:solidFill>
              <a:srgbClr val="F2F4FC"/>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37" name="Google Shape;1337;p88"/>
          <p:cNvSpPr txBox="1">
            <a:spLocks noGrp="1"/>
          </p:cNvSpPr>
          <p:nvPr>
            <p:ph type="title"/>
          </p:nvPr>
        </p:nvSpPr>
        <p:spPr>
          <a:xfrm>
            <a:off x="309268" y="314399"/>
            <a:ext cx="3349200" cy="1342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38" name="Google Shape;1338;p8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39" name="Google Shape;1339;p88"/>
          <p:cNvSpPr txBox="1">
            <a:spLocks noGrp="1"/>
          </p:cNvSpPr>
          <p:nvPr>
            <p:ph type="body" idx="1"/>
          </p:nvPr>
        </p:nvSpPr>
        <p:spPr>
          <a:xfrm>
            <a:off x="292941" y="1935412"/>
            <a:ext cx="3364200" cy="2733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sz="1000"/>
            </a:lvl1pPr>
            <a:lvl2pPr marL="914400" lvl="1" indent="-273050" algn="l">
              <a:lnSpc>
                <a:spcPct val="105000"/>
              </a:lnSpc>
              <a:spcBef>
                <a:spcPts val="1300"/>
              </a:spcBef>
              <a:spcAft>
                <a:spcPts val="0"/>
              </a:spcAft>
              <a:buClr>
                <a:srgbClr val="DA0025"/>
              </a:buClr>
              <a:buSzPts val="700"/>
              <a:buChar char="●"/>
              <a:defRPr sz="700"/>
            </a:lvl2pPr>
            <a:lvl3pPr marL="1371600" lvl="2" indent="-266700" algn="l">
              <a:lnSpc>
                <a:spcPct val="105000"/>
              </a:lnSpc>
              <a:spcBef>
                <a:spcPts val="1300"/>
              </a:spcBef>
              <a:spcAft>
                <a:spcPts val="0"/>
              </a:spcAft>
              <a:buClr>
                <a:srgbClr val="DA0025"/>
              </a:buClr>
              <a:buSzPts val="600"/>
              <a:buChar char="●"/>
              <a:defRPr sz="700"/>
            </a:lvl3pPr>
            <a:lvl4pPr marL="1828800" lvl="3" indent="-260350" algn="l">
              <a:lnSpc>
                <a:spcPct val="105000"/>
              </a:lnSpc>
              <a:spcBef>
                <a:spcPts val="1300"/>
              </a:spcBef>
              <a:spcAft>
                <a:spcPts val="0"/>
              </a:spcAft>
              <a:buClr>
                <a:srgbClr val="DA0025"/>
              </a:buClr>
              <a:buSzPts val="500"/>
              <a:buChar char="●"/>
              <a:defRPr sz="500"/>
            </a:lvl4pPr>
            <a:lvl5pPr marL="2286000" lvl="4" indent="-254000" algn="l">
              <a:lnSpc>
                <a:spcPct val="105000"/>
              </a:lnSpc>
              <a:spcBef>
                <a:spcPts val="1300"/>
              </a:spcBef>
              <a:spcAft>
                <a:spcPts val="0"/>
              </a:spcAft>
              <a:buClr>
                <a:srgbClr val="DA0025"/>
              </a:buClr>
              <a:buSzPts val="400"/>
              <a:buChar char="●"/>
              <a:defRPr sz="400"/>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340" name="Google Shape;1340;p88"/>
          <p:cNvSpPr txBox="1">
            <a:spLocks noGrp="1"/>
          </p:cNvSpPr>
          <p:nvPr>
            <p:ph type="subTitle" idx="2"/>
          </p:nvPr>
        </p:nvSpPr>
        <p:spPr>
          <a:xfrm>
            <a:off x="4201717" y="483989"/>
            <a:ext cx="3029400" cy="2055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1341" name="Google Shape;1341;p88"/>
          <p:cNvSpPr txBox="1">
            <a:spLocks noGrp="1"/>
          </p:cNvSpPr>
          <p:nvPr>
            <p:ph type="subTitle" idx="3"/>
          </p:nvPr>
        </p:nvSpPr>
        <p:spPr>
          <a:xfrm>
            <a:off x="4208019" y="777149"/>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Medium"/>
              <a:buNone/>
              <a:defRPr sz="500"/>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61_Custom Layout">
  <p:cSld name="61_Custom Layout">
    <p:bg>
      <p:bgPr>
        <a:blipFill>
          <a:blip r:embed="rId2">
            <a:alphaModFix/>
          </a:blip>
          <a:stretch>
            <a:fillRect/>
          </a:stretch>
        </a:blipFill>
        <a:effectLst/>
      </p:bgPr>
    </p:bg>
    <p:spTree>
      <p:nvGrpSpPr>
        <p:cNvPr id="1" name="Shape 1342"/>
        <p:cNvGrpSpPr/>
        <p:nvPr/>
      </p:nvGrpSpPr>
      <p:grpSpPr>
        <a:xfrm>
          <a:off x="0" y="0"/>
          <a:ext cx="0" cy="0"/>
          <a:chOff x="0" y="0"/>
          <a:chExt cx="0" cy="0"/>
        </a:xfrm>
      </p:grpSpPr>
      <p:sp>
        <p:nvSpPr>
          <p:cNvPr id="1343" name="Google Shape;1343;p89"/>
          <p:cNvSpPr/>
          <p:nvPr/>
        </p:nvSpPr>
        <p:spPr>
          <a:xfrm>
            <a:off x="3114269" y="325460"/>
            <a:ext cx="5757000" cy="4231800"/>
          </a:xfrm>
          <a:prstGeom prst="roundRect">
            <a:avLst>
              <a:gd name="adj" fmla="val 1352"/>
            </a:avLst>
          </a:prstGeom>
          <a:gradFill>
            <a:gsLst>
              <a:gs pos="0">
                <a:srgbClr val="FFFFFF"/>
              </a:gs>
              <a:gs pos="56000">
                <a:srgbClr val="F1F1FA"/>
              </a:gs>
              <a:gs pos="78000">
                <a:srgbClr val="E8EAF7"/>
              </a:gs>
              <a:gs pos="100000">
                <a:srgbClr val="E4E7F6"/>
              </a:gs>
            </a:gsLst>
            <a:lin ang="2700006" scaled="0"/>
          </a:gradFill>
          <a:ln w="7150" cap="flat" cmpd="sng">
            <a:solidFill>
              <a:srgbClr val="F2F4FC"/>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44" name="Google Shape;1344;p89"/>
          <p:cNvSpPr txBox="1">
            <a:spLocks noGrp="1"/>
          </p:cNvSpPr>
          <p:nvPr>
            <p:ph type="title"/>
          </p:nvPr>
        </p:nvSpPr>
        <p:spPr>
          <a:xfrm>
            <a:off x="309268" y="314399"/>
            <a:ext cx="2676600" cy="1342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45" name="Google Shape;1345;p8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46" name="Google Shape;1346;p89"/>
          <p:cNvSpPr txBox="1">
            <a:spLocks noGrp="1"/>
          </p:cNvSpPr>
          <p:nvPr>
            <p:ph type="subTitle" idx="1"/>
          </p:nvPr>
        </p:nvSpPr>
        <p:spPr>
          <a:xfrm>
            <a:off x="3305988" y="3176781"/>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Medium"/>
              <a:buNone/>
              <a:defRPr sz="500"/>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1347" name="Google Shape;1347;p89"/>
          <p:cNvSpPr txBox="1">
            <a:spLocks noGrp="1"/>
          </p:cNvSpPr>
          <p:nvPr>
            <p:ph type="subTitle" idx="2"/>
          </p:nvPr>
        </p:nvSpPr>
        <p:spPr>
          <a:xfrm>
            <a:off x="3314747" y="521991"/>
            <a:ext cx="2781600" cy="1941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1100"/>
              <a:buFont typeface="Poppins"/>
              <a:buNone/>
              <a:defRPr sz="1100" b="1">
                <a:latin typeface="Poppins"/>
                <a:ea typeface="Poppins"/>
                <a:cs typeface="Poppins"/>
                <a:sym typeface="Poppins"/>
              </a:defRPr>
            </a:lvl2pPr>
            <a:lvl3pPr lvl="2">
              <a:lnSpc>
                <a:spcPct val="95000"/>
              </a:lnSpc>
              <a:spcBef>
                <a:spcPts val="0"/>
              </a:spcBef>
              <a:spcAft>
                <a:spcPts val="0"/>
              </a:spcAft>
              <a:buSzPts val="1100"/>
              <a:buFont typeface="Poppins"/>
              <a:buNone/>
              <a:defRPr sz="1100" b="1">
                <a:latin typeface="Poppins"/>
                <a:ea typeface="Poppins"/>
                <a:cs typeface="Poppins"/>
                <a:sym typeface="Poppins"/>
              </a:defRPr>
            </a:lvl3pPr>
            <a:lvl4pPr lvl="3">
              <a:lnSpc>
                <a:spcPct val="95000"/>
              </a:lnSpc>
              <a:spcBef>
                <a:spcPts val="0"/>
              </a:spcBef>
              <a:spcAft>
                <a:spcPts val="0"/>
              </a:spcAft>
              <a:buSzPts val="1100"/>
              <a:buFont typeface="Poppins"/>
              <a:buNone/>
              <a:defRPr sz="1100" b="1">
                <a:latin typeface="Poppins"/>
                <a:ea typeface="Poppins"/>
                <a:cs typeface="Poppins"/>
                <a:sym typeface="Poppins"/>
              </a:defRPr>
            </a:lvl4pPr>
            <a:lvl5pPr lvl="4">
              <a:lnSpc>
                <a:spcPct val="95000"/>
              </a:lnSpc>
              <a:spcBef>
                <a:spcPts val="0"/>
              </a:spcBef>
              <a:spcAft>
                <a:spcPts val="0"/>
              </a:spcAft>
              <a:buSzPts val="1100"/>
              <a:buFont typeface="Poppins"/>
              <a:buNone/>
              <a:defRPr sz="1100" b="1">
                <a:latin typeface="Poppins"/>
                <a:ea typeface="Poppins"/>
                <a:cs typeface="Poppins"/>
                <a:sym typeface="Poppins"/>
              </a:defRPr>
            </a:lvl5pPr>
            <a:lvl6pPr lvl="5">
              <a:lnSpc>
                <a:spcPct val="95000"/>
              </a:lnSpc>
              <a:spcBef>
                <a:spcPts val="0"/>
              </a:spcBef>
              <a:spcAft>
                <a:spcPts val="0"/>
              </a:spcAft>
              <a:buSzPts val="1100"/>
              <a:buFont typeface="Poppins"/>
              <a:buNone/>
              <a:defRPr sz="1100" b="1">
                <a:latin typeface="Poppins"/>
                <a:ea typeface="Poppins"/>
                <a:cs typeface="Poppins"/>
                <a:sym typeface="Poppins"/>
              </a:defRPr>
            </a:lvl6pPr>
            <a:lvl7pPr lvl="6">
              <a:lnSpc>
                <a:spcPct val="95000"/>
              </a:lnSpc>
              <a:spcBef>
                <a:spcPts val="0"/>
              </a:spcBef>
              <a:spcAft>
                <a:spcPts val="0"/>
              </a:spcAft>
              <a:buSzPts val="1100"/>
              <a:buFont typeface="Poppins"/>
              <a:buNone/>
              <a:defRPr sz="1100" b="1">
                <a:latin typeface="Poppins"/>
                <a:ea typeface="Poppins"/>
                <a:cs typeface="Poppins"/>
                <a:sym typeface="Poppins"/>
              </a:defRPr>
            </a:lvl7pPr>
            <a:lvl8pPr lvl="7">
              <a:lnSpc>
                <a:spcPct val="95000"/>
              </a:lnSpc>
              <a:spcBef>
                <a:spcPts val="0"/>
              </a:spcBef>
              <a:spcAft>
                <a:spcPts val="0"/>
              </a:spcAft>
              <a:buSzPts val="1100"/>
              <a:buFont typeface="Poppins"/>
              <a:buNone/>
              <a:defRPr sz="1100" b="1">
                <a:latin typeface="Poppins"/>
                <a:ea typeface="Poppins"/>
                <a:cs typeface="Poppins"/>
                <a:sym typeface="Poppins"/>
              </a:defRPr>
            </a:lvl8pPr>
            <a:lvl9pPr lvl="8">
              <a:lnSpc>
                <a:spcPct val="95000"/>
              </a:lnSpc>
              <a:spcBef>
                <a:spcPts val="0"/>
              </a:spcBef>
              <a:spcAft>
                <a:spcPts val="0"/>
              </a:spcAft>
              <a:buSzPts val="1100"/>
              <a:buFont typeface="Poppins"/>
              <a:buNone/>
              <a:defRPr sz="1100" b="1">
                <a:latin typeface="Poppins"/>
                <a:ea typeface="Poppins"/>
                <a:cs typeface="Poppins"/>
                <a:sym typeface="Poppins"/>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62_Custom Layout">
  <p:cSld name="62_Custom Layout">
    <p:bg>
      <p:bgPr>
        <a:blipFill>
          <a:blip r:embed="rId2">
            <a:alphaModFix/>
          </a:blip>
          <a:stretch>
            <a:fillRect/>
          </a:stretch>
        </a:blipFill>
        <a:effectLst/>
      </p:bgPr>
    </p:bg>
    <p:spTree>
      <p:nvGrpSpPr>
        <p:cNvPr id="1" name="Shape 1348"/>
        <p:cNvGrpSpPr/>
        <p:nvPr/>
      </p:nvGrpSpPr>
      <p:grpSpPr>
        <a:xfrm>
          <a:off x="0" y="0"/>
          <a:ext cx="0" cy="0"/>
          <a:chOff x="0" y="0"/>
          <a:chExt cx="0" cy="0"/>
        </a:xfrm>
      </p:grpSpPr>
      <p:sp>
        <p:nvSpPr>
          <p:cNvPr id="1349" name="Google Shape;1349;p90"/>
          <p:cNvSpPr txBox="1">
            <a:spLocks noGrp="1"/>
          </p:cNvSpPr>
          <p:nvPr>
            <p:ph type="title"/>
          </p:nvPr>
        </p:nvSpPr>
        <p:spPr>
          <a:xfrm>
            <a:off x="309269" y="314400"/>
            <a:ext cx="8385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50" name="Google Shape;1350;p9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51" name="Google Shape;1351;p90"/>
          <p:cNvSpPr/>
          <p:nvPr/>
        </p:nvSpPr>
        <p:spPr>
          <a:xfrm>
            <a:off x="378570" y="1745064"/>
            <a:ext cx="8313450" cy="1753794"/>
          </a:xfrm>
          <a:custGeom>
            <a:avLst/>
            <a:gdLst/>
            <a:ahLst/>
            <a:cxnLst/>
            <a:rect l="l" t="t" r="r" b="b"/>
            <a:pathLst>
              <a:path w="22169200" h="4676784" extrusionOk="0">
                <a:moveTo>
                  <a:pt x="12227679" y="2880731"/>
                </a:moveTo>
                <a:lnTo>
                  <a:pt x="12263941" y="2880731"/>
                </a:lnTo>
                <a:lnTo>
                  <a:pt x="12263941" y="2884548"/>
                </a:lnTo>
                <a:lnTo>
                  <a:pt x="12228824" y="2966360"/>
                </a:lnTo>
                <a:lnTo>
                  <a:pt x="12228824" y="2966487"/>
                </a:lnTo>
                <a:lnTo>
                  <a:pt x="12197270" y="2966487"/>
                </a:lnTo>
                <a:close/>
                <a:moveTo>
                  <a:pt x="7854224" y="2880731"/>
                </a:moveTo>
                <a:lnTo>
                  <a:pt x="7890487" y="2880731"/>
                </a:lnTo>
                <a:lnTo>
                  <a:pt x="7890487" y="2884548"/>
                </a:lnTo>
                <a:lnTo>
                  <a:pt x="7855370" y="2966360"/>
                </a:lnTo>
                <a:lnTo>
                  <a:pt x="7855370" y="2966487"/>
                </a:lnTo>
                <a:lnTo>
                  <a:pt x="7823815" y="2966487"/>
                </a:lnTo>
                <a:close/>
                <a:moveTo>
                  <a:pt x="15457671" y="303583"/>
                </a:moveTo>
                <a:cubicBezTo>
                  <a:pt x="14475955" y="303583"/>
                  <a:pt x="13654292" y="1002434"/>
                  <a:pt x="13464216" y="1928858"/>
                </a:cubicBezTo>
                <a:lnTo>
                  <a:pt x="13422811" y="2338328"/>
                </a:lnTo>
                <a:lnTo>
                  <a:pt x="13422926" y="2338328"/>
                </a:lnTo>
                <a:cubicBezTo>
                  <a:pt x="13422926" y="2499503"/>
                  <a:pt x="13406537" y="2656921"/>
                  <a:pt x="13375337" y="2809002"/>
                </a:cubicBezTo>
                <a:lnTo>
                  <a:pt x="13360568" y="2866308"/>
                </a:lnTo>
                <a:lnTo>
                  <a:pt x="13390260" y="2981506"/>
                </a:lnTo>
                <a:cubicBezTo>
                  <a:pt x="13664783" y="3862184"/>
                  <a:pt x="14487773" y="4503235"/>
                  <a:pt x="15457671" y="4503235"/>
                </a:cubicBezTo>
                <a:cubicBezTo>
                  <a:pt x="16427570" y="4503235"/>
                  <a:pt x="17250476" y="3862101"/>
                  <a:pt x="17524970" y="2981459"/>
                </a:cubicBezTo>
                <a:lnTo>
                  <a:pt x="17554710" y="2866061"/>
                </a:lnTo>
                <a:lnTo>
                  <a:pt x="17540006" y="2809002"/>
                </a:lnTo>
                <a:cubicBezTo>
                  <a:pt x="17524406" y="2732962"/>
                  <a:pt x="17512508" y="2655587"/>
                  <a:pt x="17504510" y="2577076"/>
                </a:cubicBezTo>
                <a:lnTo>
                  <a:pt x="17492422" y="2338456"/>
                </a:lnTo>
                <a:lnTo>
                  <a:pt x="17492416" y="2338456"/>
                </a:lnTo>
                <a:cubicBezTo>
                  <a:pt x="17492416" y="1216496"/>
                  <a:pt x="16579630" y="303583"/>
                  <a:pt x="15457671" y="303583"/>
                </a:cubicBezTo>
                <a:close/>
                <a:moveTo>
                  <a:pt x="6711400" y="303583"/>
                </a:moveTo>
                <a:cubicBezTo>
                  <a:pt x="5659563" y="303583"/>
                  <a:pt x="4791570" y="1105836"/>
                  <a:pt x="4687180" y="2130689"/>
                </a:cubicBezTo>
                <a:lnTo>
                  <a:pt x="4676654" y="2338455"/>
                </a:lnTo>
                <a:lnTo>
                  <a:pt x="4676912" y="2338455"/>
                </a:lnTo>
                <a:cubicBezTo>
                  <a:pt x="4676912" y="2499631"/>
                  <a:pt x="4660519" y="2657048"/>
                  <a:pt x="4629314" y="2809130"/>
                </a:cubicBezTo>
                <a:lnTo>
                  <a:pt x="4614564" y="2866361"/>
                </a:lnTo>
                <a:lnTo>
                  <a:pt x="4644242" y="2981506"/>
                </a:lnTo>
                <a:cubicBezTo>
                  <a:pt x="4918763" y="3862184"/>
                  <a:pt x="5741733" y="4503235"/>
                  <a:pt x="6711527" y="4503235"/>
                </a:cubicBezTo>
                <a:cubicBezTo>
                  <a:pt x="7690645" y="4503235"/>
                  <a:pt x="8520104" y="3849712"/>
                  <a:pt x="8786578" y="2955990"/>
                </a:cubicBezTo>
                <a:lnTo>
                  <a:pt x="8806150" y="2857159"/>
                </a:lnTo>
                <a:lnTo>
                  <a:pt x="8793738" y="2809002"/>
                </a:lnTo>
                <a:cubicBezTo>
                  <a:pt x="8778136" y="2732962"/>
                  <a:pt x="8766238" y="2655587"/>
                  <a:pt x="8758239" y="2577076"/>
                </a:cubicBezTo>
                <a:lnTo>
                  <a:pt x="8746150" y="2338456"/>
                </a:lnTo>
                <a:lnTo>
                  <a:pt x="8746143" y="2338456"/>
                </a:lnTo>
                <a:cubicBezTo>
                  <a:pt x="8746143" y="1216496"/>
                  <a:pt x="7833357" y="303583"/>
                  <a:pt x="6711400" y="303583"/>
                </a:cubicBezTo>
                <a:close/>
                <a:moveTo>
                  <a:pt x="19830744" y="173548"/>
                </a:moveTo>
                <a:cubicBezTo>
                  <a:pt x="18916802" y="173548"/>
                  <a:pt x="18133380" y="742840"/>
                  <a:pt x="17816354" y="1545431"/>
                </a:cubicBezTo>
                <a:lnTo>
                  <a:pt x="17735418" y="1817366"/>
                </a:lnTo>
                <a:lnTo>
                  <a:pt x="17748410" y="1867776"/>
                </a:lnTo>
                <a:cubicBezTo>
                  <a:pt x="17764010" y="1943819"/>
                  <a:pt x="17775908" y="2021195"/>
                  <a:pt x="17783906" y="2099707"/>
                </a:cubicBezTo>
                <a:lnTo>
                  <a:pt x="17795994" y="2338328"/>
                </a:lnTo>
                <a:lnTo>
                  <a:pt x="17796000" y="2338328"/>
                </a:lnTo>
                <a:cubicBezTo>
                  <a:pt x="17796000" y="3460161"/>
                  <a:pt x="18708784" y="4373073"/>
                  <a:pt x="19830744" y="4373073"/>
                </a:cubicBezTo>
                <a:cubicBezTo>
                  <a:pt x="20952704" y="4373073"/>
                  <a:pt x="21865616" y="3460288"/>
                  <a:pt x="21865616" y="2338328"/>
                </a:cubicBezTo>
                <a:lnTo>
                  <a:pt x="21995636" y="2338328"/>
                </a:lnTo>
                <a:lnTo>
                  <a:pt x="21951586" y="1902667"/>
                </a:lnTo>
                <a:cubicBezTo>
                  <a:pt x="21749374" y="917015"/>
                  <a:pt x="20875248" y="173548"/>
                  <a:pt x="19830744" y="173548"/>
                </a:cubicBezTo>
                <a:close/>
                <a:moveTo>
                  <a:pt x="11084598" y="173548"/>
                </a:moveTo>
                <a:cubicBezTo>
                  <a:pt x="10114803" y="173548"/>
                  <a:pt x="9291748" y="814683"/>
                  <a:pt x="9017197" y="1695393"/>
                </a:cubicBezTo>
                <a:lnTo>
                  <a:pt x="8987514" y="1810545"/>
                </a:lnTo>
                <a:lnTo>
                  <a:pt x="9002264" y="1867776"/>
                </a:lnTo>
                <a:cubicBezTo>
                  <a:pt x="9033463" y="2019861"/>
                  <a:pt x="9049853" y="2177281"/>
                  <a:pt x="9049853" y="2338456"/>
                </a:cubicBezTo>
                <a:lnTo>
                  <a:pt x="9049739" y="2338456"/>
                </a:lnTo>
                <a:lnTo>
                  <a:pt x="9091139" y="2747848"/>
                </a:lnTo>
                <a:cubicBezTo>
                  <a:pt x="9281192" y="3674125"/>
                  <a:pt x="10102772" y="4373073"/>
                  <a:pt x="11084598" y="4373073"/>
                </a:cubicBezTo>
                <a:cubicBezTo>
                  <a:pt x="12066424" y="4373073"/>
                  <a:pt x="12887906" y="3674222"/>
                  <a:pt x="13077936" y="2747884"/>
                </a:cubicBezTo>
                <a:lnTo>
                  <a:pt x="13119330" y="2338456"/>
                </a:lnTo>
                <a:lnTo>
                  <a:pt x="13119215" y="2338456"/>
                </a:lnTo>
                <a:cubicBezTo>
                  <a:pt x="13119215" y="2177281"/>
                  <a:pt x="13135606" y="2019861"/>
                  <a:pt x="13166810" y="1867776"/>
                </a:cubicBezTo>
                <a:lnTo>
                  <a:pt x="13179860" y="1817147"/>
                </a:lnTo>
                <a:lnTo>
                  <a:pt x="13098970" y="1545379"/>
                </a:lnTo>
                <a:cubicBezTo>
                  <a:pt x="12781916" y="742765"/>
                  <a:pt x="11998443" y="173548"/>
                  <a:pt x="11084598" y="173548"/>
                </a:cubicBezTo>
                <a:close/>
                <a:moveTo>
                  <a:pt x="2338327" y="173548"/>
                </a:moveTo>
                <a:cubicBezTo>
                  <a:pt x="1144607" y="173548"/>
                  <a:pt x="173548" y="1144607"/>
                  <a:pt x="173548" y="2338455"/>
                </a:cubicBezTo>
                <a:lnTo>
                  <a:pt x="303710" y="2338455"/>
                </a:lnTo>
                <a:cubicBezTo>
                  <a:pt x="303710" y="3460288"/>
                  <a:pt x="1216496" y="4373200"/>
                  <a:pt x="2338455" y="4373200"/>
                </a:cubicBezTo>
                <a:cubicBezTo>
                  <a:pt x="3390293" y="4373200"/>
                  <a:pt x="4258397" y="3570948"/>
                  <a:pt x="4362802" y="2546200"/>
                </a:cubicBezTo>
                <a:lnTo>
                  <a:pt x="4373328" y="2338456"/>
                </a:lnTo>
                <a:lnTo>
                  <a:pt x="4373072" y="2338456"/>
                </a:lnTo>
                <a:cubicBezTo>
                  <a:pt x="4373088" y="2177281"/>
                  <a:pt x="4389491" y="2019861"/>
                  <a:pt x="4420703" y="1867776"/>
                </a:cubicBezTo>
                <a:lnTo>
                  <a:pt x="4435444" y="1810599"/>
                </a:lnTo>
                <a:lnTo>
                  <a:pt x="4405739" y="1695346"/>
                </a:lnTo>
                <a:cubicBezTo>
                  <a:pt x="4131216" y="814599"/>
                  <a:pt x="3308225" y="173548"/>
                  <a:pt x="2338327" y="173548"/>
                </a:cubicBezTo>
                <a:close/>
                <a:moveTo>
                  <a:pt x="6711527" y="0"/>
                </a:moveTo>
                <a:cubicBezTo>
                  <a:pt x="7759163" y="0"/>
                  <a:pt x="8648051" y="692540"/>
                  <a:pt x="8944553" y="1643848"/>
                </a:cubicBezTo>
                <a:lnTo>
                  <a:pt x="8965134" y="1723706"/>
                </a:lnTo>
                <a:lnTo>
                  <a:pt x="8975753" y="1682506"/>
                </a:lnTo>
                <a:cubicBezTo>
                  <a:pt x="9255779" y="784147"/>
                  <a:pt x="10095265" y="130161"/>
                  <a:pt x="11084598" y="130161"/>
                </a:cubicBezTo>
                <a:cubicBezTo>
                  <a:pt x="12083443" y="130161"/>
                  <a:pt x="12929461" y="796784"/>
                  <a:pt x="13201248" y="1708488"/>
                </a:cubicBezTo>
                <a:lnTo>
                  <a:pt x="13204492" y="1721579"/>
                </a:lnTo>
                <a:lnTo>
                  <a:pt x="13224527" y="1643848"/>
                </a:lnTo>
                <a:cubicBezTo>
                  <a:pt x="13521060" y="692540"/>
                  <a:pt x="14410033" y="0"/>
                  <a:pt x="15457671" y="0"/>
                </a:cubicBezTo>
                <a:cubicBezTo>
                  <a:pt x="16505310" y="0"/>
                  <a:pt x="17394198" y="692540"/>
                  <a:pt x="17690700" y="1643848"/>
                </a:cubicBezTo>
                <a:lnTo>
                  <a:pt x="17710792" y="1721809"/>
                </a:lnTo>
                <a:lnTo>
                  <a:pt x="17714092" y="1708488"/>
                </a:lnTo>
                <a:cubicBezTo>
                  <a:pt x="17985880" y="796784"/>
                  <a:pt x="18831896" y="130161"/>
                  <a:pt x="19830744" y="130161"/>
                </a:cubicBezTo>
                <a:cubicBezTo>
                  <a:pt x="20972282" y="130161"/>
                  <a:pt x="21914318" y="1000852"/>
                  <a:pt x="22027614" y="2112994"/>
                </a:cubicBezTo>
                <a:lnTo>
                  <a:pt x="22039030" y="2338328"/>
                </a:lnTo>
                <a:lnTo>
                  <a:pt x="22169200" y="2338328"/>
                </a:lnTo>
                <a:cubicBezTo>
                  <a:pt x="22169200" y="3627729"/>
                  <a:pt x="21120144" y="4676656"/>
                  <a:pt x="19830744" y="4676656"/>
                </a:cubicBezTo>
                <a:cubicBezTo>
                  <a:pt x="18783104" y="4676656"/>
                  <a:pt x="17894218" y="3984200"/>
                  <a:pt x="17597716" y="3032925"/>
                </a:cubicBezTo>
                <a:lnTo>
                  <a:pt x="17577092" y="2952902"/>
                </a:lnTo>
                <a:lnTo>
                  <a:pt x="17566398" y="2994393"/>
                </a:lnTo>
                <a:cubicBezTo>
                  <a:pt x="17286404" y="3892720"/>
                  <a:pt x="16447004" y="4546622"/>
                  <a:pt x="15457671" y="4546622"/>
                </a:cubicBezTo>
                <a:cubicBezTo>
                  <a:pt x="14468338" y="4546622"/>
                  <a:pt x="13628852" y="3892720"/>
                  <a:pt x="13348826" y="2994393"/>
                </a:cubicBezTo>
                <a:lnTo>
                  <a:pt x="13338191" y="2953132"/>
                </a:lnTo>
                <a:lnTo>
                  <a:pt x="13317626" y="3032925"/>
                </a:lnTo>
                <a:cubicBezTo>
                  <a:pt x="13021124" y="3984200"/>
                  <a:pt x="12132236" y="4676656"/>
                  <a:pt x="11084598" y="4676656"/>
                </a:cubicBezTo>
                <a:cubicBezTo>
                  <a:pt x="10036959" y="4676656"/>
                  <a:pt x="9147988" y="3984200"/>
                  <a:pt x="8851455" y="3032925"/>
                </a:cubicBezTo>
                <a:lnTo>
                  <a:pt x="8831436" y="2955257"/>
                </a:lnTo>
                <a:lnTo>
                  <a:pt x="8828176" y="2968412"/>
                </a:lnTo>
                <a:cubicBezTo>
                  <a:pt x="8556389" y="3880085"/>
                  <a:pt x="7710372" y="4546622"/>
                  <a:pt x="6711527" y="4546622"/>
                </a:cubicBezTo>
                <a:cubicBezTo>
                  <a:pt x="5722194" y="4546622"/>
                  <a:pt x="4882795" y="3892720"/>
                  <a:pt x="4602799" y="2994393"/>
                </a:cubicBezTo>
                <a:lnTo>
                  <a:pt x="4592183" y="2953197"/>
                </a:lnTo>
                <a:lnTo>
                  <a:pt x="4571598" y="3033052"/>
                </a:lnTo>
                <a:cubicBezTo>
                  <a:pt x="4275064" y="3984328"/>
                  <a:pt x="3386094" y="4676784"/>
                  <a:pt x="2338455" y="4676784"/>
                </a:cubicBezTo>
                <a:lnTo>
                  <a:pt x="2338329" y="4676656"/>
                </a:lnTo>
                <a:cubicBezTo>
                  <a:pt x="1048927" y="4676656"/>
                  <a:pt x="0" y="3627857"/>
                  <a:pt x="0" y="2338455"/>
                </a:cubicBezTo>
                <a:lnTo>
                  <a:pt x="130161" y="2338455"/>
                </a:lnTo>
                <a:cubicBezTo>
                  <a:pt x="130161" y="1120814"/>
                  <a:pt x="1120687" y="130161"/>
                  <a:pt x="2338327" y="130161"/>
                </a:cubicBezTo>
                <a:cubicBezTo>
                  <a:pt x="3327661" y="130161"/>
                  <a:pt x="4167147" y="784147"/>
                  <a:pt x="4447172" y="1682506"/>
                </a:cubicBezTo>
                <a:lnTo>
                  <a:pt x="4457817" y="1723808"/>
                </a:lnTo>
                <a:lnTo>
                  <a:pt x="4478431" y="1643848"/>
                </a:lnTo>
                <a:cubicBezTo>
                  <a:pt x="4775000" y="692540"/>
                  <a:pt x="5663888" y="0"/>
                  <a:pt x="6711527" y="0"/>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52" name="Google Shape;1352;p90"/>
          <p:cNvSpPr/>
          <p:nvPr/>
        </p:nvSpPr>
        <p:spPr>
          <a:xfrm>
            <a:off x="381949" y="1744533"/>
            <a:ext cx="8313989" cy="1753907"/>
          </a:xfrm>
          <a:custGeom>
            <a:avLst/>
            <a:gdLst/>
            <a:ahLst/>
            <a:cxnLst/>
            <a:rect l="l" t="t" r="r" b="b"/>
            <a:pathLst>
              <a:path w="22170636" h="4677085" extrusionOk="0">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53" name="Google Shape;1353;p90"/>
          <p:cNvSpPr txBox="1">
            <a:spLocks noGrp="1"/>
          </p:cNvSpPr>
          <p:nvPr>
            <p:ph type="title" idx="2" hasCustomPrompt="1"/>
          </p:nvPr>
        </p:nvSpPr>
        <p:spPr>
          <a:xfrm>
            <a:off x="848444"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54" name="Google Shape;1354;p90"/>
          <p:cNvSpPr txBox="1">
            <a:spLocks noGrp="1"/>
          </p:cNvSpPr>
          <p:nvPr>
            <p:ph type="title" idx="3" hasCustomPrompt="1"/>
          </p:nvPr>
        </p:nvSpPr>
        <p:spPr>
          <a:xfrm>
            <a:off x="247165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55" name="Google Shape;1355;p90"/>
          <p:cNvSpPr txBox="1">
            <a:spLocks noGrp="1"/>
          </p:cNvSpPr>
          <p:nvPr>
            <p:ph type="title" idx="4" hasCustomPrompt="1"/>
          </p:nvPr>
        </p:nvSpPr>
        <p:spPr>
          <a:xfrm>
            <a:off x="4094851"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56" name="Google Shape;1356;p90"/>
          <p:cNvSpPr txBox="1">
            <a:spLocks noGrp="1"/>
          </p:cNvSpPr>
          <p:nvPr>
            <p:ph type="title" idx="5" hasCustomPrompt="1"/>
          </p:nvPr>
        </p:nvSpPr>
        <p:spPr>
          <a:xfrm>
            <a:off x="578739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57" name="Google Shape;1357;p90"/>
          <p:cNvSpPr txBox="1">
            <a:spLocks noGrp="1"/>
          </p:cNvSpPr>
          <p:nvPr>
            <p:ph type="title" idx="6" hasCustomPrompt="1"/>
          </p:nvPr>
        </p:nvSpPr>
        <p:spPr>
          <a:xfrm>
            <a:off x="743412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58" name="Google Shape;1358;p90"/>
          <p:cNvSpPr txBox="1">
            <a:spLocks noGrp="1"/>
          </p:cNvSpPr>
          <p:nvPr>
            <p:ph type="subTitle" idx="1"/>
          </p:nvPr>
        </p:nvSpPr>
        <p:spPr>
          <a:xfrm>
            <a:off x="60222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59" name="Google Shape;1359;p90"/>
          <p:cNvSpPr txBox="1">
            <a:spLocks noGrp="1"/>
          </p:cNvSpPr>
          <p:nvPr>
            <p:ph type="subTitle" idx="7"/>
          </p:nvPr>
        </p:nvSpPr>
        <p:spPr>
          <a:xfrm>
            <a:off x="2243129"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0" name="Google Shape;1360;p90"/>
          <p:cNvSpPr txBox="1">
            <a:spLocks noGrp="1"/>
          </p:cNvSpPr>
          <p:nvPr>
            <p:ph type="subTitle" idx="8"/>
          </p:nvPr>
        </p:nvSpPr>
        <p:spPr>
          <a:xfrm>
            <a:off x="3867872"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1" name="Google Shape;1361;p90"/>
          <p:cNvSpPr txBox="1">
            <a:spLocks noGrp="1"/>
          </p:cNvSpPr>
          <p:nvPr>
            <p:ph type="subTitle" idx="9"/>
          </p:nvPr>
        </p:nvSpPr>
        <p:spPr>
          <a:xfrm>
            <a:off x="5530050"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2" name="Google Shape;1362;p90"/>
          <p:cNvSpPr txBox="1">
            <a:spLocks noGrp="1"/>
          </p:cNvSpPr>
          <p:nvPr>
            <p:ph type="subTitle" idx="13"/>
          </p:nvPr>
        </p:nvSpPr>
        <p:spPr>
          <a:xfrm>
            <a:off x="717379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3" name="Google Shape;1363;p90"/>
          <p:cNvSpPr txBox="1">
            <a:spLocks noGrp="1"/>
          </p:cNvSpPr>
          <p:nvPr>
            <p:ph type="subTitle" idx="14"/>
          </p:nvPr>
        </p:nvSpPr>
        <p:spPr>
          <a:xfrm>
            <a:off x="76385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4" name="Google Shape;1364;p90"/>
          <p:cNvSpPr txBox="1">
            <a:spLocks noGrp="1"/>
          </p:cNvSpPr>
          <p:nvPr>
            <p:ph type="subTitle" idx="15"/>
          </p:nvPr>
        </p:nvSpPr>
        <p:spPr>
          <a:xfrm>
            <a:off x="2450943"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5" name="Google Shape;1365;p90"/>
          <p:cNvSpPr txBox="1">
            <a:spLocks noGrp="1"/>
          </p:cNvSpPr>
          <p:nvPr>
            <p:ph type="subTitle" idx="16"/>
          </p:nvPr>
        </p:nvSpPr>
        <p:spPr>
          <a:xfrm>
            <a:off x="407933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6" name="Google Shape;1366;p90"/>
          <p:cNvSpPr txBox="1">
            <a:spLocks noGrp="1"/>
          </p:cNvSpPr>
          <p:nvPr>
            <p:ph type="subTitle" idx="17"/>
          </p:nvPr>
        </p:nvSpPr>
        <p:spPr>
          <a:xfrm>
            <a:off x="572237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7" name="Google Shape;1367;p90"/>
          <p:cNvSpPr txBox="1">
            <a:spLocks noGrp="1"/>
          </p:cNvSpPr>
          <p:nvPr>
            <p:ph type="subTitle" idx="18"/>
          </p:nvPr>
        </p:nvSpPr>
        <p:spPr>
          <a:xfrm>
            <a:off x="739001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63_Custom Layout">
  <p:cSld name="63_Custom Layout">
    <p:bg>
      <p:bgPr>
        <a:blipFill>
          <a:blip r:embed="rId2">
            <a:alphaModFix/>
          </a:blip>
          <a:stretch>
            <a:fillRect/>
          </a:stretch>
        </a:blipFill>
        <a:effectLst/>
      </p:bgPr>
    </p:bg>
    <p:spTree>
      <p:nvGrpSpPr>
        <p:cNvPr id="1" name="Shape 1368"/>
        <p:cNvGrpSpPr/>
        <p:nvPr/>
      </p:nvGrpSpPr>
      <p:grpSpPr>
        <a:xfrm>
          <a:off x="0" y="0"/>
          <a:ext cx="0" cy="0"/>
          <a:chOff x="0" y="0"/>
          <a:chExt cx="0" cy="0"/>
        </a:xfrm>
      </p:grpSpPr>
      <p:sp>
        <p:nvSpPr>
          <p:cNvPr id="1369" name="Google Shape;1369;p91"/>
          <p:cNvSpPr/>
          <p:nvPr/>
        </p:nvSpPr>
        <p:spPr>
          <a:xfrm>
            <a:off x="535954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70" name="Google Shape;1370;p91"/>
          <p:cNvSpPr/>
          <p:nvPr/>
        </p:nvSpPr>
        <p:spPr>
          <a:xfrm>
            <a:off x="699342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71" name="Google Shape;1371;p91"/>
          <p:cNvSpPr/>
          <p:nvPr/>
        </p:nvSpPr>
        <p:spPr>
          <a:xfrm>
            <a:off x="372566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72" name="Google Shape;1372;p91"/>
          <p:cNvSpPr/>
          <p:nvPr/>
        </p:nvSpPr>
        <p:spPr>
          <a:xfrm>
            <a:off x="209178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73" name="Google Shape;1373;p91"/>
          <p:cNvSpPr/>
          <p:nvPr/>
        </p:nvSpPr>
        <p:spPr>
          <a:xfrm>
            <a:off x="45790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74" name="Google Shape;1374;p91"/>
          <p:cNvSpPr txBox="1">
            <a:spLocks noGrp="1"/>
          </p:cNvSpPr>
          <p:nvPr>
            <p:ph type="title"/>
          </p:nvPr>
        </p:nvSpPr>
        <p:spPr>
          <a:xfrm>
            <a:off x="309269" y="314400"/>
            <a:ext cx="8385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75" name="Google Shape;1375;p9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76" name="Google Shape;1376;p91"/>
          <p:cNvSpPr/>
          <p:nvPr/>
        </p:nvSpPr>
        <p:spPr>
          <a:xfrm>
            <a:off x="381949" y="1744533"/>
            <a:ext cx="8313989" cy="1753907"/>
          </a:xfrm>
          <a:custGeom>
            <a:avLst/>
            <a:gdLst/>
            <a:ahLst/>
            <a:cxnLst/>
            <a:rect l="l" t="t" r="r" b="b"/>
            <a:pathLst>
              <a:path w="22170636" h="4677085" extrusionOk="0">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77" name="Google Shape;1377;p91"/>
          <p:cNvSpPr txBox="1">
            <a:spLocks noGrp="1"/>
          </p:cNvSpPr>
          <p:nvPr>
            <p:ph type="title" idx="2" hasCustomPrompt="1"/>
          </p:nvPr>
        </p:nvSpPr>
        <p:spPr>
          <a:xfrm>
            <a:off x="848444"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78" name="Google Shape;1378;p91"/>
          <p:cNvSpPr txBox="1">
            <a:spLocks noGrp="1"/>
          </p:cNvSpPr>
          <p:nvPr>
            <p:ph type="title" idx="3" hasCustomPrompt="1"/>
          </p:nvPr>
        </p:nvSpPr>
        <p:spPr>
          <a:xfrm>
            <a:off x="247165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79" name="Google Shape;1379;p91"/>
          <p:cNvSpPr txBox="1">
            <a:spLocks noGrp="1"/>
          </p:cNvSpPr>
          <p:nvPr>
            <p:ph type="title" idx="4" hasCustomPrompt="1"/>
          </p:nvPr>
        </p:nvSpPr>
        <p:spPr>
          <a:xfrm>
            <a:off x="4094851"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80" name="Google Shape;1380;p91"/>
          <p:cNvSpPr txBox="1">
            <a:spLocks noGrp="1"/>
          </p:cNvSpPr>
          <p:nvPr>
            <p:ph type="title" idx="5" hasCustomPrompt="1"/>
          </p:nvPr>
        </p:nvSpPr>
        <p:spPr>
          <a:xfrm>
            <a:off x="578739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81" name="Google Shape;1381;p91"/>
          <p:cNvSpPr txBox="1">
            <a:spLocks noGrp="1"/>
          </p:cNvSpPr>
          <p:nvPr>
            <p:ph type="title" idx="6" hasCustomPrompt="1"/>
          </p:nvPr>
        </p:nvSpPr>
        <p:spPr>
          <a:xfrm>
            <a:off x="743412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82" name="Google Shape;1382;p91"/>
          <p:cNvSpPr txBox="1">
            <a:spLocks noGrp="1"/>
          </p:cNvSpPr>
          <p:nvPr>
            <p:ph type="subTitle" idx="1"/>
          </p:nvPr>
        </p:nvSpPr>
        <p:spPr>
          <a:xfrm>
            <a:off x="60222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3" name="Google Shape;1383;p91"/>
          <p:cNvSpPr txBox="1">
            <a:spLocks noGrp="1"/>
          </p:cNvSpPr>
          <p:nvPr>
            <p:ph type="subTitle" idx="7"/>
          </p:nvPr>
        </p:nvSpPr>
        <p:spPr>
          <a:xfrm>
            <a:off x="2243129"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4" name="Google Shape;1384;p91"/>
          <p:cNvSpPr txBox="1">
            <a:spLocks noGrp="1"/>
          </p:cNvSpPr>
          <p:nvPr>
            <p:ph type="subTitle" idx="8"/>
          </p:nvPr>
        </p:nvSpPr>
        <p:spPr>
          <a:xfrm>
            <a:off x="3867872"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5" name="Google Shape;1385;p91"/>
          <p:cNvSpPr txBox="1">
            <a:spLocks noGrp="1"/>
          </p:cNvSpPr>
          <p:nvPr>
            <p:ph type="subTitle" idx="9"/>
          </p:nvPr>
        </p:nvSpPr>
        <p:spPr>
          <a:xfrm>
            <a:off x="5530050"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6" name="Google Shape;1386;p91"/>
          <p:cNvSpPr txBox="1">
            <a:spLocks noGrp="1"/>
          </p:cNvSpPr>
          <p:nvPr>
            <p:ph type="subTitle" idx="13"/>
          </p:nvPr>
        </p:nvSpPr>
        <p:spPr>
          <a:xfrm>
            <a:off x="717379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7" name="Google Shape;1387;p91"/>
          <p:cNvSpPr txBox="1">
            <a:spLocks noGrp="1"/>
          </p:cNvSpPr>
          <p:nvPr>
            <p:ph type="subTitle" idx="14"/>
          </p:nvPr>
        </p:nvSpPr>
        <p:spPr>
          <a:xfrm>
            <a:off x="76385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8" name="Google Shape;1388;p91"/>
          <p:cNvSpPr txBox="1">
            <a:spLocks noGrp="1"/>
          </p:cNvSpPr>
          <p:nvPr>
            <p:ph type="subTitle" idx="15"/>
          </p:nvPr>
        </p:nvSpPr>
        <p:spPr>
          <a:xfrm>
            <a:off x="2450943"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9" name="Google Shape;1389;p91"/>
          <p:cNvSpPr txBox="1">
            <a:spLocks noGrp="1"/>
          </p:cNvSpPr>
          <p:nvPr>
            <p:ph type="subTitle" idx="16"/>
          </p:nvPr>
        </p:nvSpPr>
        <p:spPr>
          <a:xfrm>
            <a:off x="407933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90" name="Google Shape;1390;p91"/>
          <p:cNvSpPr txBox="1">
            <a:spLocks noGrp="1"/>
          </p:cNvSpPr>
          <p:nvPr>
            <p:ph type="subTitle" idx="17"/>
          </p:nvPr>
        </p:nvSpPr>
        <p:spPr>
          <a:xfrm>
            <a:off x="572237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91" name="Google Shape;1391;p91"/>
          <p:cNvSpPr txBox="1">
            <a:spLocks noGrp="1"/>
          </p:cNvSpPr>
          <p:nvPr>
            <p:ph type="subTitle" idx="18"/>
          </p:nvPr>
        </p:nvSpPr>
        <p:spPr>
          <a:xfrm>
            <a:off x="739001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64_Custom Layout">
  <p:cSld name="64_Custom Layout">
    <p:bg>
      <p:bgPr>
        <a:blipFill>
          <a:blip r:embed="rId2">
            <a:alphaModFix/>
          </a:blip>
          <a:stretch>
            <a:fillRect/>
          </a:stretch>
        </a:blipFill>
        <a:effectLst/>
      </p:bgPr>
    </p:bg>
    <p:spTree>
      <p:nvGrpSpPr>
        <p:cNvPr id="1" name="Shape 1392"/>
        <p:cNvGrpSpPr/>
        <p:nvPr/>
      </p:nvGrpSpPr>
      <p:grpSpPr>
        <a:xfrm>
          <a:off x="0" y="0"/>
          <a:ext cx="0" cy="0"/>
          <a:chOff x="0" y="0"/>
          <a:chExt cx="0" cy="0"/>
        </a:xfrm>
      </p:grpSpPr>
      <p:sp>
        <p:nvSpPr>
          <p:cNvPr id="1393" name="Google Shape;1393;p92"/>
          <p:cNvSpPr/>
          <p:nvPr/>
        </p:nvSpPr>
        <p:spPr>
          <a:xfrm>
            <a:off x="342855"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94" name="Google Shape;1394;p92"/>
          <p:cNvSpPr/>
          <p:nvPr/>
        </p:nvSpPr>
        <p:spPr>
          <a:xfrm>
            <a:off x="2053978"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95" name="Google Shape;1395;p92"/>
          <p:cNvSpPr/>
          <p:nvPr/>
        </p:nvSpPr>
        <p:spPr>
          <a:xfrm>
            <a:off x="3765101"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96" name="Google Shape;1396;p92"/>
          <p:cNvSpPr/>
          <p:nvPr/>
        </p:nvSpPr>
        <p:spPr>
          <a:xfrm>
            <a:off x="5476224"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97" name="Google Shape;1397;p92"/>
          <p:cNvSpPr/>
          <p:nvPr/>
        </p:nvSpPr>
        <p:spPr>
          <a:xfrm>
            <a:off x="7187347"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98" name="Google Shape;1398;p92"/>
          <p:cNvSpPr/>
          <p:nvPr/>
        </p:nvSpPr>
        <p:spPr>
          <a:xfrm>
            <a:off x="227754" y="2374978"/>
            <a:ext cx="8829300" cy="197700"/>
          </a:xfrm>
          <a:prstGeom prst="homePlate">
            <a:avLst>
              <a:gd name="adj" fmla="val 33471"/>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accent1"/>
              </a:solidFill>
              <a:latin typeface="Poppins Medium"/>
              <a:ea typeface="Poppins Medium"/>
              <a:cs typeface="Poppins Medium"/>
              <a:sym typeface="Poppins Medium"/>
            </a:endParaRPr>
          </a:p>
        </p:txBody>
      </p:sp>
      <p:sp>
        <p:nvSpPr>
          <p:cNvPr id="1399" name="Google Shape;1399;p92"/>
          <p:cNvSpPr txBox="1">
            <a:spLocks noGrp="1"/>
          </p:cNvSpPr>
          <p:nvPr>
            <p:ph type="title"/>
          </p:nvPr>
        </p:nvSpPr>
        <p:spPr>
          <a:xfrm>
            <a:off x="309269" y="314400"/>
            <a:ext cx="85461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00" name="Google Shape;1400;p9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401" name="Google Shape;1401;p92" descr="A white arrow on a black background&#10;&#10;AI-generated content may be incorrect."/>
          <p:cNvPicPr preferRelativeResize="0"/>
          <p:nvPr/>
        </p:nvPicPr>
        <p:blipFill rotWithShape="1">
          <a:blip r:embed="rId3">
            <a:alphaModFix/>
          </a:blip>
          <a:srcRect/>
          <a:stretch/>
        </p:blipFill>
        <p:spPr>
          <a:xfrm>
            <a:off x="482470" y="2408575"/>
            <a:ext cx="82147" cy="132149"/>
          </a:xfrm>
          <a:prstGeom prst="rect">
            <a:avLst/>
          </a:prstGeom>
          <a:noFill/>
          <a:ln>
            <a:noFill/>
          </a:ln>
        </p:spPr>
      </p:pic>
      <p:pic>
        <p:nvPicPr>
          <p:cNvPr id="1402" name="Google Shape;1402;p92" descr="A white arrow on a black background&#10;&#10;AI-generated content may be incorrect."/>
          <p:cNvPicPr preferRelativeResize="0"/>
          <p:nvPr/>
        </p:nvPicPr>
        <p:blipFill rotWithShape="1">
          <a:blip r:embed="rId3">
            <a:alphaModFix/>
          </a:blip>
          <a:srcRect/>
          <a:stretch/>
        </p:blipFill>
        <p:spPr>
          <a:xfrm>
            <a:off x="3905722" y="2408575"/>
            <a:ext cx="82147" cy="132149"/>
          </a:xfrm>
          <a:prstGeom prst="rect">
            <a:avLst/>
          </a:prstGeom>
          <a:noFill/>
          <a:ln>
            <a:noFill/>
          </a:ln>
        </p:spPr>
      </p:pic>
      <p:pic>
        <p:nvPicPr>
          <p:cNvPr id="1403" name="Google Shape;1403;p92" descr="A white arrow on a black background&#10;&#10;AI-generated content may be incorrect."/>
          <p:cNvPicPr preferRelativeResize="0"/>
          <p:nvPr/>
        </p:nvPicPr>
        <p:blipFill rotWithShape="1">
          <a:blip r:embed="rId3">
            <a:alphaModFix/>
          </a:blip>
          <a:srcRect/>
          <a:stretch/>
        </p:blipFill>
        <p:spPr>
          <a:xfrm>
            <a:off x="5622979" y="2408575"/>
            <a:ext cx="82147" cy="132149"/>
          </a:xfrm>
          <a:prstGeom prst="rect">
            <a:avLst/>
          </a:prstGeom>
          <a:noFill/>
          <a:ln>
            <a:noFill/>
          </a:ln>
        </p:spPr>
      </p:pic>
      <p:pic>
        <p:nvPicPr>
          <p:cNvPr id="1404" name="Google Shape;1404;p92" descr="A white arrow on a black background&#10;&#10;AI-generated content may be incorrect."/>
          <p:cNvPicPr preferRelativeResize="0"/>
          <p:nvPr/>
        </p:nvPicPr>
        <p:blipFill rotWithShape="1">
          <a:blip r:embed="rId3">
            <a:alphaModFix/>
          </a:blip>
          <a:srcRect/>
          <a:stretch/>
        </p:blipFill>
        <p:spPr>
          <a:xfrm>
            <a:off x="7330730" y="2408575"/>
            <a:ext cx="82147" cy="132149"/>
          </a:xfrm>
          <a:prstGeom prst="rect">
            <a:avLst/>
          </a:prstGeom>
          <a:noFill/>
          <a:ln>
            <a:noFill/>
          </a:ln>
        </p:spPr>
      </p:pic>
      <p:pic>
        <p:nvPicPr>
          <p:cNvPr id="1405" name="Google Shape;1405;p92" descr="A white arrow on a black background&#10;&#10;AI-generated content may be incorrect."/>
          <p:cNvPicPr preferRelativeResize="0"/>
          <p:nvPr/>
        </p:nvPicPr>
        <p:blipFill rotWithShape="1">
          <a:blip r:embed="rId3">
            <a:alphaModFix/>
          </a:blip>
          <a:srcRect/>
          <a:stretch/>
        </p:blipFill>
        <p:spPr>
          <a:xfrm>
            <a:off x="2190871" y="2408575"/>
            <a:ext cx="82147" cy="132149"/>
          </a:xfrm>
          <a:prstGeom prst="rect">
            <a:avLst/>
          </a:prstGeom>
          <a:noFill/>
          <a:ln>
            <a:noFill/>
          </a:ln>
        </p:spPr>
      </p:pic>
      <p:sp>
        <p:nvSpPr>
          <p:cNvPr id="1406" name="Google Shape;1406;p92"/>
          <p:cNvSpPr txBox="1">
            <a:spLocks noGrp="1"/>
          </p:cNvSpPr>
          <p:nvPr>
            <p:ph type="title" idx="2" hasCustomPrompt="1"/>
          </p:nvPr>
        </p:nvSpPr>
        <p:spPr>
          <a:xfrm>
            <a:off x="41996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07" name="Google Shape;1407;p92"/>
          <p:cNvSpPr txBox="1">
            <a:spLocks noGrp="1"/>
          </p:cNvSpPr>
          <p:nvPr>
            <p:ph type="title" idx="3" hasCustomPrompt="1"/>
          </p:nvPr>
        </p:nvSpPr>
        <p:spPr>
          <a:xfrm>
            <a:off x="2190868"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08" name="Google Shape;1408;p92"/>
          <p:cNvSpPr txBox="1">
            <a:spLocks noGrp="1"/>
          </p:cNvSpPr>
          <p:nvPr>
            <p:ph type="title" idx="4" hasCustomPrompt="1"/>
          </p:nvPr>
        </p:nvSpPr>
        <p:spPr>
          <a:xfrm>
            <a:off x="3916056"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09" name="Google Shape;1409;p92"/>
          <p:cNvSpPr txBox="1">
            <a:spLocks noGrp="1"/>
          </p:cNvSpPr>
          <p:nvPr>
            <p:ph type="title" idx="5" hasCustomPrompt="1"/>
          </p:nvPr>
        </p:nvSpPr>
        <p:spPr>
          <a:xfrm>
            <a:off x="564124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10" name="Google Shape;1410;p92"/>
          <p:cNvSpPr txBox="1">
            <a:spLocks noGrp="1"/>
          </p:cNvSpPr>
          <p:nvPr>
            <p:ph type="title" idx="6" hasCustomPrompt="1"/>
          </p:nvPr>
        </p:nvSpPr>
        <p:spPr>
          <a:xfrm>
            <a:off x="7366431"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11" name="Google Shape;1411;p92"/>
          <p:cNvSpPr txBox="1">
            <a:spLocks noGrp="1"/>
          </p:cNvSpPr>
          <p:nvPr>
            <p:ph type="subTitle" idx="1"/>
          </p:nvPr>
        </p:nvSpPr>
        <p:spPr>
          <a:xfrm>
            <a:off x="473376"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12" name="Google Shape;1412;p92"/>
          <p:cNvSpPr txBox="1">
            <a:spLocks noGrp="1"/>
          </p:cNvSpPr>
          <p:nvPr>
            <p:ph type="subTitle" idx="7"/>
          </p:nvPr>
        </p:nvSpPr>
        <p:spPr>
          <a:xfrm>
            <a:off x="217576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13" name="Google Shape;1413;p92"/>
          <p:cNvSpPr txBox="1">
            <a:spLocks noGrp="1"/>
          </p:cNvSpPr>
          <p:nvPr>
            <p:ph type="subTitle" idx="8"/>
          </p:nvPr>
        </p:nvSpPr>
        <p:spPr>
          <a:xfrm>
            <a:off x="3886889"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14" name="Google Shape;1414;p92"/>
          <p:cNvSpPr txBox="1">
            <a:spLocks noGrp="1"/>
          </p:cNvSpPr>
          <p:nvPr>
            <p:ph type="subTitle" idx="9"/>
          </p:nvPr>
        </p:nvSpPr>
        <p:spPr>
          <a:xfrm>
            <a:off x="559800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15" name="Google Shape;1415;p92"/>
          <p:cNvSpPr txBox="1">
            <a:spLocks noGrp="1"/>
          </p:cNvSpPr>
          <p:nvPr>
            <p:ph type="subTitle" idx="13"/>
          </p:nvPr>
        </p:nvSpPr>
        <p:spPr>
          <a:xfrm>
            <a:off x="7309125"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64_Custom Layout  77">
  <p:cSld name="64_Custom Layout_1">
    <p:bg>
      <p:bgPr>
        <a:blipFill>
          <a:blip r:embed="rId2">
            <a:alphaModFix/>
          </a:blip>
          <a:stretch>
            <a:fillRect/>
          </a:stretch>
        </a:blipFill>
        <a:effectLst/>
      </p:bgPr>
    </p:bg>
    <p:spTree>
      <p:nvGrpSpPr>
        <p:cNvPr id="1" name="Shape 1416"/>
        <p:cNvGrpSpPr/>
        <p:nvPr/>
      </p:nvGrpSpPr>
      <p:grpSpPr>
        <a:xfrm>
          <a:off x="0" y="0"/>
          <a:ext cx="0" cy="0"/>
          <a:chOff x="0" y="0"/>
          <a:chExt cx="0" cy="0"/>
        </a:xfrm>
      </p:grpSpPr>
      <p:sp>
        <p:nvSpPr>
          <p:cNvPr id="1417" name="Google Shape;1417;p93"/>
          <p:cNvSpPr/>
          <p:nvPr/>
        </p:nvSpPr>
        <p:spPr>
          <a:xfrm>
            <a:off x="342855"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18" name="Google Shape;1418;p93"/>
          <p:cNvSpPr/>
          <p:nvPr/>
        </p:nvSpPr>
        <p:spPr>
          <a:xfrm>
            <a:off x="2053978"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19" name="Google Shape;1419;p93"/>
          <p:cNvSpPr/>
          <p:nvPr/>
        </p:nvSpPr>
        <p:spPr>
          <a:xfrm>
            <a:off x="3765101"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20" name="Google Shape;1420;p93"/>
          <p:cNvSpPr/>
          <p:nvPr/>
        </p:nvSpPr>
        <p:spPr>
          <a:xfrm>
            <a:off x="5476224"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21" name="Google Shape;1421;p93"/>
          <p:cNvSpPr/>
          <p:nvPr/>
        </p:nvSpPr>
        <p:spPr>
          <a:xfrm>
            <a:off x="7187347"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22" name="Google Shape;1422;p93"/>
          <p:cNvSpPr/>
          <p:nvPr/>
        </p:nvSpPr>
        <p:spPr>
          <a:xfrm>
            <a:off x="227754" y="2374978"/>
            <a:ext cx="8829300" cy="197700"/>
          </a:xfrm>
          <a:prstGeom prst="homePlate">
            <a:avLst>
              <a:gd name="adj" fmla="val 33471"/>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accent1"/>
              </a:solidFill>
              <a:latin typeface="Poppins Medium"/>
              <a:ea typeface="Poppins Medium"/>
              <a:cs typeface="Poppins Medium"/>
              <a:sym typeface="Poppins Medium"/>
            </a:endParaRPr>
          </a:p>
        </p:txBody>
      </p:sp>
      <p:sp>
        <p:nvSpPr>
          <p:cNvPr id="1423" name="Google Shape;1423;p93"/>
          <p:cNvSpPr txBox="1">
            <a:spLocks noGrp="1"/>
          </p:cNvSpPr>
          <p:nvPr>
            <p:ph type="title"/>
          </p:nvPr>
        </p:nvSpPr>
        <p:spPr>
          <a:xfrm>
            <a:off x="309269" y="314400"/>
            <a:ext cx="85461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24" name="Google Shape;1424;p9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425" name="Google Shape;1425;p93" descr="A white arrow on a black background&#10;&#10;AI-generated content may be incorrect."/>
          <p:cNvPicPr preferRelativeResize="0"/>
          <p:nvPr/>
        </p:nvPicPr>
        <p:blipFill rotWithShape="1">
          <a:blip r:embed="rId3">
            <a:alphaModFix/>
          </a:blip>
          <a:srcRect/>
          <a:stretch/>
        </p:blipFill>
        <p:spPr>
          <a:xfrm>
            <a:off x="482470" y="2408575"/>
            <a:ext cx="82147" cy="132149"/>
          </a:xfrm>
          <a:prstGeom prst="rect">
            <a:avLst/>
          </a:prstGeom>
          <a:noFill/>
          <a:ln>
            <a:noFill/>
          </a:ln>
        </p:spPr>
      </p:pic>
      <p:pic>
        <p:nvPicPr>
          <p:cNvPr id="1426" name="Google Shape;1426;p93" descr="A white arrow on a black background&#10;&#10;AI-generated content may be incorrect."/>
          <p:cNvPicPr preferRelativeResize="0"/>
          <p:nvPr/>
        </p:nvPicPr>
        <p:blipFill rotWithShape="1">
          <a:blip r:embed="rId3">
            <a:alphaModFix/>
          </a:blip>
          <a:srcRect/>
          <a:stretch/>
        </p:blipFill>
        <p:spPr>
          <a:xfrm>
            <a:off x="3905722" y="2408575"/>
            <a:ext cx="82147" cy="132149"/>
          </a:xfrm>
          <a:prstGeom prst="rect">
            <a:avLst/>
          </a:prstGeom>
          <a:noFill/>
          <a:ln>
            <a:noFill/>
          </a:ln>
        </p:spPr>
      </p:pic>
      <p:pic>
        <p:nvPicPr>
          <p:cNvPr id="1427" name="Google Shape;1427;p93" descr="A white arrow on a black background&#10;&#10;AI-generated content may be incorrect."/>
          <p:cNvPicPr preferRelativeResize="0"/>
          <p:nvPr/>
        </p:nvPicPr>
        <p:blipFill rotWithShape="1">
          <a:blip r:embed="rId3">
            <a:alphaModFix/>
          </a:blip>
          <a:srcRect/>
          <a:stretch/>
        </p:blipFill>
        <p:spPr>
          <a:xfrm>
            <a:off x="5622979" y="2408575"/>
            <a:ext cx="82147" cy="132149"/>
          </a:xfrm>
          <a:prstGeom prst="rect">
            <a:avLst/>
          </a:prstGeom>
          <a:noFill/>
          <a:ln>
            <a:noFill/>
          </a:ln>
        </p:spPr>
      </p:pic>
      <p:pic>
        <p:nvPicPr>
          <p:cNvPr id="1428" name="Google Shape;1428;p93" descr="A white arrow on a black background&#10;&#10;AI-generated content may be incorrect."/>
          <p:cNvPicPr preferRelativeResize="0"/>
          <p:nvPr/>
        </p:nvPicPr>
        <p:blipFill rotWithShape="1">
          <a:blip r:embed="rId3">
            <a:alphaModFix/>
          </a:blip>
          <a:srcRect/>
          <a:stretch/>
        </p:blipFill>
        <p:spPr>
          <a:xfrm>
            <a:off x="7330730" y="2408575"/>
            <a:ext cx="82147" cy="132149"/>
          </a:xfrm>
          <a:prstGeom prst="rect">
            <a:avLst/>
          </a:prstGeom>
          <a:noFill/>
          <a:ln>
            <a:noFill/>
          </a:ln>
        </p:spPr>
      </p:pic>
      <p:pic>
        <p:nvPicPr>
          <p:cNvPr id="1429" name="Google Shape;1429;p93" descr="A white arrow on a black background&#10;&#10;AI-generated content may be incorrect."/>
          <p:cNvPicPr preferRelativeResize="0"/>
          <p:nvPr/>
        </p:nvPicPr>
        <p:blipFill rotWithShape="1">
          <a:blip r:embed="rId3">
            <a:alphaModFix/>
          </a:blip>
          <a:srcRect/>
          <a:stretch/>
        </p:blipFill>
        <p:spPr>
          <a:xfrm>
            <a:off x="2190871" y="2408575"/>
            <a:ext cx="82147" cy="132149"/>
          </a:xfrm>
          <a:prstGeom prst="rect">
            <a:avLst/>
          </a:prstGeom>
          <a:noFill/>
          <a:ln>
            <a:noFill/>
          </a:ln>
        </p:spPr>
      </p:pic>
      <p:sp>
        <p:nvSpPr>
          <p:cNvPr id="1430" name="Google Shape;1430;p93"/>
          <p:cNvSpPr txBox="1">
            <a:spLocks noGrp="1"/>
          </p:cNvSpPr>
          <p:nvPr>
            <p:ph type="title" idx="2" hasCustomPrompt="1"/>
          </p:nvPr>
        </p:nvSpPr>
        <p:spPr>
          <a:xfrm>
            <a:off x="41996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31" name="Google Shape;1431;p93"/>
          <p:cNvSpPr txBox="1">
            <a:spLocks noGrp="1"/>
          </p:cNvSpPr>
          <p:nvPr>
            <p:ph type="title" idx="3" hasCustomPrompt="1"/>
          </p:nvPr>
        </p:nvSpPr>
        <p:spPr>
          <a:xfrm>
            <a:off x="2190868"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32" name="Google Shape;1432;p93"/>
          <p:cNvSpPr txBox="1">
            <a:spLocks noGrp="1"/>
          </p:cNvSpPr>
          <p:nvPr>
            <p:ph type="title" idx="4" hasCustomPrompt="1"/>
          </p:nvPr>
        </p:nvSpPr>
        <p:spPr>
          <a:xfrm>
            <a:off x="3916056"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33" name="Google Shape;1433;p93"/>
          <p:cNvSpPr txBox="1">
            <a:spLocks noGrp="1"/>
          </p:cNvSpPr>
          <p:nvPr>
            <p:ph type="title" idx="5" hasCustomPrompt="1"/>
          </p:nvPr>
        </p:nvSpPr>
        <p:spPr>
          <a:xfrm>
            <a:off x="564124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34" name="Google Shape;1434;p93"/>
          <p:cNvSpPr txBox="1">
            <a:spLocks noGrp="1"/>
          </p:cNvSpPr>
          <p:nvPr>
            <p:ph type="title" idx="6" hasCustomPrompt="1"/>
          </p:nvPr>
        </p:nvSpPr>
        <p:spPr>
          <a:xfrm>
            <a:off x="7366431"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35" name="Google Shape;1435;p93"/>
          <p:cNvSpPr txBox="1">
            <a:spLocks noGrp="1"/>
          </p:cNvSpPr>
          <p:nvPr>
            <p:ph type="subTitle" idx="1"/>
          </p:nvPr>
        </p:nvSpPr>
        <p:spPr>
          <a:xfrm>
            <a:off x="217576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36" name="Google Shape;1436;p93"/>
          <p:cNvSpPr txBox="1">
            <a:spLocks noGrp="1"/>
          </p:cNvSpPr>
          <p:nvPr>
            <p:ph type="subTitle" idx="7"/>
          </p:nvPr>
        </p:nvSpPr>
        <p:spPr>
          <a:xfrm>
            <a:off x="3886889"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37" name="Google Shape;1437;p93"/>
          <p:cNvSpPr txBox="1">
            <a:spLocks noGrp="1"/>
          </p:cNvSpPr>
          <p:nvPr>
            <p:ph type="subTitle" idx="8"/>
          </p:nvPr>
        </p:nvSpPr>
        <p:spPr>
          <a:xfrm>
            <a:off x="559800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38" name="Google Shape;1438;p93"/>
          <p:cNvSpPr txBox="1">
            <a:spLocks noGrp="1"/>
          </p:cNvSpPr>
          <p:nvPr>
            <p:ph type="subTitle" idx="9"/>
          </p:nvPr>
        </p:nvSpPr>
        <p:spPr>
          <a:xfrm>
            <a:off x="7309125"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39" name="Google Shape;1439;p93"/>
          <p:cNvSpPr txBox="1">
            <a:spLocks noGrp="1"/>
          </p:cNvSpPr>
          <p:nvPr>
            <p:ph type="subTitle" idx="13"/>
          </p:nvPr>
        </p:nvSpPr>
        <p:spPr>
          <a:xfrm>
            <a:off x="473376"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65_Custom Layout">
  <p:cSld name="65_Custom Layout">
    <p:bg>
      <p:bgPr>
        <a:blipFill>
          <a:blip r:embed="rId2">
            <a:alphaModFix/>
          </a:blip>
          <a:stretch>
            <a:fillRect/>
          </a:stretch>
        </a:blipFill>
        <a:effectLst/>
      </p:bgPr>
    </p:bg>
    <p:spTree>
      <p:nvGrpSpPr>
        <p:cNvPr id="1" name="Shape 1440"/>
        <p:cNvGrpSpPr/>
        <p:nvPr/>
      </p:nvGrpSpPr>
      <p:grpSpPr>
        <a:xfrm>
          <a:off x="0" y="0"/>
          <a:ext cx="0" cy="0"/>
          <a:chOff x="0" y="0"/>
          <a:chExt cx="0" cy="0"/>
        </a:xfrm>
      </p:grpSpPr>
      <p:sp>
        <p:nvSpPr>
          <p:cNvPr id="1441" name="Google Shape;1441;p94"/>
          <p:cNvSpPr/>
          <p:nvPr/>
        </p:nvSpPr>
        <p:spPr>
          <a:xfrm>
            <a:off x="309268" y="894886"/>
            <a:ext cx="85215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42" name="Google Shape;1442;p94"/>
          <p:cNvSpPr/>
          <p:nvPr/>
        </p:nvSpPr>
        <p:spPr>
          <a:xfrm>
            <a:off x="313224" y="1821774"/>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43" name="Google Shape;1443;p94"/>
          <p:cNvSpPr/>
          <p:nvPr/>
        </p:nvSpPr>
        <p:spPr>
          <a:xfrm>
            <a:off x="313224" y="2748615"/>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44" name="Google Shape;1444;p94"/>
          <p:cNvSpPr/>
          <p:nvPr/>
        </p:nvSpPr>
        <p:spPr>
          <a:xfrm>
            <a:off x="313224" y="3675456"/>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45" name="Google Shape;1445;p94"/>
          <p:cNvSpPr/>
          <p:nvPr/>
        </p:nvSpPr>
        <p:spPr>
          <a:xfrm>
            <a:off x="313224" y="887742"/>
            <a:ext cx="3420999" cy="838581"/>
          </a:xfrm>
          <a:custGeom>
            <a:avLst/>
            <a:gdLst/>
            <a:ahLst/>
            <a:cxnLst/>
            <a:rect l="l" t="t" r="r" b="b"/>
            <a:pathLst>
              <a:path w="6841998" h="1677162" extrusionOk="0">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46" name="Google Shape;1446;p94"/>
          <p:cNvSpPr/>
          <p:nvPr/>
        </p:nvSpPr>
        <p:spPr>
          <a:xfrm>
            <a:off x="313224" y="1814630"/>
            <a:ext cx="3420999" cy="83858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47" name="Google Shape;1447;p94"/>
          <p:cNvSpPr/>
          <p:nvPr/>
        </p:nvSpPr>
        <p:spPr>
          <a:xfrm>
            <a:off x="313224" y="2741471"/>
            <a:ext cx="3420999" cy="838580"/>
          </a:xfrm>
          <a:custGeom>
            <a:avLst/>
            <a:gdLst/>
            <a:ahLst/>
            <a:cxnLst/>
            <a:rect l="l" t="t" r="r" b="b"/>
            <a:pathLst>
              <a:path w="6841998" h="1677161"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48" name="Google Shape;1448;p94"/>
          <p:cNvSpPr/>
          <p:nvPr/>
        </p:nvSpPr>
        <p:spPr>
          <a:xfrm>
            <a:off x="313224" y="3668312"/>
            <a:ext cx="3420999" cy="83858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49" name="Google Shape;1449;p94"/>
          <p:cNvSpPr txBox="1">
            <a:spLocks noGrp="1"/>
          </p:cNvSpPr>
          <p:nvPr>
            <p:ph type="title"/>
          </p:nvPr>
        </p:nvSpPr>
        <p:spPr>
          <a:xfrm>
            <a:off x="309269" y="314400"/>
            <a:ext cx="8517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50" name="Google Shape;1450;p9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451" name="Google Shape;1451;p94"/>
          <p:cNvSpPr txBox="1">
            <a:spLocks noGrp="1"/>
          </p:cNvSpPr>
          <p:nvPr>
            <p:ph type="title" idx="2" hasCustomPrompt="1"/>
          </p:nvPr>
        </p:nvSpPr>
        <p:spPr>
          <a:xfrm>
            <a:off x="506184" y="1156444"/>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52" name="Google Shape;1452;p94"/>
          <p:cNvSpPr txBox="1">
            <a:spLocks noGrp="1"/>
          </p:cNvSpPr>
          <p:nvPr>
            <p:ph type="title" idx="3" hasCustomPrompt="1"/>
          </p:nvPr>
        </p:nvSpPr>
        <p:spPr>
          <a:xfrm>
            <a:off x="506184" y="2100759"/>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53" name="Google Shape;1453;p94"/>
          <p:cNvSpPr txBox="1">
            <a:spLocks noGrp="1"/>
          </p:cNvSpPr>
          <p:nvPr>
            <p:ph type="title" idx="4" hasCustomPrompt="1"/>
          </p:nvPr>
        </p:nvSpPr>
        <p:spPr>
          <a:xfrm>
            <a:off x="506184" y="3017639"/>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54" name="Google Shape;1454;p94"/>
          <p:cNvSpPr txBox="1">
            <a:spLocks noGrp="1"/>
          </p:cNvSpPr>
          <p:nvPr>
            <p:ph type="title" idx="5" hasCustomPrompt="1"/>
          </p:nvPr>
        </p:nvSpPr>
        <p:spPr>
          <a:xfrm>
            <a:off x="506184" y="3961636"/>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55" name="Google Shape;1455;p94"/>
          <p:cNvSpPr txBox="1">
            <a:spLocks noGrp="1"/>
          </p:cNvSpPr>
          <p:nvPr>
            <p:ph type="subTitle" idx="1"/>
          </p:nvPr>
        </p:nvSpPr>
        <p:spPr>
          <a:xfrm>
            <a:off x="4049022" y="1910324"/>
            <a:ext cx="4558200" cy="6810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56" name="Google Shape;1456;p94"/>
          <p:cNvSpPr txBox="1">
            <a:spLocks noGrp="1"/>
          </p:cNvSpPr>
          <p:nvPr>
            <p:ph type="subTitle" idx="6"/>
          </p:nvPr>
        </p:nvSpPr>
        <p:spPr>
          <a:xfrm>
            <a:off x="4049022" y="2826131"/>
            <a:ext cx="4558200" cy="5733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57" name="Google Shape;1457;p94"/>
          <p:cNvSpPr txBox="1">
            <a:spLocks noGrp="1"/>
          </p:cNvSpPr>
          <p:nvPr>
            <p:ph type="subTitle" idx="7"/>
          </p:nvPr>
        </p:nvSpPr>
        <p:spPr>
          <a:xfrm>
            <a:off x="4049022" y="3748565"/>
            <a:ext cx="4558200" cy="5733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58" name="Google Shape;1458;p94"/>
          <p:cNvSpPr txBox="1">
            <a:spLocks noGrp="1"/>
          </p:cNvSpPr>
          <p:nvPr>
            <p:ph type="subTitle" idx="8"/>
          </p:nvPr>
        </p:nvSpPr>
        <p:spPr>
          <a:xfrm>
            <a:off x="4049022" y="976144"/>
            <a:ext cx="4558200" cy="6810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59" name="Google Shape;1459;p94"/>
          <p:cNvSpPr txBox="1">
            <a:spLocks noGrp="1"/>
          </p:cNvSpPr>
          <p:nvPr>
            <p:ph type="subTitle" idx="9"/>
          </p:nvPr>
        </p:nvSpPr>
        <p:spPr>
          <a:xfrm>
            <a:off x="1044792" y="1165444"/>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60" name="Google Shape;1460;p94"/>
          <p:cNvSpPr txBox="1">
            <a:spLocks noGrp="1"/>
          </p:cNvSpPr>
          <p:nvPr>
            <p:ph type="subTitle" idx="13"/>
          </p:nvPr>
        </p:nvSpPr>
        <p:spPr>
          <a:xfrm>
            <a:off x="1044792" y="2087623"/>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61" name="Google Shape;1461;p94"/>
          <p:cNvSpPr txBox="1">
            <a:spLocks noGrp="1"/>
          </p:cNvSpPr>
          <p:nvPr>
            <p:ph type="subTitle" idx="14"/>
          </p:nvPr>
        </p:nvSpPr>
        <p:spPr>
          <a:xfrm>
            <a:off x="1044792" y="3010918"/>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62" name="Google Shape;1462;p94"/>
          <p:cNvSpPr txBox="1">
            <a:spLocks noGrp="1"/>
          </p:cNvSpPr>
          <p:nvPr>
            <p:ph type="subTitle" idx="15"/>
          </p:nvPr>
        </p:nvSpPr>
        <p:spPr>
          <a:xfrm>
            <a:off x="1044792" y="3928719"/>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66_Custom Layout">
  <p:cSld name="66_Custom Layout">
    <p:bg>
      <p:bgPr>
        <a:blipFill>
          <a:blip r:embed="rId2">
            <a:alphaModFix/>
          </a:blip>
          <a:stretch>
            <a:fillRect/>
          </a:stretch>
        </a:blipFill>
        <a:effectLst/>
      </p:bgPr>
    </p:bg>
    <p:spTree>
      <p:nvGrpSpPr>
        <p:cNvPr id="1" name="Shape 1463"/>
        <p:cNvGrpSpPr/>
        <p:nvPr/>
      </p:nvGrpSpPr>
      <p:grpSpPr>
        <a:xfrm>
          <a:off x="0" y="0"/>
          <a:ext cx="0" cy="0"/>
          <a:chOff x="0" y="0"/>
          <a:chExt cx="0" cy="0"/>
        </a:xfrm>
      </p:grpSpPr>
      <p:sp>
        <p:nvSpPr>
          <p:cNvPr id="1464" name="Google Shape;1464;p95"/>
          <p:cNvSpPr/>
          <p:nvPr/>
        </p:nvSpPr>
        <p:spPr>
          <a:xfrm>
            <a:off x="309268" y="884849"/>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65" name="Google Shape;1465;p95"/>
          <p:cNvSpPr/>
          <p:nvPr/>
        </p:nvSpPr>
        <p:spPr>
          <a:xfrm>
            <a:off x="309268" y="1617422"/>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66" name="Google Shape;1466;p95"/>
          <p:cNvSpPr/>
          <p:nvPr/>
        </p:nvSpPr>
        <p:spPr>
          <a:xfrm>
            <a:off x="309268" y="2349996"/>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67" name="Google Shape;1467;p95"/>
          <p:cNvSpPr/>
          <p:nvPr/>
        </p:nvSpPr>
        <p:spPr>
          <a:xfrm>
            <a:off x="309268" y="3082570"/>
            <a:ext cx="8517600" cy="7038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68" name="Google Shape;1468;p95"/>
          <p:cNvSpPr/>
          <p:nvPr/>
        </p:nvSpPr>
        <p:spPr>
          <a:xfrm>
            <a:off x="309268" y="3838040"/>
            <a:ext cx="8517600" cy="6951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69" name="Google Shape;1469;p95"/>
          <p:cNvSpPr/>
          <p:nvPr/>
        </p:nvSpPr>
        <p:spPr>
          <a:xfrm>
            <a:off x="313301" y="889135"/>
            <a:ext cx="2993374" cy="675058"/>
          </a:xfrm>
          <a:custGeom>
            <a:avLst/>
            <a:gdLst/>
            <a:ahLst/>
            <a:cxnLst/>
            <a:rect l="l" t="t" r="r" b="b"/>
            <a:pathLst>
              <a:path w="6841998" h="1677162" extrusionOk="0">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70" name="Google Shape;1470;p95"/>
          <p:cNvSpPr/>
          <p:nvPr/>
        </p:nvSpPr>
        <p:spPr>
          <a:xfrm>
            <a:off x="313301" y="1625989"/>
            <a:ext cx="2993374"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71" name="Google Shape;1471;p95"/>
          <p:cNvSpPr/>
          <p:nvPr/>
        </p:nvSpPr>
        <p:spPr>
          <a:xfrm>
            <a:off x="313301" y="2377089"/>
            <a:ext cx="2993374" cy="666671"/>
          </a:xfrm>
          <a:custGeom>
            <a:avLst/>
            <a:gdLst/>
            <a:ahLst/>
            <a:cxnLst/>
            <a:rect l="l" t="t" r="r" b="b"/>
            <a:pathLst>
              <a:path w="6841998" h="1677161"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72" name="Google Shape;1472;p95"/>
          <p:cNvSpPr/>
          <p:nvPr/>
        </p:nvSpPr>
        <p:spPr>
          <a:xfrm>
            <a:off x="313301" y="3113901"/>
            <a:ext cx="2993374"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73" name="Google Shape;1473;p95"/>
          <p:cNvSpPr/>
          <p:nvPr/>
        </p:nvSpPr>
        <p:spPr>
          <a:xfrm>
            <a:off x="313301" y="3852199"/>
            <a:ext cx="2993374"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26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74" name="Google Shape;1474;p95"/>
          <p:cNvSpPr txBox="1">
            <a:spLocks noGrp="1"/>
          </p:cNvSpPr>
          <p:nvPr>
            <p:ph type="title"/>
          </p:nvPr>
        </p:nvSpPr>
        <p:spPr>
          <a:xfrm>
            <a:off x="309269" y="314400"/>
            <a:ext cx="8517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75" name="Google Shape;1475;p9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476" name="Google Shape;1476;p95"/>
          <p:cNvSpPr txBox="1">
            <a:spLocks noGrp="1"/>
          </p:cNvSpPr>
          <p:nvPr>
            <p:ph type="title" idx="2" hasCustomPrompt="1"/>
          </p:nvPr>
        </p:nvSpPr>
        <p:spPr>
          <a:xfrm>
            <a:off x="456816" y="1091428"/>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77" name="Google Shape;1477;p95"/>
          <p:cNvSpPr txBox="1">
            <a:spLocks noGrp="1"/>
          </p:cNvSpPr>
          <p:nvPr>
            <p:ph type="title" idx="3" hasCustomPrompt="1"/>
          </p:nvPr>
        </p:nvSpPr>
        <p:spPr>
          <a:xfrm>
            <a:off x="456816" y="1821858"/>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78" name="Google Shape;1478;p95"/>
          <p:cNvSpPr txBox="1">
            <a:spLocks noGrp="1"/>
          </p:cNvSpPr>
          <p:nvPr>
            <p:ph type="title" idx="4" hasCustomPrompt="1"/>
          </p:nvPr>
        </p:nvSpPr>
        <p:spPr>
          <a:xfrm>
            <a:off x="456816" y="2565513"/>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79" name="Google Shape;1479;p95"/>
          <p:cNvSpPr txBox="1">
            <a:spLocks noGrp="1"/>
          </p:cNvSpPr>
          <p:nvPr>
            <p:ph type="title" idx="5" hasCustomPrompt="1"/>
          </p:nvPr>
        </p:nvSpPr>
        <p:spPr>
          <a:xfrm>
            <a:off x="456816" y="3337704"/>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80" name="Google Shape;1480;p95"/>
          <p:cNvSpPr txBox="1">
            <a:spLocks noGrp="1"/>
          </p:cNvSpPr>
          <p:nvPr>
            <p:ph type="title" idx="6" hasCustomPrompt="1"/>
          </p:nvPr>
        </p:nvSpPr>
        <p:spPr>
          <a:xfrm>
            <a:off x="456816" y="4065522"/>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81" name="Google Shape;1481;p95"/>
          <p:cNvSpPr txBox="1">
            <a:spLocks noGrp="1"/>
          </p:cNvSpPr>
          <p:nvPr>
            <p:ph type="subTitle" idx="1"/>
          </p:nvPr>
        </p:nvSpPr>
        <p:spPr>
          <a:xfrm>
            <a:off x="3555034" y="1694240"/>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82" name="Google Shape;1482;p95"/>
          <p:cNvSpPr txBox="1">
            <a:spLocks noGrp="1"/>
          </p:cNvSpPr>
          <p:nvPr>
            <p:ph type="subTitle" idx="7"/>
          </p:nvPr>
        </p:nvSpPr>
        <p:spPr>
          <a:xfrm>
            <a:off x="3555034" y="958908"/>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83" name="Google Shape;1483;p95"/>
          <p:cNvSpPr txBox="1">
            <a:spLocks noGrp="1"/>
          </p:cNvSpPr>
          <p:nvPr>
            <p:ph type="subTitle" idx="8"/>
          </p:nvPr>
        </p:nvSpPr>
        <p:spPr>
          <a:xfrm>
            <a:off x="3555034" y="3166371"/>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84" name="Google Shape;1484;p95"/>
          <p:cNvSpPr txBox="1">
            <a:spLocks noGrp="1"/>
          </p:cNvSpPr>
          <p:nvPr>
            <p:ph type="subTitle" idx="9"/>
          </p:nvPr>
        </p:nvSpPr>
        <p:spPr>
          <a:xfrm>
            <a:off x="3555034" y="2431039"/>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85" name="Google Shape;1485;p95"/>
          <p:cNvSpPr txBox="1">
            <a:spLocks noGrp="1"/>
          </p:cNvSpPr>
          <p:nvPr>
            <p:ph type="subTitle" idx="13"/>
          </p:nvPr>
        </p:nvSpPr>
        <p:spPr>
          <a:xfrm>
            <a:off x="3555034" y="3924784"/>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86" name="Google Shape;1486;p95"/>
          <p:cNvSpPr txBox="1">
            <a:spLocks noGrp="1"/>
          </p:cNvSpPr>
          <p:nvPr>
            <p:ph type="subTitle" idx="14"/>
          </p:nvPr>
        </p:nvSpPr>
        <p:spPr>
          <a:xfrm>
            <a:off x="1003627" y="1091841"/>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87" name="Google Shape;1487;p95"/>
          <p:cNvSpPr txBox="1">
            <a:spLocks noGrp="1"/>
          </p:cNvSpPr>
          <p:nvPr>
            <p:ph type="subTitle" idx="15"/>
          </p:nvPr>
        </p:nvSpPr>
        <p:spPr>
          <a:xfrm>
            <a:off x="1003627" y="1818525"/>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88" name="Google Shape;1488;p95"/>
          <p:cNvSpPr txBox="1">
            <a:spLocks noGrp="1"/>
          </p:cNvSpPr>
          <p:nvPr>
            <p:ph type="subTitle" idx="16"/>
          </p:nvPr>
        </p:nvSpPr>
        <p:spPr>
          <a:xfrm>
            <a:off x="1003627" y="2570081"/>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89" name="Google Shape;1489;p95"/>
          <p:cNvSpPr txBox="1">
            <a:spLocks noGrp="1"/>
          </p:cNvSpPr>
          <p:nvPr>
            <p:ph type="subTitle" idx="17"/>
          </p:nvPr>
        </p:nvSpPr>
        <p:spPr>
          <a:xfrm>
            <a:off x="1003627" y="3302261"/>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90" name="Google Shape;1490;p95"/>
          <p:cNvSpPr txBox="1">
            <a:spLocks noGrp="1"/>
          </p:cNvSpPr>
          <p:nvPr>
            <p:ph type="subTitle" idx="18"/>
          </p:nvPr>
        </p:nvSpPr>
        <p:spPr>
          <a:xfrm>
            <a:off x="1003627" y="4039934"/>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67_Custom Layout">
  <p:cSld name="67_Custom Layout">
    <p:bg>
      <p:bgPr>
        <a:blipFill>
          <a:blip r:embed="rId2">
            <a:alphaModFix/>
          </a:blip>
          <a:stretch>
            <a:fillRect/>
          </a:stretch>
        </a:blipFill>
        <a:effectLst/>
      </p:bgPr>
    </p:bg>
    <p:spTree>
      <p:nvGrpSpPr>
        <p:cNvPr id="1" name="Shape 1491"/>
        <p:cNvGrpSpPr/>
        <p:nvPr/>
      </p:nvGrpSpPr>
      <p:grpSpPr>
        <a:xfrm>
          <a:off x="0" y="0"/>
          <a:ext cx="0" cy="0"/>
          <a:chOff x="0" y="0"/>
          <a:chExt cx="0" cy="0"/>
        </a:xfrm>
      </p:grpSpPr>
      <p:sp>
        <p:nvSpPr>
          <p:cNvPr id="1492" name="Google Shape;1492;p96"/>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93" name="Google Shape;1493;p9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68_Custom Layout">
  <p:cSld name="68_Custom Layout">
    <p:bg>
      <p:bgPr>
        <a:blipFill>
          <a:blip r:embed="rId2">
            <a:alphaModFix/>
          </a:blip>
          <a:stretch>
            <a:fillRect/>
          </a:stretch>
        </a:blipFill>
        <a:effectLst/>
      </p:bgPr>
    </p:bg>
    <p:spTree>
      <p:nvGrpSpPr>
        <p:cNvPr id="1" name="Shape 1494"/>
        <p:cNvGrpSpPr/>
        <p:nvPr/>
      </p:nvGrpSpPr>
      <p:grpSpPr>
        <a:xfrm>
          <a:off x="0" y="0"/>
          <a:ext cx="0" cy="0"/>
          <a:chOff x="0" y="0"/>
          <a:chExt cx="0" cy="0"/>
        </a:xfrm>
      </p:grpSpPr>
      <p:sp>
        <p:nvSpPr>
          <p:cNvPr id="1495" name="Google Shape;1495;p97"/>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96" name="Google Shape;1496;p9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69_Custom Layout">
  <p:cSld name="69_Custom Layout">
    <p:bg>
      <p:bgPr>
        <a:solidFill>
          <a:schemeClr val="lt1"/>
        </a:solidFill>
        <a:effectLst/>
      </p:bgPr>
    </p:bg>
    <p:spTree>
      <p:nvGrpSpPr>
        <p:cNvPr id="1" name="Shape 1497"/>
        <p:cNvGrpSpPr/>
        <p:nvPr/>
      </p:nvGrpSpPr>
      <p:grpSpPr>
        <a:xfrm>
          <a:off x="0" y="0"/>
          <a:ext cx="0" cy="0"/>
          <a:chOff x="0" y="0"/>
          <a:chExt cx="0" cy="0"/>
        </a:xfrm>
      </p:grpSpPr>
      <p:sp>
        <p:nvSpPr>
          <p:cNvPr id="1498" name="Google Shape;1498;p98"/>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99" name="Google Shape;1499;p9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71_Custom Layout">
  <p:cSld name="71_Custom Layout">
    <p:bg>
      <p:bgPr>
        <a:solidFill>
          <a:schemeClr val="lt1"/>
        </a:solidFill>
        <a:effectLst/>
      </p:bgPr>
    </p:bg>
    <p:spTree>
      <p:nvGrpSpPr>
        <p:cNvPr id="1" name="Shape 1500"/>
        <p:cNvGrpSpPr/>
        <p:nvPr/>
      </p:nvGrpSpPr>
      <p:grpSpPr>
        <a:xfrm>
          <a:off x="0" y="0"/>
          <a:ext cx="0" cy="0"/>
          <a:chOff x="0" y="0"/>
          <a:chExt cx="0" cy="0"/>
        </a:xfrm>
      </p:grpSpPr>
      <p:sp>
        <p:nvSpPr>
          <p:cNvPr id="1501" name="Google Shape;1501;p99"/>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02" name="Google Shape;1502;p9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73_Custom Layout">
  <p:cSld name="73_Custom Layout">
    <p:bg>
      <p:bgPr>
        <a:solidFill>
          <a:schemeClr val="lt1"/>
        </a:solidFill>
        <a:effectLst/>
      </p:bgPr>
    </p:bg>
    <p:spTree>
      <p:nvGrpSpPr>
        <p:cNvPr id="1" name="Shape 1503"/>
        <p:cNvGrpSpPr/>
        <p:nvPr/>
      </p:nvGrpSpPr>
      <p:grpSpPr>
        <a:xfrm>
          <a:off x="0" y="0"/>
          <a:ext cx="0" cy="0"/>
          <a:chOff x="0" y="0"/>
          <a:chExt cx="0" cy="0"/>
        </a:xfrm>
      </p:grpSpPr>
      <p:sp>
        <p:nvSpPr>
          <p:cNvPr id="1504" name="Google Shape;1504;p100"/>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05" name="Google Shape;1505;p10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72_Custom Layout">
  <p:cSld name="72_Custom Layout">
    <p:bg>
      <p:bgPr>
        <a:solidFill>
          <a:schemeClr val="lt1"/>
        </a:solidFill>
        <a:effectLst/>
      </p:bgPr>
    </p:bg>
    <p:spTree>
      <p:nvGrpSpPr>
        <p:cNvPr id="1" name="Shape 1506"/>
        <p:cNvGrpSpPr/>
        <p:nvPr/>
      </p:nvGrpSpPr>
      <p:grpSpPr>
        <a:xfrm>
          <a:off x="0" y="0"/>
          <a:ext cx="0" cy="0"/>
          <a:chOff x="0" y="0"/>
          <a:chExt cx="0" cy="0"/>
        </a:xfrm>
      </p:grpSpPr>
      <p:sp>
        <p:nvSpPr>
          <p:cNvPr id="1507" name="Google Shape;1507;p101"/>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08" name="Google Shape;1508;p10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84" Type="http://schemas.openxmlformats.org/officeDocument/2006/relationships/slideLayout" Target="../slideLayouts/slideLayout95.xml"/><Relationship Id="rId89" Type="http://schemas.openxmlformats.org/officeDocument/2006/relationships/slideLayout" Target="../slideLayouts/slideLayout100.xml"/><Relationship Id="rId16" Type="http://schemas.openxmlformats.org/officeDocument/2006/relationships/slideLayout" Target="../slideLayouts/slideLayout27.xml"/><Relationship Id="rId11" Type="http://schemas.openxmlformats.org/officeDocument/2006/relationships/slideLayout" Target="../slideLayouts/slideLayout22.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74" Type="http://schemas.openxmlformats.org/officeDocument/2006/relationships/slideLayout" Target="../slideLayouts/slideLayout85.xml"/><Relationship Id="rId79" Type="http://schemas.openxmlformats.org/officeDocument/2006/relationships/slideLayout" Target="../slideLayouts/slideLayout90.xml"/><Relationship Id="rId102" Type="http://schemas.openxmlformats.org/officeDocument/2006/relationships/slideLayout" Target="../slideLayouts/slideLayout113.xml"/><Relationship Id="rId5" Type="http://schemas.openxmlformats.org/officeDocument/2006/relationships/slideLayout" Target="../slideLayouts/slideLayout16.xml"/><Relationship Id="rId90" Type="http://schemas.openxmlformats.org/officeDocument/2006/relationships/slideLayout" Target="../slideLayouts/slideLayout101.xml"/><Relationship Id="rId95" Type="http://schemas.openxmlformats.org/officeDocument/2006/relationships/slideLayout" Target="../slideLayouts/slideLayout106.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80" Type="http://schemas.openxmlformats.org/officeDocument/2006/relationships/slideLayout" Target="../slideLayouts/slideLayout91.xml"/><Relationship Id="rId85" Type="http://schemas.openxmlformats.org/officeDocument/2006/relationships/slideLayout" Target="../slideLayouts/slideLayout96.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59" Type="http://schemas.openxmlformats.org/officeDocument/2006/relationships/slideLayout" Target="../slideLayouts/slideLayout70.xml"/><Relationship Id="rId103" Type="http://schemas.openxmlformats.org/officeDocument/2006/relationships/slideLayout" Target="../slideLayouts/slideLayout114.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70" Type="http://schemas.openxmlformats.org/officeDocument/2006/relationships/slideLayout" Target="../slideLayouts/slideLayout81.xml"/><Relationship Id="rId75" Type="http://schemas.openxmlformats.org/officeDocument/2006/relationships/slideLayout" Target="../slideLayouts/slideLayout86.xml"/><Relationship Id="rId83" Type="http://schemas.openxmlformats.org/officeDocument/2006/relationships/slideLayout" Target="../slideLayouts/slideLayout94.xml"/><Relationship Id="rId88" Type="http://schemas.openxmlformats.org/officeDocument/2006/relationships/slideLayout" Target="../slideLayouts/slideLayout99.xml"/><Relationship Id="rId91" Type="http://schemas.openxmlformats.org/officeDocument/2006/relationships/slideLayout" Target="../slideLayouts/slideLayout102.xml"/><Relationship Id="rId96" Type="http://schemas.openxmlformats.org/officeDocument/2006/relationships/slideLayout" Target="../slideLayouts/slideLayout10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6" Type="http://schemas.openxmlformats.org/officeDocument/2006/relationships/image" Target="../media/image1.png"/><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73" Type="http://schemas.openxmlformats.org/officeDocument/2006/relationships/slideLayout" Target="../slideLayouts/slideLayout84.xml"/><Relationship Id="rId78" Type="http://schemas.openxmlformats.org/officeDocument/2006/relationships/slideLayout" Target="../slideLayouts/slideLayout89.xml"/><Relationship Id="rId81" Type="http://schemas.openxmlformats.org/officeDocument/2006/relationships/slideLayout" Target="../slideLayouts/slideLayout92.xml"/><Relationship Id="rId86" Type="http://schemas.openxmlformats.org/officeDocument/2006/relationships/slideLayout" Target="../slideLayouts/slideLayout97.xml"/><Relationship Id="rId94" Type="http://schemas.openxmlformats.org/officeDocument/2006/relationships/slideLayout" Target="../slideLayouts/slideLayout105.xml"/><Relationship Id="rId99" Type="http://schemas.openxmlformats.org/officeDocument/2006/relationships/slideLayout" Target="../slideLayouts/slideLayout110.xml"/><Relationship Id="rId101" Type="http://schemas.openxmlformats.org/officeDocument/2006/relationships/slideLayout" Target="../slideLayouts/slideLayout11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6" Type="http://schemas.openxmlformats.org/officeDocument/2006/relationships/slideLayout" Target="../slideLayouts/slideLayout87.xml"/><Relationship Id="rId97" Type="http://schemas.openxmlformats.org/officeDocument/2006/relationships/slideLayout" Target="../slideLayouts/slideLayout108.xml"/><Relationship Id="rId104" Type="http://schemas.openxmlformats.org/officeDocument/2006/relationships/slideLayout" Target="../slideLayouts/slideLayout115.xml"/><Relationship Id="rId7" Type="http://schemas.openxmlformats.org/officeDocument/2006/relationships/slideLayout" Target="../slideLayouts/slideLayout18.xml"/><Relationship Id="rId71" Type="http://schemas.openxmlformats.org/officeDocument/2006/relationships/slideLayout" Target="../slideLayouts/slideLayout82.xml"/><Relationship Id="rId92" Type="http://schemas.openxmlformats.org/officeDocument/2006/relationships/slideLayout" Target="../slideLayouts/slideLayout103.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4" Type="http://schemas.openxmlformats.org/officeDocument/2006/relationships/slideLayout" Target="../slideLayouts/slideLayout35.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66" Type="http://schemas.openxmlformats.org/officeDocument/2006/relationships/slideLayout" Target="../slideLayouts/slideLayout77.xml"/><Relationship Id="rId87" Type="http://schemas.openxmlformats.org/officeDocument/2006/relationships/slideLayout" Target="../slideLayouts/slideLayout98.xml"/><Relationship Id="rId61" Type="http://schemas.openxmlformats.org/officeDocument/2006/relationships/slideLayout" Target="../slideLayouts/slideLayout72.xml"/><Relationship Id="rId82" Type="http://schemas.openxmlformats.org/officeDocument/2006/relationships/slideLayout" Target="../slideLayouts/slideLayout93.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56" Type="http://schemas.openxmlformats.org/officeDocument/2006/relationships/slideLayout" Target="../slideLayouts/slideLayout67.xml"/><Relationship Id="rId77" Type="http://schemas.openxmlformats.org/officeDocument/2006/relationships/slideLayout" Target="../slideLayouts/slideLayout88.xml"/><Relationship Id="rId100" Type="http://schemas.openxmlformats.org/officeDocument/2006/relationships/slideLayout" Target="../slideLayouts/slideLayout111.xml"/><Relationship Id="rId105" Type="http://schemas.openxmlformats.org/officeDocument/2006/relationships/theme" Target="../theme/theme2.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93" Type="http://schemas.openxmlformats.org/officeDocument/2006/relationships/slideLayout" Target="../slideLayouts/slideLayout104.xml"/><Relationship Id="rId98" Type="http://schemas.openxmlformats.org/officeDocument/2006/relationships/slideLayout" Target="../slideLayouts/slideLayout109.xml"/><Relationship Id="rId3" Type="http://schemas.openxmlformats.org/officeDocument/2006/relationships/slideLayout" Target="../slideLayouts/slideLayout14.xml"/><Relationship Id="rId25" Type="http://schemas.openxmlformats.org/officeDocument/2006/relationships/slideLayout" Target="../slideLayouts/slideLayout36.xml"/><Relationship Id="rId46" Type="http://schemas.openxmlformats.org/officeDocument/2006/relationships/slideLayout" Target="../slideLayouts/slideLayout57.xml"/><Relationship Id="rId67" Type="http://schemas.openxmlformats.org/officeDocument/2006/relationships/slideLayout" Target="../slideLayouts/slideLayout78.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41.xml"/><Relationship Id="rId21" Type="http://schemas.openxmlformats.org/officeDocument/2006/relationships/slideLayout" Target="../slideLayouts/slideLayout136.xml"/><Relationship Id="rId42" Type="http://schemas.openxmlformats.org/officeDocument/2006/relationships/slideLayout" Target="../slideLayouts/slideLayout157.xml"/><Relationship Id="rId47" Type="http://schemas.openxmlformats.org/officeDocument/2006/relationships/slideLayout" Target="../slideLayouts/slideLayout162.xml"/><Relationship Id="rId63" Type="http://schemas.openxmlformats.org/officeDocument/2006/relationships/slideLayout" Target="../slideLayouts/slideLayout178.xml"/><Relationship Id="rId68" Type="http://schemas.openxmlformats.org/officeDocument/2006/relationships/slideLayout" Target="../slideLayouts/slideLayout183.xml"/><Relationship Id="rId84" Type="http://schemas.openxmlformats.org/officeDocument/2006/relationships/slideLayout" Target="../slideLayouts/slideLayout199.xml"/><Relationship Id="rId89" Type="http://schemas.openxmlformats.org/officeDocument/2006/relationships/slideLayout" Target="../slideLayouts/slideLayout204.xml"/><Relationship Id="rId16" Type="http://schemas.openxmlformats.org/officeDocument/2006/relationships/slideLayout" Target="../slideLayouts/slideLayout131.xml"/><Relationship Id="rId11" Type="http://schemas.openxmlformats.org/officeDocument/2006/relationships/slideLayout" Target="../slideLayouts/slideLayout126.xml"/><Relationship Id="rId32" Type="http://schemas.openxmlformats.org/officeDocument/2006/relationships/slideLayout" Target="../slideLayouts/slideLayout147.xml"/><Relationship Id="rId37" Type="http://schemas.openxmlformats.org/officeDocument/2006/relationships/slideLayout" Target="../slideLayouts/slideLayout152.xml"/><Relationship Id="rId53" Type="http://schemas.openxmlformats.org/officeDocument/2006/relationships/slideLayout" Target="../slideLayouts/slideLayout168.xml"/><Relationship Id="rId58" Type="http://schemas.openxmlformats.org/officeDocument/2006/relationships/slideLayout" Target="../slideLayouts/slideLayout173.xml"/><Relationship Id="rId74" Type="http://schemas.openxmlformats.org/officeDocument/2006/relationships/slideLayout" Target="../slideLayouts/slideLayout189.xml"/><Relationship Id="rId79" Type="http://schemas.openxmlformats.org/officeDocument/2006/relationships/slideLayout" Target="../slideLayouts/slideLayout194.xml"/><Relationship Id="rId5" Type="http://schemas.openxmlformats.org/officeDocument/2006/relationships/slideLayout" Target="../slideLayouts/slideLayout120.xml"/><Relationship Id="rId90" Type="http://schemas.openxmlformats.org/officeDocument/2006/relationships/slideLayout" Target="../slideLayouts/slideLayout205.xml"/><Relationship Id="rId95" Type="http://schemas.openxmlformats.org/officeDocument/2006/relationships/slideLayout" Target="../slideLayouts/slideLayout210.xml"/><Relationship Id="rId22" Type="http://schemas.openxmlformats.org/officeDocument/2006/relationships/slideLayout" Target="../slideLayouts/slideLayout137.xml"/><Relationship Id="rId27" Type="http://schemas.openxmlformats.org/officeDocument/2006/relationships/slideLayout" Target="../slideLayouts/slideLayout142.xml"/><Relationship Id="rId43" Type="http://schemas.openxmlformats.org/officeDocument/2006/relationships/slideLayout" Target="../slideLayouts/slideLayout158.xml"/><Relationship Id="rId48" Type="http://schemas.openxmlformats.org/officeDocument/2006/relationships/slideLayout" Target="../slideLayouts/slideLayout163.xml"/><Relationship Id="rId64" Type="http://schemas.openxmlformats.org/officeDocument/2006/relationships/slideLayout" Target="../slideLayouts/slideLayout179.xml"/><Relationship Id="rId69" Type="http://schemas.openxmlformats.org/officeDocument/2006/relationships/slideLayout" Target="../slideLayouts/slideLayout184.xml"/><Relationship Id="rId80" Type="http://schemas.openxmlformats.org/officeDocument/2006/relationships/slideLayout" Target="../slideLayouts/slideLayout195.xml"/><Relationship Id="rId85" Type="http://schemas.openxmlformats.org/officeDocument/2006/relationships/slideLayout" Target="../slideLayouts/slideLayout200.xml"/><Relationship Id="rId3" Type="http://schemas.openxmlformats.org/officeDocument/2006/relationships/slideLayout" Target="../slideLayouts/slideLayout118.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5" Type="http://schemas.openxmlformats.org/officeDocument/2006/relationships/slideLayout" Target="../slideLayouts/slideLayout140.xml"/><Relationship Id="rId33" Type="http://schemas.openxmlformats.org/officeDocument/2006/relationships/slideLayout" Target="../slideLayouts/slideLayout148.xml"/><Relationship Id="rId38" Type="http://schemas.openxmlformats.org/officeDocument/2006/relationships/slideLayout" Target="../slideLayouts/slideLayout153.xml"/><Relationship Id="rId46" Type="http://schemas.openxmlformats.org/officeDocument/2006/relationships/slideLayout" Target="../slideLayouts/slideLayout161.xml"/><Relationship Id="rId59" Type="http://schemas.openxmlformats.org/officeDocument/2006/relationships/slideLayout" Target="../slideLayouts/slideLayout174.xml"/><Relationship Id="rId67" Type="http://schemas.openxmlformats.org/officeDocument/2006/relationships/slideLayout" Target="../slideLayouts/slideLayout182.xml"/><Relationship Id="rId20" Type="http://schemas.openxmlformats.org/officeDocument/2006/relationships/slideLayout" Target="../slideLayouts/slideLayout135.xml"/><Relationship Id="rId41" Type="http://schemas.openxmlformats.org/officeDocument/2006/relationships/slideLayout" Target="../slideLayouts/slideLayout156.xml"/><Relationship Id="rId54" Type="http://schemas.openxmlformats.org/officeDocument/2006/relationships/slideLayout" Target="../slideLayouts/slideLayout169.xml"/><Relationship Id="rId62" Type="http://schemas.openxmlformats.org/officeDocument/2006/relationships/slideLayout" Target="../slideLayouts/slideLayout177.xml"/><Relationship Id="rId70" Type="http://schemas.openxmlformats.org/officeDocument/2006/relationships/slideLayout" Target="../slideLayouts/slideLayout185.xml"/><Relationship Id="rId75" Type="http://schemas.openxmlformats.org/officeDocument/2006/relationships/slideLayout" Target="../slideLayouts/slideLayout190.xml"/><Relationship Id="rId83" Type="http://schemas.openxmlformats.org/officeDocument/2006/relationships/slideLayout" Target="../slideLayouts/slideLayout198.xml"/><Relationship Id="rId88" Type="http://schemas.openxmlformats.org/officeDocument/2006/relationships/slideLayout" Target="../slideLayouts/slideLayout203.xml"/><Relationship Id="rId91" Type="http://schemas.openxmlformats.org/officeDocument/2006/relationships/slideLayout" Target="../slideLayouts/slideLayout206.xml"/><Relationship Id="rId96" Type="http://schemas.openxmlformats.org/officeDocument/2006/relationships/slideLayout" Target="../slideLayouts/slideLayout211.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5" Type="http://schemas.openxmlformats.org/officeDocument/2006/relationships/slideLayout" Target="../slideLayouts/slideLayout130.xml"/><Relationship Id="rId23" Type="http://schemas.openxmlformats.org/officeDocument/2006/relationships/slideLayout" Target="../slideLayouts/slideLayout138.xml"/><Relationship Id="rId28" Type="http://schemas.openxmlformats.org/officeDocument/2006/relationships/slideLayout" Target="../slideLayouts/slideLayout143.xml"/><Relationship Id="rId36" Type="http://schemas.openxmlformats.org/officeDocument/2006/relationships/slideLayout" Target="../slideLayouts/slideLayout151.xml"/><Relationship Id="rId49" Type="http://schemas.openxmlformats.org/officeDocument/2006/relationships/slideLayout" Target="../slideLayouts/slideLayout164.xml"/><Relationship Id="rId57" Type="http://schemas.openxmlformats.org/officeDocument/2006/relationships/slideLayout" Target="../slideLayouts/slideLayout172.xml"/><Relationship Id="rId10" Type="http://schemas.openxmlformats.org/officeDocument/2006/relationships/slideLayout" Target="../slideLayouts/slideLayout125.xml"/><Relationship Id="rId31" Type="http://schemas.openxmlformats.org/officeDocument/2006/relationships/slideLayout" Target="../slideLayouts/slideLayout146.xml"/><Relationship Id="rId44" Type="http://schemas.openxmlformats.org/officeDocument/2006/relationships/slideLayout" Target="../slideLayouts/slideLayout159.xml"/><Relationship Id="rId52" Type="http://schemas.openxmlformats.org/officeDocument/2006/relationships/slideLayout" Target="../slideLayouts/slideLayout167.xml"/><Relationship Id="rId60" Type="http://schemas.openxmlformats.org/officeDocument/2006/relationships/slideLayout" Target="../slideLayouts/slideLayout175.xml"/><Relationship Id="rId65" Type="http://schemas.openxmlformats.org/officeDocument/2006/relationships/slideLayout" Target="../slideLayouts/slideLayout180.xml"/><Relationship Id="rId73" Type="http://schemas.openxmlformats.org/officeDocument/2006/relationships/slideLayout" Target="../slideLayouts/slideLayout188.xml"/><Relationship Id="rId78" Type="http://schemas.openxmlformats.org/officeDocument/2006/relationships/slideLayout" Target="../slideLayouts/slideLayout193.xml"/><Relationship Id="rId81" Type="http://schemas.openxmlformats.org/officeDocument/2006/relationships/slideLayout" Target="../slideLayouts/slideLayout196.xml"/><Relationship Id="rId86" Type="http://schemas.openxmlformats.org/officeDocument/2006/relationships/slideLayout" Target="../slideLayouts/slideLayout201.xml"/><Relationship Id="rId94" Type="http://schemas.openxmlformats.org/officeDocument/2006/relationships/slideLayout" Target="../slideLayouts/slideLayout209.xml"/><Relationship Id="rId99" Type="http://schemas.openxmlformats.org/officeDocument/2006/relationships/theme" Target="../theme/theme3.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39" Type="http://schemas.openxmlformats.org/officeDocument/2006/relationships/slideLayout" Target="../slideLayouts/slideLayout154.xml"/><Relationship Id="rId34" Type="http://schemas.openxmlformats.org/officeDocument/2006/relationships/slideLayout" Target="../slideLayouts/slideLayout149.xml"/><Relationship Id="rId50" Type="http://schemas.openxmlformats.org/officeDocument/2006/relationships/slideLayout" Target="../slideLayouts/slideLayout165.xml"/><Relationship Id="rId55" Type="http://schemas.openxmlformats.org/officeDocument/2006/relationships/slideLayout" Target="../slideLayouts/slideLayout170.xml"/><Relationship Id="rId76" Type="http://schemas.openxmlformats.org/officeDocument/2006/relationships/slideLayout" Target="../slideLayouts/slideLayout191.xml"/><Relationship Id="rId97" Type="http://schemas.openxmlformats.org/officeDocument/2006/relationships/slideLayout" Target="../slideLayouts/slideLayout212.xml"/><Relationship Id="rId7" Type="http://schemas.openxmlformats.org/officeDocument/2006/relationships/slideLayout" Target="../slideLayouts/slideLayout122.xml"/><Relationship Id="rId71" Type="http://schemas.openxmlformats.org/officeDocument/2006/relationships/slideLayout" Target="../slideLayouts/slideLayout186.xml"/><Relationship Id="rId92" Type="http://schemas.openxmlformats.org/officeDocument/2006/relationships/slideLayout" Target="../slideLayouts/slideLayout207.xml"/><Relationship Id="rId2" Type="http://schemas.openxmlformats.org/officeDocument/2006/relationships/slideLayout" Target="../slideLayouts/slideLayout117.xml"/><Relationship Id="rId29" Type="http://schemas.openxmlformats.org/officeDocument/2006/relationships/slideLayout" Target="../slideLayouts/slideLayout144.xml"/><Relationship Id="rId24" Type="http://schemas.openxmlformats.org/officeDocument/2006/relationships/slideLayout" Target="../slideLayouts/slideLayout139.xml"/><Relationship Id="rId40" Type="http://schemas.openxmlformats.org/officeDocument/2006/relationships/slideLayout" Target="../slideLayouts/slideLayout155.xml"/><Relationship Id="rId45" Type="http://schemas.openxmlformats.org/officeDocument/2006/relationships/slideLayout" Target="../slideLayouts/slideLayout160.xml"/><Relationship Id="rId66" Type="http://schemas.openxmlformats.org/officeDocument/2006/relationships/slideLayout" Target="../slideLayouts/slideLayout181.xml"/><Relationship Id="rId87" Type="http://schemas.openxmlformats.org/officeDocument/2006/relationships/slideLayout" Target="../slideLayouts/slideLayout202.xml"/><Relationship Id="rId61" Type="http://schemas.openxmlformats.org/officeDocument/2006/relationships/slideLayout" Target="../slideLayouts/slideLayout176.xml"/><Relationship Id="rId82" Type="http://schemas.openxmlformats.org/officeDocument/2006/relationships/slideLayout" Target="../slideLayouts/slideLayout197.xml"/><Relationship Id="rId19" Type="http://schemas.openxmlformats.org/officeDocument/2006/relationships/slideLayout" Target="../slideLayouts/slideLayout134.xml"/><Relationship Id="rId14" Type="http://schemas.openxmlformats.org/officeDocument/2006/relationships/slideLayout" Target="../slideLayouts/slideLayout129.xml"/><Relationship Id="rId30" Type="http://schemas.openxmlformats.org/officeDocument/2006/relationships/slideLayout" Target="../slideLayouts/slideLayout145.xml"/><Relationship Id="rId35" Type="http://schemas.openxmlformats.org/officeDocument/2006/relationships/slideLayout" Target="../slideLayouts/slideLayout150.xml"/><Relationship Id="rId56" Type="http://schemas.openxmlformats.org/officeDocument/2006/relationships/slideLayout" Target="../slideLayouts/slideLayout171.xml"/><Relationship Id="rId77" Type="http://schemas.openxmlformats.org/officeDocument/2006/relationships/slideLayout" Target="../slideLayouts/slideLayout192.xml"/><Relationship Id="rId100" Type="http://schemas.openxmlformats.org/officeDocument/2006/relationships/image" Target="../media/image1.png"/><Relationship Id="rId8" Type="http://schemas.openxmlformats.org/officeDocument/2006/relationships/slideLayout" Target="../slideLayouts/slideLayout123.xml"/><Relationship Id="rId51" Type="http://schemas.openxmlformats.org/officeDocument/2006/relationships/slideLayout" Target="../slideLayouts/slideLayout166.xml"/><Relationship Id="rId72" Type="http://schemas.openxmlformats.org/officeDocument/2006/relationships/slideLayout" Target="../slideLayouts/slideLayout187.xml"/><Relationship Id="rId93" Type="http://schemas.openxmlformats.org/officeDocument/2006/relationships/slideLayout" Target="../slideLayouts/slideLayout208.xml"/><Relationship Id="rId98" Type="http://schemas.openxmlformats.org/officeDocument/2006/relationships/slideLayout" Target="../slideLayouts/slideLayout2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25593" y="325636"/>
            <a:ext cx="8489100" cy="372000"/>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dk1"/>
              </a:buClr>
              <a:buSzPts val="2500"/>
              <a:buFont typeface="Poppins SemiBold"/>
              <a:buNone/>
              <a:defRPr sz="2500" b="1" i="0" u="none" strike="noStrike" cap="none">
                <a:solidFill>
                  <a:schemeClr val="dk1"/>
                </a:solidFill>
                <a:latin typeface="Poppins SemiBold"/>
                <a:ea typeface="Poppins SemiBold"/>
                <a:cs typeface="Poppins SemiBold"/>
                <a:sym typeface="Poppins SemiBold"/>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a:endParaRPr/>
          </a:p>
        </p:txBody>
      </p:sp>
      <p:sp>
        <p:nvSpPr>
          <p:cNvPr id="52" name="Google Shape;52;p13"/>
          <p:cNvSpPr txBox="1">
            <a:spLocks noGrp="1"/>
          </p:cNvSpPr>
          <p:nvPr>
            <p:ph type="body" idx="1"/>
          </p:nvPr>
        </p:nvSpPr>
        <p:spPr>
          <a:xfrm>
            <a:off x="328673" y="801674"/>
            <a:ext cx="8489100" cy="3100200"/>
          </a:xfrm>
          <a:prstGeom prst="rect">
            <a:avLst/>
          </a:prstGeom>
          <a:noFill/>
          <a:ln>
            <a:noFill/>
          </a:ln>
        </p:spPr>
        <p:txBody>
          <a:bodyPr spcFirstLastPara="1" wrap="square" lIns="0" tIns="0" rIns="0" bIns="0" anchor="t" anchorCtr="0">
            <a:noAutofit/>
          </a:bodyPr>
          <a:lstStyle>
            <a:lvl1pPr marL="457200" marR="0" lvl="0" indent="-285750" algn="l">
              <a:lnSpc>
                <a:spcPct val="95000"/>
              </a:lnSpc>
              <a:spcBef>
                <a:spcPts val="1300"/>
              </a:spcBef>
              <a:spcAft>
                <a:spcPts val="0"/>
              </a:spcAft>
              <a:buClr>
                <a:schemeClr val="dk1"/>
              </a:buClr>
              <a:buSzPts val="900"/>
              <a:buFont typeface="ADLaM Display"/>
              <a:buChar char="●"/>
              <a:defRPr sz="1000" b="0" i="0" u="none" strike="noStrike" cap="none">
                <a:solidFill>
                  <a:schemeClr val="dk1"/>
                </a:solidFill>
                <a:latin typeface="Poppins Medium"/>
                <a:ea typeface="Poppins Medium"/>
                <a:cs typeface="Poppins Medium"/>
                <a:sym typeface="Poppins Medium"/>
              </a:defRPr>
            </a:lvl1pPr>
            <a:lvl2pPr marL="914400" marR="0" lvl="1" indent="-279400" algn="l">
              <a:lnSpc>
                <a:spcPct val="95000"/>
              </a:lnSpc>
              <a:spcBef>
                <a:spcPts val="1300"/>
              </a:spcBef>
              <a:spcAft>
                <a:spcPts val="0"/>
              </a:spcAft>
              <a:buClr>
                <a:schemeClr val="dk1"/>
              </a:buClr>
              <a:buSzPts val="800"/>
              <a:buFont typeface="ADLaM Display"/>
              <a:buChar char="●"/>
              <a:defRPr sz="900" b="0" i="0" u="none" strike="noStrike" cap="none">
                <a:solidFill>
                  <a:schemeClr val="dk1"/>
                </a:solidFill>
                <a:latin typeface="Poppins Medium"/>
                <a:ea typeface="Poppins Medium"/>
                <a:cs typeface="Poppins Medium"/>
                <a:sym typeface="Poppins Medium"/>
              </a:defRPr>
            </a:lvl2pPr>
            <a:lvl3pPr marL="1371600" marR="0" lvl="2" indent="-273050" algn="l">
              <a:lnSpc>
                <a:spcPct val="95000"/>
              </a:lnSpc>
              <a:spcBef>
                <a:spcPts val="1300"/>
              </a:spcBef>
              <a:spcAft>
                <a:spcPts val="0"/>
              </a:spcAft>
              <a:buClr>
                <a:schemeClr val="dk1"/>
              </a:buClr>
              <a:buSzPts val="700"/>
              <a:buFont typeface="ADLaM Display"/>
              <a:buChar char="●"/>
              <a:defRPr sz="700" b="0" i="0" u="none" strike="noStrike" cap="none">
                <a:solidFill>
                  <a:schemeClr val="dk1"/>
                </a:solidFill>
                <a:latin typeface="Poppins Medium"/>
                <a:ea typeface="Poppins Medium"/>
                <a:cs typeface="Poppins Medium"/>
                <a:sym typeface="Poppins Medium"/>
              </a:defRPr>
            </a:lvl3pPr>
            <a:lvl4pPr marL="1828800" marR="0" lvl="3" indent="-260350" algn="l">
              <a:lnSpc>
                <a:spcPct val="95000"/>
              </a:lnSpc>
              <a:spcBef>
                <a:spcPts val="1300"/>
              </a:spcBef>
              <a:spcAft>
                <a:spcPts val="0"/>
              </a:spcAft>
              <a:buClr>
                <a:schemeClr val="dk1"/>
              </a:buClr>
              <a:buSzPts val="500"/>
              <a:buFont typeface="ADLaM Display"/>
              <a:buChar char="●"/>
              <a:defRPr sz="600" b="0" i="0" u="none" strike="noStrike" cap="none">
                <a:solidFill>
                  <a:schemeClr val="dk1"/>
                </a:solidFill>
                <a:latin typeface="Poppins Medium"/>
                <a:ea typeface="Poppins Medium"/>
                <a:cs typeface="Poppins Medium"/>
                <a:sym typeface="Poppins Medium"/>
              </a:defRPr>
            </a:lvl4pPr>
            <a:lvl5pPr marL="2286000" marR="0" lvl="4" indent="-254000" algn="l">
              <a:lnSpc>
                <a:spcPct val="95000"/>
              </a:lnSpc>
              <a:spcBef>
                <a:spcPts val="1300"/>
              </a:spcBef>
              <a:spcAft>
                <a:spcPts val="0"/>
              </a:spcAft>
              <a:buClr>
                <a:schemeClr val="dk1"/>
              </a:buClr>
              <a:buSzPts val="400"/>
              <a:buFont typeface="ADLaM Display"/>
              <a:buChar char="●"/>
              <a:defRPr sz="400" b="0" i="0" u="none" strike="noStrike" cap="none">
                <a:solidFill>
                  <a:schemeClr val="dk1"/>
                </a:solidFill>
                <a:latin typeface="Poppins Medium"/>
                <a:ea typeface="Poppins Medium"/>
                <a:cs typeface="Poppins Medium"/>
                <a:sym typeface="Poppins Medium"/>
              </a:defRPr>
            </a:lvl5pPr>
            <a:lvl6pPr marL="2743200" marR="0" lvl="5"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6pPr>
            <a:lvl7pPr marL="3200400" marR="0" lvl="6"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7pPr>
            <a:lvl8pPr marL="3657600" marR="0" lvl="7"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8pPr>
            <a:lvl9pPr marL="4114800" marR="0" lvl="8"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9pPr>
          </a:lstStyle>
          <a:p>
            <a:endParaRPr/>
          </a:p>
        </p:txBody>
      </p:sp>
      <p:sp>
        <p:nvSpPr>
          <p:cNvPr id="53" name="Google Shape;53;p1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00"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00"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00"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00"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00"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00"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00"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00"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00"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54" name="Google Shape;54;p13"/>
          <p:cNvPicPr preferRelativeResize="0"/>
          <p:nvPr/>
        </p:nvPicPr>
        <p:blipFill rotWithShape="1">
          <a:blip r:embed="rId106">
            <a:alphaModFix/>
          </a:blip>
          <a:srcRect/>
          <a:stretch/>
        </p:blipFill>
        <p:spPr>
          <a:xfrm>
            <a:off x="8380847" y="4822425"/>
            <a:ext cx="539106" cy="160786"/>
          </a:xfrm>
          <a:prstGeom prst="rect">
            <a:avLst/>
          </a:prstGeom>
          <a:noFill/>
          <a:ln>
            <a:noFill/>
          </a:ln>
        </p:spPr>
      </p:pic>
      <p:cxnSp>
        <p:nvCxnSpPr>
          <p:cNvPr id="55" name="Google Shape;55;p13"/>
          <p:cNvCxnSpPr/>
          <p:nvPr/>
        </p:nvCxnSpPr>
        <p:spPr>
          <a:xfrm>
            <a:off x="681901" y="4883706"/>
            <a:ext cx="0" cy="45600"/>
          </a:xfrm>
          <a:prstGeom prst="straightConnector1">
            <a:avLst/>
          </a:prstGeom>
          <a:noFill/>
          <a:ln w="7150" cap="flat" cmpd="sng">
            <a:solidFill>
              <a:srgbClr val="DA0025"/>
            </a:solidFill>
            <a:prstDash val="solid"/>
            <a:miter lim="800000"/>
            <a:headEnd type="none" w="sm" len="sm"/>
            <a:tailEnd type="none" w="sm" len="sm"/>
          </a:ln>
        </p:spPr>
      </p:cxnSp>
      <p:sp>
        <p:nvSpPr>
          <p:cNvPr id="56" name="Google Shape;56;p13"/>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b="0" i="0" u="none" strike="noStrike" cap="none">
                <a:solidFill>
                  <a:schemeClr val="dk1"/>
                </a:solidFill>
                <a:latin typeface="Poppins Medium"/>
                <a:ea typeface="Poppins Medium"/>
                <a:cs typeface="Poppins Medium"/>
                <a:sym typeface="Poppins Medium"/>
              </a:rPr>
              <a:t>Proprietary &amp; Confidential</a:t>
            </a:r>
            <a:endParaRPr sz="500"/>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 id="2147483705" r:id="rId47"/>
    <p:sldLayoutId id="2147483706" r:id="rId48"/>
    <p:sldLayoutId id="2147483707" r:id="rId49"/>
    <p:sldLayoutId id="2147483708" r:id="rId50"/>
    <p:sldLayoutId id="2147483709" r:id="rId51"/>
    <p:sldLayoutId id="2147483710" r:id="rId52"/>
    <p:sldLayoutId id="2147483711" r:id="rId53"/>
    <p:sldLayoutId id="2147483712" r:id="rId54"/>
    <p:sldLayoutId id="2147483713" r:id="rId55"/>
    <p:sldLayoutId id="2147483714" r:id="rId56"/>
    <p:sldLayoutId id="2147483715" r:id="rId57"/>
    <p:sldLayoutId id="2147483716" r:id="rId58"/>
    <p:sldLayoutId id="2147483717" r:id="rId59"/>
    <p:sldLayoutId id="2147483718" r:id="rId60"/>
    <p:sldLayoutId id="2147483719" r:id="rId61"/>
    <p:sldLayoutId id="2147483720" r:id="rId62"/>
    <p:sldLayoutId id="2147483721" r:id="rId63"/>
    <p:sldLayoutId id="2147483722" r:id="rId64"/>
    <p:sldLayoutId id="2147483723" r:id="rId65"/>
    <p:sldLayoutId id="2147483724" r:id="rId66"/>
    <p:sldLayoutId id="2147483725" r:id="rId67"/>
    <p:sldLayoutId id="2147483726" r:id="rId68"/>
    <p:sldLayoutId id="2147483727" r:id="rId69"/>
    <p:sldLayoutId id="2147483728" r:id="rId70"/>
    <p:sldLayoutId id="2147483729" r:id="rId71"/>
    <p:sldLayoutId id="2147483730" r:id="rId72"/>
    <p:sldLayoutId id="2147483731" r:id="rId73"/>
    <p:sldLayoutId id="2147483732" r:id="rId74"/>
    <p:sldLayoutId id="2147483733" r:id="rId75"/>
    <p:sldLayoutId id="2147483734" r:id="rId76"/>
    <p:sldLayoutId id="2147483735" r:id="rId77"/>
    <p:sldLayoutId id="2147483736" r:id="rId78"/>
    <p:sldLayoutId id="2147483737" r:id="rId79"/>
    <p:sldLayoutId id="2147483738" r:id="rId80"/>
    <p:sldLayoutId id="2147483739" r:id="rId81"/>
    <p:sldLayoutId id="2147483740" r:id="rId82"/>
    <p:sldLayoutId id="2147483741" r:id="rId83"/>
    <p:sldLayoutId id="2147483742" r:id="rId84"/>
    <p:sldLayoutId id="2147483743" r:id="rId85"/>
    <p:sldLayoutId id="2147483744" r:id="rId86"/>
    <p:sldLayoutId id="2147483745" r:id="rId87"/>
    <p:sldLayoutId id="2147483746" r:id="rId88"/>
    <p:sldLayoutId id="2147483747" r:id="rId89"/>
    <p:sldLayoutId id="2147483748" r:id="rId90"/>
    <p:sldLayoutId id="2147483749" r:id="rId91"/>
    <p:sldLayoutId id="2147483750" r:id="rId92"/>
    <p:sldLayoutId id="2147483751" r:id="rId93"/>
    <p:sldLayoutId id="2147483752" r:id="rId94"/>
    <p:sldLayoutId id="2147483753" r:id="rId95"/>
    <p:sldLayoutId id="2147483754" r:id="rId96"/>
    <p:sldLayoutId id="2147483755" r:id="rId97"/>
    <p:sldLayoutId id="2147483756" r:id="rId98"/>
    <p:sldLayoutId id="2147483757" r:id="rId99"/>
    <p:sldLayoutId id="2147483758" r:id="rId100"/>
    <p:sldLayoutId id="2147483759" r:id="rId101"/>
    <p:sldLayoutId id="2147483760" r:id="rId102"/>
    <p:sldLayoutId id="2147483761" r:id="rId103"/>
    <p:sldLayoutId id="2147483762" r:id="rId10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15:clr>
            <a:srgbClr val="BFE643"/>
          </p15:clr>
        </p15:guide>
        <p15:guide id="2" pos="5760">
          <p15:clr>
            <a:srgbClr val="BFE643"/>
          </p15:clr>
        </p15:guide>
        <p15:guide id="3" pos="205">
          <p15:clr>
            <a:srgbClr val="BFE643"/>
          </p15:clr>
        </p15:guide>
        <p15:guide id="4" pos="923">
          <p15:clr>
            <a:srgbClr val="BFE643"/>
          </p15:clr>
        </p15:guide>
        <p15:guide id="5" pos="977">
          <p15:clr>
            <a:srgbClr val="BFE643"/>
          </p15:clr>
        </p15:guide>
        <p15:guide id="6" pos="1695">
          <p15:clr>
            <a:srgbClr val="BFE643"/>
          </p15:clr>
        </p15:guide>
        <p15:guide id="7" pos="1749">
          <p15:clr>
            <a:srgbClr val="BFE643"/>
          </p15:clr>
        </p15:guide>
        <p15:guide id="8" pos="2467">
          <p15:clr>
            <a:srgbClr val="BFE643"/>
          </p15:clr>
        </p15:guide>
        <p15:guide id="9" pos="2521">
          <p15:clr>
            <a:srgbClr val="BFE643"/>
          </p15:clr>
        </p15:guide>
        <p15:guide id="10" pos="3239">
          <p15:clr>
            <a:srgbClr val="BFE643"/>
          </p15:clr>
        </p15:guide>
        <p15:guide id="11" pos="3293">
          <p15:clr>
            <a:srgbClr val="BFE643"/>
          </p15:clr>
        </p15:guide>
        <p15:guide id="12" pos="4011">
          <p15:clr>
            <a:srgbClr val="BFE643"/>
          </p15:clr>
        </p15:guide>
        <p15:guide id="13" pos="4065">
          <p15:clr>
            <a:srgbClr val="BFE643"/>
          </p15:clr>
        </p15:guide>
        <p15:guide id="14" pos="4783">
          <p15:clr>
            <a:srgbClr val="BFE643"/>
          </p15:clr>
        </p15:guide>
        <p15:guide id="15" pos="4837">
          <p15:clr>
            <a:srgbClr val="BFE643"/>
          </p15:clr>
        </p15:guide>
        <p15:guide id="16" pos="5555">
          <p15:clr>
            <a:srgbClr val="BFE643"/>
          </p15:clr>
        </p15:guide>
        <p15:guide id="17" orient="horz">
          <p15:clr>
            <a:srgbClr val="BFE643"/>
          </p15:clr>
        </p15:guide>
        <p15:guide id="18" orient="horz" pos="3240">
          <p15:clr>
            <a:srgbClr val="BFE643"/>
          </p15:clr>
        </p15:guide>
        <p15:guide id="19" orient="horz" pos="205">
          <p15:clr>
            <a:srgbClr val="BFE643"/>
          </p15:clr>
        </p15:guide>
        <p15:guide id="20" orient="horz" pos="439">
          <p15:clr>
            <a:srgbClr val="BFE643"/>
          </p15:clr>
        </p15:guide>
        <p15:guide id="21" orient="horz" pos="493">
          <p15:clr>
            <a:srgbClr val="BFE643"/>
          </p15:clr>
        </p15:guide>
        <p15:guide id="22" orient="horz" pos="728">
          <p15:clr>
            <a:srgbClr val="BFE643"/>
          </p15:clr>
        </p15:guide>
        <p15:guide id="23" orient="horz" pos="782">
          <p15:clr>
            <a:srgbClr val="BFE643"/>
          </p15:clr>
        </p15:guide>
        <p15:guide id="24" orient="horz" pos="1016">
          <p15:clr>
            <a:srgbClr val="BFE643"/>
          </p15:clr>
        </p15:guide>
        <p15:guide id="25" orient="horz" pos="1070">
          <p15:clr>
            <a:srgbClr val="BFE643"/>
          </p15:clr>
        </p15:guide>
        <p15:guide id="26" orient="horz" pos="1305">
          <p15:clr>
            <a:srgbClr val="BFE643"/>
          </p15:clr>
        </p15:guide>
        <p15:guide id="27" orient="horz" pos="1359">
          <p15:clr>
            <a:srgbClr val="BFE643"/>
          </p15:clr>
        </p15:guide>
        <p15:guide id="28" orient="horz" pos="1593">
          <p15:clr>
            <a:srgbClr val="BFE643"/>
          </p15:clr>
        </p15:guide>
        <p15:guide id="29" orient="horz" pos="1647">
          <p15:clr>
            <a:srgbClr val="BFE643"/>
          </p15:clr>
        </p15:guide>
        <p15:guide id="30" orient="horz" pos="1881">
          <p15:clr>
            <a:srgbClr val="BFE643"/>
          </p15:clr>
        </p15:guide>
        <p15:guide id="31" orient="horz" pos="1935">
          <p15:clr>
            <a:srgbClr val="BFE643"/>
          </p15:clr>
        </p15:guide>
        <p15:guide id="32" orient="horz" pos="2169">
          <p15:clr>
            <a:srgbClr val="BFE643"/>
          </p15:clr>
        </p15:guide>
        <p15:guide id="33" orient="horz" pos="2223">
          <p15:clr>
            <a:srgbClr val="BFE643"/>
          </p15:clr>
        </p15:guide>
        <p15:guide id="34" orient="horz" pos="2458">
          <p15:clr>
            <a:srgbClr val="BFE643"/>
          </p15:clr>
        </p15:guide>
        <p15:guide id="35" orient="horz" pos="2512">
          <p15:clr>
            <a:srgbClr val="BFE643"/>
          </p15:clr>
        </p15:guide>
        <p15:guide id="36" orient="horz" pos="2746">
          <p15:clr>
            <a:srgbClr val="BFE643"/>
          </p15:clr>
        </p15:guide>
        <p15:guide id="37" orient="horz" pos="2800">
          <p15:clr>
            <a:srgbClr val="BFE643"/>
          </p15:clr>
        </p15:guide>
        <p15:guide id="38" orient="horz" pos="3035">
          <p15:clr>
            <a:srgbClr val="BFE6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03"/>
        <p:cNvGrpSpPr/>
        <p:nvPr/>
      </p:nvGrpSpPr>
      <p:grpSpPr>
        <a:xfrm>
          <a:off x="0" y="0"/>
          <a:ext cx="0" cy="0"/>
          <a:chOff x="0" y="0"/>
          <a:chExt cx="0" cy="0"/>
        </a:xfrm>
      </p:grpSpPr>
      <p:sp>
        <p:nvSpPr>
          <p:cNvPr id="1704" name="Google Shape;1704;p118"/>
          <p:cNvSpPr txBox="1">
            <a:spLocks noGrp="1"/>
          </p:cNvSpPr>
          <p:nvPr>
            <p:ph type="title"/>
          </p:nvPr>
        </p:nvSpPr>
        <p:spPr>
          <a:xfrm>
            <a:off x="325593" y="325636"/>
            <a:ext cx="8489100" cy="372000"/>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dk1"/>
              </a:buClr>
              <a:buSzPts val="2550"/>
              <a:buFont typeface="Poppins SemiBold"/>
              <a:buNone/>
              <a:defRPr sz="2550" b="1" i="0" u="none" strike="noStrike" cap="none">
                <a:solidFill>
                  <a:schemeClr val="dk1"/>
                </a:solidFill>
                <a:latin typeface="Poppins SemiBold"/>
                <a:ea typeface="Poppins SemiBold"/>
                <a:cs typeface="Poppins SemiBold"/>
                <a:sym typeface="Poppins SemiBold"/>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705" name="Google Shape;1705;p118"/>
          <p:cNvSpPr txBox="1">
            <a:spLocks noGrp="1"/>
          </p:cNvSpPr>
          <p:nvPr>
            <p:ph type="body" idx="1"/>
          </p:nvPr>
        </p:nvSpPr>
        <p:spPr>
          <a:xfrm>
            <a:off x="328673" y="801674"/>
            <a:ext cx="8489100" cy="3099900"/>
          </a:xfrm>
          <a:prstGeom prst="rect">
            <a:avLst/>
          </a:prstGeom>
          <a:noFill/>
          <a:ln>
            <a:noFill/>
          </a:ln>
        </p:spPr>
        <p:txBody>
          <a:bodyPr spcFirstLastPara="1" wrap="square" lIns="0" tIns="0" rIns="0" bIns="0" anchor="t" anchorCtr="0">
            <a:noAutofit/>
          </a:bodyPr>
          <a:lstStyle>
            <a:lvl1pPr marL="457200" marR="0" lvl="0" indent="-288602" algn="l">
              <a:lnSpc>
                <a:spcPct val="95000"/>
              </a:lnSpc>
              <a:spcBef>
                <a:spcPts val="1350"/>
              </a:spcBef>
              <a:spcAft>
                <a:spcPts val="0"/>
              </a:spcAft>
              <a:buClr>
                <a:schemeClr val="dk1"/>
              </a:buClr>
              <a:buSzPts val="945"/>
              <a:buFont typeface="ADLaM Display"/>
              <a:buChar char="●"/>
              <a:defRPr sz="1050" b="0" i="0" u="none" strike="noStrike" cap="none">
                <a:solidFill>
                  <a:schemeClr val="dk1"/>
                </a:solidFill>
                <a:latin typeface="Poppins Medium"/>
                <a:ea typeface="Poppins Medium"/>
                <a:cs typeface="Poppins Medium"/>
                <a:sym typeface="Poppins Medium"/>
              </a:defRPr>
            </a:lvl1pPr>
            <a:lvl2pPr marL="914400" marR="0" lvl="1" indent="-280031" algn="l">
              <a:lnSpc>
                <a:spcPct val="95000"/>
              </a:lnSpc>
              <a:spcBef>
                <a:spcPts val="1350"/>
              </a:spcBef>
              <a:spcAft>
                <a:spcPts val="0"/>
              </a:spcAft>
              <a:buClr>
                <a:schemeClr val="dk1"/>
              </a:buClr>
              <a:buSzPts val="810"/>
              <a:buFont typeface="ADLaM Display"/>
              <a:buChar char="●"/>
              <a:defRPr sz="900" b="0" i="0" u="none" strike="noStrike" cap="none">
                <a:solidFill>
                  <a:schemeClr val="dk1"/>
                </a:solidFill>
                <a:latin typeface="Poppins Medium"/>
                <a:ea typeface="Poppins Medium"/>
                <a:cs typeface="Poppins Medium"/>
                <a:sym typeface="Poppins Medium"/>
              </a:defRPr>
            </a:lvl2pPr>
            <a:lvl3pPr marL="1371600" marR="0" lvl="2" indent="-271459" algn="l">
              <a:lnSpc>
                <a:spcPct val="95000"/>
              </a:lnSpc>
              <a:spcBef>
                <a:spcPts val="1350"/>
              </a:spcBef>
              <a:spcAft>
                <a:spcPts val="0"/>
              </a:spcAft>
              <a:buClr>
                <a:schemeClr val="dk1"/>
              </a:buClr>
              <a:buSzPts val="675"/>
              <a:buFont typeface="ADLaM Display"/>
              <a:buChar char="●"/>
              <a:defRPr sz="750" b="0" i="0" u="none" strike="noStrike" cap="none">
                <a:solidFill>
                  <a:schemeClr val="dk1"/>
                </a:solidFill>
                <a:latin typeface="Poppins Medium"/>
                <a:ea typeface="Poppins Medium"/>
                <a:cs typeface="Poppins Medium"/>
                <a:sym typeface="Poppins Medium"/>
              </a:defRPr>
            </a:lvl3pPr>
            <a:lvl4pPr marL="1828800" marR="0" lvl="3" indent="-262887" algn="l">
              <a:lnSpc>
                <a:spcPct val="95000"/>
              </a:lnSpc>
              <a:spcBef>
                <a:spcPts val="1350"/>
              </a:spcBef>
              <a:spcAft>
                <a:spcPts val="0"/>
              </a:spcAft>
              <a:buClr>
                <a:schemeClr val="dk1"/>
              </a:buClr>
              <a:buSzPts val="540"/>
              <a:buFont typeface="ADLaM Display"/>
              <a:buChar char="●"/>
              <a:defRPr sz="600" b="0" i="0" u="none" strike="noStrike" cap="none">
                <a:solidFill>
                  <a:schemeClr val="dk1"/>
                </a:solidFill>
                <a:latin typeface="Poppins Medium"/>
                <a:ea typeface="Poppins Medium"/>
                <a:cs typeface="Poppins Medium"/>
                <a:sym typeface="Poppins Medium"/>
              </a:defRPr>
            </a:lvl4pPr>
            <a:lvl5pPr marL="2286000" marR="0" lvl="4" indent="-254315" algn="l">
              <a:lnSpc>
                <a:spcPct val="95000"/>
              </a:lnSpc>
              <a:spcBef>
                <a:spcPts val="1350"/>
              </a:spcBef>
              <a:spcAft>
                <a:spcPts val="0"/>
              </a:spcAft>
              <a:buClr>
                <a:schemeClr val="dk1"/>
              </a:buClr>
              <a:buSzPts val="405"/>
              <a:buFont typeface="ADLaM Display"/>
              <a:buChar char="●"/>
              <a:defRPr sz="450" b="0" i="0" u="none" strike="noStrike" cap="none">
                <a:solidFill>
                  <a:schemeClr val="dk1"/>
                </a:solidFill>
                <a:latin typeface="Poppins Medium"/>
                <a:ea typeface="Poppins Medium"/>
                <a:cs typeface="Poppins Medium"/>
                <a:sym typeface="Poppins Medium"/>
              </a:defRPr>
            </a:lvl5pPr>
            <a:lvl6pPr marL="2743200" marR="0" lvl="5" indent="-240505" algn="l">
              <a:lnSpc>
                <a:spcPct val="90000"/>
              </a:lnSpc>
              <a:spcBef>
                <a:spcPts val="375"/>
              </a:spcBef>
              <a:spcAft>
                <a:spcPts val="0"/>
              </a:spcAft>
              <a:buClr>
                <a:schemeClr val="dk1"/>
              </a:buClr>
              <a:buSzPts val="187"/>
              <a:buFont typeface="Arial"/>
              <a:buChar char="•"/>
              <a:defRPr sz="187" b="0" i="0" u="none" strike="noStrike" cap="none">
                <a:solidFill>
                  <a:schemeClr val="dk1"/>
                </a:solidFill>
                <a:latin typeface="Poppins Medium"/>
                <a:ea typeface="Poppins Medium"/>
                <a:cs typeface="Poppins Medium"/>
                <a:sym typeface="Poppins Medium"/>
              </a:defRPr>
            </a:lvl6pPr>
            <a:lvl7pPr marL="3200400" marR="0" lvl="6" indent="-240505" algn="l">
              <a:lnSpc>
                <a:spcPct val="90000"/>
              </a:lnSpc>
              <a:spcBef>
                <a:spcPts val="375"/>
              </a:spcBef>
              <a:spcAft>
                <a:spcPts val="0"/>
              </a:spcAft>
              <a:buClr>
                <a:schemeClr val="dk1"/>
              </a:buClr>
              <a:buSzPts val="187"/>
              <a:buFont typeface="Arial"/>
              <a:buChar char="•"/>
              <a:defRPr sz="187" b="0" i="0" u="none" strike="noStrike" cap="none">
                <a:solidFill>
                  <a:schemeClr val="dk1"/>
                </a:solidFill>
                <a:latin typeface="Poppins Medium"/>
                <a:ea typeface="Poppins Medium"/>
                <a:cs typeface="Poppins Medium"/>
                <a:sym typeface="Poppins Medium"/>
              </a:defRPr>
            </a:lvl7pPr>
            <a:lvl8pPr marL="3657600" marR="0" lvl="7" indent="-240505" algn="l">
              <a:lnSpc>
                <a:spcPct val="90000"/>
              </a:lnSpc>
              <a:spcBef>
                <a:spcPts val="375"/>
              </a:spcBef>
              <a:spcAft>
                <a:spcPts val="0"/>
              </a:spcAft>
              <a:buClr>
                <a:schemeClr val="dk1"/>
              </a:buClr>
              <a:buSzPts val="187"/>
              <a:buFont typeface="Arial"/>
              <a:buChar char="•"/>
              <a:defRPr sz="187" b="0" i="0" u="none" strike="noStrike" cap="none">
                <a:solidFill>
                  <a:schemeClr val="dk1"/>
                </a:solidFill>
                <a:latin typeface="Poppins Medium"/>
                <a:ea typeface="Poppins Medium"/>
                <a:cs typeface="Poppins Medium"/>
                <a:sym typeface="Poppins Medium"/>
              </a:defRPr>
            </a:lvl8pPr>
            <a:lvl9pPr marL="4114800" marR="0" lvl="8" indent="-240505" algn="l">
              <a:lnSpc>
                <a:spcPct val="90000"/>
              </a:lnSpc>
              <a:spcBef>
                <a:spcPts val="375"/>
              </a:spcBef>
              <a:spcAft>
                <a:spcPts val="0"/>
              </a:spcAft>
              <a:buClr>
                <a:schemeClr val="dk1"/>
              </a:buClr>
              <a:buSzPts val="187"/>
              <a:buFont typeface="Arial"/>
              <a:buChar char="•"/>
              <a:defRPr sz="187" b="0" i="0" u="none" strike="noStrike" cap="none">
                <a:solidFill>
                  <a:schemeClr val="dk1"/>
                </a:solidFill>
                <a:latin typeface="Poppins Medium"/>
                <a:ea typeface="Poppins Medium"/>
                <a:cs typeface="Poppins Medium"/>
                <a:sym typeface="Poppins Medium"/>
              </a:defRPr>
            </a:lvl9pPr>
          </a:lstStyle>
          <a:p>
            <a:endParaRPr/>
          </a:p>
        </p:txBody>
      </p:sp>
      <p:sp>
        <p:nvSpPr>
          <p:cNvPr id="1706" name="Google Shape;1706;p11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25"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25"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25"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25"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25"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25"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25"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25"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25"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1707" name="Google Shape;1707;p118"/>
          <p:cNvPicPr preferRelativeResize="0"/>
          <p:nvPr/>
        </p:nvPicPr>
        <p:blipFill rotWithShape="1">
          <a:blip r:embed="rId100">
            <a:alphaModFix/>
          </a:blip>
          <a:srcRect/>
          <a:stretch/>
        </p:blipFill>
        <p:spPr>
          <a:xfrm>
            <a:off x="8380847" y="4822425"/>
            <a:ext cx="539107" cy="160786"/>
          </a:xfrm>
          <a:prstGeom prst="rect">
            <a:avLst/>
          </a:prstGeom>
          <a:noFill/>
          <a:ln>
            <a:noFill/>
          </a:ln>
        </p:spPr>
      </p:pic>
      <p:cxnSp>
        <p:nvCxnSpPr>
          <p:cNvPr id="1708" name="Google Shape;1708;p118"/>
          <p:cNvCxnSpPr/>
          <p:nvPr/>
        </p:nvCxnSpPr>
        <p:spPr>
          <a:xfrm>
            <a:off x="681901" y="4883706"/>
            <a:ext cx="0" cy="45600"/>
          </a:xfrm>
          <a:prstGeom prst="straightConnector1">
            <a:avLst/>
          </a:prstGeom>
          <a:noFill/>
          <a:ln w="7150" cap="flat" cmpd="sng">
            <a:solidFill>
              <a:srgbClr val="DA0025"/>
            </a:solidFill>
            <a:prstDash val="solid"/>
            <a:miter lim="800000"/>
            <a:headEnd type="none" w="sm" len="sm"/>
            <a:tailEnd type="none" w="sm" len="sm"/>
          </a:ln>
        </p:spPr>
      </p:cxnSp>
      <p:sp>
        <p:nvSpPr>
          <p:cNvPr id="1709" name="Google Shape;1709;p118"/>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b="0" i="0" u="none" strike="noStrike" cap="none">
                <a:solidFill>
                  <a:schemeClr val="dk1"/>
                </a:solidFill>
                <a:latin typeface="Poppins Medium"/>
                <a:ea typeface="Poppins Medium"/>
                <a:cs typeface="Poppins Medium"/>
                <a:sym typeface="Poppins Medium"/>
              </a:rPr>
              <a:t>Proprietary &amp; Confidential</a:t>
            </a:r>
            <a:endParaRPr sz="525"/>
          </a:p>
        </p:txBody>
      </p:sp>
    </p:spTree>
  </p:cSld>
  <p:clrMap bg1="lt1" tx1="dk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 id="2147483782" r:id="rId20"/>
    <p:sldLayoutId id="2147483783" r:id="rId21"/>
    <p:sldLayoutId id="2147483784" r:id="rId22"/>
    <p:sldLayoutId id="2147483785" r:id="rId23"/>
    <p:sldLayoutId id="2147483786" r:id="rId24"/>
    <p:sldLayoutId id="2147483787" r:id="rId25"/>
    <p:sldLayoutId id="2147483788" r:id="rId26"/>
    <p:sldLayoutId id="2147483789" r:id="rId27"/>
    <p:sldLayoutId id="2147483790" r:id="rId28"/>
    <p:sldLayoutId id="2147483791" r:id="rId29"/>
    <p:sldLayoutId id="2147483792" r:id="rId30"/>
    <p:sldLayoutId id="2147483793" r:id="rId31"/>
    <p:sldLayoutId id="2147483794" r:id="rId32"/>
    <p:sldLayoutId id="2147483795" r:id="rId33"/>
    <p:sldLayoutId id="2147483796" r:id="rId34"/>
    <p:sldLayoutId id="2147483797" r:id="rId35"/>
    <p:sldLayoutId id="2147483798" r:id="rId36"/>
    <p:sldLayoutId id="2147483799" r:id="rId37"/>
    <p:sldLayoutId id="2147483800" r:id="rId38"/>
    <p:sldLayoutId id="2147483801" r:id="rId39"/>
    <p:sldLayoutId id="2147483802" r:id="rId40"/>
    <p:sldLayoutId id="2147483803" r:id="rId41"/>
    <p:sldLayoutId id="2147483804" r:id="rId42"/>
    <p:sldLayoutId id="2147483805" r:id="rId43"/>
    <p:sldLayoutId id="2147483806" r:id="rId44"/>
    <p:sldLayoutId id="2147483807" r:id="rId45"/>
    <p:sldLayoutId id="2147483808" r:id="rId46"/>
    <p:sldLayoutId id="2147483809" r:id="rId47"/>
    <p:sldLayoutId id="2147483810" r:id="rId48"/>
    <p:sldLayoutId id="2147483811" r:id="rId49"/>
    <p:sldLayoutId id="2147483812" r:id="rId50"/>
    <p:sldLayoutId id="2147483813" r:id="rId51"/>
    <p:sldLayoutId id="2147483814" r:id="rId52"/>
    <p:sldLayoutId id="2147483815" r:id="rId53"/>
    <p:sldLayoutId id="2147483816" r:id="rId54"/>
    <p:sldLayoutId id="2147483817" r:id="rId55"/>
    <p:sldLayoutId id="2147483818" r:id="rId56"/>
    <p:sldLayoutId id="2147483819" r:id="rId57"/>
    <p:sldLayoutId id="2147483820" r:id="rId58"/>
    <p:sldLayoutId id="2147483821" r:id="rId59"/>
    <p:sldLayoutId id="2147483822" r:id="rId60"/>
    <p:sldLayoutId id="2147483823" r:id="rId61"/>
    <p:sldLayoutId id="2147483824" r:id="rId62"/>
    <p:sldLayoutId id="2147483825" r:id="rId63"/>
    <p:sldLayoutId id="2147483826" r:id="rId64"/>
    <p:sldLayoutId id="2147483827" r:id="rId65"/>
    <p:sldLayoutId id="2147483828" r:id="rId66"/>
    <p:sldLayoutId id="2147483829" r:id="rId67"/>
    <p:sldLayoutId id="2147483830" r:id="rId68"/>
    <p:sldLayoutId id="2147483831" r:id="rId69"/>
    <p:sldLayoutId id="2147483832" r:id="rId70"/>
    <p:sldLayoutId id="2147483833" r:id="rId71"/>
    <p:sldLayoutId id="2147483834" r:id="rId72"/>
    <p:sldLayoutId id="2147483835" r:id="rId73"/>
    <p:sldLayoutId id="2147483836" r:id="rId74"/>
    <p:sldLayoutId id="2147483837" r:id="rId75"/>
    <p:sldLayoutId id="2147483838" r:id="rId76"/>
    <p:sldLayoutId id="2147483839" r:id="rId77"/>
    <p:sldLayoutId id="2147483840" r:id="rId78"/>
    <p:sldLayoutId id="2147483841" r:id="rId79"/>
    <p:sldLayoutId id="2147483842" r:id="rId80"/>
    <p:sldLayoutId id="2147483843" r:id="rId81"/>
    <p:sldLayoutId id="2147483844" r:id="rId82"/>
    <p:sldLayoutId id="2147483845" r:id="rId83"/>
    <p:sldLayoutId id="2147483846" r:id="rId84"/>
    <p:sldLayoutId id="2147483847" r:id="rId85"/>
    <p:sldLayoutId id="2147483848" r:id="rId86"/>
    <p:sldLayoutId id="2147483849" r:id="rId87"/>
    <p:sldLayoutId id="2147483850" r:id="rId88"/>
    <p:sldLayoutId id="2147483851" r:id="rId89"/>
    <p:sldLayoutId id="2147483852" r:id="rId90"/>
    <p:sldLayoutId id="2147483853" r:id="rId91"/>
    <p:sldLayoutId id="2147483854" r:id="rId92"/>
    <p:sldLayoutId id="2147483855" r:id="rId93"/>
    <p:sldLayoutId id="2147483856" r:id="rId94"/>
    <p:sldLayoutId id="2147483857" r:id="rId95"/>
    <p:sldLayoutId id="2147483858" r:id="rId96"/>
    <p:sldLayoutId id="2147483859" r:id="rId97"/>
    <p:sldLayoutId id="2147483860" r:id="rId9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15:clr>
            <a:srgbClr val="BFE643"/>
          </p15:clr>
        </p15:guide>
        <p15:guide id="2" pos="5760">
          <p15:clr>
            <a:srgbClr val="BFE643"/>
          </p15:clr>
        </p15:guide>
        <p15:guide id="3" pos="205">
          <p15:clr>
            <a:srgbClr val="BFE643"/>
          </p15:clr>
        </p15:guide>
        <p15:guide id="4" pos="923">
          <p15:clr>
            <a:srgbClr val="BFE643"/>
          </p15:clr>
        </p15:guide>
        <p15:guide id="5" pos="977">
          <p15:clr>
            <a:srgbClr val="BFE643"/>
          </p15:clr>
        </p15:guide>
        <p15:guide id="6" pos="1695">
          <p15:clr>
            <a:srgbClr val="BFE643"/>
          </p15:clr>
        </p15:guide>
        <p15:guide id="7" pos="1749">
          <p15:clr>
            <a:srgbClr val="BFE643"/>
          </p15:clr>
        </p15:guide>
        <p15:guide id="8" pos="2467">
          <p15:clr>
            <a:srgbClr val="BFE643"/>
          </p15:clr>
        </p15:guide>
        <p15:guide id="9" pos="2521">
          <p15:clr>
            <a:srgbClr val="BFE643"/>
          </p15:clr>
        </p15:guide>
        <p15:guide id="10" pos="3239">
          <p15:clr>
            <a:srgbClr val="BFE643"/>
          </p15:clr>
        </p15:guide>
        <p15:guide id="11" pos="3293">
          <p15:clr>
            <a:srgbClr val="BFE643"/>
          </p15:clr>
        </p15:guide>
        <p15:guide id="12" pos="4011">
          <p15:clr>
            <a:srgbClr val="BFE643"/>
          </p15:clr>
        </p15:guide>
        <p15:guide id="13" pos="4065">
          <p15:clr>
            <a:srgbClr val="BFE643"/>
          </p15:clr>
        </p15:guide>
        <p15:guide id="14" pos="4783">
          <p15:clr>
            <a:srgbClr val="BFE643"/>
          </p15:clr>
        </p15:guide>
        <p15:guide id="15" pos="4837">
          <p15:clr>
            <a:srgbClr val="BFE643"/>
          </p15:clr>
        </p15:guide>
        <p15:guide id="16" pos="5555">
          <p15:clr>
            <a:srgbClr val="BFE643"/>
          </p15:clr>
        </p15:guide>
        <p15:guide id="17" orient="horz">
          <p15:clr>
            <a:srgbClr val="BFE643"/>
          </p15:clr>
        </p15:guide>
        <p15:guide id="18" orient="horz" pos="3240">
          <p15:clr>
            <a:srgbClr val="BFE643"/>
          </p15:clr>
        </p15:guide>
        <p15:guide id="19" orient="horz" pos="205">
          <p15:clr>
            <a:srgbClr val="BFE643"/>
          </p15:clr>
        </p15:guide>
        <p15:guide id="20" orient="horz" pos="439">
          <p15:clr>
            <a:srgbClr val="BFE643"/>
          </p15:clr>
        </p15:guide>
        <p15:guide id="21" orient="horz" pos="493">
          <p15:clr>
            <a:srgbClr val="BFE643"/>
          </p15:clr>
        </p15:guide>
        <p15:guide id="22" orient="horz" pos="728">
          <p15:clr>
            <a:srgbClr val="BFE643"/>
          </p15:clr>
        </p15:guide>
        <p15:guide id="23" orient="horz" pos="782">
          <p15:clr>
            <a:srgbClr val="BFE643"/>
          </p15:clr>
        </p15:guide>
        <p15:guide id="24" orient="horz" pos="1016">
          <p15:clr>
            <a:srgbClr val="BFE643"/>
          </p15:clr>
        </p15:guide>
        <p15:guide id="25" orient="horz" pos="1070">
          <p15:clr>
            <a:srgbClr val="BFE643"/>
          </p15:clr>
        </p15:guide>
        <p15:guide id="26" orient="horz" pos="1305">
          <p15:clr>
            <a:srgbClr val="BFE643"/>
          </p15:clr>
        </p15:guide>
        <p15:guide id="27" orient="horz" pos="1359">
          <p15:clr>
            <a:srgbClr val="BFE643"/>
          </p15:clr>
        </p15:guide>
        <p15:guide id="28" orient="horz" pos="1593">
          <p15:clr>
            <a:srgbClr val="BFE643"/>
          </p15:clr>
        </p15:guide>
        <p15:guide id="29" orient="horz" pos="1647">
          <p15:clr>
            <a:srgbClr val="BFE643"/>
          </p15:clr>
        </p15:guide>
        <p15:guide id="30" orient="horz" pos="1881">
          <p15:clr>
            <a:srgbClr val="BFE643"/>
          </p15:clr>
        </p15:guide>
        <p15:guide id="31" orient="horz" pos="1935">
          <p15:clr>
            <a:srgbClr val="BFE643"/>
          </p15:clr>
        </p15:guide>
        <p15:guide id="32" orient="horz" pos="2169">
          <p15:clr>
            <a:srgbClr val="BFE643"/>
          </p15:clr>
        </p15:guide>
        <p15:guide id="33" orient="horz" pos="2223">
          <p15:clr>
            <a:srgbClr val="BFE643"/>
          </p15:clr>
        </p15:guide>
        <p15:guide id="34" orient="horz" pos="2458">
          <p15:clr>
            <a:srgbClr val="BFE643"/>
          </p15:clr>
        </p15:guide>
        <p15:guide id="35" orient="horz" pos="2512">
          <p15:clr>
            <a:srgbClr val="BFE643"/>
          </p15:clr>
        </p15:guide>
        <p15:guide id="36" orient="horz" pos="2746">
          <p15:clr>
            <a:srgbClr val="BFE643"/>
          </p15:clr>
        </p15:guide>
        <p15:guide id="37" orient="horz" pos="2800">
          <p15:clr>
            <a:srgbClr val="BFE643"/>
          </p15:clr>
        </p15:guide>
        <p15:guide id="38" orient="horz" pos="3035">
          <p15:clr>
            <a:srgbClr val="BFE6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xml"/><Relationship Id="rId1" Type="http://schemas.openxmlformats.org/officeDocument/2006/relationships/slideLayout" Target="../slideLayouts/slideLayout122.xml"/><Relationship Id="rId4" Type="http://schemas.openxmlformats.org/officeDocument/2006/relationships/image" Target="../media/image75.png"/></Relationships>
</file>

<file path=ppt/slides/_rels/slide1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10.xml"/><Relationship Id="rId1" Type="http://schemas.openxmlformats.org/officeDocument/2006/relationships/slideLayout" Target="../slideLayouts/slideLayout196.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11.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1.xml"/><Relationship Id="rId1" Type="http://schemas.openxmlformats.org/officeDocument/2006/relationships/slideLayout" Target="../slideLayouts/slideLayout145.xml"/><Relationship Id="rId4" Type="http://schemas.openxmlformats.org/officeDocument/2006/relationships/image" Target="../media/image8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7.xml"/></Relationships>
</file>

<file path=ppt/slides/_rels/slide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xml"/><Relationship Id="rId1" Type="http://schemas.openxmlformats.org/officeDocument/2006/relationships/slideLayout" Target="../slideLayouts/slideLayout113.xml"/></Relationships>
</file>

<file path=ppt/slides/_rels/slide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5.xml"/><Relationship Id="rId1" Type="http://schemas.openxmlformats.org/officeDocument/2006/relationships/slideLayout" Target="../slideLayouts/slideLayout41.xml"/><Relationship Id="rId4" Type="http://schemas.openxmlformats.org/officeDocument/2006/relationships/image" Target="../media/image78.png"/></Relationships>
</file>

<file path=ppt/slides/_rels/slide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6.xml"/><Relationship Id="rId1" Type="http://schemas.openxmlformats.org/officeDocument/2006/relationships/slideLayout" Target="../slideLayouts/slideLayout1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00"/>
        <p:cNvGrpSpPr/>
        <p:nvPr/>
      </p:nvGrpSpPr>
      <p:grpSpPr>
        <a:xfrm>
          <a:off x="0" y="0"/>
          <a:ext cx="0" cy="0"/>
          <a:chOff x="0" y="0"/>
          <a:chExt cx="0" cy="0"/>
        </a:xfrm>
      </p:grpSpPr>
      <p:sp>
        <p:nvSpPr>
          <p:cNvPr id="3101" name="Google Shape;3101;p217"/>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b" anchorCtr="0">
            <a:noAutofit/>
          </a:bodyPr>
          <a:lstStyle/>
          <a:p>
            <a:pPr marL="0" lvl="0" indent="0" algn="l" rtl="0">
              <a:lnSpc>
                <a:spcPct val="89000"/>
              </a:lnSpc>
              <a:spcBef>
                <a:spcPts val="0"/>
              </a:spcBef>
              <a:spcAft>
                <a:spcPts val="0"/>
              </a:spcAft>
              <a:buClr>
                <a:schemeClr val="dk1"/>
              </a:buClr>
              <a:buSzPts val="3862"/>
              <a:buFont typeface="Poppins"/>
              <a:buNone/>
            </a:pPr>
            <a:r>
              <a:rPr lang="en"/>
              <a:t>Client Name</a:t>
            </a:r>
            <a:endParaRPr sz="3862"/>
          </a:p>
        </p:txBody>
      </p:sp>
      <p:sp>
        <p:nvSpPr>
          <p:cNvPr id="3103" name="Google Shape;3103;p217"/>
          <p:cNvSpPr txBox="1">
            <a:spLocks noGrp="1"/>
          </p:cNvSpPr>
          <p:nvPr>
            <p:ph type="subTitle" idx="1"/>
          </p:nvPr>
        </p:nvSpPr>
        <p:spPr>
          <a:xfrm>
            <a:off x="645210" y="3607664"/>
            <a:ext cx="3927000" cy="264600"/>
          </a:xfrm>
          <a:prstGeom prst="rect">
            <a:avLst/>
          </a:prstGeom>
        </p:spPr>
        <p:txBody>
          <a:bodyPr spcFirstLastPara="1" wrap="square" lIns="34275" tIns="34275" rIns="34275" bIns="34275" anchor="t" anchorCtr="0">
            <a:noAutofit/>
          </a:bodyPr>
          <a:lstStyle/>
          <a:p>
            <a:pPr marL="0" lvl="0" indent="0" algn="l" rtl="0">
              <a:spcBef>
                <a:spcPts val="1350"/>
              </a:spcBef>
              <a:spcAft>
                <a:spcPts val="0"/>
              </a:spcAft>
              <a:buNone/>
            </a:pPr>
            <a:r>
              <a:rPr lang="en"/>
              <a:t>OPEN ENROLLMENT WEBINAR</a:t>
            </a:r>
            <a:endParaRPr sz="1462"/>
          </a:p>
        </p:txBody>
      </p:sp>
      <p:pic>
        <p:nvPicPr>
          <p:cNvPr id="9" name="Google Shape;3104;p217" title="AdobeStock_527210384.jpeg">
            <a:extLst>
              <a:ext uri="{FF2B5EF4-FFF2-40B4-BE49-F238E27FC236}">
                <a16:creationId xmlns:a16="http://schemas.microsoft.com/office/drawing/2014/main" id="{582A35B9-2BEC-4C62-B2AE-E49829EB734D}"/>
              </a:ext>
            </a:extLst>
          </p:cNvPr>
          <p:cNvPicPr preferRelativeResize="0">
            <a:picLocks/>
          </p:cNvPicPr>
          <p:nvPr/>
        </p:nvPicPr>
        <p:blipFill rotWithShape="1">
          <a:blip r:embed="rId3">
            <a:alphaModFix/>
          </a:blip>
          <a:srcRect l="16296" t="9338" r="29056"/>
          <a:stretch/>
        </p:blipFill>
        <p:spPr>
          <a:xfrm>
            <a:off x="4899403" y="439313"/>
            <a:ext cx="3857100" cy="4264800"/>
          </a:xfrm>
          <a:prstGeom prst="roundRect">
            <a:avLst>
              <a:gd name="adj" fmla="val 3450"/>
            </a:avLst>
          </a:prstGeom>
          <a:noFill/>
          <a:ln>
            <a:noFill/>
          </a:ln>
        </p:spPr>
      </p:pic>
      <p:pic>
        <p:nvPicPr>
          <p:cNvPr id="10" name="Google Shape;3105;p217" descr="A black and red rectangle with a black background&#10;&#10;AI-generated content may be incorrect.">
            <a:extLst>
              <a:ext uri="{FF2B5EF4-FFF2-40B4-BE49-F238E27FC236}">
                <a16:creationId xmlns:a16="http://schemas.microsoft.com/office/drawing/2014/main" id="{4835A1D0-F3A5-4D58-9A19-15D35A72B39B}"/>
              </a:ext>
            </a:extLst>
          </p:cNvPr>
          <p:cNvPicPr preferRelativeResize="0"/>
          <p:nvPr/>
        </p:nvPicPr>
        <p:blipFill rotWithShape="1">
          <a:blip r:embed="rId4">
            <a:alphaModFix/>
          </a:blip>
          <a:srcRect/>
          <a:stretch/>
        </p:blipFill>
        <p:spPr>
          <a:xfrm>
            <a:off x="4886916" y="422561"/>
            <a:ext cx="3890656" cy="4297817"/>
          </a:xfrm>
          <a:prstGeom prst="rect">
            <a:avLst/>
          </a:prstGeom>
          <a:noFill/>
          <a:ln>
            <a:noFill/>
          </a:ln>
        </p:spPr>
      </p:pic>
      <p:sp>
        <p:nvSpPr>
          <p:cNvPr id="11" name="Google Shape;3102;p217">
            <a:extLst>
              <a:ext uri="{FF2B5EF4-FFF2-40B4-BE49-F238E27FC236}">
                <a16:creationId xmlns:a16="http://schemas.microsoft.com/office/drawing/2014/main" id="{4BCDE8C0-6F66-4988-A84A-5E2F4997C154}"/>
              </a:ext>
            </a:extLst>
          </p:cNvPr>
          <p:cNvSpPr>
            <a:spLocks noGrp="1"/>
          </p:cNvSpPr>
          <p:nvPr>
            <p:ph type="pic" idx="2"/>
          </p:nvPr>
        </p:nvSpPr>
        <p:spPr>
          <a:xfrm>
            <a:off x="1991065" y="636560"/>
            <a:ext cx="1566000" cy="339600"/>
          </a:xfrm>
          <a:prstGeom prst="rect">
            <a:avLst/>
          </a:prstGeom>
          <a:solidFill>
            <a:schemeClr val="lt2">
              <a:alpha val="0"/>
            </a:schemeClr>
          </a:solidFill>
          <a:ln>
            <a:noFill/>
          </a:ln>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20"/>
        <p:cNvGrpSpPr/>
        <p:nvPr/>
      </p:nvGrpSpPr>
      <p:grpSpPr>
        <a:xfrm>
          <a:off x="0" y="0"/>
          <a:ext cx="0" cy="0"/>
          <a:chOff x="0" y="0"/>
          <a:chExt cx="0" cy="0"/>
        </a:xfrm>
      </p:grpSpPr>
      <p:grpSp>
        <p:nvGrpSpPr>
          <p:cNvPr id="3221" name="Google Shape;3221;p226"/>
          <p:cNvGrpSpPr/>
          <p:nvPr/>
        </p:nvGrpSpPr>
        <p:grpSpPr>
          <a:xfrm>
            <a:off x="2488569" y="905101"/>
            <a:ext cx="2057672" cy="4039572"/>
            <a:chOff x="5324425" y="621625"/>
            <a:chExt cx="2137175" cy="4195650"/>
          </a:xfrm>
        </p:grpSpPr>
        <p:sp>
          <p:nvSpPr>
            <p:cNvPr id="3222" name="Google Shape;3222;p226"/>
            <p:cNvSpPr/>
            <p:nvPr/>
          </p:nvSpPr>
          <p:spPr>
            <a:xfrm>
              <a:off x="5442250" y="756450"/>
              <a:ext cx="1900800" cy="3901800"/>
            </a:xfrm>
            <a:prstGeom prst="roundRect">
              <a:avLst>
                <a:gd name="adj" fmla="val 15113"/>
              </a:avLst>
            </a:prstGeom>
            <a:solidFill>
              <a:srgbClr val="E2F0F9">
                <a:alpha val="56080"/>
              </a:srgbClr>
            </a:solidFill>
            <a:ln>
              <a:noFill/>
            </a:ln>
            <a:effectLst>
              <a:outerShdw blurRad="82532" dist="256766" dir="1800000" algn="bl" rotWithShape="0">
                <a:schemeClr val="accent4">
                  <a:alpha val="90000"/>
                </a:schemeClr>
              </a:outerShdw>
            </a:effectLst>
          </p:spPr>
          <p:txBody>
            <a:bodyPr spcFirstLastPara="1" wrap="square" lIns="88025" tIns="88025" rIns="88025" bIns="88025" anchor="ctr" anchorCtr="0">
              <a:noAutofit/>
            </a:bodyPr>
            <a:lstStyle/>
            <a:p>
              <a:pPr marL="0" lvl="0" indent="0" algn="ctr" rtl="0">
                <a:spcBef>
                  <a:spcPts val="0"/>
                </a:spcBef>
                <a:spcAft>
                  <a:spcPts val="0"/>
                </a:spcAft>
                <a:buNone/>
              </a:pPr>
              <a:endParaRPr sz="1348">
                <a:latin typeface="Poppins Medium"/>
                <a:ea typeface="Poppins Medium"/>
                <a:cs typeface="Poppins Medium"/>
                <a:sym typeface="Poppins Medium"/>
              </a:endParaRPr>
            </a:p>
          </p:txBody>
        </p:sp>
        <p:grpSp>
          <p:nvGrpSpPr>
            <p:cNvPr id="3223" name="Google Shape;3223;p226"/>
            <p:cNvGrpSpPr/>
            <p:nvPr/>
          </p:nvGrpSpPr>
          <p:grpSpPr>
            <a:xfrm>
              <a:off x="5324425" y="621625"/>
              <a:ext cx="2137175" cy="4195650"/>
              <a:chOff x="5324425" y="621625"/>
              <a:chExt cx="2137175" cy="4195650"/>
            </a:xfrm>
          </p:grpSpPr>
          <p:pic>
            <p:nvPicPr>
              <p:cNvPr id="3224" name="Google Shape;3224;p226" title="AdobeStock_528312842.jpeg"/>
              <p:cNvPicPr preferRelativeResize="0"/>
              <p:nvPr/>
            </p:nvPicPr>
            <p:blipFill rotWithShape="1">
              <a:blip r:embed="rId3">
                <a:alphaModFix/>
              </a:blip>
              <a:srcRect l="36410" t="2775" r="36543" b="2832"/>
              <a:stretch/>
            </p:blipFill>
            <p:spPr>
              <a:xfrm>
                <a:off x="5324425" y="621625"/>
                <a:ext cx="2137175" cy="4195650"/>
              </a:xfrm>
              <a:prstGeom prst="rect">
                <a:avLst/>
              </a:prstGeom>
              <a:noFill/>
              <a:ln>
                <a:noFill/>
              </a:ln>
            </p:spPr>
          </p:pic>
          <p:grpSp>
            <p:nvGrpSpPr>
              <p:cNvPr id="3225" name="Google Shape;3225;p226"/>
              <p:cNvGrpSpPr/>
              <p:nvPr/>
            </p:nvGrpSpPr>
            <p:grpSpPr>
              <a:xfrm>
                <a:off x="5503750" y="763200"/>
                <a:ext cx="1791000" cy="3833325"/>
                <a:chOff x="5503750" y="763200"/>
                <a:chExt cx="1791000" cy="3833325"/>
              </a:xfrm>
            </p:grpSpPr>
            <p:pic>
              <p:nvPicPr>
                <p:cNvPr id="3226" name="Google Shape;3226;p226" title="IMG_7793.png"/>
                <p:cNvPicPr preferRelativeResize="0"/>
                <p:nvPr/>
              </p:nvPicPr>
              <p:blipFill rotWithShape="1">
                <a:blip r:embed="rId4">
                  <a:alphaModFix/>
                </a:blip>
                <a:srcRect l="-284" t="760" r="-1044" b="85389"/>
                <a:stretch/>
              </p:blipFill>
              <p:spPr>
                <a:xfrm>
                  <a:off x="5503750" y="763200"/>
                  <a:ext cx="1791000" cy="530700"/>
                </a:xfrm>
                <a:prstGeom prst="round2SameRect">
                  <a:avLst>
                    <a:gd name="adj1" fmla="val 50000"/>
                    <a:gd name="adj2" fmla="val 0"/>
                  </a:avLst>
                </a:prstGeom>
                <a:noFill/>
                <a:ln>
                  <a:noFill/>
                </a:ln>
              </p:spPr>
            </p:pic>
            <p:pic>
              <p:nvPicPr>
                <p:cNvPr id="3227" name="Google Shape;3227;p226" title="IMG_7793.png"/>
                <p:cNvPicPr preferRelativeResize="0"/>
                <p:nvPr/>
              </p:nvPicPr>
              <p:blipFill rotWithShape="1">
                <a:blip r:embed="rId4">
                  <a:alphaModFix/>
                </a:blip>
                <a:srcRect l="20" t="85524" b="1794"/>
                <a:stretch/>
              </p:blipFill>
              <p:spPr>
                <a:xfrm>
                  <a:off x="5504400" y="4099125"/>
                  <a:ext cx="1777200" cy="497400"/>
                </a:xfrm>
                <a:prstGeom prst="round2SameRect">
                  <a:avLst>
                    <a:gd name="adj1" fmla="val 0"/>
                    <a:gd name="adj2" fmla="val 50000"/>
                  </a:avLst>
                </a:prstGeom>
                <a:noFill/>
                <a:ln>
                  <a:noFill/>
                </a:ln>
              </p:spPr>
            </p:pic>
            <p:pic>
              <p:nvPicPr>
                <p:cNvPr id="3228" name="Google Shape;3228;p226" title="IMG_7796.png"/>
                <p:cNvPicPr preferRelativeResize="0"/>
                <p:nvPr/>
              </p:nvPicPr>
              <p:blipFill rotWithShape="1">
                <a:blip r:embed="rId5">
                  <a:alphaModFix/>
                </a:blip>
                <a:srcRect t="49754" b="17697"/>
                <a:stretch/>
              </p:blipFill>
              <p:spPr>
                <a:xfrm>
                  <a:off x="5504429" y="3040615"/>
                  <a:ext cx="1777217" cy="1253637"/>
                </a:xfrm>
                <a:prstGeom prst="rect">
                  <a:avLst/>
                </a:prstGeom>
                <a:noFill/>
                <a:ln>
                  <a:noFill/>
                </a:ln>
              </p:spPr>
            </p:pic>
            <p:pic>
              <p:nvPicPr>
                <p:cNvPr id="3229" name="Google Shape;3229;p226"/>
                <p:cNvPicPr preferRelativeResize="0"/>
                <p:nvPr/>
              </p:nvPicPr>
              <p:blipFill rotWithShape="1">
                <a:blip r:embed="rId6">
                  <a:alphaModFix/>
                </a:blip>
                <a:srcRect l="3285" t="62722" r="5732" b="31644"/>
                <a:stretch/>
              </p:blipFill>
              <p:spPr>
                <a:xfrm>
                  <a:off x="5562772" y="3763545"/>
                  <a:ext cx="1616980" cy="220306"/>
                </a:xfrm>
                <a:prstGeom prst="rect">
                  <a:avLst/>
                </a:prstGeom>
                <a:noFill/>
                <a:ln>
                  <a:noFill/>
                </a:ln>
              </p:spPr>
            </p:pic>
            <p:pic>
              <p:nvPicPr>
                <p:cNvPr id="3230" name="Google Shape;3230;p226"/>
                <p:cNvPicPr preferRelativeResize="0"/>
                <p:nvPr/>
              </p:nvPicPr>
              <p:blipFill rotWithShape="1">
                <a:blip r:embed="rId6">
                  <a:alphaModFix/>
                </a:blip>
                <a:srcRect b="55329"/>
                <a:stretch/>
              </p:blipFill>
              <p:spPr>
                <a:xfrm>
                  <a:off x="5504377" y="1293788"/>
                  <a:ext cx="1777215" cy="1746825"/>
                </a:xfrm>
                <a:prstGeom prst="rect">
                  <a:avLst/>
                </a:prstGeom>
                <a:noFill/>
                <a:ln>
                  <a:noFill/>
                </a:ln>
              </p:spPr>
            </p:pic>
            <p:sp>
              <p:nvSpPr>
                <p:cNvPr id="3231" name="Google Shape;3231;p226"/>
                <p:cNvSpPr/>
                <p:nvPr/>
              </p:nvSpPr>
              <p:spPr>
                <a:xfrm>
                  <a:off x="5864670" y="3763545"/>
                  <a:ext cx="1292400" cy="204000"/>
                </a:xfrm>
                <a:prstGeom prst="rect">
                  <a:avLst/>
                </a:prstGeom>
                <a:solidFill>
                  <a:schemeClr val="lt1"/>
                </a:solidFill>
                <a:ln w="9475" cap="flat" cmpd="sng">
                  <a:solidFill>
                    <a:schemeClr val="lt1"/>
                  </a:solidFill>
                  <a:prstDash val="solid"/>
                  <a:round/>
                  <a:headEnd type="none" w="sm" len="sm"/>
                  <a:tailEnd type="none" w="sm" len="sm"/>
                </a:ln>
              </p:spPr>
              <p:txBody>
                <a:bodyPr spcFirstLastPara="1" wrap="square" lIns="90750" tIns="90750" rIns="90750" bIns="90750" anchor="ctr" anchorCtr="0">
                  <a:noAutofit/>
                </a:bodyPr>
                <a:lstStyle/>
                <a:p>
                  <a:pPr marL="0" lvl="0" indent="0" algn="ctr" rtl="0">
                    <a:spcBef>
                      <a:spcPts val="0"/>
                    </a:spcBef>
                    <a:spcAft>
                      <a:spcPts val="0"/>
                    </a:spcAft>
                    <a:buNone/>
                  </a:pPr>
                  <a:endParaRPr sz="1389">
                    <a:latin typeface="Poppins Medium"/>
                    <a:ea typeface="Poppins Medium"/>
                    <a:cs typeface="Poppins Medium"/>
                    <a:sym typeface="Poppins Medium"/>
                  </a:endParaRPr>
                </a:p>
              </p:txBody>
            </p:sp>
            <p:sp>
              <p:nvSpPr>
                <p:cNvPr id="3232" name="Google Shape;3232;p226"/>
                <p:cNvSpPr txBox="1"/>
                <p:nvPr/>
              </p:nvSpPr>
              <p:spPr>
                <a:xfrm>
                  <a:off x="5785504" y="3717287"/>
                  <a:ext cx="1246200" cy="266700"/>
                </a:xfrm>
                <a:prstGeom prst="rect">
                  <a:avLst/>
                </a:prstGeom>
                <a:noFill/>
                <a:ln>
                  <a:noFill/>
                </a:ln>
              </p:spPr>
              <p:txBody>
                <a:bodyPr spcFirstLastPara="1" wrap="square" lIns="90750" tIns="90750" rIns="90750" bIns="90750" anchor="t" anchorCtr="0">
                  <a:noAutofit/>
                </a:bodyPr>
                <a:lstStyle/>
                <a:p>
                  <a:pPr marL="0" lvl="0" indent="0" algn="l" rtl="0">
                    <a:spcBef>
                      <a:spcPts val="0"/>
                    </a:spcBef>
                    <a:spcAft>
                      <a:spcPts val="0"/>
                    </a:spcAft>
                    <a:buNone/>
                  </a:pPr>
                  <a:r>
                    <a:rPr lang="en" sz="695">
                      <a:solidFill>
                        <a:srgbClr val="0880BC"/>
                      </a:solidFill>
                      <a:latin typeface="Inter Medium"/>
                      <a:ea typeface="Inter Medium"/>
                      <a:cs typeface="Inter Medium"/>
                      <a:sym typeface="Inter Medium"/>
                    </a:rPr>
                    <a:t>Scan Item for Eligibility</a:t>
                  </a:r>
                  <a:endParaRPr sz="695">
                    <a:solidFill>
                      <a:srgbClr val="0880BC"/>
                    </a:solidFill>
                    <a:latin typeface="Inter Medium"/>
                    <a:ea typeface="Inter Medium"/>
                    <a:cs typeface="Inter Medium"/>
                    <a:sym typeface="Inter Medium"/>
                  </a:endParaRPr>
                </a:p>
              </p:txBody>
            </p:sp>
            <p:pic>
              <p:nvPicPr>
                <p:cNvPr id="3233" name="Google Shape;3233;p226" title="IMG_7796.png"/>
                <p:cNvPicPr preferRelativeResize="0"/>
                <p:nvPr/>
              </p:nvPicPr>
              <p:blipFill rotWithShape="1">
                <a:blip r:embed="rId5">
                  <a:alphaModFix/>
                </a:blip>
                <a:srcRect t="68676" b="25604"/>
                <a:stretch/>
              </p:blipFill>
              <p:spPr>
                <a:xfrm>
                  <a:off x="5504429" y="4033667"/>
                  <a:ext cx="1777217" cy="220308"/>
                </a:xfrm>
                <a:prstGeom prst="rect">
                  <a:avLst/>
                </a:prstGeom>
                <a:noFill/>
                <a:ln>
                  <a:noFill/>
                </a:ln>
              </p:spPr>
            </p:pic>
            <p:sp>
              <p:nvSpPr>
                <p:cNvPr id="3234" name="Google Shape;3234;p226"/>
                <p:cNvSpPr/>
                <p:nvPr/>
              </p:nvSpPr>
              <p:spPr>
                <a:xfrm>
                  <a:off x="5599366" y="1562261"/>
                  <a:ext cx="1027200" cy="185400"/>
                </a:xfrm>
                <a:prstGeom prst="rect">
                  <a:avLst/>
                </a:prstGeom>
                <a:solidFill>
                  <a:schemeClr val="lt1"/>
                </a:solidFill>
                <a:ln w="9475" cap="flat" cmpd="sng">
                  <a:solidFill>
                    <a:schemeClr val="lt1"/>
                  </a:solidFill>
                  <a:prstDash val="solid"/>
                  <a:round/>
                  <a:headEnd type="none" w="sm" len="sm"/>
                  <a:tailEnd type="none" w="sm" len="sm"/>
                </a:ln>
              </p:spPr>
              <p:txBody>
                <a:bodyPr spcFirstLastPara="1" wrap="square" lIns="90750" tIns="90750" rIns="90750" bIns="90750" anchor="ctr" anchorCtr="0">
                  <a:noAutofit/>
                </a:bodyPr>
                <a:lstStyle/>
                <a:p>
                  <a:pPr marL="0" lvl="0" indent="0" algn="ctr" rtl="0">
                    <a:spcBef>
                      <a:spcPts val="0"/>
                    </a:spcBef>
                    <a:spcAft>
                      <a:spcPts val="0"/>
                    </a:spcAft>
                    <a:buNone/>
                  </a:pPr>
                  <a:endParaRPr sz="1389">
                    <a:latin typeface="Poppins Medium"/>
                    <a:ea typeface="Poppins Medium"/>
                    <a:cs typeface="Poppins Medium"/>
                    <a:sym typeface="Poppins Medium"/>
                  </a:endParaRPr>
                </a:p>
              </p:txBody>
            </p:sp>
            <p:sp>
              <p:nvSpPr>
                <p:cNvPr id="3235" name="Google Shape;3235;p226"/>
                <p:cNvSpPr txBox="1"/>
                <p:nvPr/>
              </p:nvSpPr>
              <p:spPr>
                <a:xfrm>
                  <a:off x="5504429" y="1442558"/>
                  <a:ext cx="1246200" cy="351600"/>
                </a:xfrm>
                <a:prstGeom prst="rect">
                  <a:avLst/>
                </a:prstGeom>
                <a:noFill/>
                <a:ln>
                  <a:noFill/>
                </a:ln>
              </p:spPr>
              <p:txBody>
                <a:bodyPr spcFirstLastPara="1" wrap="square" lIns="90750" tIns="90750" rIns="90750" bIns="90750" anchor="t" anchorCtr="0">
                  <a:noAutofit/>
                </a:bodyPr>
                <a:lstStyle/>
                <a:p>
                  <a:pPr marL="0" lvl="0" indent="0" algn="l" rtl="0">
                    <a:lnSpc>
                      <a:spcPct val="110000"/>
                    </a:lnSpc>
                    <a:spcBef>
                      <a:spcPts val="0"/>
                    </a:spcBef>
                    <a:spcAft>
                      <a:spcPts val="0"/>
                    </a:spcAft>
                    <a:buNone/>
                  </a:pPr>
                  <a:r>
                    <a:rPr lang="en" sz="645">
                      <a:solidFill>
                        <a:srgbClr val="121212"/>
                      </a:solidFill>
                      <a:latin typeface="Inter SemiBold"/>
                      <a:ea typeface="Inter SemiBold"/>
                      <a:cs typeface="Inter SemiBold"/>
                      <a:sym typeface="Inter SemiBold"/>
                    </a:rPr>
                    <a:t>01/01/2026-12/31/2026</a:t>
                  </a:r>
                  <a:endParaRPr sz="645">
                    <a:solidFill>
                      <a:srgbClr val="121212"/>
                    </a:solidFill>
                    <a:latin typeface="Inter SemiBold"/>
                    <a:ea typeface="Inter SemiBold"/>
                    <a:cs typeface="Inter SemiBold"/>
                    <a:sym typeface="Inter SemiBold"/>
                  </a:endParaRPr>
                </a:p>
                <a:p>
                  <a:pPr marL="0" lvl="0" indent="0" algn="l" rtl="0">
                    <a:lnSpc>
                      <a:spcPct val="110000"/>
                    </a:lnSpc>
                    <a:spcBef>
                      <a:spcPts val="0"/>
                    </a:spcBef>
                    <a:spcAft>
                      <a:spcPts val="0"/>
                    </a:spcAft>
                    <a:buNone/>
                  </a:pPr>
                  <a:r>
                    <a:rPr lang="en" sz="248">
                      <a:solidFill>
                        <a:srgbClr val="737373"/>
                      </a:solidFill>
                      <a:latin typeface="Inter Medium"/>
                      <a:ea typeface="Inter Medium"/>
                      <a:cs typeface="Inter Medium"/>
                      <a:sym typeface="Inter Medium"/>
                    </a:rPr>
                    <a:t> </a:t>
                  </a:r>
                  <a:r>
                    <a:rPr lang="en" sz="447">
                      <a:solidFill>
                        <a:srgbClr val="737373"/>
                      </a:solidFill>
                      <a:latin typeface="Inter Medium"/>
                      <a:ea typeface="Inter Medium"/>
                      <a:cs typeface="Inter Medium"/>
                      <a:sym typeface="Inter Medium"/>
                    </a:rPr>
                    <a:t>01/01/2026</a:t>
                  </a:r>
                  <a:r>
                    <a:rPr lang="en" sz="100">
                      <a:solidFill>
                        <a:srgbClr val="737373"/>
                      </a:solidFill>
                      <a:latin typeface="Inter Medium"/>
                      <a:ea typeface="Inter Medium"/>
                      <a:cs typeface="Inter Medium"/>
                      <a:sym typeface="Inter Medium"/>
                    </a:rPr>
                    <a:t> </a:t>
                  </a:r>
                  <a:r>
                    <a:rPr lang="en" sz="447">
                      <a:solidFill>
                        <a:srgbClr val="737373"/>
                      </a:solidFill>
                      <a:latin typeface="Inter Medium"/>
                      <a:ea typeface="Inter Medium"/>
                      <a:cs typeface="Inter Medium"/>
                      <a:sym typeface="Inter Medium"/>
                    </a:rPr>
                    <a:t>-</a:t>
                  </a:r>
                  <a:r>
                    <a:rPr lang="en" sz="100">
                      <a:solidFill>
                        <a:srgbClr val="737373"/>
                      </a:solidFill>
                      <a:latin typeface="Inter Medium"/>
                      <a:ea typeface="Inter Medium"/>
                      <a:cs typeface="Inter Medium"/>
                      <a:sym typeface="Inter Medium"/>
                    </a:rPr>
                    <a:t> </a:t>
                  </a:r>
                  <a:r>
                    <a:rPr lang="en" sz="447">
                      <a:solidFill>
                        <a:srgbClr val="737373"/>
                      </a:solidFill>
                      <a:latin typeface="Inter Medium"/>
                      <a:ea typeface="Inter Medium"/>
                      <a:cs typeface="Inter Medium"/>
                      <a:sym typeface="Inter Medium"/>
                    </a:rPr>
                    <a:t>12/31/2026</a:t>
                  </a:r>
                  <a:endParaRPr sz="447">
                    <a:solidFill>
                      <a:srgbClr val="737373"/>
                    </a:solidFill>
                    <a:latin typeface="Inter Medium"/>
                    <a:ea typeface="Inter Medium"/>
                    <a:cs typeface="Inter Medium"/>
                    <a:sym typeface="Inter Medium"/>
                  </a:endParaRPr>
                </a:p>
              </p:txBody>
            </p:sp>
            <p:pic>
              <p:nvPicPr>
                <p:cNvPr id="3236" name="Google Shape;3236;p226" title="IMG_7795.png"/>
                <p:cNvPicPr preferRelativeResize="0"/>
                <p:nvPr/>
              </p:nvPicPr>
              <p:blipFill rotWithShape="1">
                <a:blip r:embed="rId7">
                  <a:alphaModFix/>
                </a:blip>
                <a:srcRect t="8047" b="82328"/>
                <a:stretch/>
              </p:blipFill>
              <p:spPr>
                <a:xfrm>
                  <a:off x="5513250" y="915225"/>
                  <a:ext cx="1777200" cy="370200"/>
                </a:xfrm>
                <a:prstGeom prst="round2SameRect">
                  <a:avLst>
                    <a:gd name="adj1" fmla="val 32111"/>
                    <a:gd name="adj2" fmla="val 0"/>
                  </a:avLst>
                </a:prstGeom>
                <a:noFill/>
                <a:ln>
                  <a:noFill/>
                </a:ln>
              </p:spPr>
            </p:pic>
            <p:pic>
              <p:nvPicPr>
                <p:cNvPr id="3237" name="Google Shape;3237;p226" title="IMG_7795.png"/>
                <p:cNvPicPr preferRelativeResize="0"/>
                <p:nvPr/>
              </p:nvPicPr>
              <p:blipFill rotWithShape="1">
                <a:blip r:embed="rId7">
                  <a:alphaModFix/>
                </a:blip>
                <a:srcRect l="90" t="20240" r="120" b="75643"/>
                <a:stretch/>
              </p:blipFill>
              <p:spPr>
                <a:xfrm>
                  <a:off x="5504425" y="1276500"/>
                  <a:ext cx="1777226" cy="158899"/>
                </a:xfrm>
                <a:prstGeom prst="rect">
                  <a:avLst/>
                </a:prstGeom>
                <a:noFill/>
                <a:ln>
                  <a:noFill/>
                </a:ln>
              </p:spPr>
            </p:pic>
          </p:grpSp>
        </p:grpSp>
      </p:grpSp>
      <p:sp>
        <p:nvSpPr>
          <p:cNvPr id="3238" name="Google Shape;3238;p226"/>
          <p:cNvSpPr txBox="1">
            <a:spLocks noGrp="1"/>
          </p:cNvSpPr>
          <p:nvPr>
            <p:ph type="title"/>
          </p:nvPr>
        </p:nvSpPr>
        <p:spPr>
          <a:xfrm>
            <a:off x="314700" y="336525"/>
            <a:ext cx="5018100" cy="478200"/>
          </a:xfrm>
          <a:prstGeom prst="rect">
            <a:avLst/>
          </a:prstGeom>
          <a:noFill/>
          <a:ln>
            <a:noFill/>
          </a:ln>
        </p:spPr>
        <p:txBody>
          <a:bodyPr spcFirstLastPara="1" wrap="square" lIns="0" tIns="0" rIns="0" bIns="0" anchor="t" anchorCtr="0">
            <a:noAutofit/>
          </a:bodyPr>
          <a:lstStyle/>
          <a:p>
            <a:pPr marL="0" lvl="0" indent="0" algn="l" rtl="0">
              <a:lnSpc>
                <a:spcPct val="101000"/>
              </a:lnSpc>
              <a:spcBef>
                <a:spcPts val="0"/>
              </a:spcBef>
              <a:spcAft>
                <a:spcPts val="0"/>
              </a:spcAft>
              <a:buClr>
                <a:schemeClr val="dk1"/>
              </a:buClr>
              <a:buSzPts val="2550"/>
              <a:buFont typeface="Poppins SemiBold"/>
              <a:buNone/>
            </a:pPr>
            <a:r>
              <a:rPr lang="en"/>
              <a:t>With our mobile app you can</a:t>
            </a:r>
            <a:endParaRPr sz="2550"/>
          </a:p>
        </p:txBody>
      </p:sp>
      <p:cxnSp>
        <p:nvCxnSpPr>
          <p:cNvPr id="3239" name="Google Shape;3239;p226"/>
          <p:cNvCxnSpPr/>
          <p:nvPr/>
        </p:nvCxnSpPr>
        <p:spPr>
          <a:xfrm>
            <a:off x="2260210" y="1935569"/>
            <a:ext cx="507900" cy="437100"/>
          </a:xfrm>
          <a:prstGeom prst="bentConnector3">
            <a:avLst>
              <a:gd name="adj1" fmla="val 50000"/>
            </a:avLst>
          </a:prstGeom>
          <a:noFill/>
          <a:ln w="18350" cap="flat" cmpd="sng">
            <a:solidFill>
              <a:schemeClr val="dk1"/>
            </a:solidFill>
            <a:prstDash val="dot"/>
            <a:round/>
            <a:headEnd type="none" w="sm" len="sm"/>
            <a:tailEnd type="triangle" w="med" len="med"/>
          </a:ln>
        </p:spPr>
      </p:cxnSp>
      <p:sp>
        <p:nvSpPr>
          <p:cNvPr id="3240" name="Google Shape;3240;p226"/>
          <p:cNvSpPr/>
          <p:nvPr/>
        </p:nvSpPr>
        <p:spPr>
          <a:xfrm>
            <a:off x="460679" y="1647872"/>
            <a:ext cx="1913100" cy="5637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Get instant notifications</a:t>
            </a:r>
            <a:r>
              <a:rPr lang="en" sz="770" b="1" i="0" u="none" strike="noStrike" cap="none">
                <a:solidFill>
                  <a:schemeClr val="dk1"/>
                </a:solidFill>
                <a:latin typeface="Poppins"/>
                <a:ea typeface="Poppins"/>
                <a:cs typeface="Poppins"/>
                <a:sym typeface="Poppins"/>
              </a:rPr>
              <a:t> </a:t>
            </a:r>
            <a:r>
              <a:rPr lang="en" sz="770" i="0" u="none" strike="noStrike" cap="none">
                <a:solidFill>
                  <a:schemeClr val="dk1"/>
                </a:solidFill>
                <a:latin typeface="Poppins Medium"/>
                <a:ea typeface="Poppins Medium"/>
                <a:cs typeface="Poppins Medium"/>
                <a:sym typeface="Poppins Medium"/>
              </a:rPr>
              <a:t>on the status of your claims.</a:t>
            </a:r>
            <a:endParaRPr sz="770" i="0" u="none" strike="noStrike" cap="none">
              <a:solidFill>
                <a:schemeClr val="dk1"/>
              </a:solidFill>
              <a:latin typeface="Poppins Medium"/>
              <a:ea typeface="Poppins Medium"/>
              <a:cs typeface="Poppins Medium"/>
              <a:sym typeface="Poppins Medium"/>
            </a:endParaRPr>
          </a:p>
        </p:txBody>
      </p:sp>
      <p:cxnSp>
        <p:nvCxnSpPr>
          <p:cNvPr id="3241" name="Google Shape;3241;p226"/>
          <p:cNvCxnSpPr/>
          <p:nvPr/>
        </p:nvCxnSpPr>
        <p:spPr>
          <a:xfrm>
            <a:off x="2068429" y="2794976"/>
            <a:ext cx="699900" cy="593700"/>
          </a:xfrm>
          <a:prstGeom prst="bentConnector3">
            <a:avLst>
              <a:gd name="adj1" fmla="val 50005"/>
            </a:avLst>
          </a:prstGeom>
          <a:noFill/>
          <a:ln w="18350" cap="flat" cmpd="sng">
            <a:solidFill>
              <a:schemeClr val="dk1"/>
            </a:solidFill>
            <a:prstDash val="dot"/>
            <a:round/>
            <a:headEnd type="none" w="sm" len="sm"/>
            <a:tailEnd type="triangle" w="med" len="med"/>
          </a:ln>
        </p:spPr>
      </p:cxnSp>
      <p:sp>
        <p:nvSpPr>
          <p:cNvPr id="3242" name="Google Shape;3242;p226"/>
          <p:cNvSpPr/>
          <p:nvPr/>
        </p:nvSpPr>
        <p:spPr>
          <a:xfrm>
            <a:off x="452015" y="2499690"/>
            <a:ext cx="1921800" cy="7185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File a claim and upload documentation</a:t>
            </a:r>
            <a:r>
              <a:rPr lang="en" sz="770" b="1" i="0" u="none" strike="noStrike" cap="none">
                <a:solidFill>
                  <a:schemeClr val="dk1"/>
                </a:solidFill>
                <a:latin typeface="Poppins"/>
                <a:ea typeface="Poppins"/>
                <a:cs typeface="Poppins"/>
                <a:sym typeface="Poppins"/>
              </a:rPr>
              <a:t> </a:t>
            </a:r>
            <a:r>
              <a:rPr lang="en" sz="770" i="0" u="none" strike="noStrike" cap="none">
                <a:solidFill>
                  <a:schemeClr val="dk1"/>
                </a:solidFill>
                <a:latin typeface="Poppins Medium"/>
                <a:ea typeface="Poppins Medium"/>
                <a:cs typeface="Poppins Medium"/>
                <a:sym typeface="Poppins Medium"/>
              </a:rPr>
              <a:t>in seconds using your phone’s camera.</a:t>
            </a:r>
            <a:endParaRPr sz="770" i="0" u="none" strike="noStrike" cap="none">
              <a:solidFill>
                <a:schemeClr val="dk1"/>
              </a:solidFill>
              <a:latin typeface="Poppins Medium"/>
              <a:ea typeface="Poppins Medium"/>
              <a:cs typeface="Poppins Medium"/>
              <a:sym typeface="Poppins Medium"/>
            </a:endParaRPr>
          </a:p>
        </p:txBody>
      </p:sp>
      <p:cxnSp>
        <p:nvCxnSpPr>
          <p:cNvPr id="3243" name="Google Shape;3243;p226"/>
          <p:cNvCxnSpPr/>
          <p:nvPr/>
        </p:nvCxnSpPr>
        <p:spPr>
          <a:xfrm>
            <a:off x="2260210" y="3633701"/>
            <a:ext cx="507900" cy="437100"/>
          </a:xfrm>
          <a:prstGeom prst="bentConnector3">
            <a:avLst>
              <a:gd name="adj1" fmla="val 50000"/>
            </a:avLst>
          </a:prstGeom>
          <a:noFill/>
          <a:ln w="18350" cap="flat" cmpd="sng">
            <a:solidFill>
              <a:schemeClr val="dk1"/>
            </a:solidFill>
            <a:prstDash val="dot"/>
            <a:round/>
            <a:headEnd type="none" w="sm" len="sm"/>
            <a:tailEnd type="triangle" w="med" len="med"/>
          </a:ln>
        </p:spPr>
      </p:cxnSp>
      <p:sp>
        <p:nvSpPr>
          <p:cNvPr id="3244" name="Google Shape;3244;p226"/>
          <p:cNvSpPr/>
          <p:nvPr/>
        </p:nvSpPr>
        <p:spPr>
          <a:xfrm>
            <a:off x="454325" y="3452558"/>
            <a:ext cx="1919700" cy="7185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Scan an item’s barcode</a:t>
            </a:r>
            <a:r>
              <a:rPr lang="en" sz="770" b="1" i="0" u="none" strike="noStrike" cap="none">
                <a:solidFill>
                  <a:schemeClr val="dk1"/>
                </a:solidFill>
                <a:latin typeface="Poppins"/>
                <a:ea typeface="Poppins"/>
                <a:cs typeface="Poppins"/>
                <a:sym typeface="Poppins"/>
              </a:rPr>
              <a:t> </a:t>
            </a:r>
            <a:r>
              <a:rPr lang="en" sz="770" i="0" u="none" strike="noStrike" cap="none">
                <a:solidFill>
                  <a:schemeClr val="dk1"/>
                </a:solidFill>
                <a:latin typeface="Poppins Medium"/>
                <a:ea typeface="Poppins Medium"/>
                <a:cs typeface="Poppins Medium"/>
                <a:sym typeface="Poppins Medium"/>
              </a:rPr>
              <a:t>with your phone’s camera to determine if it is an </a:t>
            </a:r>
            <a:r>
              <a:rPr lang="en" sz="770" b="1" i="0" u="none" strike="noStrike" cap="none">
                <a:solidFill>
                  <a:schemeClr val="dk2"/>
                </a:solidFill>
                <a:latin typeface="Poppins"/>
                <a:ea typeface="Poppins"/>
                <a:cs typeface="Poppins"/>
                <a:sym typeface="Poppins"/>
              </a:rPr>
              <a:t>IRS code 213(</a:t>
            </a:r>
            <a:r>
              <a:rPr lang="en" sz="770" b="1">
                <a:solidFill>
                  <a:schemeClr val="dk2"/>
                </a:solidFill>
                <a:latin typeface="Poppins"/>
                <a:ea typeface="Poppins"/>
                <a:cs typeface="Poppins"/>
                <a:sym typeface="Poppins"/>
              </a:rPr>
              <a:t>d</a:t>
            </a:r>
            <a:r>
              <a:rPr lang="en" sz="770" b="1" i="0" u="none" strike="noStrike" cap="none">
                <a:solidFill>
                  <a:schemeClr val="dk2"/>
                </a:solidFill>
                <a:latin typeface="Poppins"/>
                <a:ea typeface="Poppins"/>
                <a:cs typeface="Poppins"/>
                <a:sym typeface="Poppins"/>
              </a:rPr>
              <a:t>) eligible expense. </a:t>
            </a:r>
            <a:endParaRPr sz="770" b="1" i="0" u="none" strike="noStrike" cap="none">
              <a:solidFill>
                <a:schemeClr val="dk2"/>
              </a:solidFill>
              <a:latin typeface="Poppins"/>
              <a:ea typeface="Poppins"/>
              <a:cs typeface="Poppins"/>
              <a:sym typeface="Poppins"/>
            </a:endParaRPr>
          </a:p>
        </p:txBody>
      </p:sp>
      <p:cxnSp>
        <p:nvCxnSpPr>
          <p:cNvPr id="3245" name="Google Shape;3245;p226"/>
          <p:cNvCxnSpPr/>
          <p:nvPr/>
        </p:nvCxnSpPr>
        <p:spPr>
          <a:xfrm flipH="1">
            <a:off x="4259940" y="1240708"/>
            <a:ext cx="711000" cy="624000"/>
          </a:xfrm>
          <a:prstGeom prst="bentConnector3">
            <a:avLst>
              <a:gd name="adj1" fmla="val 45203"/>
            </a:avLst>
          </a:prstGeom>
          <a:noFill/>
          <a:ln w="18350" cap="flat" cmpd="sng">
            <a:solidFill>
              <a:schemeClr val="dk1"/>
            </a:solidFill>
            <a:prstDash val="dot"/>
            <a:round/>
            <a:headEnd type="none" w="sm" len="sm"/>
            <a:tailEnd type="triangle" w="med" len="med"/>
          </a:ln>
        </p:spPr>
      </p:cxnSp>
      <p:sp>
        <p:nvSpPr>
          <p:cNvPr id="3246" name="Google Shape;3246;p226"/>
          <p:cNvSpPr/>
          <p:nvPr/>
        </p:nvSpPr>
        <p:spPr>
          <a:xfrm>
            <a:off x="4765434" y="993470"/>
            <a:ext cx="1824000" cy="4605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Check </a:t>
            </a:r>
            <a:r>
              <a:rPr lang="en" sz="770" i="0" u="none" strike="noStrike" cap="none">
                <a:solidFill>
                  <a:schemeClr val="dk1"/>
                </a:solidFill>
                <a:latin typeface="Poppins Medium"/>
                <a:ea typeface="Poppins Medium"/>
                <a:cs typeface="Poppins Medium"/>
                <a:sym typeface="Poppins Medium"/>
              </a:rPr>
              <a:t>your balance and </a:t>
            </a:r>
            <a:r>
              <a:rPr lang="en" sz="770" b="1" i="0" u="none" strike="noStrike" cap="none">
                <a:solidFill>
                  <a:schemeClr val="dk2"/>
                </a:solidFill>
                <a:latin typeface="Poppins"/>
                <a:ea typeface="Poppins"/>
                <a:cs typeface="Poppins"/>
                <a:sym typeface="Poppins"/>
              </a:rPr>
              <a:t>view </a:t>
            </a:r>
            <a:r>
              <a:rPr lang="en" sz="770" i="0" u="none" strike="noStrike" cap="none">
                <a:solidFill>
                  <a:schemeClr val="dk1"/>
                </a:solidFill>
                <a:latin typeface="Poppins Medium"/>
                <a:ea typeface="Poppins Medium"/>
                <a:cs typeface="Poppins Medium"/>
                <a:sym typeface="Poppins Medium"/>
              </a:rPr>
              <a:t>your activity.</a:t>
            </a:r>
            <a:endParaRPr sz="770" i="0" u="none" strike="noStrike" cap="none">
              <a:solidFill>
                <a:schemeClr val="dk1"/>
              </a:solidFill>
              <a:latin typeface="Poppins Medium"/>
              <a:ea typeface="Poppins Medium"/>
              <a:cs typeface="Poppins Medium"/>
              <a:sym typeface="Poppins Medium"/>
            </a:endParaRPr>
          </a:p>
        </p:txBody>
      </p:sp>
      <p:cxnSp>
        <p:nvCxnSpPr>
          <p:cNvPr id="3247" name="Google Shape;3247;p226"/>
          <p:cNvCxnSpPr/>
          <p:nvPr/>
        </p:nvCxnSpPr>
        <p:spPr>
          <a:xfrm>
            <a:off x="2163353" y="4638567"/>
            <a:ext cx="519300" cy="0"/>
          </a:xfrm>
          <a:prstGeom prst="straightConnector1">
            <a:avLst/>
          </a:prstGeom>
          <a:noFill/>
          <a:ln w="18750" cap="flat" cmpd="sng">
            <a:solidFill>
              <a:schemeClr val="dk1"/>
            </a:solidFill>
            <a:prstDash val="dot"/>
            <a:round/>
            <a:headEnd type="none" w="sm" len="sm"/>
            <a:tailEnd type="triangle" w="med" len="med"/>
          </a:ln>
        </p:spPr>
      </p:cxnSp>
      <p:sp>
        <p:nvSpPr>
          <p:cNvPr id="3248" name="Google Shape;3248;p226"/>
          <p:cNvSpPr/>
          <p:nvPr/>
        </p:nvSpPr>
        <p:spPr>
          <a:xfrm>
            <a:off x="454325" y="4423255"/>
            <a:ext cx="1919700" cy="3162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Report a card </a:t>
            </a:r>
            <a:r>
              <a:rPr lang="en" sz="770" i="0" u="none" strike="noStrike" cap="none">
                <a:solidFill>
                  <a:schemeClr val="dk1"/>
                </a:solidFill>
                <a:latin typeface="Poppins Medium"/>
                <a:ea typeface="Poppins Medium"/>
                <a:cs typeface="Poppins Medium"/>
                <a:sym typeface="Poppins Medium"/>
              </a:rPr>
              <a:t>as lost or stolen.</a:t>
            </a:r>
            <a:endParaRPr sz="770" i="0" u="none" strike="noStrike" cap="none">
              <a:solidFill>
                <a:schemeClr val="dk1"/>
              </a:solidFill>
              <a:latin typeface="Poppins Medium"/>
              <a:ea typeface="Poppins Medium"/>
              <a:cs typeface="Poppins Medium"/>
              <a:sym typeface="Poppins Medium"/>
            </a:endParaRPr>
          </a:p>
        </p:txBody>
      </p:sp>
      <p:cxnSp>
        <p:nvCxnSpPr>
          <p:cNvPr id="3249" name="Google Shape;3249;p226"/>
          <p:cNvCxnSpPr/>
          <p:nvPr/>
        </p:nvCxnSpPr>
        <p:spPr>
          <a:xfrm flipH="1">
            <a:off x="4259737" y="3993204"/>
            <a:ext cx="623400" cy="304800"/>
          </a:xfrm>
          <a:prstGeom prst="bentConnector3">
            <a:avLst>
              <a:gd name="adj1" fmla="val 41230"/>
            </a:avLst>
          </a:prstGeom>
          <a:noFill/>
          <a:ln w="18350" cap="flat" cmpd="sng">
            <a:solidFill>
              <a:schemeClr val="dk1"/>
            </a:solidFill>
            <a:prstDash val="dot"/>
            <a:round/>
            <a:headEnd type="none" w="sm" len="sm"/>
            <a:tailEnd type="triangle" w="med" len="med"/>
          </a:ln>
        </p:spPr>
      </p:cxnSp>
      <p:sp>
        <p:nvSpPr>
          <p:cNvPr id="3250" name="Google Shape;3250;p226"/>
          <p:cNvSpPr/>
          <p:nvPr/>
        </p:nvSpPr>
        <p:spPr>
          <a:xfrm>
            <a:off x="4739612" y="3835064"/>
            <a:ext cx="1824000" cy="3162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Reset login</a:t>
            </a:r>
            <a:r>
              <a:rPr lang="en" sz="770" i="0" u="none" strike="noStrike" cap="none">
                <a:solidFill>
                  <a:schemeClr val="dk1"/>
                </a:solidFill>
                <a:latin typeface="Poppins Medium"/>
                <a:ea typeface="Poppins Medium"/>
                <a:cs typeface="Poppins Medium"/>
                <a:sym typeface="Poppins Medium"/>
              </a:rPr>
              <a:t> credentials.</a:t>
            </a:r>
            <a:endParaRPr sz="770" i="0" u="none" strike="noStrike" cap="none">
              <a:solidFill>
                <a:schemeClr val="dk1"/>
              </a:solidFill>
              <a:latin typeface="Poppins Medium"/>
              <a:ea typeface="Poppins Medium"/>
              <a:cs typeface="Poppins Medium"/>
              <a:sym typeface="Poppins Medium"/>
            </a:endParaRPr>
          </a:p>
        </p:txBody>
      </p:sp>
      <p:cxnSp>
        <p:nvCxnSpPr>
          <p:cNvPr id="3251" name="Google Shape;3251;p226"/>
          <p:cNvCxnSpPr/>
          <p:nvPr/>
        </p:nvCxnSpPr>
        <p:spPr>
          <a:xfrm flipH="1">
            <a:off x="4260088" y="3238678"/>
            <a:ext cx="691500" cy="312300"/>
          </a:xfrm>
          <a:prstGeom prst="bentConnector3">
            <a:avLst>
              <a:gd name="adj1" fmla="val 50000"/>
            </a:avLst>
          </a:prstGeom>
          <a:noFill/>
          <a:ln w="18350" cap="flat" cmpd="sng">
            <a:solidFill>
              <a:schemeClr val="dk1"/>
            </a:solidFill>
            <a:prstDash val="dot"/>
            <a:round/>
            <a:headEnd type="none" w="sm" len="sm"/>
            <a:tailEnd type="triangle" w="med" len="med"/>
          </a:ln>
        </p:spPr>
      </p:cxnSp>
      <p:sp>
        <p:nvSpPr>
          <p:cNvPr id="3252" name="Google Shape;3252;p226"/>
          <p:cNvSpPr/>
          <p:nvPr/>
        </p:nvSpPr>
        <p:spPr>
          <a:xfrm>
            <a:off x="4739612" y="2879374"/>
            <a:ext cx="1849800" cy="7185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View current</a:t>
            </a:r>
            <a:r>
              <a:rPr lang="en" sz="770" i="0" u="none" strike="noStrike" cap="none">
                <a:solidFill>
                  <a:schemeClr val="dk2"/>
                </a:solidFill>
                <a:latin typeface="Poppins Medium"/>
                <a:ea typeface="Poppins Medium"/>
                <a:cs typeface="Poppins Medium"/>
                <a:sym typeface="Poppins Medium"/>
              </a:rPr>
              <a:t> </a:t>
            </a:r>
            <a:r>
              <a:rPr lang="en" sz="770" i="0" u="none" strike="noStrike" cap="none">
                <a:solidFill>
                  <a:schemeClr val="dk1"/>
                </a:solidFill>
                <a:latin typeface="Poppins Medium"/>
                <a:ea typeface="Poppins Medium"/>
                <a:cs typeface="Poppins Medium"/>
                <a:sym typeface="Poppins Medium"/>
              </a:rPr>
              <a:t>HSA investments balance, recent activity, and rate of return.</a:t>
            </a:r>
            <a:endParaRPr sz="770" i="0" u="none" strike="noStrike" cap="none">
              <a:solidFill>
                <a:schemeClr val="dk1"/>
              </a:solidFill>
              <a:latin typeface="Poppins Medium"/>
              <a:ea typeface="Poppins Medium"/>
              <a:cs typeface="Poppins Medium"/>
              <a:sym typeface="Poppins Medium"/>
            </a:endParaRPr>
          </a:p>
        </p:txBody>
      </p:sp>
      <p:cxnSp>
        <p:nvCxnSpPr>
          <p:cNvPr id="3253" name="Google Shape;3253;p226"/>
          <p:cNvCxnSpPr/>
          <p:nvPr/>
        </p:nvCxnSpPr>
        <p:spPr>
          <a:xfrm rot="10800000">
            <a:off x="4259930" y="2267752"/>
            <a:ext cx="959400" cy="0"/>
          </a:xfrm>
          <a:prstGeom prst="straightConnector1">
            <a:avLst/>
          </a:prstGeom>
          <a:noFill/>
          <a:ln w="18350" cap="flat" cmpd="sng">
            <a:solidFill>
              <a:schemeClr val="dk1"/>
            </a:solidFill>
            <a:prstDash val="dot"/>
            <a:round/>
            <a:headEnd type="none" w="sm" len="sm"/>
            <a:tailEnd type="triangle" w="med" len="med"/>
          </a:ln>
        </p:spPr>
      </p:cxnSp>
      <p:sp>
        <p:nvSpPr>
          <p:cNvPr id="3254" name="Google Shape;3254;p226"/>
          <p:cNvSpPr/>
          <p:nvPr/>
        </p:nvSpPr>
        <p:spPr>
          <a:xfrm>
            <a:off x="4739612" y="1806137"/>
            <a:ext cx="1849800" cy="7185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Easily move funds</a:t>
            </a:r>
            <a:r>
              <a:rPr lang="en" sz="770" i="0" u="none" strike="noStrike" cap="none">
                <a:solidFill>
                  <a:schemeClr val="accent2"/>
                </a:solidFill>
                <a:latin typeface="Poppins Medium"/>
                <a:ea typeface="Poppins Medium"/>
                <a:cs typeface="Poppins Medium"/>
                <a:sym typeface="Poppins Medium"/>
              </a:rPr>
              <a:t> </a:t>
            </a:r>
            <a:r>
              <a:rPr lang="en" sz="770" i="0" u="none" strike="noStrike" cap="none">
                <a:solidFill>
                  <a:schemeClr val="dk1"/>
                </a:solidFill>
                <a:latin typeface="Poppins Medium"/>
                <a:ea typeface="Poppins Medium"/>
                <a:cs typeface="Poppins Medium"/>
                <a:sym typeface="Poppins Medium"/>
              </a:rPr>
              <a:t>from your HSA into your bank account to cover eligible expenses.</a:t>
            </a:r>
            <a:endParaRPr sz="1348" i="0" u="none" strike="noStrike" cap="none">
              <a:solidFill>
                <a:schemeClr val="dk1"/>
              </a:solidFill>
              <a:latin typeface="Poppins Medium"/>
              <a:ea typeface="Poppins Medium"/>
              <a:cs typeface="Poppins Medium"/>
              <a:sym typeface="Poppins Medium"/>
            </a:endParaRPr>
          </a:p>
        </p:txBody>
      </p:sp>
      <p:cxnSp>
        <p:nvCxnSpPr>
          <p:cNvPr id="3255" name="Google Shape;3255;p226"/>
          <p:cNvCxnSpPr/>
          <p:nvPr/>
        </p:nvCxnSpPr>
        <p:spPr>
          <a:xfrm flipH="1">
            <a:off x="4259954" y="4435419"/>
            <a:ext cx="749400" cy="173400"/>
          </a:xfrm>
          <a:prstGeom prst="bentConnector3">
            <a:avLst>
              <a:gd name="adj1" fmla="val 47266"/>
            </a:avLst>
          </a:prstGeom>
          <a:noFill/>
          <a:ln w="18350" cap="flat" cmpd="sng">
            <a:solidFill>
              <a:schemeClr val="dk1"/>
            </a:solidFill>
            <a:prstDash val="dot"/>
            <a:round/>
            <a:headEnd type="none" w="sm" len="sm"/>
            <a:tailEnd type="triangle" w="med" len="med"/>
          </a:ln>
        </p:spPr>
      </p:cxnSp>
      <p:sp>
        <p:nvSpPr>
          <p:cNvPr id="3256" name="Google Shape;3256;p226"/>
          <p:cNvSpPr/>
          <p:nvPr/>
        </p:nvSpPr>
        <p:spPr>
          <a:xfrm>
            <a:off x="4739612" y="4280860"/>
            <a:ext cx="1824000" cy="3162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Login </a:t>
            </a:r>
            <a:r>
              <a:rPr lang="en" sz="770" i="0" u="none" strike="noStrike" cap="none">
                <a:solidFill>
                  <a:schemeClr val="dk1"/>
                </a:solidFill>
                <a:latin typeface="Poppins Medium"/>
                <a:ea typeface="Poppins Medium"/>
                <a:cs typeface="Poppins Medium"/>
                <a:sym typeface="Poppins Medium"/>
              </a:rPr>
              <a:t>with your Face ID.</a:t>
            </a:r>
            <a:endParaRPr sz="770" i="0" u="none" strike="noStrike" cap="none">
              <a:solidFill>
                <a:schemeClr val="dk1"/>
              </a:solidFill>
              <a:latin typeface="Poppins Medium"/>
              <a:ea typeface="Poppins Medium"/>
              <a:cs typeface="Poppins Medium"/>
              <a:sym typeface="Poppins Medium"/>
            </a:endParaRPr>
          </a:p>
        </p:txBody>
      </p:sp>
      <p:grpSp>
        <p:nvGrpSpPr>
          <p:cNvPr id="3257" name="Google Shape;3257;p226"/>
          <p:cNvGrpSpPr/>
          <p:nvPr/>
        </p:nvGrpSpPr>
        <p:grpSpPr>
          <a:xfrm>
            <a:off x="6857125" y="1375363"/>
            <a:ext cx="1655700" cy="2013300"/>
            <a:chOff x="6840225" y="905088"/>
            <a:chExt cx="1655700" cy="2013300"/>
          </a:xfrm>
        </p:grpSpPr>
        <p:sp>
          <p:nvSpPr>
            <p:cNvPr id="3258" name="Google Shape;3258;p226"/>
            <p:cNvSpPr/>
            <p:nvPr/>
          </p:nvSpPr>
          <p:spPr>
            <a:xfrm>
              <a:off x="6840225" y="905088"/>
              <a:ext cx="1655700" cy="2013300"/>
            </a:xfrm>
            <a:prstGeom prst="roundRect">
              <a:avLst>
                <a:gd name="adj" fmla="val 1515"/>
              </a:avLst>
            </a:prstGeom>
            <a:gradFill>
              <a:gsLst>
                <a:gs pos="0">
                  <a:srgbClr val="FF0000"/>
                </a:gs>
                <a:gs pos="24000">
                  <a:srgbClr val="C8102E"/>
                </a:gs>
                <a:gs pos="70000">
                  <a:srgbClr val="56004E"/>
                </a:gs>
                <a:gs pos="100000">
                  <a:srgbClr val="360058"/>
                </a:gs>
              </a:gsLst>
              <a:lin ang="18900732" scaled="0"/>
            </a:gradFill>
            <a:ln>
              <a:noFill/>
            </a:ln>
          </p:spPr>
          <p:txBody>
            <a:bodyPr spcFirstLastPara="1" wrap="square" lIns="34275" tIns="34275" rIns="34275" bIns="34275" anchor="ctr" anchorCtr="0">
              <a:noAutofit/>
            </a:bodyPr>
            <a:lstStyle/>
            <a:p>
              <a:pPr marL="0" lvl="0" indent="0" algn="ctr" rtl="0">
                <a:spcBef>
                  <a:spcPts val="0"/>
                </a:spcBef>
                <a:spcAft>
                  <a:spcPts val="0"/>
                </a:spcAft>
                <a:buNone/>
              </a:pPr>
              <a:r>
                <a:rPr lang="en" sz="525">
                  <a:latin typeface="Poppins Medium"/>
                  <a:ea typeface="Poppins Medium"/>
                  <a:cs typeface="Poppins Medium"/>
                  <a:sym typeface="Poppins Medium"/>
                </a:rPr>
                <a:t>          </a:t>
              </a:r>
              <a:endParaRPr sz="525">
                <a:latin typeface="Poppins Medium"/>
                <a:ea typeface="Poppins Medium"/>
                <a:cs typeface="Poppins Medium"/>
                <a:sym typeface="Poppins Medium"/>
              </a:endParaRPr>
            </a:p>
          </p:txBody>
        </p:sp>
        <p:grpSp>
          <p:nvGrpSpPr>
            <p:cNvPr id="3259" name="Google Shape;3259;p226"/>
            <p:cNvGrpSpPr/>
            <p:nvPr/>
          </p:nvGrpSpPr>
          <p:grpSpPr>
            <a:xfrm>
              <a:off x="6961003" y="1049168"/>
              <a:ext cx="1392300" cy="1797851"/>
              <a:chOff x="4519381" y="1551545"/>
              <a:chExt cx="1392300" cy="1797851"/>
            </a:xfrm>
          </p:grpSpPr>
          <p:sp>
            <p:nvSpPr>
              <p:cNvPr id="3260" name="Google Shape;3260;p226"/>
              <p:cNvSpPr txBox="1"/>
              <p:nvPr/>
            </p:nvSpPr>
            <p:spPr>
              <a:xfrm>
                <a:off x="4519381" y="2071996"/>
                <a:ext cx="1392300" cy="1277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i="0" u="none" strike="noStrike" cap="none">
                    <a:solidFill>
                      <a:schemeClr val="lt1"/>
                    </a:solidFill>
                    <a:latin typeface="Poppins Medium"/>
                    <a:ea typeface="Poppins Medium"/>
                    <a:cs typeface="Poppins Medium"/>
                    <a:sym typeface="Poppins Medium"/>
                  </a:rPr>
                  <a:t>Our mobile app uses secure encryption and won’t store pictures on your phone, keeping your documentation safe and secure. Login is protected by a four digit passcode of your choosing. You can also log in with your thumbprint on Apple devices.</a:t>
                </a:r>
                <a:endParaRPr sz="700" i="0" u="none" strike="noStrike" cap="none">
                  <a:solidFill>
                    <a:srgbClr val="000000"/>
                  </a:solidFill>
                  <a:latin typeface="Poppins Medium"/>
                  <a:ea typeface="Poppins Medium"/>
                  <a:cs typeface="Poppins Medium"/>
                  <a:sym typeface="Poppins Medium"/>
                </a:endParaRPr>
              </a:p>
            </p:txBody>
          </p:sp>
          <p:sp>
            <p:nvSpPr>
              <p:cNvPr id="3261" name="Google Shape;3261;p226"/>
              <p:cNvSpPr txBox="1"/>
              <p:nvPr/>
            </p:nvSpPr>
            <p:spPr>
              <a:xfrm>
                <a:off x="4519381" y="1551545"/>
                <a:ext cx="13923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chemeClr val="lt1"/>
                    </a:solidFill>
                    <a:latin typeface="Poppins"/>
                    <a:ea typeface="Poppins"/>
                    <a:cs typeface="Poppins"/>
                    <a:sym typeface="Poppins"/>
                  </a:rPr>
                  <a:t>Security on the go</a:t>
                </a:r>
                <a:endParaRPr sz="1400" b="1" i="0" u="none" strike="noStrike" cap="none">
                  <a:solidFill>
                    <a:srgbClr val="000000"/>
                  </a:solidFill>
                  <a:latin typeface="Poppins"/>
                  <a:ea typeface="Poppins"/>
                  <a:cs typeface="Poppins"/>
                  <a:sym typeface="Poppins"/>
                </a:endParaRPr>
              </a:p>
            </p:txBody>
          </p:sp>
          <p:grpSp>
            <p:nvGrpSpPr>
              <p:cNvPr id="3262" name="Google Shape;3262;p226"/>
              <p:cNvGrpSpPr/>
              <p:nvPr/>
            </p:nvGrpSpPr>
            <p:grpSpPr>
              <a:xfrm>
                <a:off x="4629503" y="1797164"/>
                <a:ext cx="149353" cy="230834"/>
                <a:chOff x="3159850" y="1430950"/>
                <a:chExt cx="59075" cy="91300"/>
              </a:xfrm>
            </p:grpSpPr>
            <p:sp>
              <p:nvSpPr>
                <p:cNvPr id="3263" name="Google Shape;3263;p226"/>
                <p:cNvSpPr/>
                <p:nvPr/>
              </p:nvSpPr>
              <p:spPr>
                <a:xfrm>
                  <a:off x="3159850" y="1463200"/>
                  <a:ext cx="59075" cy="59050"/>
                </a:xfrm>
                <a:custGeom>
                  <a:avLst/>
                  <a:gdLst/>
                  <a:ahLst/>
                  <a:cxnLst/>
                  <a:rect l="l" t="t" r="r" b="b"/>
                  <a:pathLst>
                    <a:path w="2363" h="2362" extrusionOk="0">
                      <a:moveTo>
                        <a:pt x="2161" y="201"/>
                      </a:moveTo>
                      <a:lnTo>
                        <a:pt x="2161" y="2161"/>
                      </a:lnTo>
                      <a:lnTo>
                        <a:pt x="202" y="2161"/>
                      </a:lnTo>
                      <a:lnTo>
                        <a:pt x="202" y="201"/>
                      </a:lnTo>
                      <a:close/>
                      <a:moveTo>
                        <a:pt x="51" y="0"/>
                      </a:moveTo>
                      <a:lnTo>
                        <a:pt x="17" y="17"/>
                      </a:lnTo>
                      <a:lnTo>
                        <a:pt x="1" y="50"/>
                      </a:lnTo>
                      <a:lnTo>
                        <a:pt x="1" y="101"/>
                      </a:lnTo>
                      <a:lnTo>
                        <a:pt x="1" y="2261"/>
                      </a:lnTo>
                      <a:lnTo>
                        <a:pt x="1" y="2295"/>
                      </a:lnTo>
                      <a:lnTo>
                        <a:pt x="17" y="2328"/>
                      </a:lnTo>
                      <a:lnTo>
                        <a:pt x="51" y="2362"/>
                      </a:lnTo>
                      <a:lnTo>
                        <a:pt x="2312" y="2362"/>
                      </a:lnTo>
                      <a:lnTo>
                        <a:pt x="2329" y="2328"/>
                      </a:lnTo>
                      <a:lnTo>
                        <a:pt x="2362" y="2295"/>
                      </a:lnTo>
                      <a:lnTo>
                        <a:pt x="2362" y="2261"/>
                      </a:lnTo>
                      <a:lnTo>
                        <a:pt x="2362" y="101"/>
                      </a:lnTo>
                      <a:lnTo>
                        <a:pt x="2362" y="50"/>
                      </a:lnTo>
                      <a:lnTo>
                        <a:pt x="2329" y="17"/>
                      </a:lnTo>
                      <a:lnTo>
                        <a:pt x="231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4" name="Google Shape;3264;p226"/>
                <p:cNvSpPr/>
                <p:nvPr/>
              </p:nvSpPr>
              <p:spPr>
                <a:xfrm>
                  <a:off x="3166975" y="1430950"/>
                  <a:ext cx="44825" cy="37300"/>
                </a:xfrm>
                <a:custGeom>
                  <a:avLst/>
                  <a:gdLst/>
                  <a:ahLst/>
                  <a:cxnLst/>
                  <a:rect l="l" t="t" r="r" b="b"/>
                  <a:pathLst>
                    <a:path w="1793" h="1492" extrusionOk="0">
                      <a:moveTo>
                        <a:pt x="888" y="0"/>
                      </a:moveTo>
                      <a:lnTo>
                        <a:pt x="721" y="17"/>
                      </a:lnTo>
                      <a:lnTo>
                        <a:pt x="553" y="67"/>
                      </a:lnTo>
                      <a:lnTo>
                        <a:pt x="402" y="151"/>
                      </a:lnTo>
                      <a:lnTo>
                        <a:pt x="268" y="252"/>
                      </a:lnTo>
                      <a:lnTo>
                        <a:pt x="151" y="386"/>
                      </a:lnTo>
                      <a:lnTo>
                        <a:pt x="67" y="536"/>
                      </a:lnTo>
                      <a:lnTo>
                        <a:pt x="17" y="704"/>
                      </a:lnTo>
                      <a:lnTo>
                        <a:pt x="0" y="888"/>
                      </a:lnTo>
                      <a:lnTo>
                        <a:pt x="0" y="1391"/>
                      </a:lnTo>
                      <a:lnTo>
                        <a:pt x="17" y="1424"/>
                      </a:lnTo>
                      <a:lnTo>
                        <a:pt x="34" y="1458"/>
                      </a:lnTo>
                      <a:lnTo>
                        <a:pt x="67" y="1474"/>
                      </a:lnTo>
                      <a:lnTo>
                        <a:pt x="101" y="1491"/>
                      </a:lnTo>
                      <a:lnTo>
                        <a:pt x="134" y="1474"/>
                      </a:lnTo>
                      <a:lnTo>
                        <a:pt x="168" y="1458"/>
                      </a:lnTo>
                      <a:lnTo>
                        <a:pt x="201" y="1424"/>
                      </a:lnTo>
                      <a:lnTo>
                        <a:pt x="201" y="1391"/>
                      </a:lnTo>
                      <a:lnTo>
                        <a:pt x="201" y="888"/>
                      </a:lnTo>
                      <a:lnTo>
                        <a:pt x="218" y="754"/>
                      </a:lnTo>
                      <a:lnTo>
                        <a:pt x="252" y="620"/>
                      </a:lnTo>
                      <a:lnTo>
                        <a:pt x="319" y="503"/>
                      </a:lnTo>
                      <a:lnTo>
                        <a:pt x="402" y="402"/>
                      </a:lnTo>
                      <a:lnTo>
                        <a:pt x="503" y="319"/>
                      </a:lnTo>
                      <a:lnTo>
                        <a:pt x="620" y="252"/>
                      </a:lnTo>
                      <a:lnTo>
                        <a:pt x="754" y="201"/>
                      </a:lnTo>
                      <a:lnTo>
                        <a:pt x="1039" y="201"/>
                      </a:lnTo>
                      <a:lnTo>
                        <a:pt x="1173" y="252"/>
                      </a:lnTo>
                      <a:lnTo>
                        <a:pt x="1290" y="319"/>
                      </a:lnTo>
                      <a:lnTo>
                        <a:pt x="1391" y="402"/>
                      </a:lnTo>
                      <a:lnTo>
                        <a:pt x="1474" y="503"/>
                      </a:lnTo>
                      <a:lnTo>
                        <a:pt x="1541" y="620"/>
                      </a:lnTo>
                      <a:lnTo>
                        <a:pt x="1575" y="754"/>
                      </a:lnTo>
                      <a:lnTo>
                        <a:pt x="1592" y="888"/>
                      </a:lnTo>
                      <a:lnTo>
                        <a:pt x="1592" y="1391"/>
                      </a:lnTo>
                      <a:lnTo>
                        <a:pt x="1592" y="1424"/>
                      </a:lnTo>
                      <a:lnTo>
                        <a:pt x="1625" y="1458"/>
                      </a:lnTo>
                      <a:lnTo>
                        <a:pt x="1659" y="1474"/>
                      </a:lnTo>
                      <a:lnTo>
                        <a:pt x="1692" y="1491"/>
                      </a:lnTo>
                      <a:lnTo>
                        <a:pt x="1726" y="1474"/>
                      </a:lnTo>
                      <a:lnTo>
                        <a:pt x="1759" y="1458"/>
                      </a:lnTo>
                      <a:lnTo>
                        <a:pt x="1776" y="1424"/>
                      </a:lnTo>
                      <a:lnTo>
                        <a:pt x="1793" y="1391"/>
                      </a:lnTo>
                      <a:lnTo>
                        <a:pt x="1793" y="888"/>
                      </a:lnTo>
                      <a:lnTo>
                        <a:pt x="1776" y="704"/>
                      </a:lnTo>
                      <a:lnTo>
                        <a:pt x="1726" y="536"/>
                      </a:lnTo>
                      <a:lnTo>
                        <a:pt x="1642" y="386"/>
                      </a:lnTo>
                      <a:lnTo>
                        <a:pt x="1525" y="252"/>
                      </a:lnTo>
                      <a:lnTo>
                        <a:pt x="1391" y="151"/>
                      </a:lnTo>
                      <a:lnTo>
                        <a:pt x="1240" y="67"/>
                      </a:lnTo>
                      <a:lnTo>
                        <a:pt x="1072" y="17"/>
                      </a:lnTo>
                      <a:lnTo>
                        <a:pt x="888"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65" name="Google Shape;3265;p226"/>
                <p:cNvSpPr/>
                <p:nvPr/>
              </p:nvSpPr>
              <p:spPr>
                <a:xfrm>
                  <a:off x="3174500" y="1479950"/>
                  <a:ext cx="29775" cy="26400"/>
                </a:xfrm>
                <a:custGeom>
                  <a:avLst/>
                  <a:gdLst/>
                  <a:ahLst/>
                  <a:cxnLst/>
                  <a:rect l="l" t="t" r="r" b="b"/>
                  <a:pathLst>
                    <a:path w="1191" h="1056" extrusionOk="0">
                      <a:moveTo>
                        <a:pt x="1090" y="0"/>
                      </a:moveTo>
                      <a:lnTo>
                        <a:pt x="1039" y="17"/>
                      </a:lnTo>
                      <a:lnTo>
                        <a:pt x="1023" y="34"/>
                      </a:lnTo>
                      <a:lnTo>
                        <a:pt x="436" y="804"/>
                      </a:lnTo>
                      <a:lnTo>
                        <a:pt x="168" y="536"/>
                      </a:lnTo>
                      <a:lnTo>
                        <a:pt x="135" y="519"/>
                      </a:lnTo>
                      <a:lnTo>
                        <a:pt x="101" y="503"/>
                      </a:lnTo>
                      <a:lnTo>
                        <a:pt x="68" y="519"/>
                      </a:lnTo>
                      <a:lnTo>
                        <a:pt x="34" y="536"/>
                      </a:lnTo>
                      <a:lnTo>
                        <a:pt x="1" y="570"/>
                      </a:lnTo>
                      <a:lnTo>
                        <a:pt x="1" y="603"/>
                      </a:lnTo>
                      <a:lnTo>
                        <a:pt x="1" y="653"/>
                      </a:lnTo>
                      <a:lnTo>
                        <a:pt x="34" y="670"/>
                      </a:lnTo>
                      <a:lnTo>
                        <a:pt x="386" y="1039"/>
                      </a:lnTo>
                      <a:lnTo>
                        <a:pt x="420" y="1055"/>
                      </a:lnTo>
                      <a:lnTo>
                        <a:pt x="503" y="1055"/>
                      </a:lnTo>
                      <a:lnTo>
                        <a:pt x="537" y="1022"/>
                      </a:lnTo>
                      <a:lnTo>
                        <a:pt x="1173" y="168"/>
                      </a:lnTo>
                      <a:lnTo>
                        <a:pt x="1190" y="117"/>
                      </a:lnTo>
                      <a:lnTo>
                        <a:pt x="1190" y="84"/>
                      </a:lnTo>
                      <a:lnTo>
                        <a:pt x="1190" y="50"/>
                      </a:lnTo>
                      <a:lnTo>
                        <a:pt x="1157" y="17"/>
                      </a:lnTo>
                      <a:lnTo>
                        <a:pt x="11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pic>
        <p:nvPicPr>
          <p:cNvPr id="3266" name="Google Shape;3266;p226"/>
          <p:cNvPicPr preferRelativeResize="0"/>
          <p:nvPr/>
        </p:nvPicPr>
        <p:blipFill rotWithShape="1">
          <a:blip r:embed="rId8">
            <a:alphaModFix/>
          </a:blip>
          <a:srcRect l="16811" t="38763" r="15889" b="39433"/>
          <a:stretch/>
        </p:blipFill>
        <p:spPr>
          <a:xfrm>
            <a:off x="6858400" y="4104600"/>
            <a:ext cx="1952302" cy="355749"/>
          </a:xfrm>
          <a:prstGeom prst="rect">
            <a:avLst/>
          </a:prstGeom>
          <a:noFill/>
          <a:ln>
            <a:noFill/>
          </a:ln>
        </p:spPr>
      </p:pic>
      <p:sp>
        <p:nvSpPr>
          <p:cNvPr id="3267" name="Google Shape;3267;p226"/>
          <p:cNvSpPr txBox="1"/>
          <p:nvPr/>
        </p:nvSpPr>
        <p:spPr>
          <a:xfrm>
            <a:off x="6782750" y="3453831"/>
            <a:ext cx="2103600" cy="585600"/>
          </a:xfrm>
          <a:prstGeom prst="rect">
            <a:avLst/>
          </a:prstGeom>
          <a:noFill/>
          <a:ln>
            <a:noFill/>
          </a:ln>
        </p:spPr>
        <p:txBody>
          <a:bodyPr spcFirstLastPara="1" wrap="square" lIns="91425" tIns="91425" rIns="91425" bIns="91425" anchor="t" anchorCtr="0">
            <a:noAutofit/>
          </a:bodyPr>
          <a:lstStyle/>
          <a:p>
            <a:pPr marL="0" marR="182880" lvl="0" indent="0" algn="l" rtl="0">
              <a:lnSpc>
                <a:spcPct val="115000"/>
              </a:lnSpc>
              <a:spcBef>
                <a:spcPts val="0"/>
              </a:spcBef>
              <a:spcAft>
                <a:spcPts val="0"/>
              </a:spcAft>
              <a:buNone/>
            </a:pPr>
            <a:r>
              <a:rPr lang="en" sz="800">
                <a:solidFill>
                  <a:schemeClr val="dk1"/>
                </a:solidFill>
                <a:latin typeface="Poppins ExtraBold"/>
                <a:ea typeface="Poppins ExtraBold"/>
                <a:cs typeface="Poppins ExtraBold"/>
                <a:sym typeface="Poppins ExtraBold"/>
              </a:rPr>
              <a:t>Download the app for free on Apple and Android smartphones and tablets.</a:t>
            </a:r>
            <a:endParaRPr sz="800">
              <a:solidFill>
                <a:schemeClr val="dk1"/>
              </a:solidFill>
              <a:latin typeface="Poppins ExtraBold"/>
              <a:ea typeface="Poppins ExtraBold"/>
              <a:cs typeface="Poppins ExtraBold"/>
              <a:sym typeface="Poppins ExtraBold"/>
            </a:endParaRPr>
          </a:p>
        </p:txBody>
      </p:sp>
      <p:sp>
        <p:nvSpPr>
          <p:cNvPr id="3268" name="Google Shape;3268;p226"/>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10</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72"/>
        <p:cNvGrpSpPr/>
        <p:nvPr/>
      </p:nvGrpSpPr>
      <p:grpSpPr>
        <a:xfrm>
          <a:off x="0" y="0"/>
          <a:ext cx="0" cy="0"/>
          <a:chOff x="0" y="0"/>
          <a:chExt cx="0" cy="0"/>
        </a:xfrm>
      </p:grpSpPr>
      <p:sp>
        <p:nvSpPr>
          <p:cNvPr id="3273" name="Google Shape;3273;p227"/>
          <p:cNvSpPr/>
          <p:nvPr/>
        </p:nvSpPr>
        <p:spPr>
          <a:xfrm rot="10800000">
            <a:off x="3785213" y="3765600"/>
            <a:ext cx="4673700" cy="822900"/>
          </a:xfrm>
          <a:prstGeom prst="roundRect">
            <a:avLst>
              <a:gd name="adj" fmla="val 9283"/>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6450" cap="flat" cmpd="sng">
            <a:solidFill>
              <a:srgbClr val="FFFFFF"/>
            </a:solidFill>
            <a:prstDash val="solid"/>
            <a:miter lim="800000"/>
            <a:headEnd type="none" w="sm" len="sm"/>
            <a:tailEnd type="none" w="sm" len="sm"/>
          </a:ln>
        </p:spPr>
        <p:txBody>
          <a:bodyPr spcFirstLastPara="1" wrap="square" lIns="30950" tIns="15450" rIns="30950" bIns="15450" anchor="ctr" anchorCtr="0">
            <a:noAutofit/>
          </a:bodyPr>
          <a:lstStyle/>
          <a:p>
            <a:pPr marL="0" marR="0" lvl="0" indent="0" algn="ctr" rtl="0">
              <a:spcBef>
                <a:spcPts val="0"/>
              </a:spcBef>
              <a:spcAft>
                <a:spcPts val="0"/>
              </a:spcAft>
              <a:buNone/>
            </a:pPr>
            <a:endParaRPr sz="609">
              <a:solidFill>
                <a:srgbClr val="FFFFFF"/>
              </a:solidFill>
              <a:latin typeface="Poppins Medium"/>
              <a:ea typeface="Poppins Medium"/>
              <a:cs typeface="Poppins Medium"/>
              <a:sym typeface="Poppins Medium"/>
            </a:endParaRPr>
          </a:p>
        </p:txBody>
      </p:sp>
      <p:sp>
        <p:nvSpPr>
          <p:cNvPr id="3274" name="Google Shape;3274;p227"/>
          <p:cNvSpPr/>
          <p:nvPr/>
        </p:nvSpPr>
        <p:spPr>
          <a:xfrm rot="10800000">
            <a:off x="3785213" y="2790500"/>
            <a:ext cx="4673700" cy="822900"/>
          </a:xfrm>
          <a:prstGeom prst="roundRect">
            <a:avLst>
              <a:gd name="adj" fmla="val 9283"/>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6450" cap="flat" cmpd="sng">
            <a:solidFill>
              <a:srgbClr val="FFFFFF"/>
            </a:solidFill>
            <a:prstDash val="solid"/>
            <a:miter lim="800000"/>
            <a:headEnd type="none" w="sm" len="sm"/>
            <a:tailEnd type="none" w="sm" len="sm"/>
          </a:ln>
        </p:spPr>
        <p:txBody>
          <a:bodyPr spcFirstLastPara="1" wrap="square" lIns="30950" tIns="15450" rIns="30950" bIns="15450" anchor="ctr" anchorCtr="0">
            <a:noAutofit/>
          </a:bodyPr>
          <a:lstStyle/>
          <a:p>
            <a:pPr marL="0" marR="0" lvl="0" indent="0" algn="ctr" rtl="0">
              <a:spcBef>
                <a:spcPts val="0"/>
              </a:spcBef>
              <a:spcAft>
                <a:spcPts val="0"/>
              </a:spcAft>
              <a:buNone/>
            </a:pPr>
            <a:endParaRPr sz="609">
              <a:solidFill>
                <a:srgbClr val="FFFFFF"/>
              </a:solidFill>
              <a:latin typeface="Poppins Medium"/>
              <a:ea typeface="Poppins Medium"/>
              <a:cs typeface="Poppins Medium"/>
              <a:sym typeface="Poppins Medium"/>
            </a:endParaRPr>
          </a:p>
        </p:txBody>
      </p:sp>
      <p:sp>
        <p:nvSpPr>
          <p:cNvPr id="3275" name="Google Shape;3275;p227"/>
          <p:cNvSpPr txBox="1">
            <a:spLocks noGrp="1"/>
          </p:cNvSpPr>
          <p:nvPr>
            <p:ph type="title"/>
          </p:nvPr>
        </p:nvSpPr>
        <p:spPr>
          <a:xfrm>
            <a:off x="319009" y="319875"/>
            <a:ext cx="8498700" cy="43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Contact Participant Services</a:t>
            </a:r>
            <a:endParaRPr/>
          </a:p>
        </p:txBody>
      </p:sp>
      <p:grpSp>
        <p:nvGrpSpPr>
          <p:cNvPr id="3276" name="Google Shape;3276;p227"/>
          <p:cNvGrpSpPr/>
          <p:nvPr/>
        </p:nvGrpSpPr>
        <p:grpSpPr>
          <a:xfrm>
            <a:off x="3785213" y="1815400"/>
            <a:ext cx="4673700" cy="822900"/>
            <a:chOff x="4954225" y="1428300"/>
            <a:chExt cx="4673700" cy="822900"/>
          </a:xfrm>
        </p:grpSpPr>
        <p:sp>
          <p:nvSpPr>
            <p:cNvPr id="3277" name="Google Shape;3277;p227"/>
            <p:cNvSpPr/>
            <p:nvPr/>
          </p:nvSpPr>
          <p:spPr>
            <a:xfrm rot="10800000">
              <a:off x="4954225" y="1428300"/>
              <a:ext cx="4673700" cy="822900"/>
            </a:xfrm>
            <a:prstGeom prst="roundRect">
              <a:avLst>
                <a:gd name="adj" fmla="val 9283"/>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6450" cap="flat" cmpd="sng">
              <a:solidFill>
                <a:srgbClr val="FFFFFF"/>
              </a:solidFill>
              <a:prstDash val="solid"/>
              <a:miter lim="800000"/>
              <a:headEnd type="none" w="sm" len="sm"/>
              <a:tailEnd type="none" w="sm" len="sm"/>
            </a:ln>
          </p:spPr>
          <p:txBody>
            <a:bodyPr spcFirstLastPara="1" wrap="square" lIns="30950" tIns="15450" rIns="30950" bIns="15450" anchor="ctr" anchorCtr="0">
              <a:noAutofit/>
            </a:bodyPr>
            <a:lstStyle/>
            <a:p>
              <a:pPr marL="0" marR="0" lvl="0" indent="0" algn="ctr" rtl="0">
                <a:spcBef>
                  <a:spcPts val="0"/>
                </a:spcBef>
                <a:spcAft>
                  <a:spcPts val="0"/>
                </a:spcAft>
                <a:buNone/>
              </a:pPr>
              <a:endParaRPr sz="609">
                <a:solidFill>
                  <a:srgbClr val="FFFFFF"/>
                </a:solidFill>
                <a:latin typeface="Poppins Medium"/>
                <a:ea typeface="Poppins Medium"/>
                <a:cs typeface="Poppins Medium"/>
                <a:sym typeface="Poppins Medium"/>
              </a:endParaRPr>
            </a:p>
          </p:txBody>
        </p:sp>
        <p:sp>
          <p:nvSpPr>
            <p:cNvPr id="3278" name="Google Shape;3278;p227"/>
            <p:cNvSpPr txBox="1"/>
            <p:nvPr/>
          </p:nvSpPr>
          <p:spPr>
            <a:xfrm>
              <a:off x="5195198" y="1565700"/>
              <a:ext cx="2832000" cy="548100"/>
            </a:xfrm>
            <a:prstGeom prst="rect">
              <a:avLst/>
            </a:prstGeom>
            <a:noFill/>
            <a:ln>
              <a:noFill/>
            </a:ln>
          </p:spPr>
          <p:txBody>
            <a:bodyPr spcFirstLastPara="1" wrap="square" lIns="74575" tIns="74575" rIns="74575" bIns="74575" anchor="ctr" anchorCtr="0">
              <a:noAutofit/>
            </a:bodyPr>
            <a:lstStyle/>
            <a:p>
              <a:pPr marL="0" marR="0" lvl="0" indent="0" algn="l" rtl="0">
                <a:lnSpc>
                  <a:spcPct val="115000"/>
                </a:lnSpc>
                <a:spcBef>
                  <a:spcPts val="0"/>
                </a:spcBef>
                <a:spcAft>
                  <a:spcPts val="0"/>
                </a:spcAft>
                <a:buNone/>
              </a:pPr>
              <a:r>
                <a:rPr lang="en" sz="1500" dirty="0">
                  <a:solidFill>
                    <a:schemeClr val="dk1"/>
                  </a:solidFill>
                  <a:latin typeface="Poppins ExtraBold"/>
                  <a:ea typeface="Poppins ExtraBold"/>
                  <a:cs typeface="Poppins ExtraBold"/>
                  <a:sym typeface="Poppins ExtraBold"/>
                </a:rPr>
                <a:t>Website</a:t>
              </a:r>
              <a:endParaRPr sz="1500" dirty="0">
                <a:solidFill>
                  <a:schemeClr val="dk1"/>
                </a:solidFill>
                <a:latin typeface="Poppins ExtraBold"/>
                <a:ea typeface="Poppins ExtraBold"/>
                <a:cs typeface="Poppins ExtraBold"/>
                <a:sym typeface="Poppins ExtraBold"/>
              </a:endParaRPr>
            </a:p>
            <a:p>
              <a:pPr marL="0" marR="0" lvl="0" indent="0" algn="l" rtl="0">
                <a:lnSpc>
                  <a:spcPct val="150000"/>
                </a:lnSpc>
                <a:spcBef>
                  <a:spcPts val="0"/>
                </a:spcBef>
                <a:buNone/>
              </a:pPr>
              <a:r>
                <a:rPr lang="en" dirty="0">
                  <a:solidFill>
                    <a:schemeClr val="dk1"/>
                  </a:solidFill>
                  <a:latin typeface="Poppins Medium"/>
                  <a:ea typeface="Poppins Medium"/>
                  <a:cs typeface="Poppins Medium"/>
                  <a:sym typeface="Poppins Medium"/>
                </a:rPr>
                <a:t>www.wexinc.com</a:t>
              </a:r>
              <a:endParaRPr dirty="0">
                <a:solidFill>
                  <a:schemeClr val="dk1"/>
                </a:solidFill>
                <a:latin typeface="Poppins Medium"/>
                <a:ea typeface="Poppins Medium"/>
                <a:cs typeface="Poppins Medium"/>
                <a:sym typeface="Poppins Medium"/>
              </a:endParaRPr>
            </a:p>
          </p:txBody>
        </p:sp>
      </p:grpSp>
      <p:sp>
        <p:nvSpPr>
          <p:cNvPr id="3279" name="Google Shape;3279;p227"/>
          <p:cNvSpPr txBox="1"/>
          <p:nvPr/>
        </p:nvSpPr>
        <p:spPr>
          <a:xfrm>
            <a:off x="4026186" y="3903000"/>
            <a:ext cx="2832000" cy="548100"/>
          </a:xfrm>
          <a:prstGeom prst="rect">
            <a:avLst/>
          </a:prstGeom>
          <a:noFill/>
          <a:ln>
            <a:noFill/>
          </a:ln>
        </p:spPr>
        <p:txBody>
          <a:bodyPr spcFirstLastPara="1" wrap="square" lIns="74575" tIns="74575" rIns="74575" bIns="74575" anchor="ctr" anchorCtr="0">
            <a:noAutofit/>
          </a:bodyPr>
          <a:lstStyle/>
          <a:p>
            <a:pPr marL="0" marR="0" lvl="0" indent="0" algn="l" rtl="0">
              <a:lnSpc>
                <a:spcPct val="115000"/>
              </a:lnSpc>
              <a:spcBef>
                <a:spcPts val="0"/>
              </a:spcBef>
              <a:spcAft>
                <a:spcPts val="0"/>
              </a:spcAft>
              <a:buNone/>
            </a:pPr>
            <a:r>
              <a:rPr lang="en" sz="1500" b="1">
                <a:solidFill>
                  <a:schemeClr val="dk1"/>
                </a:solidFill>
                <a:latin typeface="Poppins"/>
                <a:ea typeface="Poppins"/>
                <a:cs typeface="Poppins"/>
                <a:sym typeface="Poppins"/>
              </a:rPr>
              <a:t>New to WEX</a:t>
            </a:r>
            <a:endParaRPr sz="1500" b="1">
              <a:solidFill>
                <a:schemeClr val="dk1"/>
              </a:solidFill>
              <a:latin typeface="Poppins"/>
              <a:ea typeface="Poppins"/>
              <a:cs typeface="Poppins"/>
              <a:sym typeface="Poppins"/>
            </a:endParaRPr>
          </a:p>
          <a:p>
            <a:pPr marL="0" marR="0" lvl="0" indent="0" algn="l" rtl="0">
              <a:lnSpc>
                <a:spcPct val="150000"/>
              </a:lnSpc>
              <a:spcBef>
                <a:spcPts val="0"/>
              </a:spcBef>
              <a:spcAft>
                <a:spcPts val="0"/>
              </a:spcAft>
              <a:buNone/>
            </a:pPr>
            <a:r>
              <a:rPr lang="en">
                <a:solidFill>
                  <a:schemeClr val="dk1"/>
                </a:solidFill>
                <a:latin typeface="Poppins Medium"/>
                <a:ea typeface="Poppins Medium"/>
                <a:cs typeface="Poppins Medium"/>
                <a:sym typeface="Poppins Medium"/>
              </a:rPr>
              <a:t>844-561-1337</a:t>
            </a:r>
            <a:endParaRPr>
              <a:solidFill>
                <a:schemeClr val="dk1"/>
              </a:solidFill>
              <a:latin typeface="Poppins Medium"/>
              <a:ea typeface="Poppins Medium"/>
              <a:cs typeface="Poppins Medium"/>
              <a:sym typeface="Poppins Medium"/>
            </a:endParaRPr>
          </a:p>
        </p:txBody>
      </p:sp>
      <p:sp>
        <p:nvSpPr>
          <p:cNvPr id="3280" name="Google Shape;3280;p227"/>
          <p:cNvSpPr txBox="1"/>
          <p:nvPr/>
        </p:nvSpPr>
        <p:spPr>
          <a:xfrm>
            <a:off x="4026186" y="2959100"/>
            <a:ext cx="2832000" cy="485700"/>
          </a:xfrm>
          <a:prstGeom prst="rect">
            <a:avLst/>
          </a:prstGeom>
          <a:noFill/>
          <a:ln>
            <a:noFill/>
          </a:ln>
        </p:spPr>
        <p:txBody>
          <a:bodyPr spcFirstLastPara="1" wrap="square" lIns="74575" tIns="74575" rIns="74575" bIns="74575" anchor="ctr" anchorCtr="0">
            <a:noAutofit/>
          </a:bodyPr>
          <a:lstStyle/>
          <a:p>
            <a:pPr marL="0" marR="0" lvl="0" indent="0" algn="l" rtl="0">
              <a:lnSpc>
                <a:spcPct val="115000"/>
              </a:lnSpc>
              <a:spcBef>
                <a:spcPts val="0"/>
              </a:spcBef>
              <a:spcAft>
                <a:spcPts val="0"/>
              </a:spcAft>
              <a:buNone/>
            </a:pPr>
            <a:r>
              <a:rPr lang="en" sz="1500" b="1">
                <a:solidFill>
                  <a:schemeClr val="dk1"/>
                </a:solidFill>
                <a:latin typeface="Poppins"/>
                <a:ea typeface="Poppins"/>
                <a:cs typeface="Poppins"/>
                <a:sym typeface="Poppins"/>
              </a:rPr>
              <a:t>Current WEX participants</a:t>
            </a:r>
            <a:endParaRPr sz="1500" b="1">
              <a:solidFill>
                <a:schemeClr val="dk1"/>
              </a:solidFill>
              <a:latin typeface="Poppins"/>
              <a:ea typeface="Poppins"/>
              <a:cs typeface="Poppins"/>
              <a:sym typeface="Poppins"/>
            </a:endParaRPr>
          </a:p>
          <a:p>
            <a:pPr marL="0" marR="0" lvl="0" indent="0" algn="l" rtl="0">
              <a:lnSpc>
                <a:spcPct val="150000"/>
              </a:lnSpc>
              <a:spcBef>
                <a:spcPts val="0"/>
              </a:spcBef>
              <a:spcAft>
                <a:spcPts val="0"/>
              </a:spcAft>
              <a:buNone/>
            </a:pPr>
            <a:r>
              <a:rPr lang="en">
                <a:solidFill>
                  <a:schemeClr val="dk1"/>
                </a:solidFill>
                <a:latin typeface="Poppins Medium"/>
                <a:ea typeface="Poppins Medium"/>
                <a:cs typeface="Poppins Medium"/>
                <a:sym typeface="Poppins Medium"/>
              </a:rPr>
              <a:t>866-451-3399</a:t>
            </a:r>
            <a:endParaRPr>
              <a:solidFill>
                <a:schemeClr val="dk1"/>
              </a:solidFill>
              <a:latin typeface="Poppins Medium"/>
              <a:ea typeface="Poppins Medium"/>
              <a:cs typeface="Poppins Medium"/>
              <a:sym typeface="Poppins Medium"/>
            </a:endParaRPr>
          </a:p>
        </p:txBody>
      </p:sp>
      <p:pic>
        <p:nvPicPr>
          <p:cNvPr id="3282" name="Google Shape;3282;p227" title="AdobeStock_1347971365e.jpg"/>
          <p:cNvPicPr preferRelativeResize="0">
            <a:picLocks noGrp="1"/>
          </p:cNvPicPr>
          <p:nvPr>
            <p:ph type="pic" idx="2"/>
          </p:nvPr>
        </p:nvPicPr>
        <p:blipFill rotWithShape="1">
          <a:blip r:embed="rId3">
            <a:alphaModFix/>
          </a:blip>
          <a:srcRect l="23465" t="17452" r="38131" b="8534"/>
          <a:stretch/>
        </p:blipFill>
        <p:spPr>
          <a:xfrm>
            <a:off x="529300" y="1159700"/>
            <a:ext cx="2832000" cy="3453600"/>
          </a:xfrm>
          <a:prstGeom prst="roundRect">
            <a:avLst>
              <a:gd name="adj" fmla="val 2189"/>
            </a:avLst>
          </a:prstGeom>
          <a:noFill/>
          <a:ln>
            <a:noFill/>
          </a:ln>
        </p:spPr>
      </p:pic>
      <p:pic>
        <p:nvPicPr>
          <p:cNvPr id="3283" name="Google Shape;3283;p227" title="AdobeStock_1347971365e.jpg"/>
          <p:cNvPicPr preferRelativeResize="0">
            <a:picLocks noGrp="1"/>
          </p:cNvPicPr>
          <p:nvPr>
            <p:ph type="pic" idx="3"/>
          </p:nvPr>
        </p:nvPicPr>
        <p:blipFill rotWithShape="1">
          <a:blip r:embed="rId4">
            <a:alphaModFix/>
          </a:blip>
          <a:srcRect l="27071" t="10652" r="38133" b="8527"/>
          <a:stretch/>
        </p:blipFill>
        <p:spPr>
          <a:xfrm>
            <a:off x="788799" y="842200"/>
            <a:ext cx="2565900" cy="3771000"/>
          </a:xfrm>
          <a:prstGeom prst="roundRect">
            <a:avLst>
              <a:gd name="adj" fmla="val 2189"/>
            </a:avLst>
          </a:prstGeom>
          <a:noFill/>
          <a:ln>
            <a:noFill/>
          </a:ln>
        </p:spPr>
      </p:pic>
      <p:sp>
        <p:nvSpPr>
          <p:cNvPr id="3284" name="Google Shape;3284;p227"/>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11</a:t>
            </a:fld>
            <a:endParaRPr sz="525">
              <a:solidFill>
                <a:srgbClr val="25146F"/>
              </a:solidFill>
              <a:latin typeface="Poppins Medium"/>
              <a:ea typeface="Poppins Medium"/>
              <a:cs typeface="Poppins Medium"/>
              <a:sym typeface="Poppins Medium"/>
            </a:endParaRPr>
          </a:p>
        </p:txBody>
      </p:sp>
      <p:sp>
        <p:nvSpPr>
          <p:cNvPr id="14" name="Google Shape;3203;p224">
            <a:extLst>
              <a:ext uri="{FF2B5EF4-FFF2-40B4-BE49-F238E27FC236}">
                <a16:creationId xmlns:a16="http://schemas.microsoft.com/office/drawing/2014/main" id="{40ED7A2F-189E-4DBC-9087-76E11D0DA7CB}"/>
              </a:ext>
            </a:extLst>
          </p:cNvPr>
          <p:cNvSpPr txBox="1"/>
          <p:nvPr/>
        </p:nvSpPr>
        <p:spPr>
          <a:xfrm>
            <a:off x="3785213" y="1112100"/>
            <a:ext cx="4827300" cy="551100"/>
          </a:xfrm>
          <a:prstGeom prst="rect">
            <a:avLst/>
          </a:prstGeom>
          <a:noFill/>
          <a:ln>
            <a:noFill/>
          </a:ln>
        </p:spPr>
        <p:txBody>
          <a:bodyPr spcFirstLastPara="1" wrap="square" lIns="0" tIns="0" rIns="0" bIns="0" anchor="t" anchorCtr="0">
            <a:noAutofit/>
          </a:bodyPr>
          <a:lstStyle/>
          <a:p>
            <a:pPr marL="0" lvl="0" indent="0" algn="l" rtl="0">
              <a:lnSpc>
                <a:spcPct val="124000"/>
              </a:lnSpc>
              <a:spcAft>
                <a:spcPts val="0"/>
              </a:spcAft>
              <a:buNone/>
            </a:pPr>
            <a:r>
              <a:rPr lang="en" sz="1300" dirty="0">
                <a:solidFill>
                  <a:schemeClr val="dk1"/>
                </a:solidFill>
                <a:latin typeface="Poppins SemiBold"/>
                <a:ea typeface="Poppins SemiBold"/>
                <a:cs typeface="Poppins SemiBold"/>
                <a:sym typeface="Poppins SemiBold"/>
              </a:rPr>
              <a:t>Our Participant Services team is available Monday through Friday, from 6 a.m. to 9 p.m. CT, except holidays.</a:t>
            </a:r>
            <a:endParaRPr sz="1300" dirty="0">
              <a:solidFill>
                <a:schemeClr val="dk1"/>
              </a:solidFill>
              <a:latin typeface="Poppins SemiBold"/>
              <a:ea typeface="Poppins SemiBold"/>
              <a:cs typeface="Poppins SemiBold"/>
              <a:sym typeface="Poppins SemiBo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88"/>
        <p:cNvGrpSpPr/>
        <p:nvPr/>
      </p:nvGrpSpPr>
      <p:grpSpPr>
        <a:xfrm>
          <a:off x="0" y="0"/>
          <a:ext cx="0" cy="0"/>
          <a:chOff x="0" y="0"/>
          <a:chExt cx="0" cy="0"/>
        </a:xfrm>
      </p:grpSpPr>
      <p:sp>
        <p:nvSpPr>
          <p:cNvPr id="3289" name="Google Shape;3289;p22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000000"/>
              </a:buClr>
              <a:buFont typeface="Arial"/>
              <a:buNone/>
            </a:pPr>
            <a:r>
              <a:rPr lang="en"/>
              <a:t>Page </a:t>
            </a:r>
            <a:fld id="{00000000-1234-1234-1234-123412341234}" type="slidenum">
              <a:rPr lang="en"/>
              <a:t>12</a:t>
            </a:fld>
            <a:endParaRPr/>
          </a:p>
        </p:txBody>
      </p:sp>
      <p:sp>
        <p:nvSpPr>
          <p:cNvPr id="3290" name="Google Shape;3290;p228"/>
          <p:cNvSpPr txBox="1">
            <a:spLocks noGrp="1"/>
          </p:cNvSpPr>
          <p:nvPr>
            <p:ph type="body" idx="1"/>
          </p:nvPr>
        </p:nvSpPr>
        <p:spPr>
          <a:xfrm>
            <a:off x="639925" y="1982600"/>
            <a:ext cx="5270400" cy="2007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1552"/>
              <a:buNone/>
            </a:pPr>
            <a:r>
              <a:rPr lang="en" sz="3925" b="1">
                <a:latin typeface="Poppins"/>
                <a:ea typeface="Poppins"/>
                <a:cs typeface="Poppins"/>
                <a:sym typeface="Poppins"/>
              </a:rPr>
              <a:t>Thank you!</a:t>
            </a:r>
            <a:endParaRPr sz="3925"/>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09"/>
        <p:cNvGrpSpPr/>
        <p:nvPr/>
      </p:nvGrpSpPr>
      <p:grpSpPr>
        <a:xfrm>
          <a:off x="0" y="0"/>
          <a:ext cx="0" cy="0"/>
          <a:chOff x="0" y="0"/>
          <a:chExt cx="0" cy="0"/>
        </a:xfrm>
      </p:grpSpPr>
      <p:sp>
        <p:nvSpPr>
          <p:cNvPr id="3110" name="Google Shape;3110;p218"/>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b" anchorCtr="0">
            <a:noAutofit/>
          </a:bodyPr>
          <a:lstStyle/>
          <a:p>
            <a:pPr marL="0" lvl="0" indent="0" algn="l" rtl="0">
              <a:lnSpc>
                <a:spcPct val="89000"/>
              </a:lnSpc>
              <a:spcBef>
                <a:spcPts val="0"/>
              </a:spcBef>
              <a:spcAft>
                <a:spcPts val="0"/>
              </a:spcAft>
              <a:buClr>
                <a:schemeClr val="lt1"/>
              </a:buClr>
              <a:buSzPts val="3862"/>
              <a:buFont typeface="Poppins"/>
              <a:buNone/>
            </a:pPr>
            <a:r>
              <a:rPr lang="en"/>
              <a:t>Client Name</a:t>
            </a:r>
            <a:endParaRPr sz="3862"/>
          </a:p>
        </p:txBody>
      </p:sp>
      <p:sp>
        <p:nvSpPr>
          <p:cNvPr id="3111" name="Google Shape;3111;p218"/>
          <p:cNvSpPr txBox="1">
            <a:spLocks noGrp="1"/>
          </p:cNvSpPr>
          <p:nvPr>
            <p:ph type="subTitle" idx="1"/>
          </p:nvPr>
        </p:nvSpPr>
        <p:spPr>
          <a:xfrm>
            <a:off x="739996" y="2656672"/>
            <a:ext cx="4363800" cy="264900"/>
          </a:xfrm>
          <a:prstGeom prst="rect">
            <a:avLst/>
          </a:prstGeom>
          <a:noFill/>
          <a:ln>
            <a:noFill/>
          </a:ln>
        </p:spPr>
        <p:txBody>
          <a:bodyPr spcFirstLastPara="1" wrap="square" lIns="0" tIns="0" rIns="0" bIns="0" anchor="t" anchorCtr="0">
            <a:noAutofit/>
          </a:bodyPr>
          <a:lstStyle/>
          <a:p>
            <a:pPr marL="0" lvl="0" indent="0" algn="l" rtl="0">
              <a:lnSpc>
                <a:spcPct val="95000"/>
              </a:lnSpc>
              <a:spcBef>
                <a:spcPts val="0"/>
              </a:spcBef>
              <a:spcAft>
                <a:spcPts val="0"/>
              </a:spcAft>
              <a:buClr>
                <a:schemeClr val="lt1"/>
              </a:buClr>
              <a:buSzPts val="1316"/>
              <a:buNone/>
            </a:pPr>
            <a:r>
              <a:rPr lang="en"/>
              <a:t>OPEN ENROLLMENT PRESENTATION</a:t>
            </a:r>
            <a:endParaRPr sz="1462"/>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15"/>
        <p:cNvGrpSpPr/>
        <p:nvPr/>
      </p:nvGrpSpPr>
      <p:grpSpPr>
        <a:xfrm>
          <a:off x="0" y="0"/>
          <a:ext cx="0" cy="0"/>
          <a:chOff x="0" y="0"/>
          <a:chExt cx="0" cy="0"/>
        </a:xfrm>
      </p:grpSpPr>
      <p:sp>
        <p:nvSpPr>
          <p:cNvPr id="3116" name="Google Shape;3116;p21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000000"/>
              </a:buClr>
              <a:buFont typeface="Arial"/>
              <a:buNone/>
            </a:pPr>
            <a:r>
              <a:rPr lang="en"/>
              <a:t>Page </a:t>
            </a:r>
            <a:fld id="{00000000-1234-1234-1234-123412341234}" type="slidenum">
              <a:rPr lang="en"/>
              <a:t>3</a:t>
            </a:fld>
            <a:endParaRPr/>
          </a:p>
        </p:txBody>
      </p:sp>
      <p:sp>
        <p:nvSpPr>
          <p:cNvPr id="3117" name="Google Shape;3117;p219"/>
          <p:cNvSpPr txBox="1">
            <a:spLocks noGrp="1"/>
          </p:cNvSpPr>
          <p:nvPr>
            <p:ph type="title"/>
          </p:nvPr>
        </p:nvSpPr>
        <p:spPr>
          <a:xfrm>
            <a:off x="311700" y="1980344"/>
            <a:ext cx="8520600" cy="8418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3600"/>
              <a:buNone/>
            </a:pPr>
            <a:r>
              <a:rPr lang="en" sz="3050"/>
              <a:t>Commuter benefits</a:t>
            </a:r>
            <a:endParaRPr sz="305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21"/>
        <p:cNvGrpSpPr/>
        <p:nvPr/>
      </p:nvGrpSpPr>
      <p:grpSpPr>
        <a:xfrm>
          <a:off x="0" y="0"/>
          <a:ext cx="0" cy="0"/>
          <a:chOff x="0" y="0"/>
          <a:chExt cx="0" cy="0"/>
        </a:xfrm>
      </p:grpSpPr>
      <p:sp>
        <p:nvSpPr>
          <p:cNvPr id="3122" name="Google Shape;3122;p220"/>
          <p:cNvSpPr txBox="1">
            <a:spLocks noGrp="1"/>
          </p:cNvSpPr>
          <p:nvPr>
            <p:ph type="title"/>
          </p:nvPr>
        </p:nvSpPr>
        <p:spPr>
          <a:xfrm>
            <a:off x="309269" y="314400"/>
            <a:ext cx="8508600" cy="357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Transit benefits</a:t>
            </a:r>
            <a:endParaRPr/>
          </a:p>
        </p:txBody>
      </p:sp>
      <p:sp>
        <p:nvSpPr>
          <p:cNvPr id="3123" name="Google Shape;3123;p220"/>
          <p:cNvSpPr txBox="1">
            <a:spLocks noGrp="1"/>
          </p:cNvSpPr>
          <p:nvPr>
            <p:ph type="body" idx="2"/>
          </p:nvPr>
        </p:nvSpPr>
        <p:spPr>
          <a:xfrm>
            <a:off x="639922" y="1513473"/>
            <a:ext cx="3932100" cy="2288400"/>
          </a:xfrm>
          <a:prstGeom prst="rect">
            <a:avLst/>
          </a:prstGeom>
        </p:spPr>
        <p:txBody>
          <a:bodyPr spcFirstLastPara="1" wrap="square" lIns="0" tIns="0" rIns="0" bIns="0" anchor="t" anchorCtr="0">
            <a:noAutofit/>
          </a:bodyPr>
          <a:lstStyle/>
          <a:p>
            <a:pPr marL="0" marR="0" lvl="0" indent="0" algn="l" rtl="0">
              <a:lnSpc>
                <a:spcPct val="105000"/>
              </a:lnSpc>
              <a:spcBef>
                <a:spcPts val="500"/>
              </a:spcBef>
              <a:spcAft>
                <a:spcPts val="0"/>
              </a:spcAft>
              <a:buNone/>
            </a:pPr>
            <a:r>
              <a:rPr lang="en" sz="1300" dirty="0"/>
              <a:t>Pay for transportation to and from work –      tax-free</a:t>
            </a:r>
            <a:endParaRPr sz="1300" dirty="0"/>
          </a:p>
          <a:p>
            <a:pPr marL="0" marR="0" lvl="0" indent="0" algn="l" rtl="0">
              <a:lnSpc>
                <a:spcPct val="105000"/>
              </a:lnSpc>
              <a:spcBef>
                <a:spcPts val="500"/>
              </a:spcBef>
              <a:spcAft>
                <a:spcPts val="0"/>
              </a:spcAft>
              <a:buNone/>
            </a:pPr>
            <a:endParaRPr sz="1200" dirty="0"/>
          </a:p>
          <a:p>
            <a:pPr marL="457200" marR="0" lvl="0" indent="-304800" algn="l" rtl="0">
              <a:lnSpc>
                <a:spcPct val="100000"/>
              </a:lnSpc>
              <a:spcBef>
                <a:spcPts val="500"/>
              </a:spcBef>
              <a:spcAft>
                <a:spcPts val="0"/>
              </a:spcAft>
              <a:buClr>
                <a:srgbClr val="DA0025"/>
              </a:buClr>
              <a:buSzPts val="1200"/>
              <a:buChar char="●"/>
            </a:pPr>
            <a:r>
              <a:rPr lang="en" sz="1200" dirty="0">
                <a:latin typeface="Poppins" panose="00000500000000000000" pitchFamily="2" charset="0"/>
                <a:cs typeface="Poppins" panose="00000500000000000000" pitchFamily="2" charset="0"/>
              </a:rPr>
              <a:t>Contribute pre-tax, up to the IRS monthly maximum</a:t>
            </a:r>
            <a:endParaRPr sz="1200" dirty="0">
              <a:latin typeface="Poppins" panose="00000500000000000000" pitchFamily="2" charset="0"/>
              <a:cs typeface="Poppins" panose="00000500000000000000" pitchFamily="2" charset="0"/>
            </a:endParaRPr>
          </a:p>
          <a:p>
            <a:pPr marL="457200" marR="0" lvl="0" indent="-304800" algn="l" rtl="0">
              <a:lnSpc>
                <a:spcPct val="100000"/>
              </a:lnSpc>
              <a:spcBef>
                <a:spcPts val="1000"/>
              </a:spcBef>
              <a:spcAft>
                <a:spcPts val="0"/>
              </a:spcAft>
              <a:buClr>
                <a:srgbClr val="DA0025"/>
              </a:buClr>
              <a:buSzPts val="1200"/>
              <a:buChar char="●"/>
            </a:pPr>
            <a:r>
              <a:rPr lang="en" sz="1200" dirty="0">
                <a:latin typeface="Poppins" panose="00000500000000000000" pitchFamily="2" charset="0"/>
                <a:cs typeface="Poppins" panose="00000500000000000000" pitchFamily="2" charset="0"/>
              </a:rPr>
              <a:t>Make post-tax contributions at any time</a:t>
            </a:r>
            <a:endParaRPr sz="1200" dirty="0">
              <a:latin typeface="Poppins" panose="00000500000000000000" pitchFamily="2" charset="0"/>
              <a:cs typeface="Poppins" panose="00000500000000000000" pitchFamily="2" charset="0"/>
            </a:endParaRPr>
          </a:p>
          <a:p>
            <a:pPr marL="457200" marR="0" lvl="0" indent="-304800" algn="l" rtl="0">
              <a:lnSpc>
                <a:spcPct val="100000"/>
              </a:lnSpc>
              <a:spcBef>
                <a:spcPts val="1000"/>
              </a:spcBef>
              <a:spcAft>
                <a:spcPts val="1000"/>
              </a:spcAft>
              <a:buClr>
                <a:srgbClr val="DA0025"/>
              </a:buClr>
              <a:buSzPts val="1200"/>
              <a:buChar char="●"/>
            </a:pPr>
            <a:r>
              <a:rPr lang="en" sz="1200" dirty="0">
                <a:latin typeface="Poppins" panose="00000500000000000000" pitchFamily="2" charset="0"/>
                <a:cs typeface="Poppins" panose="00000500000000000000" pitchFamily="2" charset="0"/>
              </a:rPr>
              <a:t>Public transportation such as train, bus, subway, vanpool (vehicle that seats six or more adults, excluding the driver), ferry, etc.</a:t>
            </a:r>
            <a:endParaRPr sz="1200" dirty="0">
              <a:latin typeface="Poppins" panose="00000500000000000000" pitchFamily="2" charset="0"/>
              <a:cs typeface="Poppins" panose="00000500000000000000" pitchFamily="2" charset="0"/>
            </a:endParaRPr>
          </a:p>
        </p:txBody>
      </p:sp>
      <p:sp>
        <p:nvSpPr>
          <p:cNvPr id="3127" name="Google Shape;3127;p22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000000"/>
              </a:buClr>
              <a:buFont typeface="Arial"/>
              <a:buNone/>
            </a:pPr>
            <a:r>
              <a:rPr lang="en"/>
              <a:t>Page </a:t>
            </a:r>
            <a:fld id="{00000000-1234-1234-1234-123412341234}" type="slidenum">
              <a:rPr lang="en"/>
              <a:t>4</a:t>
            </a:fld>
            <a:endParaRPr/>
          </a:p>
        </p:txBody>
      </p:sp>
      <p:pic>
        <p:nvPicPr>
          <p:cNvPr id="16" name="Picture 15">
            <a:extLst>
              <a:ext uri="{FF2B5EF4-FFF2-40B4-BE49-F238E27FC236}">
                <a16:creationId xmlns:a16="http://schemas.microsoft.com/office/drawing/2014/main" id="{D922B3F3-2EC9-47AA-AE85-0AEE41BC4F5E}"/>
              </a:ext>
            </a:extLst>
          </p:cNvPr>
          <p:cNvPicPr>
            <a:picLocks noChangeAspect="1"/>
          </p:cNvPicPr>
          <p:nvPr/>
        </p:nvPicPr>
        <p:blipFill>
          <a:blip r:embed="rId3"/>
          <a:stretch>
            <a:fillRect/>
          </a:stretch>
        </p:blipFill>
        <p:spPr>
          <a:xfrm>
            <a:off x="4800973" y="-164166"/>
            <a:ext cx="4258280" cy="564367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31"/>
        <p:cNvGrpSpPr/>
        <p:nvPr/>
      </p:nvGrpSpPr>
      <p:grpSpPr>
        <a:xfrm>
          <a:off x="0" y="0"/>
          <a:ext cx="0" cy="0"/>
          <a:chOff x="0" y="0"/>
          <a:chExt cx="0" cy="0"/>
        </a:xfrm>
      </p:grpSpPr>
      <p:sp>
        <p:nvSpPr>
          <p:cNvPr id="3132" name="Google Shape;3132;p221"/>
          <p:cNvSpPr/>
          <p:nvPr/>
        </p:nvSpPr>
        <p:spPr>
          <a:xfrm>
            <a:off x="3961700" y="1317250"/>
            <a:ext cx="4815900" cy="3200400"/>
          </a:xfrm>
          <a:prstGeom prst="roundRect">
            <a:avLst>
              <a:gd name="adj" fmla="val 2277"/>
            </a:avLst>
          </a:prstGeom>
          <a:gradFill>
            <a:gsLst>
              <a:gs pos="0">
                <a:srgbClr val="FFFFFF"/>
              </a:gs>
              <a:gs pos="23000">
                <a:srgbClr val="FFFFFF"/>
              </a:gs>
              <a:gs pos="100000">
                <a:srgbClr val="E3E7FA">
                  <a:alpha val="80000"/>
                </a:srgbClr>
              </a:gs>
            </a:gsLst>
            <a:lin ang="5400700" scaled="0"/>
          </a:gradFill>
          <a:ln w="9525" cap="flat" cmpd="sng">
            <a:solidFill>
              <a:srgbClr val="FFFFFF"/>
            </a:solidFill>
            <a:prstDash val="solid"/>
            <a:round/>
            <a:headEnd type="none" w="sm" len="sm"/>
            <a:tailEnd type="none" w="sm" len="sm"/>
          </a:ln>
        </p:spPr>
        <p:txBody>
          <a:bodyPr spcFirstLastPara="1" wrap="square" lIns="127950" tIns="438775" rIns="127950" bIns="182825"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C8102E"/>
              </a:solidFill>
              <a:latin typeface="Inter"/>
              <a:ea typeface="Inter"/>
              <a:cs typeface="Inter"/>
              <a:sym typeface="Inter"/>
            </a:endParaRPr>
          </a:p>
        </p:txBody>
      </p:sp>
      <p:sp>
        <p:nvSpPr>
          <p:cNvPr id="3133" name="Google Shape;3133;p221"/>
          <p:cNvSpPr/>
          <p:nvPr/>
        </p:nvSpPr>
        <p:spPr>
          <a:xfrm>
            <a:off x="4306250" y="1618000"/>
            <a:ext cx="3917100" cy="2598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300">
                <a:solidFill>
                  <a:schemeClr val="dk1"/>
                </a:solidFill>
                <a:latin typeface="Poppins Medium"/>
                <a:ea typeface="Poppins Medium"/>
                <a:cs typeface="Poppins Medium"/>
                <a:sym typeface="Poppins Medium"/>
              </a:rPr>
              <a:t>Eligible modes of transportation include but are not limited to: </a:t>
            </a:r>
            <a:endParaRPr sz="1300">
              <a:solidFill>
                <a:schemeClr val="dk1"/>
              </a:solidFill>
              <a:latin typeface="Poppins Medium"/>
              <a:ea typeface="Poppins Medium"/>
              <a:cs typeface="Poppins Medium"/>
              <a:sym typeface="Poppins Medium"/>
            </a:endParaRPr>
          </a:p>
          <a:p>
            <a:pPr marL="0" lvl="0" indent="0" algn="l" rtl="0">
              <a:spcBef>
                <a:spcPts val="0"/>
              </a:spcBef>
              <a:spcAft>
                <a:spcPts val="0"/>
              </a:spcAft>
              <a:buNone/>
            </a:pPr>
            <a:endParaRPr sz="1300">
              <a:solidFill>
                <a:srgbClr val="25146F"/>
              </a:solidFill>
              <a:latin typeface="Poppins"/>
              <a:ea typeface="Poppins"/>
              <a:cs typeface="Poppins"/>
              <a:sym typeface="Poppins"/>
            </a:endParaRPr>
          </a:p>
          <a:p>
            <a:pPr marL="457200" marR="0" lvl="0" indent="-304800" algn="l" rtl="0">
              <a:lnSpc>
                <a:spcPct val="100000"/>
              </a:lnSpc>
              <a:spcBef>
                <a:spcPts val="0"/>
              </a:spcBef>
              <a:spcAft>
                <a:spcPts val="0"/>
              </a:spcAft>
              <a:buClr>
                <a:srgbClr val="DA0025"/>
              </a:buClr>
              <a:buSzPts val="1200"/>
              <a:buFont typeface="Poppins"/>
              <a:buChar char="●"/>
            </a:pPr>
            <a:r>
              <a:rPr lang="en" sz="1200">
                <a:solidFill>
                  <a:schemeClr val="dk1"/>
                </a:solidFill>
                <a:latin typeface="Poppins"/>
                <a:ea typeface="Poppins"/>
                <a:cs typeface="Poppins"/>
                <a:sym typeface="Poppins"/>
              </a:rPr>
              <a:t>Train</a:t>
            </a:r>
            <a:endParaRPr sz="1200" b="1" i="0" u="none" strike="noStrike" cap="none">
              <a:solidFill>
                <a:srgbClr val="25146F"/>
              </a:solidFill>
              <a:latin typeface="Poppins"/>
              <a:ea typeface="Poppins"/>
              <a:cs typeface="Poppins"/>
              <a:sym typeface="Poppins"/>
            </a:endParaRPr>
          </a:p>
          <a:p>
            <a:pPr marL="457200" marR="0" lvl="0" indent="-304800" algn="l" rtl="0">
              <a:lnSpc>
                <a:spcPct val="100000"/>
              </a:lnSpc>
              <a:spcBef>
                <a:spcPts val="1000"/>
              </a:spcBef>
              <a:spcAft>
                <a:spcPts val="0"/>
              </a:spcAft>
              <a:buClr>
                <a:srgbClr val="DA0025"/>
              </a:buClr>
              <a:buSzPts val="1200"/>
              <a:buFont typeface="Poppins"/>
              <a:buChar char="●"/>
            </a:pPr>
            <a:r>
              <a:rPr lang="en" sz="1200">
                <a:solidFill>
                  <a:schemeClr val="dk1"/>
                </a:solidFill>
                <a:latin typeface="Poppins"/>
                <a:ea typeface="Poppins"/>
                <a:cs typeface="Poppins"/>
                <a:sym typeface="Poppins"/>
              </a:rPr>
              <a:t>Bus</a:t>
            </a:r>
            <a:endParaRPr sz="1200" i="0" u="none" strike="noStrike" cap="none">
              <a:solidFill>
                <a:srgbClr val="25146F"/>
              </a:solidFill>
              <a:latin typeface="Poppins"/>
              <a:ea typeface="Poppins"/>
              <a:cs typeface="Poppins"/>
              <a:sym typeface="Poppins"/>
            </a:endParaRPr>
          </a:p>
          <a:p>
            <a:pPr marL="457200" marR="0" lvl="0" indent="-304800" algn="l" rtl="0">
              <a:lnSpc>
                <a:spcPct val="100000"/>
              </a:lnSpc>
              <a:spcBef>
                <a:spcPts val="1000"/>
              </a:spcBef>
              <a:spcAft>
                <a:spcPts val="0"/>
              </a:spcAft>
              <a:buClr>
                <a:srgbClr val="DA0025"/>
              </a:buClr>
              <a:buSzPts val="1200"/>
              <a:buFont typeface="Poppins"/>
              <a:buChar char="●"/>
            </a:pPr>
            <a:r>
              <a:rPr lang="en" sz="1200">
                <a:solidFill>
                  <a:srgbClr val="25146F"/>
                </a:solidFill>
                <a:latin typeface="Poppins"/>
                <a:ea typeface="Poppins"/>
                <a:cs typeface="Poppins"/>
                <a:sym typeface="Poppins"/>
              </a:rPr>
              <a:t>S</a:t>
            </a:r>
            <a:r>
              <a:rPr lang="en" sz="1200">
                <a:solidFill>
                  <a:schemeClr val="dk1"/>
                </a:solidFill>
                <a:latin typeface="Poppins"/>
                <a:ea typeface="Poppins"/>
                <a:cs typeface="Poppins"/>
                <a:sym typeface="Poppins"/>
              </a:rPr>
              <a:t>ubway</a:t>
            </a:r>
            <a:endParaRPr sz="1200">
              <a:solidFill>
                <a:srgbClr val="25146F"/>
              </a:solidFill>
              <a:latin typeface="Poppins"/>
              <a:ea typeface="Poppins"/>
              <a:cs typeface="Poppins"/>
              <a:sym typeface="Poppins"/>
            </a:endParaRPr>
          </a:p>
          <a:p>
            <a:pPr marL="457200" marR="0" lvl="0" indent="-304800" algn="l" rtl="0">
              <a:lnSpc>
                <a:spcPct val="100000"/>
              </a:lnSpc>
              <a:spcBef>
                <a:spcPts val="1000"/>
              </a:spcBef>
              <a:spcAft>
                <a:spcPts val="0"/>
              </a:spcAft>
              <a:buClr>
                <a:srgbClr val="DA0025"/>
              </a:buClr>
              <a:buSzPts val="1200"/>
              <a:buFont typeface="Poppins"/>
              <a:buChar char="●"/>
            </a:pPr>
            <a:r>
              <a:rPr lang="en" sz="1200">
                <a:solidFill>
                  <a:schemeClr val="dk1"/>
                </a:solidFill>
                <a:latin typeface="Poppins"/>
                <a:ea typeface="Poppins"/>
                <a:cs typeface="Poppins"/>
                <a:sym typeface="Poppins"/>
              </a:rPr>
              <a:t>Ferry</a:t>
            </a:r>
            <a:endParaRPr sz="1200">
              <a:solidFill>
                <a:srgbClr val="25146F"/>
              </a:solidFill>
              <a:latin typeface="Poppins"/>
              <a:ea typeface="Poppins"/>
              <a:cs typeface="Poppins"/>
              <a:sym typeface="Poppins"/>
            </a:endParaRPr>
          </a:p>
          <a:p>
            <a:pPr marL="457200" marR="0" lvl="0" indent="-304800" algn="l" rtl="0">
              <a:lnSpc>
                <a:spcPct val="100000"/>
              </a:lnSpc>
              <a:spcBef>
                <a:spcPts val="1000"/>
              </a:spcBef>
              <a:spcAft>
                <a:spcPts val="0"/>
              </a:spcAft>
              <a:buClr>
                <a:srgbClr val="DA0025"/>
              </a:buClr>
              <a:buSzPts val="1200"/>
              <a:buFont typeface="Poppins"/>
              <a:buChar char="●"/>
            </a:pPr>
            <a:r>
              <a:rPr lang="en" sz="1200">
                <a:solidFill>
                  <a:schemeClr val="dk1"/>
                </a:solidFill>
                <a:latin typeface="Poppins"/>
                <a:ea typeface="Poppins"/>
                <a:cs typeface="Poppins"/>
                <a:sym typeface="Poppins"/>
              </a:rPr>
              <a:t>Vanpool (must seat at least six adults) </a:t>
            </a:r>
            <a:endParaRPr sz="1200">
              <a:solidFill>
                <a:srgbClr val="25146F"/>
              </a:solidFill>
              <a:latin typeface="Poppins"/>
              <a:ea typeface="Poppins"/>
              <a:cs typeface="Poppins"/>
              <a:sym typeface="Poppins"/>
            </a:endParaRPr>
          </a:p>
          <a:p>
            <a:pPr marL="457200" marR="0" lvl="0" indent="-304800" algn="l" rtl="0">
              <a:lnSpc>
                <a:spcPct val="100000"/>
              </a:lnSpc>
              <a:spcBef>
                <a:spcPts val="1000"/>
              </a:spcBef>
              <a:spcAft>
                <a:spcPts val="0"/>
              </a:spcAft>
              <a:buClr>
                <a:srgbClr val="DA0025"/>
              </a:buClr>
              <a:buSzPts val="1200"/>
              <a:buFont typeface="Poppins"/>
              <a:buChar char="●"/>
            </a:pPr>
            <a:r>
              <a:rPr lang="en" sz="1200">
                <a:solidFill>
                  <a:schemeClr val="dk1"/>
                </a:solidFill>
                <a:latin typeface="Poppins"/>
                <a:ea typeface="Poppins"/>
                <a:cs typeface="Poppins"/>
                <a:sym typeface="Poppins"/>
              </a:rPr>
              <a:t>Parking or parking meter near your place of employment </a:t>
            </a:r>
            <a:endParaRPr sz="1200">
              <a:solidFill>
                <a:schemeClr val="dk1"/>
              </a:solidFill>
              <a:latin typeface="Poppins"/>
              <a:ea typeface="Poppins"/>
              <a:cs typeface="Poppins"/>
              <a:sym typeface="Poppins"/>
            </a:endParaRPr>
          </a:p>
          <a:p>
            <a:pPr marL="914400" marR="0" lvl="0" indent="0" algn="l" rtl="0">
              <a:lnSpc>
                <a:spcPct val="90000"/>
              </a:lnSpc>
              <a:spcBef>
                <a:spcPts val="1000"/>
              </a:spcBef>
              <a:spcAft>
                <a:spcPts val="1000"/>
              </a:spcAft>
              <a:buNone/>
            </a:pPr>
            <a:endParaRPr sz="1200">
              <a:solidFill>
                <a:srgbClr val="25146F"/>
              </a:solidFill>
              <a:latin typeface="Poppins"/>
              <a:ea typeface="Poppins"/>
              <a:cs typeface="Poppins"/>
              <a:sym typeface="Poppins"/>
            </a:endParaRPr>
          </a:p>
        </p:txBody>
      </p:sp>
      <p:pic>
        <p:nvPicPr>
          <p:cNvPr id="3134" name="Google Shape;3134;p221" title="AdobeStock_143736259.jpeg"/>
          <p:cNvPicPr preferRelativeResize="0">
            <a:picLocks noGrp="1"/>
          </p:cNvPicPr>
          <p:nvPr>
            <p:ph type="pic" idx="2"/>
          </p:nvPr>
        </p:nvPicPr>
        <p:blipFill rotWithShape="1">
          <a:blip r:embed="rId3">
            <a:alphaModFix/>
          </a:blip>
          <a:srcRect l="30055" t="10595" r="8697"/>
          <a:stretch/>
        </p:blipFill>
        <p:spPr>
          <a:xfrm flipH="1">
            <a:off x="366406" y="1295038"/>
            <a:ext cx="3335100" cy="3244800"/>
          </a:xfrm>
          <a:prstGeom prst="roundRect">
            <a:avLst>
              <a:gd name="adj" fmla="val 3253"/>
            </a:avLst>
          </a:prstGeom>
          <a:noFill/>
          <a:ln>
            <a:noFill/>
          </a:ln>
        </p:spPr>
      </p:pic>
      <p:pic>
        <p:nvPicPr>
          <p:cNvPr id="3135" name="Google Shape;3135;p221" title="AdobeStock_143736259.jpeg"/>
          <p:cNvPicPr preferRelativeResize="0">
            <a:picLocks noGrp="1"/>
          </p:cNvPicPr>
          <p:nvPr>
            <p:ph type="pic" idx="3"/>
          </p:nvPr>
        </p:nvPicPr>
        <p:blipFill rotWithShape="1">
          <a:blip r:embed="rId4">
            <a:alphaModFix/>
          </a:blip>
          <a:srcRect l="44331" t="3475" r="8699"/>
          <a:stretch/>
        </p:blipFill>
        <p:spPr>
          <a:xfrm flipH="1">
            <a:off x="366869" y="1036438"/>
            <a:ext cx="2557200" cy="3503400"/>
          </a:xfrm>
          <a:prstGeom prst="roundRect">
            <a:avLst>
              <a:gd name="adj" fmla="val 3253"/>
            </a:avLst>
          </a:prstGeom>
          <a:noFill/>
          <a:ln>
            <a:noFill/>
          </a:ln>
        </p:spPr>
      </p:pic>
      <p:sp>
        <p:nvSpPr>
          <p:cNvPr id="3136" name="Google Shape;3136;p22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000000"/>
              </a:buClr>
              <a:buFont typeface="Arial"/>
              <a:buNone/>
            </a:pPr>
            <a:r>
              <a:rPr lang="en"/>
              <a:t>Page </a:t>
            </a:r>
            <a:fld id="{00000000-1234-1234-1234-123412341234}" type="slidenum">
              <a:rPr lang="en"/>
              <a:t>5</a:t>
            </a:fld>
            <a:endParaRPr/>
          </a:p>
        </p:txBody>
      </p:sp>
      <p:sp>
        <p:nvSpPr>
          <p:cNvPr id="3137" name="Google Shape;3137;p221"/>
          <p:cNvSpPr txBox="1">
            <a:spLocks noGrp="1"/>
          </p:cNvSpPr>
          <p:nvPr>
            <p:ph type="title"/>
          </p:nvPr>
        </p:nvSpPr>
        <p:spPr>
          <a:xfrm>
            <a:off x="391953" y="347759"/>
            <a:ext cx="8489100" cy="372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What does the plan cover?</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41"/>
        <p:cNvGrpSpPr/>
        <p:nvPr/>
      </p:nvGrpSpPr>
      <p:grpSpPr>
        <a:xfrm>
          <a:off x="0" y="0"/>
          <a:ext cx="0" cy="0"/>
          <a:chOff x="0" y="0"/>
          <a:chExt cx="0" cy="0"/>
        </a:xfrm>
      </p:grpSpPr>
      <p:sp>
        <p:nvSpPr>
          <p:cNvPr id="3142" name="Google Shape;3142;p222"/>
          <p:cNvSpPr txBox="1">
            <a:spLocks noGrp="1"/>
          </p:cNvSpPr>
          <p:nvPr>
            <p:ph type="title" idx="4294967295"/>
          </p:nvPr>
        </p:nvSpPr>
        <p:spPr>
          <a:xfrm>
            <a:off x="391953" y="347759"/>
            <a:ext cx="8489100" cy="372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Annual contribution limit</a:t>
            </a:r>
            <a:endParaRPr/>
          </a:p>
        </p:txBody>
      </p:sp>
      <p:pic>
        <p:nvPicPr>
          <p:cNvPr id="3143" name="Google Shape;3143;p222" title="unnamed.jpg"/>
          <p:cNvPicPr preferRelativeResize="0">
            <a:picLocks noGrp="1"/>
          </p:cNvPicPr>
          <p:nvPr>
            <p:ph type="pic" idx="2"/>
          </p:nvPr>
        </p:nvPicPr>
        <p:blipFill rotWithShape="1">
          <a:blip r:embed="rId3">
            <a:alphaModFix/>
          </a:blip>
          <a:srcRect l="20722" t="2459" r="23769" b="5460"/>
          <a:stretch/>
        </p:blipFill>
        <p:spPr>
          <a:xfrm>
            <a:off x="444775" y="1042775"/>
            <a:ext cx="3181798" cy="3518100"/>
          </a:xfrm>
          <a:prstGeom prst="rect">
            <a:avLst/>
          </a:prstGeom>
          <a:noFill/>
          <a:ln>
            <a:noFill/>
          </a:ln>
        </p:spPr>
      </p:pic>
      <p:sp>
        <p:nvSpPr>
          <p:cNvPr id="3144" name="Google Shape;3144;p222"/>
          <p:cNvSpPr/>
          <p:nvPr/>
        </p:nvSpPr>
        <p:spPr>
          <a:xfrm>
            <a:off x="3883325" y="1042775"/>
            <a:ext cx="4815900" cy="3518100"/>
          </a:xfrm>
          <a:prstGeom prst="roundRect">
            <a:avLst>
              <a:gd name="adj" fmla="val 2277"/>
            </a:avLst>
          </a:prstGeom>
          <a:gradFill>
            <a:gsLst>
              <a:gs pos="0">
                <a:srgbClr val="FFFFFF"/>
              </a:gs>
              <a:gs pos="23000">
                <a:srgbClr val="FFFFFF"/>
              </a:gs>
              <a:gs pos="100000">
                <a:srgbClr val="E3E7FA">
                  <a:alpha val="80000"/>
                </a:srgbClr>
              </a:gs>
            </a:gsLst>
            <a:lin ang="5400700" scaled="0"/>
          </a:gradFill>
          <a:ln w="9525" cap="flat" cmpd="sng">
            <a:solidFill>
              <a:srgbClr val="FFFFFF"/>
            </a:solidFill>
            <a:prstDash val="solid"/>
            <a:round/>
            <a:headEnd type="none" w="sm" len="sm"/>
            <a:tailEnd type="none" w="sm" len="sm"/>
          </a:ln>
        </p:spPr>
        <p:txBody>
          <a:bodyPr spcFirstLastPara="1" wrap="square" lIns="127950" tIns="438775" rIns="127950" bIns="182825"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C8102E"/>
              </a:solidFill>
              <a:latin typeface="Inter"/>
              <a:ea typeface="Inter"/>
              <a:cs typeface="Inter"/>
              <a:sym typeface="Inter"/>
            </a:endParaRPr>
          </a:p>
        </p:txBody>
      </p:sp>
      <p:sp>
        <p:nvSpPr>
          <p:cNvPr id="3145" name="Google Shape;3145;p222"/>
          <p:cNvSpPr txBox="1"/>
          <p:nvPr/>
        </p:nvSpPr>
        <p:spPr>
          <a:xfrm>
            <a:off x="4177676" y="1393808"/>
            <a:ext cx="4379100" cy="783900"/>
          </a:xfrm>
          <a:prstGeom prst="rect">
            <a:avLst/>
          </a:prstGeom>
          <a:noFill/>
          <a:ln>
            <a:noFill/>
          </a:ln>
        </p:spPr>
        <p:txBody>
          <a:bodyPr spcFirstLastPara="1" wrap="square" lIns="0" tIns="0" rIns="0" bIns="0" anchor="t" anchorCtr="0">
            <a:noAutofit/>
          </a:bodyPr>
          <a:lstStyle/>
          <a:p>
            <a:pPr marL="0" lvl="0" indent="0" algn="l" rtl="0">
              <a:lnSpc>
                <a:spcPct val="95000"/>
              </a:lnSpc>
              <a:spcBef>
                <a:spcPts val="1300"/>
              </a:spcBef>
              <a:spcAft>
                <a:spcPts val="0"/>
              </a:spcAft>
              <a:buNone/>
            </a:pPr>
            <a:r>
              <a:rPr lang="en" sz="2500" b="1">
                <a:solidFill>
                  <a:srgbClr val="25146F"/>
                </a:solidFill>
                <a:latin typeface="Poppins"/>
                <a:ea typeface="Poppins"/>
                <a:cs typeface="Poppins"/>
                <a:sym typeface="Poppins"/>
              </a:rPr>
              <a:t>2026 commuter benefit maximum per month</a:t>
            </a:r>
            <a:endParaRPr sz="2500" b="1">
              <a:solidFill>
                <a:srgbClr val="25146F"/>
              </a:solidFill>
              <a:latin typeface="Poppins"/>
              <a:ea typeface="Poppins"/>
              <a:cs typeface="Poppins"/>
              <a:sym typeface="Poppins"/>
            </a:endParaRPr>
          </a:p>
        </p:txBody>
      </p:sp>
      <p:sp>
        <p:nvSpPr>
          <p:cNvPr id="3146" name="Google Shape;3146;p222"/>
          <p:cNvSpPr txBox="1"/>
          <p:nvPr/>
        </p:nvSpPr>
        <p:spPr>
          <a:xfrm>
            <a:off x="4177675" y="3600250"/>
            <a:ext cx="4058400" cy="609600"/>
          </a:xfrm>
          <a:prstGeom prst="rect">
            <a:avLst/>
          </a:prstGeom>
          <a:noFill/>
          <a:ln>
            <a:noFill/>
          </a:ln>
        </p:spPr>
        <p:txBody>
          <a:bodyPr spcFirstLastPara="1" wrap="square" lIns="0" tIns="0" rIns="0" bIns="0" anchor="b" anchorCtr="0">
            <a:spAutoFit/>
          </a:bodyPr>
          <a:lstStyle/>
          <a:p>
            <a:pPr marL="12700" lvl="0" indent="0" algn="l" rtl="0">
              <a:lnSpc>
                <a:spcPct val="115000"/>
              </a:lnSpc>
              <a:spcBef>
                <a:spcPts val="0"/>
              </a:spcBef>
              <a:spcAft>
                <a:spcPts val="0"/>
              </a:spcAft>
              <a:buClr>
                <a:srgbClr val="000000"/>
              </a:buClr>
              <a:buSzPts val="1200"/>
              <a:buFont typeface="Arial"/>
              <a:buNone/>
            </a:pPr>
            <a:r>
              <a:rPr lang="en" sz="1200">
                <a:solidFill>
                  <a:schemeClr val="dk1"/>
                </a:solidFill>
                <a:latin typeface="Poppins"/>
                <a:ea typeface="Poppins"/>
                <a:cs typeface="Poppins"/>
                <a:sym typeface="Poppins"/>
              </a:rPr>
              <a:t>Any money contributed to your transit or parking benefit rolls over every month until it is used or you are no longer eligible. </a:t>
            </a:r>
            <a:endParaRPr sz="1200">
              <a:solidFill>
                <a:schemeClr val="dk1"/>
              </a:solidFill>
              <a:latin typeface="Poppins"/>
              <a:ea typeface="Poppins"/>
              <a:cs typeface="Poppins"/>
              <a:sym typeface="Poppins"/>
            </a:endParaRPr>
          </a:p>
        </p:txBody>
      </p:sp>
      <p:sp>
        <p:nvSpPr>
          <p:cNvPr id="3147" name="Google Shape;3147;p222"/>
          <p:cNvSpPr txBox="1"/>
          <p:nvPr/>
        </p:nvSpPr>
        <p:spPr>
          <a:xfrm>
            <a:off x="4177675" y="2304271"/>
            <a:ext cx="2029200" cy="1169400"/>
          </a:xfrm>
          <a:prstGeom prst="rect">
            <a:avLst/>
          </a:prstGeom>
          <a:noFill/>
          <a:ln>
            <a:noFill/>
          </a:ln>
        </p:spPr>
        <p:txBody>
          <a:bodyPr spcFirstLastPara="1" wrap="square" lIns="68550" tIns="34275" rIns="68550" bIns="34275" anchor="ctr" anchorCtr="0">
            <a:noAutofit/>
          </a:bodyPr>
          <a:lstStyle/>
          <a:p>
            <a:pPr marL="0" marR="0" lvl="0" indent="0" algn="l" rtl="0">
              <a:lnSpc>
                <a:spcPct val="109000"/>
              </a:lnSpc>
              <a:spcBef>
                <a:spcPts val="0"/>
              </a:spcBef>
              <a:spcAft>
                <a:spcPts val="0"/>
              </a:spcAft>
              <a:buClr>
                <a:srgbClr val="253746"/>
              </a:buClr>
              <a:buSzPts val="5998"/>
              <a:buFont typeface="Arial"/>
              <a:buNone/>
            </a:pPr>
            <a:r>
              <a:rPr lang="en" sz="3600" i="0" u="none" strike="noStrike" cap="none">
                <a:solidFill>
                  <a:schemeClr val="accent2"/>
                </a:solidFill>
                <a:latin typeface="Poppins ExtraBold"/>
                <a:ea typeface="Poppins ExtraBold"/>
                <a:cs typeface="Poppins ExtraBold"/>
                <a:sym typeface="Poppins ExtraBold"/>
              </a:rPr>
              <a:t>$340</a:t>
            </a:r>
            <a:endParaRPr sz="3600" i="0" u="none" strike="noStrike" cap="none">
              <a:solidFill>
                <a:schemeClr val="accent2"/>
              </a:solidFill>
              <a:latin typeface="Poppins ExtraBold"/>
              <a:ea typeface="Poppins ExtraBold"/>
              <a:cs typeface="Poppins ExtraBold"/>
              <a:sym typeface="Poppins ExtraBold"/>
            </a:endParaRPr>
          </a:p>
          <a:p>
            <a:pPr marL="0" marR="0" lvl="0" indent="0" algn="l" rtl="0">
              <a:lnSpc>
                <a:spcPct val="115000"/>
              </a:lnSpc>
              <a:spcBef>
                <a:spcPts val="0"/>
              </a:spcBef>
              <a:spcAft>
                <a:spcPts val="0"/>
              </a:spcAft>
              <a:buClr>
                <a:srgbClr val="253746"/>
              </a:buClr>
              <a:buSzPts val="5998"/>
              <a:buFont typeface="Arial"/>
              <a:buNone/>
            </a:pPr>
            <a:r>
              <a:rPr lang="en" sz="2000">
                <a:solidFill>
                  <a:schemeClr val="accent2"/>
                </a:solidFill>
                <a:latin typeface="Poppins"/>
                <a:ea typeface="Poppins"/>
                <a:cs typeface="Poppins"/>
                <a:sym typeface="Poppins"/>
              </a:rPr>
              <a:t>transit</a:t>
            </a:r>
            <a:endParaRPr sz="2000">
              <a:solidFill>
                <a:schemeClr val="accent2"/>
              </a:solidFill>
              <a:latin typeface="Poppins"/>
              <a:ea typeface="Poppins"/>
              <a:cs typeface="Poppins"/>
              <a:sym typeface="Poppins"/>
            </a:endParaRPr>
          </a:p>
        </p:txBody>
      </p:sp>
      <p:sp>
        <p:nvSpPr>
          <p:cNvPr id="3148" name="Google Shape;3148;p222"/>
          <p:cNvSpPr txBox="1"/>
          <p:nvPr/>
        </p:nvSpPr>
        <p:spPr>
          <a:xfrm>
            <a:off x="6296000" y="2304271"/>
            <a:ext cx="2029200" cy="1169400"/>
          </a:xfrm>
          <a:prstGeom prst="rect">
            <a:avLst/>
          </a:prstGeom>
          <a:noFill/>
          <a:ln>
            <a:noFill/>
          </a:ln>
        </p:spPr>
        <p:txBody>
          <a:bodyPr spcFirstLastPara="1" wrap="square" lIns="68550" tIns="34275" rIns="68550" bIns="34275" anchor="ctr" anchorCtr="0">
            <a:noAutofit/>
          </a:bodyPr>
          <a:lstStyle/>
          <a:p>
            <a:pPr marL="0" marR="0" lvl="0" indent="0" algn="l" rtl="0">
              <a:lnSpc>
                <a:spcPct val="109000"/>
              </a:lnSpc>
              <a:spcBef>
                <a:spcPts val="0"/>
              </a:spcBef>
              <a:spcAft>
                <a:spcPts val="0"/>
              </a:spcAft>
              <a:buClr>
                <a:srgbClr val="253746"/>
              </a:buClr>
              <a:buSzPts val="5998"/>
              <a:buFont typeface="Arial"/>
              <a:buNone/>
            </a:pPr>
            <a:r>
              <a:rPr lang="en" sz="3600" i="0" u="none" strike="noStrike" cap="none">
                <a:solidFill>
                  <a:schemeClr val="accent2"/>
                </a:solidFill>
                <a:latin typeface="Poppins ExtraBold"/>
                <a:ea typeface="Poppins ExtraBold"/>
                <a:cs typeface="Poppins ExtraBold"/>
                <a:sym typeface="Poppins ExtraBold"/>
              </a:rPr>
              <a:t>$340</a:t>
            </a:r>
            <a:endParaRPr sz="3600" i="0" u="none" strike="noStrike" cap="none">
              <a:solidFill>
                <a:schemeClr val="accent2"/>
              </a:solidFill>
              <a:latin typeface="Poppins ExtraBold"/>
              <a:ea typeface="Poppins ExtraBold"/>
              <a:cs typeface="Poppins ExtraBold"/>
              <a:sym typeface="Poppins ExtraBold"/>
            </a:endParaRPr>
          </a:p>
          <a:p>
            <a:pPr marL="0" marR="0" lvl="0" indent="0" algn="l" rtl="0">
              <a:lnSpc>
                <a:spcPct val="115000"/>
              </a:lnSpc>
              <a:spcBef>
                <a:spcPts val="0"/>
              </a:spcBef>
              <a:spcAft>
                <a:spcPts val="0"/>
              </a:spcAft>
              <a:buClr>
                <a:srgbClr val="253746"/>
              </a:buClr>
              <a:buSzPts val="5998"/>
              <a:buFont typeface="Arial"/>
              <a:buNone/>
            </a:pPr>
            <a:r>
              <a:rPr lang="en" sz="2000">
                <a:solidFill>
                  <a:schemeClr val="accent2"/>
                </a:solidFill>
                <a:latin typeface="Poppins"/>
                <a:ea typeface="Poppins"/>
                <a:cs typeface="Poppins"/>
                <a:sym typeface="Poppins"/>
              </a:rPr>
              <a:t>parking</a:t>
            </a:r>
            <a:endParaRPr sz="2000">
              <a:solidFill>
                <a:schemeClr val="accent2"/>
              </a:solidFill>
              <a:latin typeface="Poppins"/>
              <a:ea typeface="Poppins"/>
              <a:cs typeface="Poppins"/>
              <a:sym typeface="Poppins"/>
            </a:endParaRPr>
          </a:p>
        </p:txBody>
      </p:sp>
      <p:sp>
        <p:nvSpPr>
          <p:cNvPr id="3149" name="Google Shape;3149;p22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000000"/>
              </a:buClr>
              <a:buFont typeface="Arial"/>
              <a:buNone/>
            </a:pPr>
            <a:r>
              <a:rPr lang="en"/>
              <a:t>Page </a:t>
            </a:r>
            <a:fld id="{00000000-1234-1234-1234-123412341234}" type="slidenum">
              <a:rPr lang="en"/>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53"/>
        <p:cNvGrpSpPr/>
        <p:nvPr/>
      </p:nvGrpSpPr>
      <p:grpSpPr>
        <a:xfrm>
          <a:off x="0" y="0"/>
          <a:ext cx="0" cy="0"/>
          <a:chOff x="0" y="0"/>
          <a:chExt cx="0" cy="0"/>
        </a:xfrm>
      </p:grpSpPr>
      <p:sp>
        <p:nvSpPr>
          <p:cNvPr id="3154" name="Google Shape;3154;p223"/>
          <p:cNvSpPr txBox="1">
            <a:spLocks noGrp="1"/>
          </p:cNvSpPr>
          <p:nvPr>
            <p:ph type="title"/>
          </p:nvPr>
        </p:nvSpPr>
        <p:spPr>
          <a:xfrm>
            <a:off x="315025" y="319875"/>
            <a:ext cx="8502900" cy="43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Accessing your funds</a:t>
            </a:r>
            <a:endParaRPr/>
          </a:p>
        </p:txBody>
      </p:sp>
      <p:sp>
        <p:nvSpPr>
          <p:cNvPr id="3155" name="Google Shape;3155;p223"/>
          <p:cNvSpPr txBox="1">
            <a:spLocks noGrp="1"/>
          </p:cNvSpPr>
          <p:nvPr>
            <p:ph type="subTitle" idx="3"/>
          </p:nvPr>
        </p:nvSpPr>
        <p:spPr>
          <a:xfrm>
            <a:off x="1711711" y="2655525"/>
            <a:ext cx="2567700" cy="572100"/>
          </a:xfrm>
          <a:prstGeom prst="rect">
            <a:avLst/>
          </a:prstGeom>
        </p:spPr>
        <p:txBody>
          <a:bodyPr spcFirstLastPara="1" wrap="square" lIns="34275" tIns="34275" rIns="34275" bIns="34275" anchor="t" anchorCtr="0">
            <a:noAutofit/>
          </a:bodyPr>
          <a:lstStyle/>
          <a:p>
            <a:pPr marL="0" lvl="0" indent="0" algn="ctr" rtl="0">
              <a:lnSpc>
                <a:spcPct val="95000"/>
              </a:lnSpc>
              <a:spcBef>
                <a:spcPts val="0"/>
              </a:spcBef>
              <a:spcAft>
                <a:spcPts val="0"/>
              </a:spcAft>
              <a:buNone/>
            </a:pPr>
            <a:r>
              <a:rPr lang="en">
                <a:latin typeface="Poppins"/>
                <a:ea typeface="Poppins"/>
                <a:cs typeface="Poppins"/>
                <a:sym typeface="Poppins"/>
              </a:rPr>
              <a:t>WEX benefits card</a:t>
            </a:r>
            <a:endParaRPr/>
          </a:p>
        </p:txBody>
      </p:sp>
      <p:sp>
        <p:nvSpPr>
          <p:cNvPr id="3156" name="Google Shape;3156;p223"/>
          <p:cNvSpPr txBox="1">
            <a:spLocks noGrp="1"/>
          </p:cNvSpPr>
          <p:nvPr>
            <p:ph type="subTitle" idx="4"/>
          </p:nvPr>
        </p:nvSpPr>
        <p:spPr>
          <a:xfrm>
            <a:off x="4882638" y="2655525"/>
            <a:ext cx="2567700" cy="572100"/>
          </a:xfrm>
          <a:prstGeom prst="rect">
            <a:avLst/>
          </a:prstGeom>
        </p:spPr>
        <p:txBody>
          <a:bodyPr spcFirstLastPara="1" wrap="square" lIns="34275" tIns="34275" rIns="34275" bIns="34275" anchor="t" anchorCtr="0">
            <a:noAutofit/>
          </a:bodyPr>
          <a:lstStyle/>
          <a:p>
            <a:pPr marL="0" lvl="0" indent="0" algn="ctr" rtl="0">
              <a:lnSpc>
                <a:spcPct val="95000"/>
              </a:lnSpc>
              <a:spcBef>
                <a:spcPts val="0"/>
              </a:spcBef>
              <a:spcAft>
                <a:spcPts val="0"/>
              </a:spcAft>
              <a:buNone/>
            </a:pPr>
            <a:r>
              <a:rPr lang="en">
                <a:latin typeface="Poppins"/>
                <a:ea typeface="Poppins"/>
                <a:cs typeface="Poppins"/>
                <a:sym typeface="Poppins"/>
              </a:rPr>
              <a:t>Cash reimbursement available for parking</a:t>
            </a:r>
            <a:endParaRPr>
              <a:latin typeface="Poppins"/>
              <a:ea typeface="Poppins"/>
              <a:cs typeface="Poppins"/>
              <a:sym typeface="Poppins"/>
            </a:endParaRPr>
          </a:p>
          <a:p>
            <a:pPr marL="0" lvl="0" indent="0" algn="ctr" rtl="0">
              <a:spcBef>
                <a:spcPts val="0"/>
              </a:spcBef>
              <a:spcAft>
                <a:spcPts val="0"/>
              </a:spcAft>
              <a:buNone/>
            </a:pPr>
            <a:endParaRPr/>
          </a:p>
        </p:txBody>
      </p:sp>
      <p:sp>
        <p:nvSpPr>
          <p:cNvPr id="3157" name="Google Shape;3157;p223"/>
          <p:cNvSpPr txBox="1">
            <a:spLocks noGrp="1"/>
          </p:cNvSpPr>
          <p:nvPr>
            <p:ph type="body" idx="1"/>
          </p:nvPr>
        </p:nvSpPr>
        <p:spPr>
          <a:xfrm>
            <a:off x="1711711" y="3344466"/>
            <a:ext cx="2567700" cy="758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237" dirty="0"/>
              <a:t>Processed within two business days</a:t>
            </a:r>
            <a:endParaRPr sz="1237" dirty="0"/>
          </a:p>
          <a:p>
            <a:pPr marL="0" lvl="0" indent="0" algn="l" rtl="0">
              <a:spcBef>
                <a:spcPts val="1350"/>
              </a:spcBef>
              <a:spcAft>
                <a:spcPts val="0"/>
              </a:spcAft>
              <a:buNone/>
            </a:pPr>
            <a:endParaRPr dirty="0"/>
          </a:p>
        </p:txBody>
      </p:sp>
      <p:sp>
        <p:nvSpPr>
          <p:cNvPr id="3158" name="Google Shape;3158;p223"/>
          <p:cNvSpPr txBox="1">
            <a:spLocks noGrp="1"/>
          </p:cNvSpPr>
          <p:nvPr>
            <p:ph type="body" idx="2"/>
          </p:nvPr>
        </p:nvSpPr>
        <p:spPr>
          <a:xfrm>
            <a:off x="4882638" y="3344475"/>
            <a:ext cx="2567700" cy="1014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237" dirty="0"/>
              <a:t>File parking claims through your online account or mobile app</a:t>
            </a:r>
            <a:endParaRPr sz="1237" dirty="0"/>
          </a:p>
          <a:p>
            <a:pPr marL="0" lvl="0" indent="0" algn="l" rtl="0">
              <a:spcBef>
                <a:spcPts val="1000"/>
              </a:spcBef>
              <a:spcAft>
                <a:spcPts val="0"/>
              </a:spcAft>
              <a:buNone/>
            </a:pPr>
            <a:r>
              <a:rPr lang="en" sz="1237" dirty="0"/>
              <a:t>No documentation required</a:t>
            </a:r>
            <a:endParaRPr sz="1237" dirty="0"/>
          </a:p>
        </p:txBody>
      </p:sp>
      <p:grpSp>
        <p:nvGrpSpPr>
          <p:cNvPr id="3159" name="Google Shape;3159;p223"/>
          <p:cNvGrpSpPr/>
          <p:nvPr/>
        </p:nvGrpSpPr>
        <p:grpSpPr>
          <a:xfrm>
            <a:off x="5795012" y="1417055"/>
            <a:ext cx="742953" cy="578700"/>
            <a:chOff x="1586550" y="2587575"/>
            <a:chExt cx="102200" cy="79600"/>
          </a:xfrm>
        </p:grpSpPr>
        <p:sp>
          <p:nvSpPr>
            <p:cNvPr id="3160" name="Google Shape;3160;p223"/>
            <p:cNvSpPr/>
            <p:nvPr/>
          </p:nvSpPr>
          <p:spPr>
            <a:xfrm>
              <a:off x="1586550" y="2600550"/>
              <a:ext cx="97600" cy="66625"/>
            </a:xfrm>
            <a:custGeom>
              <a:avLst/>
              <a:gdLst/>
              <a:ahLst/>
              <a:cxnLst/>
              <a:rect l="l" t="t" r="r" b="b"/>
              <a:pathLst>
                <a:path w="3904" h="2665" extrusionOk="0">
                  <a:moveTo>
                    <a:pt x="67" y="1"/>
                  </a:moveTo>
                  <a:lnTo>
                    <a:pt x="34" y="34"/>
                  </a:lnTo>
                  <a:lnTo>
                    <a:pt x="0" y="51"/>
                  </a:lnTo>
                  <a:lnTo>
                    <a:pt x="0" y="101"/>
                  </a:lnTo>
                  <a:lnTo>
                    <a:pt x="0" y="2564"/>
                  </a:lnTo>
                  <a:lnTo>
                    <a:pt x="0" y="2597"/>
                  </a:lnTo>
                  <a:lnTo>
                    <a:pt x="34" y="2631"/>
                  </a:lnTo>
                  <a:lnTo>
                    <a:pt x="67" y="2664"/>
                  </a:lnTo>
                  <a:lnTo>
                    <a:pt x="3836" y="2664"/>
                  </a:lnTo>
                  <a:lnTo>
                    <a:pt x="3870" y="2631"/>
                  </a:lnTo>
                  <a:lnTo>
                    <a:pt x="3903" y="2597"/>
                  </a:lnTo>
                  <a:lnTo>
                    <a:pt x="3903" y="2564"/>
                  </a:lnTo>
                  <a:lnTo>
                    <a:pt x="3903" y="1241"/>
                  </a:lnTo>
                  <a:lnTo>
                    <a:pt x="3903" y="1207"/>
                  </a:lnTo>
                  <a:lnTo>
                    <a:pt x="3870" y="1174"/>
                  </a:lnTo>
                  <a:lnTo>
                    <a:pt x="3836" y="1140"/>
                  </a:lnTo>
                  <a:lnTo>
                    <a:pt x="3769" y="1140"/>
                  </a:lnTo>
                  <a:lnTo>
                    <a:pt x="3736" y="1174"/>
                  </a:lnTo>
                  <a:lnTo>
                    <a:pt x="3719" y="1207"/>
                  </a:lnTo>
                  <a:lnTo>
                    <a:pt x="3702" y="1241"/>
                  </a:lnTo>
                  <a:lnTo>
                    <a:pt x="3702" y="2463"/>
                  </a:lnTo>
                  <a:lnTo>
                    <a:pt x="201" y="2463"/>
                  </a:lnTo>
                  <a:lnTo>
                    <a:pt x="201" y="202"/>
                  </a:lnTo>
                  <a:lnTo>
                    <a:pt x="2178" y="202"/>
                  </a:lnTo>
                  <a:lnTo>
                    <a:pt x="2211" y="185"/>
                  </a:lnTo>
                  <a:lnTo>
                    <a:pt x="2245" y="168"/>
                  </a:lnTo>
                  <a:lnTo>
                    <a:pt x="2262" y="135"/>
                  </a:lnTo>
                  <a:lnTo>
                    <a:pt x="2278" y="101"/>
                  </a:lnTo>
                  <a:lnTo>
                    <a:pt x="2262" y="51"/>
                  </a:lnTo>
                  <a:lnTo>
                    <a:pt x="2245" y="34"/>
                  </a:lnTo>
                  <a:lnTo>
                    <a:pt x="2211"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161" name="Google Shape;3161;p223"/>
            <p:cNvSpPr/>
            <p:nvPr/>
          </p:nvSpPr>
          <p:spPr>
            <a:xfrm>
              <a:off x="1634700" y="2644525"/>
              <a:ext cx="30600" cy="5050"/>
            </a:xfrm>
            <a:custGeom>
              <a:avLst/>
              <a:gdLst/>
              <a:ahLst/>
              <a:cxnLst/>
              <a:rect l="l" t="t" r="r" b="b"/>
              <a:pathLst>
                <a:path w="1224" h="202" extrusionOk="0">
                  <a:moveTo>
                    <a:pt x="101" y="1"/>
                  </a:moveTo>
                  <a:lnTo>
                    <a:pt x="51" y="18"/>
                  </a:lnTo>
                  <a:lnTo>
                    <a:pt x="34" y="34"/>
                  </a:lnTo>
                  <a:lnTo>
                    <a:pt x="1" y="68"/>
                  </a:lnTo>
                  <a:lnTo>
                    <a:pt x="1" y="101"/>
                  </a:lnTo>
                  <a:lnTo>
                    <a:pt x="1" y="135"/>
                  </a:lnTo>
                  <a:lnTo>
                    <a:pt x="34" y="168"/>
                  </a:lnTo>
                  <a:lnTo>
                    <a:pt x="51" y="202"/>
                  </a:lnTo>
                  <a:lnTo>
                    <a:pt x="1173" y="202"/>
                  </a:lnTo>
                  <a:lnTo>
                    <a:pt x="1207" y="168"/>
                  </a:lnTo>
                  <a:lnTo>
                    <a:pt x="1223" y="135"/>
                  </a:lnTo>
                  <a:lnTo>
                    <a:pt x="1223" y="101"/>
                  </a:lnTo>
                  <a:lnTo>
                    <a:pt x="1223" y="68"/>
                  </a:lnTo>
                  <a:lnTo>
                    <a:pt x="1207" y="34"/>
                  </a:lnTo>
                  <a:lnTo>
                    <a:pt x="1173" y="18"/>
                  </a:lnTo>
                  <a:lnTo>
                    <a:pt x="1123"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162" name="Google Shape;3162;p223"/>
            <p:cNvSpPr/>
            <p:nvPr/>
          </p:nvSpPr>
          <p:spPr>
            <a:xfrm>
              <a:off x="1634700" y="2633650"/>
              <a:ext cx="30600" cy="5050"/>
            </a:xfrm>
            <a:custGeom>
              <a:avLst/>
              <a:gdLst/>
              <a:ahLst/>
              <a:cxnLst/>
              <a:rect l="l" t="t" r="r" b="b"/>
              <a:pathLst>
                <a:path w="1224" h="202" extrusionOk="0">
                  <a:moveTo>
                    <a:pt x="51" y="0"/>
                  </a:moveTo>
                  <a:lnTo>
                    <a:pt x="34" y="17"/>
                  </a:lnTo>
                  <a:lnTo>
                    <a:pt x="1" y="51"/>
                  </a:lnTo>
                  <a:lnTo>
                    <a:pt x="1" y="101"/>
                  </a:lnTo>
                  <a:lnTo>
                    <a:pt x="1" y="134"/>
                  </a:lnTo>
                  <a:lnTo>
                    <a:pt x="34" y="168"/>
                  </a:lnTo>
                  <a:lnTo>
                    <a:pt x="51" y="185"/>
                  </a:lnTo>
                  <a:lnTo>
                    <a:pt x="101" y="201"/>
                  </a:lnTo>
                  <a:lnTo>
                    <a:pt x="1123" y="201"/>
                  </a:lnTo>
                  <a:lnTo>
                    <a:pt x="1173" y="185"/>
                  </a:lnTo>
                  <a:lnTo>
                    <a:pt x="1207" y="168"/>
                  </a:lnTo>
                  <a:lnTo>
                    <a:pt x="1223" y="134"/>
                  </a:lnTo>
                  <a:lnTo>
                    <a:pt x="1223" y="101"/>
                  </a:lnTo>
                  <a:lnTo>
                    <a:pt x="1223" y="51"/>
                  </a:lnTo>
                  <a:lnTo>
                    <a:pt x="1207" y="17"/>
                  </a:lnTo>
                  <a:lnTo>
                    <a:pt x="1173"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163" name="Google Shape;3163;p223"/>
            <p:cNvSpPr/>
            <p:nvPr/>
          </p:nvSpPr>
          <p:spPr>
            <a:xfrm>
              <a:off x="1649350" y="2587575"/>
              <a:ext cx="39400" cy="39800"/>
            </a:xfrm>
            <a:custGeom>
              <a:avLst/>
              <a:gdLst/>
              <a:ahLst/>
              <a:cxnLst/>
              <a:rect l="l" t="t" r="r" b="b"/>
              <a:pathLst>
                <a:path w="1576" h="1592" extrusionOk="0">
                  <a:moveTo>
                    <a:pt x="788" y="202"/>
                  </a:moveTo>
                  <a:lnTo>
                    <a:pt x="905" y="218"/>
                  </a:lnTo>
                  <a:lnTo>
                    <a:pt x="1023" y="252"/>
                  </a:lnTo>
                  <a:lnTo>
                    <a:pt x="1123" y="302"/>
                  </a:lnTo>
                  <a:lnTo>
                    <a:pt x="1207" y="386"/>
                  </a:lnTo>
                  <a:lnTo>
                    <a:pt x="1274" y="470"/>
                  </a:lnTo>
                  <a:lnTo>
                    <a:pt x="1341" y="570"/>
                  </a:lnTo>
                  <a:lnTo>
                    <a:pt x="1374" y="671"/>
                  </a:lnTo>
                  <a:lnTo>
                    <a:pt x="1374" y="805"/>
                  </a:lnTo>
                  <a:lnTo>
                    <a:pt x="1374" y="922"/>
                  </a:lnTo>
                  <a:lnTo>
                    <a:pt x="1341" y="1022"/>
                  </a:lnTo>
                  <a:lnTo>
                    <a:pt x="1274" y="1123"/>
                  </a:lnTo>
                  <a:lnTo>
                    <a:pt x="1207" y="1223"/>
                  </a:lnTo>
                  <a:lnTo>
                    <a:pt x="1123" y="1290"/>
                  </a:lnTo>
                  <a:lnTo>
                    <a:pt x="1023" y="1341"/>
                  </a:lnTo>
                  <a:lnTo>
                    <a:pt x="905" y="1374"/>
                  </a:lnTo>
                  <a:lnTo>
                    <a:pt x="788" y="1391"/>
                  </a:lnTo>
                  <a:lnTo>
                    <a:pt x="671" y="1374"/>
                  </a:lnTo>
                  <a:lnTo>
                    <a:pt x="554" y="1341"/>
                  </a:lnTo>
                  <a:lnTo>
                    <a:pt x="453" y="1290"/>
                  </a:lnTo>
                  <a:lnTo>
                    <a:pt x="369" y="1223"/>
                  </a:lnTo>
                  <a:lnTo>
                    <a:pt x="302" y="1123"/>
                  </a:lnTo>
                  <a:lnTo>
                    <a:pt x="235" y="1022"/>
                  </a:lnTo>
                  <a:lnTo>
                    <a:pt x="202" y="922"/>
                  </a:lnTo>
                  <a:lnTo>
                    <a:pt x="202" y="805"/>
                  </a:lnTo>
                  <a:lnTo>
                    <a:pt x="202" y="671"/>
                  </a:lnTo>
                  <a:lnTo>
                    <a:pt x="235" y="570"/>
                  </a:lnTo>
                  <a:lnTo>
                    <a:pt x="302" y="470"/>
                  </a:lnTo>
                  <a:lnTo>
                    <a:pt x="369" y="386"/>
                  </a:lnTo>
                  <a:lnTo>
                    <a:pt x="453" y="302"/>
                  </a:lnTo>
                  <a:lnTo>
                    <a:pt x="554" y="252"/>
                  </a:lnTo>
                  <a:lnTo>
                    <a:pt x="671" y="218"/>
                  </a:lnTo>
                  <a:lnTo>
                    <a:pt x="788" y="202"/>
                  </a:lnTo>
                  <a:close/>
                  <a:moveTo>
                    <a:pt x="788" y="1"/>
                  </a:moveTo>
                  <a:lnTo>
                    <a:pt x="621" y="17"/>
                  </a:lnTo>
                  <a:lnTo>
                    <a:pt x="487" y="68"/>
                  </a:lnTo>
                  <a:lnTo>
                    <a:pt x="353" y="135"/>
                  </a:lnTo>
                  <a:lnTo>
                    <a:pt x="235" y="235"/>
                  </a:lnTo>
                  <a:lnTo>
                    <a:pt x="135" y="352"/>
                  </a:lnTo>
                  <a:lnTo>
                    <a:pt x="51" y="486"/>
                  </a:lnTo>
                  <a:lnTo>
                    <a:pt x="18" y="637"/>
                  </a:lnTo>
                  <a:lnTo>
                    <a:pt x="1" y="805"/>
                  </a:lnTo>
                  <a:lnTo>
                    <a:pt x="18" y="955"/>
                  </a:lnTo>
                  <a:lnTo>
                    <a:pt x="51" y="1106"/>
                  </a:lnTo>
                  <a:lnTo>
                    <a:pt x="135" y="1240"/>
                  </a:lnTo>
                  <a:lnTo>
                    <a:pt x="235" y="1357"/>
                  </a:lnTo>
                  <a:lnTo>
                    <a:pt x="353" y="1458"/>
                  </a:lnTo>
                  <a:lnTo>
                    <a:pt x="487" y="1525"/>
                  </a:lnTo>
                  <a:lnTo>
                    <a:pt x="621" y="1575"/>
                  </a:lnTo>
                  <a:lnTo>
                    <a:pt x="788" y="1592"/>
                  </a:lnTo>
                  <a:lnTo>
                    <a:pt x="956" y="1575"/>
                  </a:lnTo>
                  <a:lnTo>
                    <a:pt x="1090" y="1525"/>
                  </a:lnTo>
                  <a:lnTo>
                    <a:pt x="1240" y="1458"/>
                  </a:lnTo>
                  <a:lnTo>
                    <a:pt x="1358" y="1357"/>
                  </a:lnTo>
                  <a:lnTo>
                    <a:pt x="1441" y="1240"/>
                  </a:lnTo>
                  <a:lnTo>
                    <a:pt x="1525" y="1106"/>
                  </a:lnTo>
                  <a:lnTo>
                    <a:pt x="1559" y="955"/>
                  </a:lnTo>
                  <a:lnTo>
                    <a:pt x="1575" y="805"/>
                  </a:lnTo>
                  <a:lnTo>
                    <a:pt x="1559" y="637"/>
                  </a:lnTo>
                  <a:lnTo>
                    <a:pt x="1525" y="486"/>
                  </a:lnTo>
                  <a:lnTo>
                    <a:pt x="1441" y="352"/>
                  </a:lnTo>
                  <a:lnTo>
                    <a:pt x="1358" y="235"/>
                  </a:lnTo>
                  <a:lnTo>
                    <a:pt x="1240" y="135"/>
                  </a:lnTo>
                  <a:lnTo>
                    <a:pt x="1090" y="68"/>
                  </a:lnTo>
                  <a:lnTo>
                    <a:pt x="956" y="17"/>
                  </a:lnTo>
                  <a:lnTo>
                    <a:pt x="788"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164" name="Google Shape;3164;p223"/>
            <p:cNvSpPr/>
            <p:nvPr/>
          </p:nvSpPr>
          <p:spPr>
            <a:xfrm>
              <a:off x="1660250" y="2600150"/>
              <a:ext cx="18450" cy="16775"/>
            </a:xfrm>
            <a:custGeom>
              <a:avLst/>
              <a:gdLst/>
              <a:ahLst/>
              <a:cxnLst/>
              <a:rect l="l" t="t" r="r" b="b"/>
              <a:pathLst>
                <a:path w="738" h="671" extrusionOk="0">
                  <a:moveTo>
                    <a:pt x="620" y="0"/>
                  </a:moveTo>
                  <a:lnTo>
                    <a:pt x="587" y="17"/>
                  </a:lnTo>
                  <a:lnTo>
                    <a:pt x="553" y="50"/>
                  </a:lnTo>
                  <a:lnTo>
                    <a:pt x="285" y="419"/>
                  </a:lnTo>
                  <a:lnTo>
                    <a:pt x="168" y="302"/>
                  </a:lnTo>
                  <a:lnTo>
                    <a:pt x="134" y="285"/>
                  </a:lnTo>
                  <a:lnTo>
                    <a:pt x="101" y="268"/>
                  </a:lnTo>
                  <a:lnTo>
                    <a:pt x="67" y="285"/>
                  </a:lnTo>
                  <a:lnTo>
                    <a:pt x="34" y="302"/>
                  </a:lnTo>
                  <a:lnTo>
                    <a:pt x="0" y="335"/>
                  </a:lnTo>
                  <a:lnTo>
                    <a:pt x="0" y="369"/>
                  </a:lnTo>
                  <a:lnTo>
                    <a:pt x="0" y="419"/>
                  </a:lnTo>
                  <a:lnTo>
                    <a:pt x="34" y="452"/>
                  </a:lnTo>
                  <a:lnTo>
                    <a:pt x="218" y="637"/>
                  </a:lnTo>
                  <a:lnTo>
                    <a:pt x="252" y="653"/>
                  </a:lnTo>
                  <a:lnTo>
                    <a:pt x="285" y="670"/>
                  </a:lnTo>
                  <a:lnTo>
                    <a:pt x="302" y="670"/>
                  </a:lnTo>
                  <a:lnTo>
                    <a:pt x="335" y="653"/>
                  </a:lnTo>
                  <a:lnTo>
                    <a:pt x="369" y="620"/>
                  </a:lnTo>
                  <a:lnTo>
                    <a:pt x="704" y="168"/>
                  </a:lnTo>
                  <a:lnTo>
                    <a:pt x="721" y="134"/>
                  </a:lnTo>
                  <a:lnTo>
                    <a:pt x="737" y="101"/>
                  </a:lnTo>
                  <a:lnTo>
                    <a:pt x="721" y="50"/>
                  </a:lnTo>
                  <a:lnTo>
                    <a:pt x="687" y="34"/>
                  </a:lnTo>
                  <a:lnTo>
                    <a:pt x="654" y="17"/>
                  </a:lnTo>
                  <a:lnTo>
                    <a:pt x="620"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165" name="Google Shape;3165;p223"/>
            <p:cNvSpPr/>
            <p:nvPr/>
          </p:nvSpPr>
          <p:spPr>
            <a:xfrm>
              <a:off x="1612500" y="2619400"/>
              <a:ext cx="9250" cy="7150"/>
            </a:xfrm>
            <a:custGeom>
              <a:avLst/>
              <a:gdLst/>
              <a:ahLst/>
              <a:cxnLst/>
              <a:rect l="l" t="t" r="r" b="b"/>
              <a:pathLst>
                <a:path w="370" h="286" extrusionOk="0">
                  <a:moveTo>
                    <a:pt x="101" y="1"/>
                  </a:moveTo>
                  <a:lnTo>
                    <a:pt x="68" y="17"/>
                  </a:lnTo>
                  <a:lnTo>
                    <a:pt x="34" y="34"/>
                  </a:lnTo>
                  <a:lnTo>
                    <a:pt x="1" y="68"/>
                  </a:lnTo>
                  <a:lnTo>
                    <a:pt x="1" y="101"/>
                  </a:lnTo>
                  <a:lnTo>
                    <a:pt x="1" y="135"/>
                  </a:lnTo>
                  <a:lnTo>
                    <a:pt x="34" y="168"/>
                  </a:lnTo>
                  <a:lnTo>
                    <a:pt x="68" y="202"/>
                  </a:lnTo>
                  <a:lnTo>
                    <a:pt x="101" y="202"/>
                  </a:lnTo>
                  <a:lnTo>
                    <a:pt x="152" y="219"/>
                  </a:lnTo>
                  <a:lnTo>
                    <a:pt x="202" y="252"/>
                  </a:lnTo>
                  <a:lnTo>
                    <a:pt x="235" y="269"/>
                  </a:lnTo>
                  <a:lnTo>
                    <a:pt x="269" y="286"/>
                  </a:lnTo>
                  <a:lnTo>
                    <a:pt x="302" y="269"/>
                  </a:lnTo>
                  <a:lnTo>
                    <a:pt x="336" y="252"/>
                  </a:lnTo>
                  <a:lnTo>
                    <a:pt x="369" y="219"/>
                  </a:lnTo>
                  <a:lnTo>
                    <a:pt x="369" y="185"/>
                  </a:lnTo>
                  <a:lnTo>
                    <a:pt x="369" y="151"/>
                  </a:lnTo>
                  <a:lnTo>
                    <a:pt x="353" y="118"/>
                  </a:lnTo>
                  <a:lnTo>
                    <a:pt x="302" y="68"/>
                  </a:lnTo>
                  <a:lnTo>
                    <a:pt x="235" y="34"/>
                  </a:lnTo>
                  <a:lnTo>
                    <a:pt x="168"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166" name="Google Shape;3166;p223"/>
            <p:cNvSpPr/>
            <p:nvPr/>
          </p:nvSpPr>
          <p:spPr>
            <a:xfrm>
              <a:off x="1607475" y="2641175"/>
              <a:ext cx="9675" cy="7150"/>
            </a:xfrm>
            <a:custGeom>
              <a:avLst/>
              <a:gdLst/>
              <a:ahLst/>
              <a:cxnLst/>
              <a:rect l="l" t="t" r="r" b="b"/>
              <a:pathLst>
                <a:path w="387" h="286" extrusionOk="0">
                  <a:moveTo>
                    <a:pt x="118" y="1"/>
                  </a:moveTo>
                  <a:lnTo>
                    <a:pt x="68" y="18"/>
                  </a:lnTo>
                  <a:lnTo>
                    <a:pt x="34" y="34"/>
                  </a:lnTo>
                  <a:lnTo>
                    <a:pt x="18" y="68"/>
                  </a:lnTo>
                  <a:lnTo>
                    <a:pt x="1" y="101"/>
                  </a:lnTo>
                  <a:lnTo>
                    <a:pt x="18" y="135"/>
                  </a:lnTo>
                  <a:lnTo>
                    <a:pt x="34" y="168"/>
                  </a:lnTo>
                  <a:lnTo>
                    <a:pt x="85" y="219"/>
                  </a:lnTo>
                  <a:lnTo>
                    <a:pt x="152" y="252"/>
                  </a:lnTo>
                  <a:lnTo>
                    <a:pt x="219" y="269"/>
                  </a:lnTo>
                  <a:lnTo>
                    <a:pt x="286" y="286"/>
                  </a:lnTo>
                  <a:lnTo>
                    <a:pt x="319" y="269"/>
                  </a:lnTo>
                  <a:lnTo>
                    <a:pt x="353" y="252"/>
                  </a:lnTo>
                  <a:lnTo>
                    <a:pt x="369" y="219"/>
                  </a:lnTo>
                  <a:lnTo>
                    <a:pt x="386" y="185"/>
                  </a:lnTo>
                  <a:lnTo>
                    <a:pt x="369" y="152"/>
                  </a:lnTo>
                  <a:lnTo>
                    <a:pt x="353" y="118"/>
                  </a:lnTo>
                  <a:lnTo>
                    <a:pt x="319" y="85"/>
                  </a:lnTo>
                  <a:lnTo>
                    <a:pt x="286" y="85"/>
                  </a:lnTo>
                  <a:lnTo>
                    <a:pt x="235" y="68"/>
                  </a:lnTo>
                  <a:lnTo>
                    <a:pt x="185" y="34"/>
                  </a:lnTo>
                  <a:lnTo>
                    <a:pt x="152" y="18"/>
                  </a:lnTo>
                  <a:lnTo>
                    <a:pt x="118"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167" name="Google Shape;3167;p223"/>
            <p:cNvSpPr/>
            <p:nvPr/>
          </p:nvSpPr>
          <p:spPr>
            <a:xfrm>
              <a:off x="1606650" y="2619400"/>
              <a:ext cx="10900" cy="16775"/>
            </a:xfrm>
            <a:custGeom>
              <a:avLst/>
              <a:gdLst/>
              <a:ahLst/>
              <a:cxnLst/>
              <a:rect l="l" t="t" r="r" b="b"/>
              <a:pathLst>
                <a:path w="436" h="671" extrusionOk="0">
                  <a:moveTo>
                    <a:pt x="268" y="1"/>
                  </a:moveTo>
                  <a:lnTo>
                    <a:pt x="201" y="34"/>
                  </a:lnTo>
                  <a:lnTo>
                    <a:pt x="151" y="51"/>
                  </a:lnTo>
                  <a:lnTo>
                    <a:pt x="101" y="101"/>
                  </a:lnTo>
                  <a:lnTo>
                    <a:pt x="51" y="151"/>
                  </a:lnTo>
                  <a:lnTo>
                    <a:pt x="17" y="202"/>
                  </a:lnTo>
                  <a:lnTo>
                    <a:pt x="0" y="269"/>
                  </a:lnTo>
                  <a:lnTo>
                    <a:pt x="0" y="336"/>
                  </a:lnTo>
                  <a:lnTo>
                    <a:pt x="0" y="403"/>
                  </a:lnTo>
                  <a:lnTo>
                    <a:pt x="17" y="470"/>
                  </a:lnTo>
                  <a:lnTo>
                    <a:pt x="51" y="537"/>
                  </a:lnTo>
                  <a:lnTo>
                    <a:pt x="101" y="587"/>
                  </a:lnTo>
                  <a:lnTo>
                    <a:pt x="151" y="621"/>
                  </a:lnTo>
                  <a:lnTo>
                    <a:pt x="201" y="654"/>
                  </a:lnTo>
                  <a:lnTo>
                    <a:pt x="268" y="671"/>
                  </a:lnTo>
                  <a:lnTo>
                    <a:pt x="369" y="671"/>
                  </a:lnTo>
                  <a:lnTo>
                    <a:pt x="402" y="654"/>
                  </a:lnTo>
                  <a:lnTo>
                    <a:pt x="419" y="621"/>
                  </a:lnTo>
                  <a:lnTo>
                    <a:pt x="436" y="570"/>
                  </a:lnTo>
                  <a:lnTo>
                    <a:pt x="419" y="537"/>
                  </a:lnTo>
                  <a:lnTo>
                    <a:pt x="402" y="503"/>
                  </a:lnTo>
                  <a:lnTo>
                    <a:pt x="369" y="487"/>
                  </a:lnTo>
                  <a:lnTo>
                    <a:pt x="335" y="470"/>
                  </a:lnTo>
                  <a:lnTo>
                    <a:pt x="285" y="470"/>
                  </a:lnTo>
                  <a:lnTo>
                    <a:pt x="235" y="436"/>
                  </a:lnTo>
                  <a:lnTo>
                    <a:pt x="201" y="386"/>
                  </a:lnTo>
                  <a:lnTo>
                    <a:pt x="201" y="336"/>
                  </a:lnTo>
                  <a:lnTo>
                    <a:pt x="201" y="286"/>
                  </a:lnTo>
                  <a:lnTo>
                    <a:pt x="235" y="235"/>
                  </a:lnTo>
                  <a:lnTo>
                    <a:pt x="285" y="219"/>
                  </a:lnTo>
                  <a:lnTo>
                    <a:pt x="335" y="202"/>
                  </a:lnTo>
                  <a:lnTo>
                    <a:pt x="369" y="202"/>
                  </a:lnTo>
                  <a:lnTo>
                    <a:pt x="402" y="168"/>
                  </a:lnTo>
                  <a:lnTo>
                    <a:pt x="419" y="135"/>
                  </a:lnTo>
                  <a:lnTo>
                    <a:pt x="436" y="101"/>
                  </a:lnTo>
                  <a:lnTo>
                    <a:pt x="419" y="68"/>
                  </a:lnTo>
                  <a:lnTo>
                    <a:pt x="402" y="34"/>
                  </a:lnTo>
                  <a:lnTo>
                    <a:pt x="369" y="17"/>
                  </a:lnTo>
                  <a:lnTo>
                    <a:pt x="335"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168" name="Google Shape;3168;p223"/>
            <p:cNvSpPr/>
            <p:nvPr/>
          </p:nvSpPr>
          <p:spPr>
            <a:xfrm>
              <a:off x="1612500" y="2631125"/>
              <a:ext cx="10925" cy="17200"/>
            </a:xfrm>
            <a:custGeom>
              <a:avLst/>
              <a:gdLst/>
              <a:ahLst/>
              <a:cxnLst/>
              <a:rect l="l" t="t" r="r" b="b"/>
              <a:pathLst>
                <a:path w="437" h="688" extrusionOk="0">
                  <a:moveTo>
                    <a:pt x="101" y="1"/>
                  </a:moveTo>
                  <a:lnTo>
                    <a:pt x="68" y="18"/>
                  </a:lnTo>
                  <a:lnTo>
                    <a:pt x="34" y="34"/>
                  </a:lnTo>
                  <a:lnTo>
                    <a:pt x="1" y="68"/>
                  </a:lnTo>
                  <a:lnTo>
                    <a:pt x="1" y="101"/>
                  </a:lnTo>
                  <a:lnTo>
                    <a:pt x="1" y="152"/>
                  </a:lnTo>
                  <a:lnTo>
                    <a:pt x="34" y="185"/>
                  </a:lnTo>
                  <a:lnTo>
                    <a:pt x="68" y="202"/>
                  </a:lnTo>
                  <a:lnTo>
                    <a:pt x="101" y="202"/>
                  </a:lnTo>
                  <a:lnTo>
                    <a:pt x="152" y="219"/>
                  </a:lnTo>
                  <a:lnTo>
                    <a:pt x="202" y="252"/>
                  </a:lnTo>
                  <a:lnTo>
                    <a:pt x="219" y="286"/>
                  </a:lnTo>
                  <a:lnTo>
                    <a:pt x="235" y="353"/>
                  </a:lnTo>
                  <a:lnTo>
                    <a:pt x="219" y="403"/>
                  </a:lnTo>
                  <a:lnTo>
                    <a:pt x="202" y="436"/>
                  </a:lnTo>
                  <a:lnTo>
                    <a:pt x="152" y="470"/>
                  </a:lnTo>
                  <a:lnTo>
                    <a:pt x="101" y="487"/>
                  </a:lnTo>
                  <a:lnTo>
                    <a:pt x="68" y="487"/>
                  </a:lnTo>
                  <a:lnTo>
                    <a:pt x="34" y="520"/>
                  </a:lnTo>
                  <a:lnTo>
                    <a:pt x="1" y="554"/>
                  </a:lnTo>
                  <a:lnTo>
                    <a:pt x="1" y="587"/>
                  </a:lnTo>
                  <a:lnTo>
                    <a:pt x="1" y="621"/>
                  </a:lnTo>
                  <a:lnTo>
                    <a:pt x="34" y="654"/>
                  </a:lnTo>
                  <a:lnTo>
                    <a:pt x="68" y="671"/>
                  </a:lnTo>
                  <a:lnTo>
                    <a:pt x="101" y="688"/>
                  </a:lnTo>
                  <a:lnTo>
                    <a:pt x="168" y="671"/>
                  </a:lnTo>
                  <a:lnTo>
                    <a:pt x="235" y="654"/>
                  </a:lnTo>
                  <a:lnTo>
                    <a:pt x="286" y="621"/>
                  </a:lnTo>
                  <a:lnTo>
                    <a:pt x="336" y="587"/>
                  </a:lnTo>
                  <a:lnTo>
                    <a:pt x="386" y="537"/>
                  </a:lnTo>
                  <a:lnTo>
                    <a:pt x="403" y="487"/>
                  </a:lnTo>
                  <a:lnTo>
                    <a:pt x="436" y="420"/>
                  </a:lnTo>
                  <a:lnTo>
                    <a:pt x="436" y="353"/>
                  </a:lnTo>
                  <a:lnTo>
                    <a:pt x="436" y="286"/>
                  </a:lnTo>
                  <a:lnTo>
                    <a:pt x="403" y="219"/>
                  </a:lnTo>
                  <a:lnTo>
                    <a:pt x="386" y="152"/>
                  </a:lnTo>
                  <a:lnTo>
                    <a:pt x="336" y="101"/>
                  </a:lnTo>
                  <a:lnTo>
                    <a:pt x="286" y="68"/>
                  </a:lnTo>
                  <a:lnTo>
                    <a:pt x="235" y="34"/>
                  </a:lnTo>
                  <a:lnTo>
                    <a:pt x="168" y="18"/>
                  </a:lnTo>
                  <a:lnTo>
                    <a:pt x="101"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169" name="Google Shape;3169;p223"/>
            <p:cNvSpPr/>
            <p:nvPr/>
          </p:nvSpPr>
          <p:spPr>
            <a:xfrm>
              <a:off x="1612100" y="2643275"/>
              <a:ext cx="5050" cy="7975"/>
            </a:xfrm>
            <a:custGeom>
              <a:avLst/>
              <a:gdLst/>
              <a:ahLst/>
              <a:cxnLst/>
              <a:rect l="l" t="t" r="r" b="b"/>
              <a:pathLst>
                <a:path w="202" h="319" extrusionOk="0">
                  <a:moveTo>
                    <a:pt x="50" y="1"/>
                  </a:moveTo>
                  <a:lnTo>
                    <a:pt x="34" y="34"/>
                  </a:lnTo>
                  <a:lnTo>
                    <a:pt x="0" y="68"/>
                  </a:lnTo>
                  <a:lnTo>
                    <a:pt x="0" y="101"/>
                  </a:lnTo>
                  <a:lnTo>
                    <a:pt x="0" y="218"/>
                  </a:lnTo>
                  <a:lnTo>
                    <a:pt x="0" y="252"/>
                  </a:lnTo>
                  <a:lnTo>
                    <a:pt x="34" y="285"/>
                  </a:lnTo>
                  <a:lnTo>
                    <a:pt x="50" y="319"/>
                  </a:lnTo>
                  <a:lnTo>
                    <a:pt x="134" y="319"/>
                  </a:lnTo>
                  <a:lnTo>
                    <a:pt x="168" y="285"/>
                  </a:lnTo>
                  <a:lnTo>
                    <a:pt x="184" y="252"/>
                  </a:lnTo>
                  <a:lnTo>
                    <a:pt x="201" y="218"/>
                  </a:lnTo>
                  <a:lnTo>
                    <a:pt x="201" y="101"/>
                  </a:lnTo>
                  <a:lnTo>
                    <a:pt x="184" y="68"/>
                  </a:lnTo>
                  <a:lnTo>
                    <a:pt x="168" y="34"/>
                  </a:lnTo>
                  <a:lnTo>
                    <a:pt x="134"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170" name="Google Shape;3170;p223"/>
            <p:cNvSpPr/>
            <p:nvPr/>
          </p:nvSpPr>
          <p:spPr>
            <a:xfrm>
              <a:off x="1612100" y="2616475"/>
              <a:ext cx="5050" cy="7975"/>
            </a:xfrm>
            <a:custGeom>
              <a:avLst/>
              <a:gdLst/>
              <a:ahLst/>
              <a:cxnLst/>
              <a:rect l="l" t="t" r="r" b="b"/>
              <a:pathLst>
                <a:path w="202" h="319" extrusionOk="0">
                  <a:moveTo>
                    <a:pt x="50" y="0"/>
                  </a:moveTo>
                  <a:lnTo>
                    <a:pt x="34" y="34"/>
                  </a:lnTo>
                  <a:lnTo>
                    <a:pt x="0" y="51"/>
                  </a:lnTo>
                  <a:lnTo>
                    <a:pt x="0" y="101"/>
                  </a:lnTo>
                  <a:lnTo>
                    <a:pt x="0" y="218"/>
                  </a:lnTo>
                  <a:lnTo>
                    <a:pt x="0" y="252"/>
                  </a:lnTo>
                  <a:lnTo>
                    <a:pt x="34" y="285"/>
                  </a:lnTo>
                  <a:lnTo>
                    <a:pt x="50" y="319"/>
                  </a:lnTo>
                  <a:lnTo>
                    <a:pt x="134" y="319"/>
                  </a:lnTo>
                  <a:lnTo>
                    <a:pt x="168" y="285"/>
                  </a:lnTo>
                  <a:lnTo>
                    <a:pt x="184" y="252"/>
                  </a:lnTo>
                  <a:lnTo>
                    <a:pt x="201" y="218"/>
                  </a:lnTo>
                  <a:lnTo>
                    <a:pt x="201" y="101"/>
                  </a:lnTo>
                  <a:lnTo>
                    <a:pt x="184" y="51"/>
                  </a:lnTo>
                  <a:lnTo>
                    <a:pt x="168" y="34"/>
                  </a:lnTo>
                  <a:lnTo>
                    <a:pt x="134"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grpSp>
      <p:sp>
        <p:nvSpPr>
          <p:cNvPr id="3171" name="Google Shape;3171;p223"/>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7</a:t>
            </a:fld>
            <a:endParaRPr sz="525">
              <a:solidFill>
                <a:srgbClr val="25146F"/>
              </a:solidFill>
              <a:latin typeface="Poppins Medium"/>
              <a:ea typeface="Poppins Medium"/>
              <a:cs typeface="Poppins Medium"/>
              <a:sym typeface="Poppins Medium"/>
            </a:endParaRPr>
          </a:p>
        </p:txBody>
      </p:sp>
      <p:grpSp>
        <p:nvGrpSpPr>
          <p:cNvPr id="3172" name="Google Shape;3172;p223"/>
          <p:cNvGrpSpPr/>
          <p:nvPr/>
        </p:nvGrpSpPr>
        <p:grpSpPr>
          <a:xfrm>
            <a:off x="2613433" y="1474048"/>
            <a:ext cx="764256" cy="521707"/>
            <a:chOff x="3898150" y="489975"/>
            <a:chExt cx="105550" cy="72050"/>
          </a:xfrm>
        </p:grpSpPr>
        <p:sp>
          <p:nvSpPr>
            <p:cNvPr id="3173" name="Google Shape;3173;p223"/>
            <p:cNvSpPr/>
            <p:nvPr/>
          </p:nvSpPr>
          <p:spPr>
            <a:xfrm>
              <a:off x="3898150" y="489975"/>
              <a:ext cx="105550" cy="72050"/>
            </a:xfrm>
            <a:custGeom>
              <a:avLst/>
              <a:gdLst/>
              <a:ahLst/>
              <a:cxnLst/>
              <a:rect l="l" t="t" r="r" b="b"/>
              <a:pathLst>
                <a:path w="4222" h="2882" extrusionOk="0">
                  <a:moveTo>
                    <a:pt x="3987" y="202"/>
                  </a:moveTo>
                  <a:lnTo>
                    <a:pt x="4003" y="218"/>
                  </a:lnTo>
                  <a:lnTo>
                    <a:pt x="4020" y="235"/>
                  </a:lnTo>
                  <a:lnTo>
                    <a:pt x="4020" y="269"/>
                  </a:lnTo>
                  <a:lnTo>
                    <a:pt x="4020" y="2614"/>
                  </a:lnTo>
                  <a:lnTo>
                    <a:pt x="4020" y="2630"/>
                  </a:lnTo>
                  <a:lnTo>
                    <a:pt x="4003" y="2647"/>
                  </a:lnTo>
                  <a:lnTo>
                    <a:pt x="3987" y="2664"/>
                  </a:lnTo>
                  <a:lnTo>
                    <a:pt x="3953" y="2681"/>
                  </a:lnTo>
                  <a:lnTo>
                    <a:pt x="268" y="2681"/>
                  </a:lnTo>
                  <a:lnTo>
                    <a:pt x="251" y="2664"/>
                  </a:lnTo>
                  <a:lnTo>
                    <a:pt x="218" y="2647"/>
                  </a:lnTo>
                  <a:lnTo>
                    <a:pt x="218" y="2630"/>
                  </a:lnTo>
                  <a:lnTo>
                    <a:pt x="201" y="2614"/>
                  </a:lnTo>
                  <a:lnTo>
                    <a:pt x="201" y="269"/>
                  </a:lnTo>
                  <a:lnTo>
                    <a:pt x="218" y="235"/>
                  </a:lnTo>
                  <a:lnTo>
                    <a:pt x="218" y="218"/>
                  </a:lnTo>
                  <a:lnTo>
                    <a:pt x="251" y="202"/>
                  </a:lnTo>
                  <a:close/>
                  <a:moveTo>
                    <a:pt x="218" y="1"/>
                  </a:moveTo>
                  <a:lnTo>
                    <a:pt x="168" y="17"/>
                  </a:lnTo>
                  <a:lnTo>
                    <a:pt x="84" y="68"/>
                  </a:lnTo>
                  <a:lnTo>
                    <a:pt x="17" y="151"/>
                  </a:lnTo>
                  <a:lnTo>
                    <a:pt x="17" y="202"/>
                  </a:lnTo>
                  <a:lnTo>
                    <a:pt x="0" y="269"/>
                  </a:lnTo>
                  <a:lnTo>
                    <a:pt x="0" y="2614"/>
                  </a:lnTo>
                  <a:lnTo>
                    <a:pt x="17" y="2664"/>
                  </a:lnTo>
                  <a:lnTo>
                    <a:pt x="17" y="2714"/>
                  </a:lnTo>
                  <a:lnTo>
                    <a:pt x="84" y="2798"/>
                  </a:lnTo>
                  <a:lnTo>
                    <a:pt x="168" y="2848"/>
                  </a:lnTo>
                  <a:lnTo>
                    <a:pt x="218" y="2865"/>
                  </a:lnTo>
                  <a:lnTo>
                    <a:pt x="268" y="2882"/>
                  </a:lnTo>
                  <a:lnTo>
                    <a:pt x="3953" y="2882"/>
                  </a:lnTo>
                  <a:lnTo>
                    <a:pt x="4003" y="2865"/>
                  </a:lnTo>
                  <a:lnTo>
                    <a:pt x="4054" y="2848"/>
                  </a:lnTo>
                  <a:lnTo>
                    <a:pt x="4154" y="2798"/>
                  </a:lnTo>
                  <a:lnTo>
                    <a:pt x="4204" y="2714"/>
                  </a:lnTo>
                  <a:lnTo>
                    <a:pt x="4221" y="2664"/>
                  </a:lnTo>
                  <a:lnTo>
                    <a:pt x="4221" y="2614"/>
                  </a:lnTo>
                  <a:lnTo>
                    <a:pt x="4221" y="269"/>
                  </a:lnTo>
                  <a:lnTo>
                    <a:pt x="4221" y="202"/>
                  </a:lnTo>
                  <a:lnTo>
                    <a:pt x="4204" y="151"/>
                  </a:lnTo>
                  <a:lnTo>
                    <a:pt x="4154" y="68"/>
                  </a:lnTo>
                  <a:lnTo>
                    <a:pt x="4054" y="17"/>
                  </a:lnTo>
                  <a:lnTo>
                    <a:pt x="4003" y="1"/>
                  </a:lnTo>
                  <a:close/>
                </a:path>
              </a:pathLst>
            </a:custGeom>
            <a:solidFill>
              <a:schemeClr val="lt1"/>
            </a:solidFill>
            <a:ln>
              <a:noFill/>
            </a:ln>
          </p:spPr>
          <p:txBody>
            <a:bodyPr spcFirstLastPara="1" wrap="square" lIns="163050" tIns="163050" rIns="163050" bIns="163050" anchor="ctr" anchorCtr="0">
              <a:noAutofit/>
            </a:bodyPr>
            <a:lstStyle/>
            <a:p>
              <a:pPr marL="0" marR="0" lvl="0" indent="0" algn="l" rtl="0">
                <a:lnSpc>
                  <a:spcPct val="100000"/>
                </a:lnSpc>
                <a:spcBef>
                  <a:spcPts val="0"/>
                </a:spcBef>
                <a:spcAft>
                  <a:spcPts val="0"/>
                </a:spcAft>
                <a:buClr>
                  <a:srgbClr val="000000"/>
                </a:buClr>
                <a:buSzPts val="2474"/>
                <a:buFont typeface="Arial"/>
                <a:buNone/>
              </a:pPr>
              <a:endParaRPr sz="2474" b="0" i="0" u="none" strike="noStrike" cap="none">
                <a:solidFill>
                  <a:srgbClr val="000000"/>
                </a:solidFill>
                <a:latin typeface="Arial"/>
                <a:ea typeface="Arial"/>
                <a:cs typeface="Arial"/>
                <a:sym typeface="Arial"/>
              </a:endParaRPr>
            </a:p>
          </p:txBody>
        </p:sp>
        <p:sp>
          <p:nvSpPr>
            <p:cNvPr id="3174" name="Google Shape;3174;p223"/>
            <p:cNvSpPr/>
            <p:nvPr/>
          </p:nvSpPr>
          <p:spPr>
            <a:xfrm>
              <a:off x="3898150" y="505900"/>
              <a:ext cx="105550" cy="5050"/>
            </a:xfrm>
            <a:custGeom>
              <a:avLst/>
              <a:gdLst/>
              <a:ahLst/>
              <a:cxnLst/>
              <a:rect l="l" t="t" r="r" b="b"/>
              <a:pathLst>
                <a:path w="4222" h="202" extrusionOk="0">
                  <a:moveTo>
                    <a:pt x="67" y="0"/>
                  </a:moveTo>
                  <a:lnTo>
                    <a:pt x="34" y="17"/>
                  </a:lnTo>
                  <a:lnTo>
                    <a:pt x="17" y="50"/>
                  </a:lnTo>
                  <a:lnTo>
                    <a:pt x="0" y="101"/>
                  </a:lnTo>
                  <a:lnTo>
                    <a:pt x="17" y="134"/>
                  </a:lnTo>
                  <a:lnTo>
                    <a:pt x="34" y="168"/>
                  </a:lnTo>
                  <a:lnTo>
                    <a:pt x="67" y="184"/>
                  </a:lnTo>
                  <a:lnTo>
                    <a:pt x="101" y="201"/>
                  </a:lnTo>
                  <a:lnTo>
                    <a:pt x="4121" y="201"/>
                  </a:lnTo>
                  <a:lnTo>
                    <a:pt x="4171" y="184"/>
                  </a:lnTo>
                  <a:lnTo>
                    <a:pt x="4188" y="168"/>
                  </a:lnTo>
                  <a:lnTo>
                    <a:pt x="4221" y="134"/>
                  </a:lnTo>
                  <a:lnTo>
                    <a:pt x="4221" y="101"/>
                  </a:lnTo>
                  <a:lnTo>
                    <a:pt x="4221" y="50"/>
                  </a:lnTo>
                  <a:lnTo>
                    <a:pt x="4188" y="17"/>
                  </a:lnTo>
                  <a:lnTo>
                    <a:pt x="4171" y="0"/>
                  </a:lnTo>
                  <a:close/>
                </a:path>
              </a:pathLst>
            </a:custGeom>
            <a:solidFill>
              <a:schemeClr val="lt1"/>
            </a:solidFill>
            <a:ln>
              <a:noFill/>
            </a:ln>
          </p:spPr>
          <p:txBody>
            <a:bodyPr spcFirstLastPara="1" wrap="square" lIns="163050" tIns="163050" rIns="163050" bIns="163050" anchor="ctr" anchorCtr="0">
              <a:noAutofit/>
            </a:bodyPr>
            <a:lstStyle/>
            <a:p>
              <a:pPr marL="0" marR="0" lvl="0" indent="0" algn="l" rtl="0">
                <a:lnSpc>
                  <a:spcPct val="100000"/>
                </a:lnSpc>
                <a:spcBef>
                  <a:spcPts val="0"/>
                </a:spcBef>
                <a:spcAft>
                  <a:spcPts val="0"/>
                </a:spcAft>
                <a:buClr>
                  <a:srgbClr val="000000"/>
                </a:buClr>
                <a:buSzPts val="2474"/>
                <a:buFont typeface="Arial"/>
                <a:buNone/>
              </a:pPr>
              <a:endParaRPr sz="2474" b="0" i="0" u="none" strike="noStrike" cap="none">
                <a:solidFill>
                  <a:srgbClr val="000000"/>
                </a:solidFill>
                <a:latin typeface="Arial"/>
                <a:ea typeface="Arial"/>
                <a:cs typeface="Arial"/>
                <a:sym typeface="Arial"/>
              </a:endParaRPr>
            </a:p>
          </p:txBody>
        </p:sp>
        <p:sp>
          <p:nvSpPr>
            <p:cNvPr id="3175" name="Google Shape;3175;p223"/>
            <p:cNvSpPr/>
            <p:nvPr/>
          </p:nvSpPr>
          <p:spPr>
            <a:xfrm>
              <a:off x="3948400" y="523475"/>
              <a:ext cx="38550" cy="5050"/>
            </a:xfrm>
            <a:custGeom>
              <a:avLst/>
              <a:gdLst/>
              <a:ahLst/>
              <a:cxnLst/>
              <a:rect l="l" t="t" r="r" b="b"/>
              <a:pathLst>
                <a:path w="1542" h="202" extrusionOk="0">
                  <a:moveTo>
                    <a:pt x="67" y="1"/>
                  </a:moveTo>
                  <a:lnTo>
                    <a:pt x="34" y="17"/>
                  </a:lnTo>
                  <a:lnTo>
                    <a:pt x="17" y="51"/>
                  </a:lnTo>
                  <a:lnTo>
                    <a:pt x="0" y="101"/>
                  </a:lnTo>
                  <a:lnTo>
                    <a:pt x="17" y="135"/>
                  </a:lnTo>
                  <a:lnTo>
                    <a:pt x="34" y="168"/>
                  </a:lnTo>
                  <a:lnTo>
                    <a:pt x="67" y="185"/>
                  </a:lnTo>
                  <a:lnTo>
                    <a:pt x="101" y="202"/>
                  </a:lnTo>
                  <a:lnTo>
                    <a:pt x="1441" y="202"/>
                  </a:lnTo>
                  <a:lnTo>
                    <a:pt x="1491" y="185"/>
                  </a:lnTo>
                  <a:lnTo>
                    <a:pt x="1524" y="168"/>
                  </a:lnTo>
                  <a:lnTo>
                    <a:pt x="1541" y="135"/>
                  </a:lnTo>
                  <a:lnTo>
                    <a:pt x="1541" y="101"/>
                  </a:lnTo>
                  <a:lnTo>
                    <a:pt x="1541" y="51"/>
                  </a:lnTo>
                  <a:lnTo>
                    <a:pt x="1524" y="17"/>
                  </a:lnTo>
                  <a:lnTo>
                    <a:pt x="1491" y="1"/>
                  </a:lnTo>
                  <a:close/>
                </a:path>
              </a:pathLst>
            </a:custGeom>
            <a:solidFill>
              <a:schemeClr val="lt1"/>
            </a:solidFill>
            <a:ln>
              <a:noFill/>
            </a:ln>
          </p:spPr>
          <p:txBody>
            <a:bodyPr spcFirstLastPara="1" wrap="square" lIns="163050" tIns="163050" rIns="163050" bIns="163050" anchor="ctr" anchorCtr="0">
              <a:noAutofit/>
            </a:bodyPr>
            <a:lstStyle/>
            <a:p>
              <a:pPr marL="0" marR="0" lvl="0" indent="0" algn="l" rtl="0">
                <a:lnSpc>
                  <a:spcPct val="100000"/>
                </a:lnSpc>
                <a:spcBef>
                  <a:spcPts val="0"/>
                </a:spcBef>
                <a:spcAft>
                  <a:spcPts val="0"/>
                </a:spcAft>
                <a:buClr>
                  <a:srgbClr val="000000"/>
                </a:buClr>
                <a:buSzPts val="2474"/>
                <a:buFont typeface="Arial"/>
                <a:buNone/>
              </a:pPr>
              <a:endParaRPr sz="2474" b="0" i="0" u="none" strike="noStrike" cap="none">
                <a:solidFill>
                  <a:srgbClr val="000000"/>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79"/>
        <p:cNvGrpSpPr/>
        <p:nvPr/>
      </p:nvGrpSpPr>
      <p:grpSpPr>
        <a:xfrm>
          <a:off x="0" y="0"/>
          <a:ext cx="0" cy="0"/>
          <a:chOff x="0" y="0"/>
          <a:chExt cx="0" cy="0"/>
        </a:xfrm>
      </p:grpSpPr>
      <p:sp>
        <p:nvSpPr>
          <p:cNvPr id="3180" name="Google Shape;3180;p22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000000"/>
              </a:buClr>
              <a:buFont typeface="Arial"/>
              <a:buNone/>
            </a:pPr>
            <a:r>
              <a:rPr lang="en"/>
              <a:t>Page </a:t>
            </a:r>
            <a:fld id="{00000000-1234-1234-1234-123412341234}" type="slidenum">
              <a:rPr lang="en"/>
              <a:t>8</a:t>
            </a:fld>
            <a:endParaRPr/>
          </a:p>
        </p:txBody>
      </p:sp>
      <p:sp>
        <p:nvSpPr>
          <p:cNvPr id="3181" name="Google Shape;3181;p224"/>
          <p:cNvSpPr txBox="1">
            <a:spLocks noGrp="1"/>
          </p:cNvSpPr>
          <p:nvPr>
            <p:ph type="title"/>
          </p:nvPr>
        </p:nvSpPr>
        <p:spPr>
          <a:xfrm>
            <a:off x="311700" y="1980344"/>
            <a:ext cx="8520600" cy="8418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3600"/>
              <a:buNone/>
            </a:pPr>
            <a:r>
              <a:rPr lang="en" sz="3050"/>
              <a:t>Smart commute</a:t>
            </a:r>
            <a:endParaRPr sz="305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85"/>
        <p:cNvGrpSpPr/>
        <p:nvPr/>
      </p:nvGrpSpPr>
      <p:grpSpPr>
        <a:xfrm>
          <a:off x="0" y="0"/>
          <a:ext cx="0" cy="0"/>
          <a:chOff x="0" y="0"/>
          <a:chExt cx="0" cy="0"/>
        </a:xfrm>
      </p:grpSpPr>
      <p:sp>
        <p:nvSpPr>
          <p:cNvPr id="3186" name="Google Shape;3186;p225"/>
          <p:cNvSpPr/>
          <p:nvPr/>
        </p:nvSpPr>
        <p:spPr>
          <a:xfrm>
            <a:off x="2453675" y="1314188"/>
            <a:ext cx="2089500" cy="3301200"/>
          </a:xfrm>
          <a:prstGeom prst="roundRect">
            <a:avLst>
              <a:gd name="adj" fmla="val 3936"/>
            </a:avLst>
          </a:prstGeom>
          <a:gradFill>
            <a:gsLst>
              <a:gs pos="0">
                <a:srgbClr val="FFFFFF"/>
              </a:gs>
              <a:gs pos="22000">
                <a:srgbClr val="FFFFFF"/>
              </a:gs>
              <a:gs pos="100000">
                <a:srgbClr val="E3E7FA">
                  <a:alpha val="80000"/>
                </a:srgbClr>
              </a:gs>
            </a:gsLst>
            <a:lin ang="5400700" scaled="0"/>
          </a:gra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Medium"/>
              <a:ea typeface="Poppins Medium"/>
              <a:cs typeface="Poppins Medium"/>
              <a:sym typeface="Poppins Medium"/>
            </a:endParaRPr>
          </a:p>
        </p:txBody>
      </p:sp>
      <p:sp>
        <p:nvSpPr>
          <p:cNvPr id="3187" name="Google Shape;3187;p225"/>
          <p:cNvSpPr/>
          <p:nvPr/>
        </p:nvSpPr>
        <p:spPr>
          <a:xfrm>
            <a:off x="306500" y="1314188"/>
            <a:ext cx="2089500" cy="3301200"/>
          </a:xfrm>
          <a:prstGeom prst="roundRect">
            <a:avLst>
              <a:gd name="adj" fmla="val 3936"/>
            </a:avLst>
          </a:prstGeom>
          <a:gradFill>
            <a:gsLst>
              <a:gs pos="0">
                <a:srgbClr val="FFFFFF"/>
              </a:gs>
              <a:gs pos="22000">
                <a:srgbClr val="FFFFFF"/>
              </a:gs>
              <a:gs pos="100000">
                <a:srgbClr val="E3E7FA">
                  <a:alpha val="80000"/>
                </a:srgbClr>
              </a:gs>
            </a:gsLst>
            <a:lin ang="5400700" scaled="0"/>
          </a:gra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Medium"/>
              <a:ea typeface="Poppins Medium"/>
              <a:cs typeface="Poppins Medium"/>
              <a:sym typeface="Poppins Medium"/>
            </a:endParaRPr>
          </a:p>
        </p:txBody>
      </p:sp>
      <p:sp>
        <p:nvSpPr>
          <p:cNvPr id="3188" name="Google Shape;3188;p225"/>
          <p:cNvSpPr/>
          <p:nvPr/>
        </p:nvSpPr>
        <p:spPr>
          <a:xfrm>
            <a:off x="4600825" y="1314188"/>
            <a:ext cx="2089500" cy="3301200"/>
          </a:xfrm>
          <a:prstGeom prst="roundRect">
            <a:avLst>
              <a:gd name="adj" fmla="val 3936"/>
            </a:avLst>
          </a:prstGeom>
          <a:gradFill>
            <a:gsLst>
              <a:gs pos="0">
                <a:srgbClr val="FFFFFF"/>
              </a:gs>
              <a:gs pos="22000">
                <a:srgbClr val="FFFFFF"/>
              </a:gs>
              <a:gs pos="100000">
                <a:srgbClr val="E3E7FA">
                  <a:alpha val="80000"/>
                </a:srgbClr>
              </a:gs>
            </a:gsLst>
            <a:lin ang="5400700" scaled="0"/>
          </a:gra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Medium"/>
              <a:ea typeface="Poppins Medium"/>
              <a:cs typeface="Poppins Medium"/>
              <a:sym typeface="Poppins Medium"/>
            </a:endParaRPr>
          </a:p>
        </p:txBody>
      </p:sp>
      <p:sp>
        <p:nvSpPr>
          <p:cNvPr id="3189" name="Google Shape;3189;p225"/>
          <p:cNvSpPr/>
          <p:nvPr/>
        </p:nvSpPr>
        <p:spPr>
          <a:xfrm>
            <a:off x="6748000" y="1314188"/>
            <a:ext cx="2089500" cy="3301200"/>
          </a:xfrm>
          <a:prstGeom prst="roundRect">
            <a:avLst>
              <a:gd name="adj" fmla="val 3936"/>
            </a:avLst>
          </a:prstGeom>
          <a:gradFill>
            <a:gsLst>
              <a:gs pos="0">
                <a:srgbClr val="FFFFFF"/>
              </a:gs>
              <a:gs pos="22000">
                <a:srgbClr val="FFFFFF"/>
              </a:gs>
              <a:gs pos="100000">
                <a:srgbClr val="E3E7FA">
                  <a:alpha val="80000"/>
                </a:srgbClr>
              </a:gs>
            </a:gsLst>
            <a:lin ang="5400700" scaled="0"/>
          </a:gra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Poppins Medium"/>
              <a:ea typeface="Poppins Medium"/>
              <a:cs typeface="Poppins Medium"/>
              <a:sym typeface="Poppins Medium"/>
            </a:endParaRPr>
          </a:p>
        </p:txBody>
      </p:sp>
      <p:sp>
        <p:nvSpPr>
          <p:cNvPr id="3190" name="Google Shape;3190;p225"/>
          <p:cNvSpPr txBox="1">
            <a:spLocks noGrp="1"/>
          </p:cNvSpPr>
          <p:nvPr>
            <p:ph type="title"/>
          </p:nvPr>
        </p:nvSpPr>
        <p:spPr>
          <a:xfrm>
            <a:off x="315026" y="319875"/>
            <a:ext cx="8542800" cy="43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Smart commute</a:t>
            </a:r>
            <a:endParaRPr/>
          </a:p>
        </p:txBody>
      </p:sp>
      <p:sp>
        <p:nvSpPr>
          <p:cNvPr id="3191" name="Google Shape;3191;p225"/>
          <p:cNvSpPr txBox="1"/>
          <p:nvPr/>
        </p:nvSpPr>
        <p:spPr>
          <a:xfrm>
            <a:off x="244353" y="749913"/>
            <a:ext cx="6568200" cy="323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Arial"/>
              <a:buNone/>
            </a:pPr>
            <a:r>
              <a:rPr lang="en" sz="1500" i="0" u="none" strike="noStrike" cap="none">
                <a:solidFill>
                  <a:schemeClr val="dk1"/>
                </a:solidFill>
                <a:latin typeface="Poppins"/>
                <a:ea typeface="Poppins"/>
                <a:cs typeface="Poppins"/>
                <a:sym typeface="Poppins"/>
              </a:rPr>
              <a:t>For those in Chicago, San Francisco, and Washington D.C.</a:t>
            </a:r>
            <a:endParaRPr sz="1500" i="0" u="none" strike="noStrike" cap="none">
              <a:solidFill>
                <a:schemeClr val="dk1"/>
              </a:solidFill>
              <a:latin typeface="Poppins"/>
              <a:ea typeface="Poppins"/>
              <a:cs typeface="Poppins"/>
              <a:sym typeface="Poppins"/>
            </a:endParaRPr>
          </a:p>
        </p:txBody>
      </p:sp>
      <p:grpSp>
        <p:nvGrpSpPr>
          <p:cNvPr id="3192" name="Google Shape;3192;p225"/>
          <p:cNvGrpSpPr/>
          <p:nvPr/>
        </p:nvGrpSpPr>
        <p:grpSpPr>
          <a:xfrm>
            <a:off x="6921429" y="1610097"/>
            <a:ext cx="428544" cy="292530"/>
            <a:chOff x="3898150" y="489975"/>
            <a:chExt cx="105550" cy="72050"/>
          </a:xfrm>
        </p:grpSpPr>
        <p:sp>
          <p:nvSpPr>
            <p:cNvPr id="3193" name="Google Shape;3193;p225"/>
            <p:cNvSpPr/>
            <p:nvPr/>
          </p:nvSpPr>
          <p:spPr>
            <a:xfrm>
              <a:off x="3898150" y="489975"/>
              <a:ext cx="105550" cy="72050"/>
            </a:xfrm>
            <a:custGeom>
              <a:avLst/>
              <a:gdLst/>
              <a:ahLst/>
              <a:cxnLst/>
              <a:rect l="l" t="t" r="r" b="b"/>
              <a:pathLst>
                <a:path w="4222" h="2882" extrusionOk="0">
                  <a:moveTo>
                    <a:pt x="3987" y="202"/>
                  </a:moveTo>
                  <a:lnTo>
                    <a:pt x="4003" y="218"/>
                  </a:lnTo>
                  <a:lnTo>
                    <a:pt x="4020" y="235"/>
                  </a:lnTo>
                  <a:lnTo>
                    <a:pt x="4020" y="269"/>
                  </a:lnTo>
                  <a:lnTo>
                    <a:pt x="4020" y="2614"/>
                  </a:lnTo>
                  <a:lnTo>
                    <a:pt x="4020" y="2630"/>
                  </a:lnTo>
                  <a:lnTo>
                    <a:pt x="4003" y="2647"/>
                  </a:lnTo>
                  <a:lnTo>
                    <a:pt x="3987" y="2664"/>
                  </a:lnTo>
                  <a:lnTo>
                    <a:pt x="3953" y="2681"/>
                  </a:lnTo>
                  <a:lnTo>
                    <a:pt x="268" y="2681"/>
                  </a:lnTo>
                  <a:lnTo>
                    <a:pt x="251" y="2664"/>
                  </a:lnTo>
                  <a:lnTo>
                    <a:pt x="218" y="2647"/>
                  </a:lnTo>
                  <a:lnTo>
                    <a:pt x="218" y="2630"/>
                  </a:lnTo>
                  <a:lnTo>
                    <a:pt x="201" y="2614"/>
                  </a:lnTo>
                  <a:lnTo>
                    <a:pt x="201" y="269"/>
                  </a:lnTo>
                  <a:lnTo>
                    <a:pt x="218" y="235"/>
                  </a:lnTo>
                  <a:lnTo>
                    <a:pt x="218" y="218"/>
                  </a:lnTo>
                  <a:lnTo>
                    <a:pt x="251" y="202"/>
                  </a:lnTo>
                  <a:close/>
                  <a:moveTo>
                    <a:pt x="218" y="1"/>
                  </a:moveTo>
                  <a:lnTo>
                    <a:pt x="168" y="17"/>
                  </a:lnTo>
                  <a:lnTo>
                    <a:pt x="84" y="68"/>
                  </a:lnTo>
                  <a:lnTo>
                    <a:pt x="17" y="151"/>
                  </a:lnTo>
                  <a:lnTo>
                    <a:pt x="17" y="202"/>
                  </a:lnTo>
                  <a:lnTo>
                    <a:pt x="0" y="269"/>
                  </a:lnTo>
                  <a:lnTo>
                    <a:pt x="0" y="2614"/>
                  </a:lnTo>
                  <a:lnTo>
                    <a:pt x="17" y="2664"/>
                  </a:lnTo>
                  <a:lnTo>
                    <a:pt x="17" y="2714"/>
                  </a:lnTo>
                  <a:lnTo>
                    <a:pt x="84" y="2798"/>
                  </a:lnTo>
                  <a:lnTo>
                    <a:pt x="168" y="2848"/>
                  </a:lnTo>
                  <a:lnTo>
                    <a:pt x="218" y="2865"/>
                  </a:lnTo>
                  <a:lnTo>
                    <a:pt x="268" y="2882"/>
                  </a:lnTo>
                  <a:lnTo>
                    <a:pt x="3953" y="2882"/>
                  </a:lnTo>
                  <a:lnTo>
                    <a:pt x="4003" y="2865"/>
                  </a:lnTo>
                  <a:lnTo>
                    <a:pt x="4054" y="2848"/>
                  </a:lnTo>
                  <a:lnTo>
                    <a:pt x="4154" y="2798"/>
                  </a:lnTo>
                  <a:lnTo>
                    <a:pt x="4204" y="2714"/>
                  </a:lnTo>
                  <a:lnTo>
                    <a:pt x="4221" y="2664"/>
                  </a:lnTo>
                  <a:lnTo>
                    <a:pt x="4221" y="2614"/>
                  </a:lnTo>
                  <a:lnTo>
                    <a:pt x="4221" y="269"/>
                  </a:lnTo>
                  <a:lnTo>
                    <a:pt x="4221" y="202"/>
                  </a:lnTo>
                  <a:lnTo>
                    <a:pt x="4204" y="151"/>
                  </a:lnTo>
                  <a:lnTo>
                    <a:pt x="4154" y="68"/>
                  </a:lnTo>
                  <a:lnTo>
                    <a:pt x="4054" y="17"/>
                  </a:lnTo>
                  <a:lnTo>
                    <a:pt x="400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194" name="Google Shape;3194;p225"/>
            <p:cNvSpPr/>
            <p:nvPr/>
          </p:nvSpPr>
          <p:spPr>
            <a:xfrm>
              <a:off x="3898150" y="505900"/>
              <a:ext cx="105550" cy="5050"/>
            </a:xfrm>
            <a:custGeom>
              <a:avLst/>
              <a:gdLst/>
              <a:ahLst/>
              <a:cxnLst/>
              <a:rect l="l" t="t" r="r" b="b"/>
              <a:pathLst>
                <a:path w="4222" h="202" extrusionOk="0">
                  <a:moveTo>
                    <a:pt x="67" y="0"/>
                  </a:moveTo>
                  <a:lnTo>
                    <a:pt x="34" y="17"/>
                  </a:lnTo>
                  <a:lnTo>
                    <a:pt x="17" y="50"/>
                  </a:lnTo>
                  <a:lnTo>
                    <a:pt x="0" y="101"/>
                  </a:lnTo>
                  <a:lnTo>
                    <a:pt x="17" y="134"/>
                  </a:lnTo>
                  <a:lnTo>
                    <a:pt x="34" y="168"/>
                  </a:lnTo>
                  <a:lnTo>
                    <a:pt x="67" y="184"/>
                  </a:lnTo>
                  <a:lnTo>
                    <a:pt x="101" y="201"/>
                  </a:lnTo>
                  <a:lnTo>
                    <a:pt x="4121" y="201"/>
                  </a:lnTo>
                  <a:lnTo>
                    <a:pt x="4171" y="184"/>
                  </a:lnTo>
                  <a:lnTo>
                    <a:pt x="4188" y="168"/>
                  </a:lnTo>
                  <a:lnTo>
                    <a:pt x="4221" y="134"/>
                  </a:lnTo>
                  <a:lnTo>
                    <a:pt x="4221" y="101"/>
                  </a:lnTo>
                  <a:lnTo>
                    <a:pt x="4221" y="50"/>
                  </a:lnTo>
                  <a:lnTo>
                    <a:pt x="4188" y="17"/>
                  </a:lnTo>
                  <a:lnTo>
                    <a:pt x="4171" y="0"/>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195" name="Google Shape;3195;p225"/>
            <p:cNvSpPr/>
            <p:nvPr/>
          </p:nvSpPr>
          <p:spPr>
            <a:xfrm>
              <a:off x="3948400" y="523475"/>
              <a:ext cx="38550" cy="5050"/>
            </a:xfrm>
            <a:custGeom>
              <a:avLst/>
              <a:gdLst/>
              <a:ahLst/>
              <a:cxnLst/>
              <a:rect l="l" t="t" r="r" b="b"/>
              <a:pathLst>
                <a:path w="1542" h="202" extrusionOk="0">
                  <a:moveTo>
                    <a:pt x="67" y="1"/>
                  </a:moveTo>
                  <a:lnTo>
                    <a:pt x="34" y="17"/>
                  </a:lnTo>
                  <a:lnTo>
                    <a:pt x="17" y="51"/>
                  </a:lnTo>
                  <a:lnTo>
                    <a:pt x="0" y="101"/>
                  </a:lnTo>
                  <a:lnTo>
                    <a:pt x="17" y="135"/>
                  </a:lnTo>
                  <a:lnTo>
                    <a:pt x="34" y="168"/>
                  </a:lnTo>
                  <a:lnTo>
                    <a:pt x="67" y="185"/>
                  </a:lnTo>
                  <a:lnTo>
                    <a:pt x="101" y="202"/>
                  </a:lnTo>
                  <a:lnTo>
                    <a:pt x="1441" y="202"/>
                  </a:lnTo>
                  <a:lnTo>
                    <a:pt x="1491" y="185"/>
                  </a:lnTo>
                  <a:lnTo>
                    <a:pt x="1524" y="168"/>
                  </a:lnTo>
                  <a:lnTo>
                    <a:pt x="1541" y="135"/>
                  </a:lnTo>
                  <a:lnTo>
                    <a:pt x="1541" y="101"/>
                  </a:lnTo>
                  <a:lnTo>
                    <a:pt x="1541" y="51"/>
                  </a:lnTo>
                  <a:lnTo>
                    <a:pt x="1524" y="17"/>
                  </a:lnTo>
                  <a:lnTo>
                    <a:pt x="1491"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grpSp>
      <p:grpSp>
        <p:nvGrpSpPr>
          <p:cNvPr id="3196" name="Google Shape;3196;p225"/>
          <p:cNvGrpSpPr/>
          <p:nvPr/>
        </p:nvGrpSpPr>
        <p:grpSpPr>
          <a:xfrm>
            <a:off x="4786950" y="1590486"/>
            <a:ext cx="472128" cy="331752"/>
            <a:chOff x="437025" y="1056975"/>
            <a:chExt cx="116875" cy="82125"/>
          </a:xfrm>
        </p:grpSpPr>
        <p:sp>
          <p:nvSpPr>
            <p:cNvPr id="3197" name="Google Shape;3197;p225"/>
            <p:cNvSpPr/>
            <p:nvPr/>
          </p:nvSpPr>
          <p:spPr>
            <a:xfrm>
              <a:off x="437025" y="1121900"/>
              <a:ext cx="116875" cy="17200"/>
            </a:xfrm>
            <a:custGeom>
              <a:avLst/>
              <a:gdLst/>
              <a:ahLst/>
              <a:cxnLst/>
              <a:rect l="l" t="t" r="r" b="b"/>
              <a:pathLst>
                <a:path w="4675" h="688" extrusionOk="0">
                  <a:moveTo>
                    <a:pt x="4473" y="201"/>
                  </a:moveTo>
                  <a:lnTo>
                    <a:pt x="4473" y="486"/>
                  </a:lnTo>
                  <a:lnTo>
                    <a:pt x="202" y="486"/>
                  </a:lnTo>
                  <a:lnTo>
                    <a:pt x="202" y="201"/>
                  </a:lnTo>
                  <a:close/>
                  <a:moveTo>
                    <a:pt x="101" y="0"/>
                  </a:moveTo>
                  <a:lnTo>
                    <a:pt x="68" y="17"/>
                  </a:lnTo>
                  <a:lnTo>
                    <a:pt x="34" y="34"/>
                  </a:lnTo>
                  <a:lnTo>
                    <a:pt x="17" y="67"/>
                  </a:lnTo>
                  <a:lnTo>
                    <a:pt x="1" y="101"/>
                  </a:lnTo>
                  <a:lnTo>
                    <a:pt x="1" y="587"/>
                  </a:lnTo>
                  <a:lnTo>
                    <a:pt x="17" y="620"/>
                  </a:lnTo>
                  <a:lnTo>
                    <a:pt x="34" y="654"/>
                  </a:lnTo>
                  <a:lnTo>
                    <a:pt x="68" y="670"/>
                  </a:lnTo>
                  <a:lnTo>
                    <a:pt x="101" y="687"/>
                  </a:lnTo>
                  <a:lnTo>
                    <a:pt x="4574" y="687"/>
                  </a:lnTo>
                  <a:lnTo>
                    <a:pt x="4607" y="670"/>
                  </a:lnTo>
                  <a:lnTo>
                    <a:pt x="4641" y="654"/>
                  </a:lnTo>
                  <a:lnTo>
                    <a:pt x="4657" y="620"/>
                  </a:lnTo>
                  <a:lnTo>
                    <a:pt x="4674" y="587"/>
                  </a:lnTo>
                  <a:lnTo>
                    <a:pt x="4674" y="101"/>
                  </a:lnTo>
                  <a:lnTo>
                    <a:pt x="4657" y="67"/>
                  </a:lnTo>
                  <a:lnTo>
                    <a:pt x="4641" y="34"/>
                  </a:lnTo>
                  <a:lnTo>
                    <a:pt x="4607" y="17"/>
                  </a:lnTo>
                  <a:lnTo>
                    <a:pt x="4574" y="0"/>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198" name="Google Shape;3198;p225"/>
            <p:cNvSpPr/>
            <p:nvPr/>
          </p:nvSpPr>
          <p:spPr>
            <a:xfrm>
              <a:off x="444975" y="1056975"/>
              <a:ext cx="101800" cy="69975"/>
            </a:xfrm>
            <a:custGeom>
              <a:avLst/>
              <a:gdLst/>
              <a:ahLst/>
              <a:cxnLst/>
              <a:rect l="l" t="t" r="r" b="b"/>
              <a:pathLst>
                <a:path w="4072" h="2799" extrusionOk="0">
                  <a:moveTo>
                    <a:pt x="3870" y="202"/>
                  </a:moveTo>
                  <a:lnTo>
                    <a:pt x="3870" y="2597"/>
                  </a:lnTo>
                  <a:lnTo>
                    <a:pt x="202" y="2597"/>
                  </a:lnTo>
                  <a:lnTo>
                    <a:pt x="202" y="202"/>
                  </a:lnTo>
                  <a:close/>
                  <a:moveTo>
                    <a:pt x="101" y="1"/>
                  </a:moveTo>
                  <a:lnTo>
                    <a:pt x="68" y="18"/>
                  </a:lnTo>
                  <a:lnTo>
                    <a:pt x="34" y="34"/>
                  </a:lnTo>
                  <a:lnTo>
                    <a:pt x="18" y="68"/>
                  </a:lnTo>
                  <a:lnTo>
                    <a:pt x="1" y="101"/>
                  </a:lnTo>
                  <a:lnTo>
                    <a:pt x="1" y="2698"/>
                  </a:lnTo>
                  <a:lnTo>
                    <a:pt x="18" y="2748"/>
                  </a:lnTo>
                  <a:lnTo>
                    <a:pt x="34" y="2782"/>
                  </a:lnTo>
                  <a:lnTo>
                    <a:pt x="68" y="2798"/>
                  </a:lnTo>
                  <a:lnTo>
                    <a:pt x="4004" y="2798"/>
                  </a:lnTo>
                  <a:lnTo>
                    <a:pt x="4038" y="2782"/>
                  </a:lnTo>
                  <a:lnTo>
                    <a:pt x="4055" y="2748"/>
                  </a:lnTo>
                  <a:lnTo>
                    <a:pt x="4071" y="2698"/>
                  </a:lnTo>
                  <a:lnTo>
                    <a:pt x="4071" y="101"/>
                  </a:lnTo>
                  <a:lnTo>
                    <a:pt x="4055" y="68"/>
                  </a:lnTo>
                  <a:lnTo>
                    <a:pt x="4038" y="34"/>
                  </a:lnTo>
                  <a:lnTo>
                    <a:pt x="4004" y="18"/>
                  </a:lnTo>
                  <a:lnTo>
                    <a:pt x="3971"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grpSp>
      <p:grpSp>
        <p:nvGrpSpPr>
          <p:cNvPr id="3199" name="Google Shape;3199;p225"/>
          <p:cNvGrpSpPr/>
          <p:nvPr/>
        </p:nvGrpSpPr>
        <p:grpSpPr>
          <a:xfrm>
            <a:off x="2615638" y="1566097"/>
            <a:ext cx="321073" cy="380531"/>
            <a:chOff x="5563635" y="1186229"/>
            <a:chExt cx="321073" cy="380531"/>
          </a:xfrm>
        </p:grpSpPr>
        <p:sp>
          <p:nvSpPr>
            <p:cNvPr id="3200" name="Google Shape;3200;p225"/>
            <p:cNvSpPr/>
            <p:nvPr/>
          </p:nvSpPr>
          <p:spPr>
            <a:xfrm>
              <a:off x="5563635" y="1186229"/>
              <a:ext cx="321073" cy="380531"/>
            </a:xfrm>
            <a:custGeom>
              <a:avLst/>
              <a:gdLst/>
              <a:ahLst/>
              <a:cxnLst/>
              <a:rect l="l" t="t" r="r" b="b"/>
              <a:pathLst>
                <a:path w="3024" h="3584" extrusionOk="0">
                  <a:moveTo>
                    <a:pt x="1504" y="192"/>
                  </a:moveTo>
                  <a:lnTo>
                    <a:pt x="1743" y="208"/>
                  </a:lnTo>
                  <a:lnTo>
                    <a:pt x="1951" y="224"/>
                  </a:lnTo>
                  <a:lnTo>
                    <a:pt x="2127" y="240"/>
                  </a:lnTo>
                  <a:lnTo>
                    <a:pt x="2271" y="272"/>
                  </a:lnTo>
                  <a:lnTo>
                    <a:pt x="2399" y="304"/>
                  </a:lnTo>
                  <a:lnTo>
                    <a:pt x="2511" y="352"/>
                  </a:lnTo>
                  <a:lnTo>
                    <a:pt x="2591" y="400"/>
                  </a:lnTo>
                  <a:lnTo>
                    <a:pt x="2655" y="448"/>
                  </a:lnTo>
                  <a:lnTo>
                    <a:pt x="2719" y="496"/>
                  </a:lnTo>
                  <a:lnTo>
                    <a:pt x="2751" y="560"/>
                  </a:lnTo>
                  <a:lnTo>
                    <a:pt x="2783" y="608"/>
                  </a:lnTo>
                  <a:lnTo>
                    <a:pt x="2799" y="672"/>
                  </a:lnTo>
                  <a:lnTo>
                    <a:pt x="2831" y="784"/>
                  </a:lnTo>
                  <a:lnTo>
                    <a:pt x="2831" y="880"/>
                  </a:lnTo>
                  <a:lnTo>
                    <a:pt x="2831" y="2512"/>
                  </a:lnTo>
                  <a:lnTo>
                    <a:pt x="2815" y="2592"/>
                  </a:lnTo>
                  <a:lnTo>
                    <a:pt x="2783" y="2688"/>
                  </a:lnTo>
                  <a:lnTo>
                    <a:pt x="2751" y="2768"/>
                  </a:lnTo>
                  <a:lnTo>
                    <a:pt x="2687" y="2832"/>
                  </a:lnTo>
                  <a:lnTo>
                    <a:pt x="2623" y="2896"/>
                  </a:lnTo>
                  <a:lnTo>
                    <a:pt x="2543" y="2944"/>
                  </a:lnTo>
                  <a:lnTo>
                    <a:pt x="2447" y="2960"/>
                  </a:lnTo>
                  <a:lnTo>
                    <a:pt x="2351" y="2976"/>
                  </a:lnTo>
                  <a:lnTo>
                    <a:pt x="656" y="2976"/>
                  </a:lnTo>
                  <a:lnTo>
                    <a:pt x="576" y="2960"/>
                  </a:lnTo>
                  <a:lnTo>
                    <a:pt x="480" y="2944"/>
                  </a:lnTo>
                  <a:lnTo>
                    <a:pt x="400" y="2896"/>
                  </a:lnTo>
                  <a:lnTo>
                    <a:pt x="336" y="2832"/>
                  </a:lnTo>
                  <a:lnTo>
                    <a:pt x="272" y="2768"/>
                  </a:lnTo>
                  <a:lnTo>
                    <a:pt x="224" y="2688"/>
                  </a:lnTo>
                  <a:lnTo>
                    <a:pt x="208" y="2592"/>
                  </a:lnTo>
                  <a:lnTo>
                    <a:pt x="192" y="2512"/>
                  </a:lnTo>
                  <a:lnTo>
                    <a:pt x="192" y="880"/>
                  </a:lnTo>
                  <a:lnTo>
                    <a:pt x="192" y="784"/>
                  </a:lnTo>
                  <a:lnTo>
                    <a:pt x="208" y="672"/>
                  </a:lnTo>
                  <a:lnTo>
                    <a:pt x="240" y="608"/>
                  </a:lnTo>
                  <a:lnTo>
                    <a:pt x="256" y="560"/>
                  </a:lnTo>
                  <a:lnTo>
                    <a:pt x="304" y="496"/>
                  </a:lnTo>
                  <a:lnTo>
                    <a:pt x="352" y="448"/>
                  </a:lnTo>
                  <a:lnTo>
                    <a:pt x="432" y="400"/>
                  </a:lnTo>
                  <a:lnTo>
                    <a:pt x="512" y="352"/>
                  </a:lnTo>
                  <a:lnTo>
                    <a:pt x="624" y="304"/>
                  </a:lnTo>
                  <a:lnTo>
                    <a:pt x="752" y="272"/>
                  </a:lnTo>
                  <a:lnTo>
                    <a:pt x="896" y="240"/>
                  </a:lnTo>
                  <a:lnTo>
                    <a:pt x="1072" y="224"/>
                  </a:lnTo>
                  <a:lnTo>
                    <a:pt x="1280" y="208"/>
                  </a:lnTo>
                  <a:lnTo>
                    <a:pt x="1504" y="192"/>
                  </a:lnTo>
                  <a:close/>
                  <a:moveTo>
                    <a:pt x="2111" y="3167"/>
                  </a:moveTo>
                  <a:lnTo>
                    <a:pt x="2191" y="3263"/>
                  </a:lnTo>
                  <a:lnTo>
                    <a:pt x="816" y="3263"/>
                  </a:lnTo>
                  <a:lnTo>
                    <a:pt x="912" y="3167"/>
                  </a:lnTo>
                  <a:close/>
                  <a:moveTo>
                    <a:pt x="1504" y="0"/>
                  </a:moveTo>
                  <a:lnTo>
                    <a:pt x="1280" y="16"/>
                  </a:lnTo>
                  <a:lnTo>
                    <a:pt x="1072" y="32"/>
                  </a:lnTo>
                  <a:lnTo>
                    <a:pt x="880" y="48"/>
                  </a:lnTo>
                  <a:lnTo>
                    <a:pt x="720" y="80"/>
                  </a:lnTo>
                  <a:lnTo>
                    <a:pt x="576" y="112"/>
                  </a:lnTo>
                  <a:lnTo>
                    <a:pt x="448" y="160"/>
                  </a:lnTo>
                  <a:lnTo>
                    <a:pt x="352" y="208"/>
                  </a:lnTo>
                  <a:lnTo>
                    <a:pt x="256" y="272"/>
                  </a:lnTo>
                  <a:lnTo>
                    <a:pt x="192" y="336"/>
                  </a:lnTo>
                  <a:lnTo>
                    <a:pt x="128" y="400"/>
                  </a:lnTo>
                  <a:lnTo>
                    <a:pt x="80" y="480"/>
                  </a:lnTo>
                  <a:lnTo>
                    <a:pt x="48" y="560"/>
                  </a:lnTo>
                  <a:lnTo>
                    <a:pt x="16" y="720"/>
                  </a:lnTo>
                  <a:lnTo>
                    <a:pt x="0" y="880"/>
                  </a:lnTo>
                  <a:lnTo>
                    <a:pt x="0" y="2512"/>
                  </a:lnTo>
                  <a:lnTo>
                    <a:pt x="16" y="2640"/>
                  </a:lnTo>
                  <a:lnTo>
                    <a:pt x="48" y="2752"/>
                  </a:lnTo>
                  <a:lnTo>
                    <a:pt x="112" y="2864"/>
                  </a:lnTo>
                  <a:lnTo>
                    <a:pt x="192" y="2960"/>
                  </a:lnTo>
                  <a:lnTo>
                    <a:pt x="288" y="3039"/>
                  </a:lnTo>
                  <a:lnTo>
                    <a:pt x="400" y="3103"/>
                  </a:lnTo>
                  <a:lnTo>
                    <a:pt x="512" y="3151"/>
                  </a:lnTo>
                  <a:lnTo>
                    <a:pt x="640" y="3167"/>
                  </a:lnTo>
                  <a:lnTo>
                    <a:pt x="528" y="3279"/>
                  </a:lnTo>
                  <a:lnTo>
                    <a:pt x="384" y="3423"/>
                  </a:lnTo>
                  <a:lnTo>
                    <a:pt x="368" y="3455"/>
                  </a:lnTo>
                  <a:lnTo>
                    <a:pt x="352" y="3487"/>
                  </a:lnTo>
                  <a:lnTo>
                    <a:pt x="368" y="3535"/>
                  </a:lnTo>
                  <a:lnTo>
                    <a:pt x="384" y="3567"/>
                  </a:lnTo>
                  <a:lnTo>
                    <a:pt x="416" y="3583"/>
                  </a:lnTo>
                  <a:lnTo>
                    <a:pt x="480" y="3583"/>
                  </a:lnTo>
                  <a:lnTo>
                    <a:pt x="512" y="3567"/>
                  </a:lnTo>
                  <a:lnTo>
                    <a:pt x="624" y="3455"/>
                  </a:lnTo>
                  <a:lnTo>
                    <a:pt x="2383" y="3455"/>
                  </a:lnTo>
                  <a:lnTo>
                    <a:pt x="2495" y="3567"/>
                  </a:lnTo>
                  <a:lnTo>
                    <a:pt x="2527" y="3583"/>
                  </a:lnTo>
                  <a:lnTo>
                    <a:pt x="2607" y="3583"/>
                  </a:lnTo>
                  <a:lnTo>
                    <a:pt x="2639" y="3567"/>
                  </a:lnTo>
                  <a:lnTo>
                    <a:pt x="2655" y="3535"/>
                  </a:lnTo>
                  <a:lnTo>
                    <a:pt x="2671" y="3487"/>
                  </a:lnTo>
                  <a:lnTo>
                    <a:pt x="2655" y="3455"/>
                  </a:lnTo>
                  <a:lnTo>
                    <a:pt x="2639" y="3423"/>
                  </a:lnTo>
                  <a:lnTo>
                    <a:pt x="2383" y="3167"/>
                  </a:lnTo>
                  <a:lnTo>
                    <a:pt x="2511" y="3151"/>
                  </a:lnTo>
                  <a:lnTo>
                    <a:pt x="2623" y="3103"/>
                  </a:lnTo>
                  <a:lnTo>
                    <a:pt x="2735" y="3039"/>
                  </a:lnTo>
                  <a:lnTo>
                    <a:pt x="2831" y="2960"/>
                  </a:lnTo>
                  <a:lnTo>
                    <a:pt x="2911" y="2864"/>
                  </a:lnTo>
                  <a:lnTo>
                    <a:pt x="2975" y="2752"/>
                  </a:lnTo>
                  <a:lnTo>
                    <a:pt x="3007" y="2640"/>
                  </a:lnTo>
                  <a:lnTo>
                    <a:pt x="3023" y="2512"/>
                  </a:lnTo>
                  <a:lnTo>
                    <a:pt x="3023" y="880"/>
                  </a:lnTo>
                  <a:lnTo>
                    <a:pt x="3007" y="720"/>
                  </a:lnTo>
                  <a:lnTo>
                    <a:pt x="2975" y="560"/>
                  </a:lnTo>
                  <a:lnTo>
                    <a:pt x="2943" y="480"/>
                  </a:lnTo>
                  <a:lnTo>
                    <a:pt x="2895" y="400"/>
                  </a:lnTo>
                  <a:lnTo>
                    <a:pt x="2831" y="336"/>
                  </a:lnTo>
                  <a:lnTo>
                    <a:pt x="2767" y="272"/>
                  </a:lnTo>
                  <a:lnTo>
                    <a:pt x="2671" y="208"/>
                  </a:lnTo>
                  <a:lnTo>
                    <a:pt x="2575" y="160"/>
                  </a:lnTo>
                  <a:lnTo>
                    <a:pt x="2447" y="112"/>
                  </a:lnTo>
                  <a:lnTo>
                    <a:pt x="2303" y="80"/>
                  </a:lnTo>
                  <a:lnTo>
                    <a:pt x="2143" y="48"/>
                  </a:lnTo>
                  <a:lnTo>
                    <a:pt x="1951" y="32"/>
                  </a:lnTo>
                  <a:lnTo>
                    <a:pt x="1743" y="16"/>
                  </a:lnTo>
                  <a:lnTo>
                    <a:pt x="1504" y="0"/>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01" name="Google Shape;3201;p225"/>
            <p:cNvSpPr/>
            <p:nvPr/>
          </p:nvSpPr>
          <p:spPr>
            <a:xfrm>
              <a:off x="5600903" y="1396774"/>
              <a:ext cx="66359" cy="66359"/>
            </a:xfrm>
            <a:custGeom>
              <a:avLst/>
              <a:gdLst/>
              <a:ahLst/>
              <a:cxnLst/>
              <a:rect l="l" t="t" r="r" b="b"/>
              <a:pathLst>
                <a:path w="625" h="625" extrusionOk="0">
                  <a:moveTo>
                    <a:pt x="305" y="193"/>
                  </a:moveTo>
                  <a:lnTo>
                    <a:pt x="353" y="209"/>
                  </a:lnTo>
                  <a:lnTo>
                    <a:pt x="401" y="225"/>
                  </a:lnTo>
                  <a:lnTo>
                    <a:pt x="417" y="273"/>
                  </a:lnTo>
                  <a:lnTo>
                    <a:pt x="433" y="305"/>
                  </a:lnTo>
                  <a:lnTo>
                    <a:pt x="417" y="353"/>
                  </a:lnTo>
                  <a:lnTo>
                    <a:pt x="401" y="385"/>
                  </a:lnTo>
                  <a:lnTo>
                    <a:pt x="353" y="417"/>
                  </a:lnTo>
                  <a:lnTo>
                    <a:pt x="305" y="433"/>
                  </a:lnTo>
                  <a:lnTo>
                    <a:pt x="273" y="417"/>
                  </a:lnTo>
                  <a:lnTo>
                    <a:pt x="225" y="385"/>
                  </a:lnTo>
                  <a:lnTo>
                    <a:pt x="209" y="353"/>
                  </a:lnTo>
                  <a:lnTo>
                    <a:pt x="193" y="305"/>
                  </a:lnTo>
                  <a:lnTo>
                    <a:pt x="209" y="273"/>
                  </a:lnTo>
                  <a:lnTo>
                    <a:pt x="225" y="225"/>
                  </a:lnTo>
                  <a:lnTo>
                    <a:pt x="273" y="209"/>
                  </a:lnTo>
                  <a:lnTo>
                    <a:pt x="305" y="193"/>
                  </a:lnTo>
                  <a:close/>
                  <a:moveTo>
                    <a:pt x="257" y="1"/>
                  </a:moveTo>
                  <a:lnTo>
                    <a:pt x="193" y="33"/>
                  </a:lnTo>
                  <a:lnTo>
                    <a:pt x="145" y="49"/>
                  </a:lnTo>
                  <a:lnTo>
                    <a:pt x="97" y="97"/>
                  </a:lnTo>
                  <a:lnTo>
                    <a:pt x="49" y="145"/>
                  </a:lnTo>
                  <a:lnTo>
                    <a:pt x="33" y="193"/>
                  </a:lnTo>
                  <a:lnTo>
                    <a:pt x="17" y="241"/>
                  </a:lnTo>
                  <a:lnTo>
                    <a:pt x="1" y="305"/>
                  </a:lnTo>
                  <a:lnTo>
                    <a:pt x="17" y="369"/>
                  </a:lnTo>
                  <a:lnTo>
                    <a:pt x="33" y="433"/>
                  </a:lnTo>
                  <a:lnTo>
                    <a:pt x="49" y="481"/>
                  </a:lnTo>
                  <a:lnTo>
                    <a:pt x="97" y="529"/>
                  </a:lnTo>
                  <a:lnTo>
                    <a:pt x="145" y="561"/>
                  </a:lnTo>
                  <a:lnTo>
                    <a:pt x="193" y="593"/>
                  </a:lnTo>
                  <a:lnTo>
                    <a:pt x="257" y="609"/>
                  </a:lnTo>
                  <a:lnTo>
                    <a:pt x="305" y="625"/>
                  </a:lnTo>
                  <a:lnTo>
                    <a:pt x="369" y="609"/>
                  </a:lnTo>
                  <a:lnTo>
                    <a:pt x="433" y="593"/>
                  </a:lnTo>
                  <a:lnTo>
                    <a:pt x="481" y="561"/>
                  </a:lnTo>
                  <a:lnTo>
                    <a:pt x="529" y="529"/>
                  </a:lnTo>
                  <a:lnTo>
                    <a:pt x="561" y="481"/>
                  </a:lnTo>
                  <a:lnTo>
                    <a:pt x="593" y="433"/>
                  </a:lnTo>
                  <a:lnTo>
                    <a:pt x="609" y="369"/>
                  </a:lnTo>
                  <a:lnTo>
                    <a:pt x="625" y="305"/>
                  </a:lnTo>
                  <a:lnTo>
                    <a:pt x="609" y="241"/>
                  </a:lnTo>
                  <a:lnTo>
                    <a:pt x="593" y="193"/>
                  </a:lnTo>
                  <a:lnTo>
                    <a:pt x="561" y="145"/>
                  </a:lnTo>
                  <a:lnTo>
                    <a:pt x="529" y="97"/>
                  </a:lnTo>
                  <a:lnTo>
                    <a:pt x="481" y="49"/>
                  </a:lnTo>
                  <a:lnTo>
                    <a:pt x="433" y="33"/>
                  </a:lnTo>
                  <a:lnTo>
                    <a:pt x="369"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02" name="Google Shape;3202;p225"/>
            <p:cNvSpPr/>
            <p:nvPr/>
          </p:nvSpPr>
          <p:spPr>
            <a:xfrm>
              <a:off x="5780976" y="1396774"/>
              <a:ext cx="66359" cy="66359"/>
            </a:xfrm>
            <a:custGeom>
              <a:avLst/>
              <a:gdLst/>
              <a:ahLst/>
              <a:cxnLst/>
              <a:rect l="l" t="t" r="r" b="b"/>
              <a:pathLst>
                <a:path w="625" h="625" extrusionOk="0">
                  <a:moveTo>
                    <a:pt x="304" y="193"/>
                  </a:moveTo>
                  <a:lnTo>
                    <a:pt x="352" y="209"/>
                  </a:lnTo>
                  <a:lnTo>
                    <a:pt x="400" y="225"/>
                  </a:lnTo>
                  <a:lnTo>
                    <a:pt x="416" y="273"/>
                  </a:lnTo>
                  <a:lnTo>
                    <a:pt x="432" y="305"/>
                  </a:lnTo>
                  <a:lnTo>
                    <a:pt x="416" y="353"/>
                  </a:lnTo>
                  <a:lnTo>
                    <a:pt x="400" y="385"/>
                  </a:lnTo>
                  <a:lnTo>
                    <a:pt x="352" y="417"/>
                  </a:lnTo>
                  <a:lnTo>
                    <a:pt x="304" y="433"/>
                  </a:lnTo>
                  <a:lnTo>
                    <a:pt x="272" y="417"/>
                  </a:lnTo>
                  <a:lnTo>
                    <a:pt x="224" y="385"/>
                  </a:lnTo>
                  <a:lnTo>
                    <a:pt x="208" y="353"/>
                  </a:lnTo>
                  <a:lnTo>
                    <a:pt x="192" y="305"/>
                  </a:lnTo>
                  <a:lnTo>
                    <a:pt x="208" y="273"/>
                  </a:lnTo>
                  <a:lnTo>
                    <a:pt x="224" y="225"/>
                  </a:lnTo>
                  <a:lnTo>
                    <a:pt x="272" y="209"/>
                  </a:lnTo>
                  <a:lnTo>
                    <a:pt x="304" y="193"/>
                  </a:lnTo>
                  <a:close/>
                  <a:moveTo>
                    <a:pt x="256" y="1"/>
                  </a:moveTo>
                  <a:lnTo>
                    <a:pt x="192" y="33"/>
                  </a:lnTo>
                  <a:lnTo>
                    <a:pt x="144" y="49"/>
                  </a:lnTo>
                  <a:lnTo>
                    <a:pt x="96" y="97"/>
                  </a:lnTo>
                  <a:lnTo>
                    <a:pt x="48" y="145"/>
                  </a:lnTo>
                  <a:lnTo>
                    <a:pt x="32" y="193"/>
                  </a:lnTo>
                  <a:lnTo>
                    <a:pt x="16" y="241"/>
                  </a:lnTo>
                  <a:lnTo>
                    <a:pt x="0" y="305"/>
                  </a:lnTo>
                  <a:lnTo>
                    <a:pt x="16" y="369"/>
                  </a:lnTo>
                  <a:lnTo>
                    <a:pt x="32" y="433"/>
                  </a:lnTo>
                  <a:lnTo>
                    <a:pt x="48" y="481"/>
                  </a:lnTo>
                  <a:lnTo>
                    <a:pt x="96" y="529"/>
                  </a:lnTo>
                  <a:lnTo>
                    <a:pt x="144" y="561"/>
                  </a:lnTo>
                  <a:lnTo>
                    <a:pt x="192" y="593"/>
                  </a:lnTo>
                  <a:lnTo>
                    <a:pt x="256" y="609"/>
                  </a:lnTo>
                  <a:lnTo>
                    <a:pt x="304" y="625"/>
                  </a:lnTo>
                  <a:lnTo>
                    <a:pt x="368" y="609"/>
                  </a:lnTo>
                  <a:lnTo>
                    <a:pt x="432" y="593"/>
                  </a:lnTo>
                  <a:lnTo>
                    <a:pt x="480" y="561"/>
                  </a:lnTo>
                  <a:lnTo>
                    <a:pt x="528" y="529"/>
                  </a:lnTo>
                  <a:lnTo>
                    <a:pt x="560" y="481"/>
                  </a:lnTo>
                  <a:lnTo>
                    <a:pt x="592" y="433"/>
                  </a:lnTo>
                  <a:lnTo>
                    <a:pt x="608" y="369"/>
                  </a:lnTo>
                  <a:lnTo>
                    <a:pt x="624" y="305"/>
                  </a:lnTo>
                  <a:lnTo>
                    <a:pt x="608" y="241"/>
                  </a:lnTo>
                  <a:lnTo>
                    <a:pt x="592" y="193"/>
                  </a:lnTo>
                  <a:lnTo>
                    <a:pt x="560" y="145"/>
                  </a:lnTo>
                  <a:lnTo>
                    <a:pt x="528" y="97"/>
                  </a:lnTo>
                  <a:lnTo>
                    <a:pt x="480" y="49"/>
                  </a:lnTo>
                  <a:lnTo>
                    <a:pt x="432" y="33"/>
                  </a:lnTo>
                  <a:lnTo>
                    <a:pt x="368"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03" name="Google Shape;3203;p225"/>
            <p:cNvSpPr/>
            <p:nvPr/>
          </p:nvSpPr>
          <p:spPr>
            <a:xfrm>
              <a:off x="5594108" y="1262675"/>
              <a:ext cx="260023" cy="124012"/>
            </a:xfrm>
            <a:custGeom>
              <a:avLst/>
              <a:gdLst/>
              <a:ahLst/>
              <a:cxnLst/>
              <a:rect l="l" t="t" r="r" b="b"/>
              <a:pathLst>
                <a:path w="2449" h="1168" extrusionOk="0">
                  <a:moveTo>
                    <a:pt x="2256" y="192"/>
                  </a:moveTo>
                  <a:lnTo>
                    <a:pt x="2256" y="976"/>
                  </a:lnTo>
                  <a:lnTo>
                    <a:pt x="193" y="976"/>
                  </a:lnTo>
                  <a:lnTo>
                    <a:pt x="193" y="192"/>
                  </a:lnTo>
                  <a:close/>
                  <a:moveTo>
                    <a:pt x="49" y="0"/>
                  </a:moveTo>
                  <a:lnTo>
                    <a:pt x="33" y="16"/>
                  </a:lnTo>
                  <a:lnTo>
                    <a:pt x="1" y="48"/>
                  </a:lnTo>
                  <a:lnTo>
                    <a:pt x="1" y="96"/>
                  </a:lnTo>
                  <a:lnTo>
                    <a:pt x="1" y="1072"/>
                  </a:lnTo>
                  <a:lnTo>
                    <a:pt x="1" y="1120"/>
                  </a:lnTo>
                  <a:lnTo>
                    <a:pt x="33" y="1152"/>
                  </a:lnTo>
                  <a:lnTo>
                    <a:pt x="49" y="1168"/>
                  </a:lnTo>
                  <a:lnTo>
                    <a:pt x="2384" y="1168"/>
                  </a:lnTo>
                  <a:lnTo>
                    <a:pt x="2416" y="1152"/>
                  </a:lnTo>
                  <a:lnTo>
                    <a:pt x="2448" y="1120"/>
                  </a:lnTo>
                  <a:lnTo>
                    <a:pt x="2448" y="1072"/>
                  </a:lnTo>
                  <a:lnTo>
                    <a:pt x="2448" y="96"/>
                  </a:lnTo>
                  <a:lnTo>
                    <a:pt x="2448" y="48"/>
                  </a:lnTo>
                  <a:lnTo>
                    <a:pt x="2416" y="16"/>
                  </a:lnTo>
                  <a:lnTo>
                    <a:pt x="2384" y="0"/>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04" name="Google Shape;3204;p225"/>
            <p:cNvSpPr/>
            <p:nvPr/>
          </p:nvSpPr>
          <p:spPr>
            <a:xfrm>
              <a:off x="5653566" y="1232097"/>
              <a:ext cx="141107" cy="20492"/>
            </a:xfrm>
            <a:custGeom>
              <a:avLst/>
              <a:gdLst/>
              <a:ahLst/>
              <a:cxnLst/>
              <a:rect l="l" t="t" r="r" b="b"/>
              <a:pathLst>
                <a:path w="1329" h="193" extrusionOk="0">
                  <a:moveTo>
                    <a:pt x="65" y="0"/>
                  </a:moveTo>
                  <a:lnTo>
                    <a:pt x="33" y="32"/>
                  </a:lnTo>
                  <a:lnTo>
                    <a:pt x="17" y="64"/>
                  </a:lnTo>
                  <a:lnTo>
                    <a:pt x="1" y="96"/>
                  </a:lnTo>
                  <a:lnTo>
                    <a:pt x="17" y="128"/>
                  </a:lnTo>
                  <a:lnTo>
                    <a:pt x="33" y="160"/>
                  </a:lnTo>
                  <a:lnTo>
                    <a:pt x="65" y="176"/>
                  </a:lnTo>
                  <a:lnTo>
                    <a:pt x="97" y="192"/>
                  </a:lnTo>
                  <a:lnTo>
                    <a:pt x="1232" y="192"/>
                  </a:lnTo>
                  <a:lnTo>
                    <a:pt x="1264" y="176"/>
                  </a:lnTo>
                  <a:lnTo>
                    <a:pt x="1296" y="160"/>
                  </a:lnTo>
                  <a:lnTo>
                    <a:pt x="1312" y="128"/>
                  </a:lnTo>
                  <a:lnTo>
                    <a:pt x="1328" y="96"/>
                  </a:lnTo>
                  <a:lnTo>
                    <a:pt x="1312" y="64"/>
                  </a:lnTo>
                  <a:lnTo>
                    <a:pt x="1296" y="32"/>
                  </a:lnTo>
                  <a:lnTo>
                    <a:pt x="1264" y="0"/>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grpSp>
      <p:grpSp>
        <p:nvGrpSpPr>
          <p:cNvPr id="3205" name="Google Shape;3205;p225"/>
          <p:cNvGrpSpPr/>
          <p:nvPr/>
        </p:nvGrpSpPr>
        <p:grpSpPr>
          <a:xfrm>
            <a:off x="505668" y="1569767"/>
            <a:ext cx="391988" cy="373190"/>
            <a:chOff x="261975" y="2586325"/>
            <a:chExt cx="95925" cy="91325"/>
          </a:xfrm>
        </p:grpSpPr>
        <p:sp>
          <p:nvSpPr>
            <p:cNvPr id="3206" name="Google Shape;3206;p225"/>
            <p:cNvSpPr/>
            <p:nvPr/>
          </p:nvSpPr>
          <p:spPr>
            <a:xfrm>
              <a:off x="278725" y="2612700"/>
              <a:ext cx="38550" cy="5050"/>
            </a:xfrm>
            <a:custGeom>
              <a:avLst/>
              <a:gdLst/>
              <a:ahLst/>
              <a:cxnLst/>
              <a:rect l="l" t="t" r="r" b="b"/>
              <a:pathLst>
                <a:path w="1542" h="202" extrusionOk="0">
                  <a:moveTo>
                    <a:pt x="51" y="1"/>
                  </a:moveTo>
                  <a:lnTo>
                    <a:pt x="18" y="34"/>
                  </a:lnTo>
                  <a:lnTo>
                    <a:pt x="1" y="68"/>
                  </a:lnTo>
                  <a:lnTo>
                    <a:pt x="1" y="101"/>
                  </a:lnTo>
                  <a:lnTo>
                    <a:pt x="1" y="135"/>
                  </a:lnTo>
                  <a:lnTo>
                    <a:pt x="18" y="168"/>
                  </a:lnTo>
                  <a:lnTo>
                    <a:pt x="51" y="202"/>
                  </a:lnTo>
                  <a:lnTo>
                    <a:pt x="1475" y="202"/>
                  </a:lnTo>
                  <a:lnTo>
                    <a:pt x="1508" y="168"/>
                  </a:lnTo>
                  <a:lnTo>
                    <a:pt x="1525" y="135"/>
                  </a:lnTo>
                  <a:lnTo>
                    <a:pt x="1542" y="101"/>
                  </a:lnTo>
                  <a:lnTo>
                    <a:pt x="1525" y="68"/>
                  </a:lnTo>
                  <a:lnTo>
                    <a:pt x="1508" y="34"/>
                  </a:lnTo>
                  <a:lnTo>
                    <a:pt x="1475"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07" name="Google Shape;3207;p225"/>
            <p:cNvSpPr/>
            <p:nvPr/>
          </p:nvSpPr>
          <p:spPr>
            <a:xfrm>
              <a:off x="278725" y="2629050"/>
              <a:ext cx="31450" cy="5050"/>
            </a:xfrm>
            <a:custGeom>
              <a:avLst/>
              <a:gdLst/>
              <a:ahLst/>
              <a:cxnLst/>
              <a:rect l="l" t="t" r="r" b="b"/>
              <a:pathLst>
                <a:path w="1258" h="202" extrusionOk="0">
                  <a:moveTo>
                    <a:pt x="101" y="0"/>
                  </a:moveTo>
                  <a:lnTo>
                    <a:pt x="51" y="17"/>
                  </a:lnTo>
                  <a:lnTo>
                    <a:pt x="18" y="34"/>
                  </a:lnTo>
                  <a:lnTo>
                    <a:pt x="1" y="67"/>
                  </a:lnTo>
                  <a:lnTo>
                    <a:pt x="1" y="101"/>
                  </a:lnTo>
                  <a:lnTo>
                    <a:pt x="1" y="151"/>
                  </a:lnTo>
                  <a:lnTo>
                    <a:pt x="18" y="184"/>
                  </a:lnTo>
                  <a:lnTo>
                    <a:pt x="51" y="201"/>
                  </a:lnTo>
                  <a:lnTo>
                    <a:pt x="1207" y="201"/>
                  </a:lnTo>
                  <a:lnTo>
                    <a:pt x="1240" y="184"/>
                  </a:lnTo>
                  <a:lnTo>
                    <a:pt x="1257" y="151"/>
                  </a:lnTo>
                  <a:lnTo>
                    <a:pt x="1257" y="101"/>
                  </a:lnTo>
                  <a:lnTo>
                    <a:pt x="1257" y="67"/>
                  </a:lnTo>
                  <a:lnTo>
                    <a:pt x="1240" y="34"/>
                  </a:lnTo>
                  <a:lnTo>
                    <a:pt x="1207" y="17"/>
                  </a:lnTo>
                  <a:lnTo>
                    <a:pt x="1157" y="0"/>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08" name="Google Shape;3208;p225"/>
            <p:cNvSpPr/>
            <p:nvPr/>
          </p:nvSpPr>
          <p:spPr>
            <a:xfrm>
              <a:off x="278725" y="2646200"/>
              <a:ext cx="38550" cy="5050"/>
            </a:xfrm>
            <a:custGeom>
              <a:avLst/>
              <a:gdLst/>
              <a:ahLst/>
              <a:cxnLst/>
              <a:rect l="l" t="t" r="r" b="b"/>
              <a:pathLst>
                <a:path w="1542" h="202" extrusionOk="0">
                  <a:moveTo>
                    <a:pt x="101" y="1"/>
                  </a:moveTo>
                  <a:lnTo>
                    <a:pt x="51" y="18"/>
                  </a:lnTo>
                  <a:lnTo>
                    <a:pt x="18" y="34"/>
                  </a:lnTo>
                  <a:lnTo>
                    <a:pt x="1" y="68"/>
                  </a:lnTo>
                  <a:lnTo>
                    <a:pt x="1" y="101"/>
                  </a:lnTo>
                  <a:lnTo>
                    <a:pt x="1" y="152"/>
                  </a:lnTo>
                  <a:lnTo>
                    <a:pt x="18" y="185"/>
                  </a:lnTo>
                  <a:lnTo>
                    <a:pt x="51" y="202"/>
                  </a:lnTo>
                  <a:lnTo>
                    <a:pt x="1475" y="202"/>
                  </a:lnTo>
                  <a:lnTo>
                    <a:pt x="1508" y="185"/>
                  </a:lnTo>
                  <a:lnTo>
                    <a:pt x="1525" y="152"/>
                  </a:lnTo>
                  <a:lnTo>
                    <a:pt x="1542" y="101"/>
                  </a:lnTo>
                  <a:lnTo>
                    <a:pt x="1525" y="68"/>
                  </a:lnTo>
                  <a:lnTo>
                    <a:pt x="1508" y="34"/>
                  </a:lnTo>
                  <a:lnTo>
                    <a:pt x="1475" y="18"/>
                  </a:lnTo>
                  <a:lnTo>
                    <a:pt x="1441"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09" name="Google Shape;3209;p225"/>
            <p:cNvSpPr/>
            <p:nvPr/>
          </p:nvSpPr>
          <p:spPr>
            <a:xfrm>
              <a:off x="261975" y="2586325"/>
              <a:ext cx="72050" cy="91325"/>
            </a:xfrm>
            <a:custGeom>
              <a:avLst/>
              <a:gdLst/>
              <a:ahLst/>
              <a:cxnLst/>
              <a:rect l="l" t="t" r="r" b="b"/>
              <a:pathLst>
                <a:path w="2882" h="3653" extrusionOk="0">
                  <a:moveTo>
                    <a:pt x="101" y="0"/>
                  </a:moveTo>
                  <a:lnTo>
                    <a:pt x="51" y="17"/>
                  </a:lnTo>
                  <a:lnTo>
                    <a:pt x="34" y="34"/>
                  </a:lnTo>
                  <a:lnTo>
                    <a:pt x="1" y="67"/>
                  </a:lnTo>
                  <a:lnTo>
                    <a:pt x="1" y="101"/>
                  </a:lnTo>
                  <a:lnTo>
                    <a:pt x="1" y="3552"/>
                  </a:lnTo>
                  <a:lnTo>
                    <a:pt x="1" y="3602"/>
                  </a:lnTo>
                  <a:lnTo>
                    <a:pt x="34" y="3619"/>
                  </a:lnTo>
                  <a:lnTo>
                    <a:pt x="51" y="3652"/>
                  </a:lnTo>
                  <a:lnTo>
                    <a:pt x="2815" y="3652"/>
                  </a:lnTo>
                  <a:lnTo>
                    <a:pt x="2848" y="3619"/>
                  </a:lnTo>
                  <a:lnTo>
                    <a:pt x="2865" y="3602"/>
                  </a:lnTo>
                  <a:lnTo>
                    <a:pt x="2882" y="3552"/>
                  </a:lnTo>
                  <a:lnTo>
                    <a:pt x="2882" y="2915"/>
                  </a:lnTo>
                  <a:lnTo>
                    <a:pt x="2865" y="2865"/>
                  </a:lnTo>
                  <a:lnTo>
                    <a:pt x="2848" y="2848"/>
                  </a:lnTo>
                  <a:lnTo>
                    <a:pt x="2815" y="2815"/>
                  </a:lnTo>
                  <a:lnTo>
                    <a:pt x="2748" y="2815"/>
                  </a:lnTo>
                  <a:lnTo>
                    <a:pt x="2714" y="2848"/>
                  </a:lnTo>
                  <a:lnTo>
                    <a:pt x="2681" y="2865"/>
                  </a:lnTo>
                  <a:lnTo>
                    <a:pt x="2681" y="2915"/>
                  </a:lnTo>
                  <a:lnTo>
                    <a:pt x="2681" y="3451"/>
                  </a:lnTo>
                  <a:lnTo>
                    <a:pt x="202" y="3451"/>
                  </a:lnTo>
                  <a:lnTo>
                    <a:pt x="202" y="201"/>
                  </a:lnTo>
                  <a:lnTo>
                    <a:pt x="2681" y="201"/>
                  </a:lnTo>
                  <a:lnTo>
                    <a:pt x="2681" y="771"/>
                  </a:lnTo>
                  <a:lnTo>
                    <a:pt x="2681" y="804"/>
                  </a:lnTo>
                  <a:lnTo>
                    <a:pt x="2714" y="838"/>
                  </a:lnTo>
                  <a:lnTo>
                    <a:pt x="2748" y="855"/>
                  </a:lnTo>
                  <a:lnTo>
                    <a:pt x="2781" y="871"/>
                  </a:lnTo>
                  <a:lnTo>
                    <a:pt x="2815" y="855"/>
                  </a:lnTo>
                  <a:lnTo>
                    <a:pt x="2848" y="838"/>
                  </a:lnTo>
                  <a:lnTo>
                    <a:pt x="2865" y="804"/>
                  </a:lnTo>
                  <a:lnTo>
                    <a:pt x="2882" y="771"/>
                  </a:lnTo>
                  <a:lnTo>
                    <a:pt x="2882" y="101"/>
                  </a:lnTo>
                  <a:lnTo>
                    <a:pt x="2865" y="67"/>
                  </a:lnTo>
                  <a:lnTo>
                    <a:pt x="2848" y="34"/>
                  </a:lnTo>
                  <a:lnTo>
                    <a:pt x="2815" y="17"/>
                  </a:lnTo>
                  <a:lnTo>
                    <a:pt x="2781" y="0"/>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10" name="Google Shape;3210;p225"/>
            <p:cNvSpPr/>
            <p:nvPr/>
          </p:nvSpPr>
          <p:spPr>
            <a:xfrm>
              <a:off x="315175" y="2610600"/>
              <a:ext cx="42725" cy="42750"/>
            </a:xfrm>
            <a:custGeom>
              <a:avLst/>
              <a:gdLst/>
              <a:ahLst/>
              <a:cxnLst/>
              <a:rect l="l" t="t" r="r" b="b"/>
              <a:pathLst>
                <a:path w="1709" h="1710" extrusionOk="0">
                  <a:moveTo>
                    <a:pt x="854" y="202"/>
                  </a:moveTo>
                  <a:lnTo>
                    <a:pt x="988" y="219"/>
                  </a:lnTo>
                  <a:lnTo>
                    <a:pt x="1106" y="252"/>
                  </a:lnTo>
                  <a:lnTo>
                    <a:pt x="1223" y="319"/>
                  </a:lnTo>
                  <a:lnTo>
                    <a:pt x="1307" y="403"/>
                  </a:lnTo>
                  <a:lnTo>
                    <a:pt x="1390" y="487"/>
                  </a:lnTo>
                  <a:lnTo>
                    <a:pt x="1457" y="604"/>
                  </a:lnTo>
                  <a:lnTo>
                    <a:pt x="1491" y="721"/>
                  </a:lnTo>
                  <a:lnTo>
                    <a:pt x="1508" y="855"/>
                  </a:lnTo>
                  <a:lnTo>
                    <a:pt x="1491" y="989"/>
                  </a:lnTo>
                  <a:lnTo>
                    <a:pt x="1457" y="1107"/>
                  </a:lnTo>
                  <a:lnTo>
                    <a:pt x="1390" y="1224"/>
                  </a:lnTo>
                  <a:lnTo>
                    <a:pt x="1307" y="1324"/>
                  </a:lnTo>
                  <a:lnTo>
                    <a:pt x="1223" y="1391"/>
                  </a:lnTo>
                  <a:lnTo>
                    <a:pt x="1106" y="1458"/>
                  </a:lnTo>
                  <a:lnTo>
                    <a:pt x="988" y="1492"/>
                  </a:lnTo>
                  <a:lnTo>
                    <a:pt x="854" y="1509"/>
                  </a:lnTo>
                  <a:lnTo>
                    <a:pt x="720" y="1492"/>
                  </a:lnTo>
                  <a:lnTo>
                    <a:pt x="603" y="1458"/>
                  </a:lnTo>
                  <a:lnTo>
                    <a:pt x="486" y="1391"/>
                  </a:lnTo>
                  <a:lnTo>
                    <a:pt x="385" y="1324"/>
                  </a:lnTo>
                  <a:lnTo>
                    <a:pt x="318" y="1224"/>
                  </a:lnTo>
                  <a:lnTo>
                    <a:pt x="251" y="1107"/>
                  </a:lnTo>
                  <a:lnTo>
                    <a:pt x="218" y="989"/>
                  </a:lnTo>
                  <a:lnTo>
                    <a:pt x="201" y="855"/>
                  </a:lnTo>
                  <a:lnTo>
                    <a:pt x="218" y="721"/>
                  </a:lnTo>
                  <a:lnTo>
                    <a:pt x="251" y="604"/>
                  </a:lnTo>
                  <a:lnTo>
                    <a:pt x="318" y="487"/>
                  </a:lnTo>
                  <a:lnTo>
                    <a:pt x="385" y="403"/>
                  </a:lnTo>
                  <a:lnTo>
                    <a:pt x="486" y="319"/>
                  </a:lnTo>
                  <a:lnTo>
                    <a:pt x="603" y="252"/>
                  </a:lnTo>
                  <a:lnTo>
                    <a:pt x="720" y="219"/>
                  </a:lnTo>
                  <a:lnTo>
                    <a:pt x="854" y="202"/>
                  </a:lnTo>
                  <a:close/>
                  <a:moveTo>
                    <a:pt x="854" y="1"/>
                  </a:moveTo>
                  <a:lnTo>
                    <a:pt x="687" y="18"/>
                  </a:lnTo>
                  <a:lnTo>
                    <a:pt x="519" y="68"/>
                  </a:lnTo>
                  <a:lnTo>
                    <a:pt x="369" y="152"/>
                  </a:lnTo>
                  <a:lnTo>
                    <a:pt x="251" y="252"/>
                  </a:lnTo>
                  <a:lnTo>
                    <a:pt x="151" y="386"/>
                  </a:lnTo>
                  <a:lnTo>
                    <a:pt x="67" y="520"/>
                  </a:lnTo>
                  <a:lnTo>
                    <a:pt x="17" y="688"/>
                  </a:lnTo>
                  <a:lnTo>
                    <a:pt x="0" y="855"/>
                  </a:lnTo>
                  <a:lnTo>
                    <a:pt x="17" y="1023"/>
                  </a:lnTo>
                  <a:lnTo>
                    <a:pt x="67" y="1190"/>
                  </a:lnTo>
                  <a:lnTo>
                    <a:pt x="151" y="1341"/>
                  </a:lnTo>
                  <a:lnTo>
                    <a:pt x="251" y="1458"/>
                  </a:lnTo>
                  <a:lnTo>
                    <a:pt x="369" y="1559"/>
                  </a:lnTo>
                  <a:lnTo>
                    <a:pt x="519" y="1643"/>
                  </a:lnTo>
                  <a:lnTo>
                    <a:pt x="687" y="1693"/>
                  </a:lnTo>
                  <a:lnTo>
                    <a:pt x="854" y="1710"/>
                  </a:lnTo>
                  <a:lnTo>
                    <a:pt x="1022" y="1693"/>
                  </a:lnTo>
                  <a:lnTo>
                    <a:pt x="1189" y="1643"/>
                  </a:lnTo>
                  <a:lnTo>
                    <a:pt x="1323" y="1559"/>
                  </a:lnTo>
                  <a:lnTo>
                    <a:pt x="1457" y="1458"/>
                  </a:lnTo>
                  <a:lnTo>
                    <a:pt x="1558" y="1341"/>
                  </a:lnTo>
                  <a:lnTo>
                    <a:pt x="1642" y="1190"/>
                  </a:lnTo>
                  <a:lnTo>
                    <a:pt x="1692" y="1023"/>
                  </a:lnTo>
                  <a:lnTo>
                    <a:pt x="1709" y="855"/>
                  </a:lnTo>
                  <a:lnTo>
                    <a:pt x="1692" y="688"/>
                  </a:lnTo>
                  <a:lnTo>
                    <a:pt x="1642" y="520"/>
                  </a:lnTo>
                  <a:lnTo>
                    <a:pt x="1558" y="386"/>
                  </a:lnTo>
                  <a:lnTo>
                    <a:pt x="1457" y="252"/>
                  </a:lnTo>
                  <a:lnTo>
                    <a:pt x="1323" y="152"/>
                  </a:lnTo>
                  <a:lnTo>
                    <a:pt x="1189" y="68"/>
                  </a:lnTo>
                  <a:lnTo>
                    <a:pt x="1022" y="18"/>
                  </a:lnTo>
                  <a:lnTo>
                    <a:pt x="854"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11" name="Google Shape;3211;p225"/>
            <p:cNvSpPr/>
            <p:nvPr/>
          </p:nvSpPr>
          <p:spPr>
            <a:xfrm>
              <a:off x="327300" y="2624425"/>
              <a:ext cx="19300" cy="17625"/>
            </a:xfrm>
            <a:custGeom>
              <a:avLst/>
              <a:gdLst/>
              <a:ahLst/>
              <a:cxnLst/>
              <a:rect l="l" t="t" r="r" b="b"/>
              <a:pathLst>
                <a:path w="772" h="705" extrusionOk="0">
                  <a:moveTo>
                    <a:pt x="654" y="1"/>
                  </a:moveTo>
                  <a:lnTo>
                    <a:pt x="621" y="18"/>
                  </a:lnTo>
                  <a:lnTo>
                    <a:pt x="587" y="34"/>
                  </a:lnTo>
                  <a:lnTo>
                    <a:pt x="286" y="453"/>
                  </a:lnTo>
                  <a:lnTo>
                    <a:pt x="168" y="319"/>
                  </a:lnTo>
                  <a:lnTo>
                    <a:pt x="135" y="302"/>
                  </a:lnTo>
                  <a:lnTo>
                    <a:pt x="51" y="302"/>
                  </a:lnTo>
                  <a:lnTo>
                    <a:pt x="18" y="319"/>
                  </a:lnTo>
                  <a:lnTo>
                    <a:pt x="1" y="353"/>
                  </a:lnTo>
                  <a:lnTo>
                    <a:pt x="1" y="403"/>
                  </a:lnTo>
                  <a:lnTo>
                    <a:pt x="1" y="436"/>
                  </a:lnTo>
                  <a:lnTo>
                    <a:pt x="18" y="470"/>
                  </a:lnTo>
                  <a:lnTo>
                    <a:pt x="235" y="671"/>
                  </a:lnTo>
                  <a:lnTo>
                    <a:pt x="269" y="688"/>
                  </a:lnTo>
                  <a:lnTo>
                    <a:pt x="302" y="704"/>
                  </a:lnTo>
                  <a:lnTo>
                    <a:pt x="353" y="688"/>
                  </a:lnTo>
                  <a:lnTo>
                    <a:pt x="386" y="654"/>
                  </a:lnTo>
                  <a:lnTo>
                    <a:pt x="755" y="168"/>
                  </a:lnTo>
                  <a:lnTo>
                    <a:pt x="771" y="135"/>
                  </a:lnTo>
                  <a:lnTo>
                    <a:pt x="771" y="85"/>
                  </a:lnTo>
                  <a:lnTo>
                    <a:pt x="755" y="51"/>
                  </a:lnTo>
                  <a:lnTo>
                    <a:pt x="738" y="18"/>
                  </a:lnTo>
                  <a:lnTo>
                    <a:pt x="688"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grpSp>
      <p:sp>
        <p:nvSpPr>
          <p:cNvPr id="3212" name="Google Shape;3212;p225"/>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9</a:t>
            </a:fld>
            <a:endParaRPr sz="525">
              <a:solidFill>
                <a:srgbClr val="25146F"/>
              </a:solidFill>
              <a:latin typeface="Poppins Medium"/>
              <a:ea typeface="Poppins Medium"/>
              <a:cs typeface="Poppins Medium"/>
              <a:sym typeface="Poppins Medium"/>
            </a:endParaRPr>
          </a:p>
        </p:txBody>
      </p:sp>
      <p:sp>
        <p:nvSpPr>
          <p:cNvPr id="3213" name="Google Shape;3213;p225"/>
          <p:cNvSpPr txBox="1"/>
          <p:nvPr/>
        </p:nvSpPr>
        <p:spPr>
          <a:xfrm>
            <a:off x="508039" y="2168050"/>
            <a:ext cx="1557900" cy="19617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None/>
            </a:pPr>
            <a:r>
              <a:rPr lang="en" sz="1600" b="1">
                <a:solidFill>
                  <a:srgbClr val="25146F"/>
                </a:solidFill>
                <a:latin typeface="Poppins"/>
                <a:ea typeface="Poppins"/>
                <a:cs typeface="Poppins"/>
                <a:sym typeface="Poppins"/>
              </a:rPr>
              <a:t>Step 1</a:t>
            </a:r>
            <a:endParaRPr sz="1600" b="1">
              <a:solidFill>
                <a:srgbClr val="25146F"/>
              </a:solidFill>
              <a:latin typeface="Poppins"/>
              <a:ea typeface="Poppins"/>
              <a:cs typeface="Poppins"/>
              <a:sym typeface="Poppins"/>
            </a:endParaRPr>
          </a:p>
          <a:p>
            <a:pPr marL="0" lvl="0" indent="0" algn="l" rtl="0">
              <a:lnSpc>
                <a:spcPct val="100000"/>
              </a:lnSpc>
              <a:spcBef>
                <a:spcPts val="0"/>
              </a:spcBef>
              <a:spcAft>
                <a:spcPts val="0"/>
              </a:spcAft>
              <a:buNone/>
            </a:pPr>
            <a:endParaRPr sz="800">
              <a:solidFill>
                <a:srgbClr val="25146F"/>
              </a:solidFill>
              <a:latin typeface="Poppins"/>
              <a:ea typeface="Poppins"/>
              <a:cs typeface="Poppins"/>
              <a:sym typeface="Poppins"/>
            </a:endParaRPr>
          </a:p>
          <a:p>
            <a:pPr marL="0" lvl="0" indent="0" algn="l" rtl="0">
              <a:lnSpc>
                <a:spcPct val="100000"/>
              </a:lnSpc>
              <a:spcBef>
                <a:spcPts val="0"/>
              </a:spcBef>
              <a:spcAft>
                <a:spcPts val="0"/>
              </a:spcAft>
              <a:buNone/>
            </a:pPr>
            <a:r>
              <a:rPr lang="en" sz="1200">
                <a:solidFill>
                  <a:srgbClr val="25146F"/>
                </a:solidFill>
                <a:latin typeface="Poppins"/>
                <a:ea typeface="Poppins"/>
                <a:cs typeface="Poppins"/>
                <a:sym typeface="Poppins"/>
              </a:rPr>
              <a:t>Enroll in a mass </a:t>
            </a:r>
            <a:endParaRPr sz="1200">
              <a:solidFill>
                <a:srgbClr val="25146F"/>
              </a:solidFill>
              <a:latin typeface="Poppins"/>
              <a:ea typeface="Poppins"/>
              <a:cs typeface="Poppins"/>
              <a:sym typeface="Poppins"/>
            </a:endParaRPr>
          </a:p>
          <a:p>
            <a:pPr marL="0" lvl="0" indent="0" algn="l" rtl="0">
              <a:lnSpc>
                <a:spcPct val="100000"/>
              </a:lnSpc>
              <a:spcBef>
                <a:spcPts val="0"/>
              </a:spcBef>
              <a:spcAft>
                <a:spcPts val="0"/>
              </a:spcAft>
              <a:buNone/>
            </a:pPr>
            <a:r>
              <a:rPr lang="en" sz="1200">
                <a:solidFill>
                  <a:srgbClr val="25146F"/>
                </a:solidFill>
                <a:latin typeface="Poppins"/>
                <a:ea typeface="Poppins"/>
                <a:cs typeface="Poppins"/>
                <a:sym typeface="Poppins"/>
              </a:rPr>
              <a:t>transit plan.</a:t>
            </a:r>
            <a:endParaRPr sz="1200">
              <a:solidFill>
                <a:srgbClr val="25146F"/>
              </a:solidFill>
              <a:latin typeface="Poppins"/>
              <a:ea typeface="Poppins"/>
              <a:cs typeface="Poppins"/>
              <a:sym typeface="Poppins"/>
            </a:endParaRPr>
          </a:p>
        </p:txBody>
      </p:sp>
      <p:sp>
        <p:nvSpPr>
          <p:cNvPr id="3214" name="Google Shape;3214;p225"/>
          <p:cNvSpPr txBox="1"/>
          <p:nvPr/>
        </p:nvSpPr>
        <p:spPr>
          <a:xfrm>
            <a:off x="2584025" y="2168063"/>
            <a:ext cx="1769400" cy="1947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b="1">
                <a:solidFill>
                  <a:schemeClr val="dk1"/>
                </a:solidFill>
                <a:latin typeface="Poppins"/>
                <a:ea typeface="Poppins"/>
                <a:cs typeface="Poppins"/>
                <a:sym typeface="Poppins"/>
              </a:rPr>
              <a:t>Step 2</a:t>
            </a:r>
            <a:endParaRPr sz="1200">
              <a:solidFill>
                <a:srgbClr val="25146F"/>
              </a:solidFill>
              <a:latin typeface="Poppins"/>
              <a:ea typeface="Poppins"/>
              <a:cs typeface="Poppins"/>
              <a:sym typeface="Poppins"/>
            </a:endParaRPr>
          </a:p>
          <a:p>
            <a:pPr marL="0" lvl="0" indent="0" algn="l" rtl="0">
              <a:lnSpc>
                <a:spcPct val="100000"/>
              </a:lnSpc>
              <a:spcBef>
                <a:spcPts val="0"/>
              </a:spcBef>
              <a:spcAft>
                <a:spcPts val="0"/>
              </a:spcAft>
              <a:buNone/>
            </a:pPr>
            <a:endParaRPr sz="800">
              <a:solidFill>
                <a:srgbClr val="25146F"/>
              </a:solidFill>
              <a:latin typeface="Poppins"/>
              <a:ea typeface="Poppins"/>
              <a:cs typeface="Poppins"/>
              <a:sym typeface="Poppins"/>
            </a:endParaRPr>
          </a:p>
          <a:p>
            <a:pPr marL="0" lvl="0" indent="0" algn="l" rtl="0">
              <a:lnSpc>
                <a:spcPct val="100000"/>
              </a:lnSpc>
              <a:spcBef>
                <a:spcPts val="0"/>
              </a:spcBef>
              <a:spcAft>
                <a:spcPts val="0"/>
              </a:spcAft>
              <a:buNone/>
            </a:pPr>
            <a:r>
              <a:rPr lang="en" sz="1200">
                <a:solidFill>
                  <a:srgbClr val="25146F"/>
                </a:solidFill>
                <a:latin typeface="Poppins"/>
                <a:ea typeface="Poppins"/>
                <a:cs typeface="Poppins"/>
                <a:sym typeface="Poppins"/>
              </a:rPr>
              <a:t>Purchase a smart card from your transit authority in Chicago, San Francisco, </a:t>
            </a:r>
            <a:r>
              <a:rPr lang="en" sz="1200">
                <a:solidFill>
                  <a:schemeClr val="dk1"/>
                </a:solidFill>
                <a:latin typeface="Poppins"/>
                <a:ea typeface="Poppins"/>
                <a:cs typeface="Poppins"/>
                <a:sym typeface="Poppins"/>
              </a:rPr>
              <a:t>or Washington D.C.</a:t>
            </a:r>
            <a:endParaRPr sz="1200">
              <a:solidFill>
                <a:srgbClr val="25146F"/>
              </a:solidFill>
              <a:latin typeface="Poppins"/>
              <a:ea typeface="Poppins"/>
              <a:cs typeface="Poppins"/>
              <a:sym typeface="Poppins"/>
            </a:endParaRPr>
          </a:p>
        </p:txBody>
      </p:sp>
      <p:sp>
        <p:nvSpPr>
          <p:cNvPr id="3215" name="Google Shape;3215;p225"/>
          <p:cNvSpPr txBox="1"/>
          <p:nvPr/>
        </p:nvSpPr>
        <p:spPr>
          <a:xfrm>
            <a:off x="4748250" y="2168064"/>
            <a:ext cx="1769400" cy="2187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b="1" dirty="0">
                <a:solidFill>
                  <a:schemeClr val="dk1"/>
                </a:solidFill>
                <a:latin typeface="Poppins"/>
                <a:ea typeface="Poppins"/>
                <a:cs typeface="Poppins"/>
                <a:sym typeface="Poppins"/>
              </a:rPr>
              <a:t>Step 3</a:t>
            </a:r>
            <a:endParaRPr sz="1200" dirty="0">
              <a:solidFill>
                <a:srgbClr val="25146F"/>
              </a:solidFill>
              <a:latin typeface="Poppins"/>
              <a:ea typeface="Poppins"/>
              <a:cs typeface="Poppins"/>
              <a:sym typeface="Poppins"/>
            </a:endParaRPr>
          </a:p>
          <a:p>
            <a:pPr marL="0" lvl="0" indent="0" algn="l" rtl="0">
              <a:lnSpc>
                <a:spcPct val="100000"/>
              </a:lnSpc>
              <a:spcBef>
                <a:spcPts val="0"/>
              </a:spcBef>
              <a:spcAft>
                <a:spcPts val="0"/>
              </a:spcAft>
              <a:buNone/>
            </a:pPr>
            <a:endParaRPr sz="800" dirty="0">
              <a:solidFill>
                <a:srgbClr val="25146F"/>
              </a:solidFill>
              <a:latin typeface="Poppins"/>
              <a:ea typeface="Poppins"/>
              <a:cs typeface="Poppins"/>
              <a:sym typeface="Poppins"/>
            </a:endParaRPr>
          </a:p>
          <a:p>
            <a:pPr marL="0" lvl="0" indent="0" algn="l" rtl="0">
              <a:lnSpc>
                <a:spcPct val="100000"/>
              </a:lnSpc>
              <a:spcBef>
                <a:spcPts val="0"/>
              </a:spcBef>
              <a:spcAft>
                <a:spcPts val="0"/>
              </a:spcAft>
              <a:buNone/>
            </a:pPr>
            <a:r>
              <a:rPr lang="en" sz="1200" dirty="0">
                <a:solidFill>
                  <a:srgbClr val="25146F"/>
                </a:solidFill>
                <a:latin typeface="Poppins"/>
                <a:ea typeface="Poppins"/>
                <a:cs typeface="Poppins"/>
                <a:sym typeface="Poppins"/>
              </a:rPr>
              <a:t>Log in to your WEX online account, go to the commuter page, and load your pre-tax dollars onto your smart card by clicking “New Order.” Orders must be placed at least one month in advance.</a:t>
            </a:r>
            <a:endParaRPr sz="1200" dirty="0">
              <a:solidFill>
                <a:srgbClr val="25146F"/>
              </a:solidFill>
              <a:latin typeface="Poppins"/>
              <a:ea typeface="Poppins"/>
              <a:cs typeface="Poppins"/>
              <a:sym typeface="Poppins"/>
            </a:endParaRPr>
          </a:p>
        </p:txBody>
      </p:sp>
      <p:sp>
        <p:nvSpPr>
          <p:cNvPr id="3216" name="Google Shape;3216;p225"/>
          <p:cNvSpPr txBox="1"/>
          <p:nvPr/>
        </p:nvSpPr>
        <p:spPr>
          <a:xfrm>
            <a:off x="6895388" y="2168050"/>
            <a:ext cx="1769400" cy="1947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b="1">
                <a:solidFill>
                  <a:schemeClr val="dk1"/>
                </a:solidFill>
                <a:latin typeface="Poppins"/>
                <a:ea typeface="Poppins"/>
                <a:cs typeface="Poppins"/>
                <a:sym typeface="Poppins"/>
              </a:rPr>
              <a:t>Step 4</a:t>
            </a:r>
            <a:endParaRPr sz="1600" b="1">
              <a:solidFill>
                <a:schemeClr val="dk1"/>
              </a:solidFill>
              <a:latin typeface="Poppins"/>
              <a:ea typeface="Poppins"/>
              <a:cs typeface="Poppins"/>
              <a:sym typeface="Poppins"/>
            </a:endParaRPr>
          </a:p>
          <a:p>
            <a:pPr marL="0" lvl="0" indent="0" algn="l" rtl="0">
              <a:lnSpc>
                <a:spcPct val="100000"/>
              </a:lnSpc>
              <a:spcBef>
                <a:spcPts val="0"/>
              </a:spcBef>
              <a:spcAft>
                <a:spcPts val="0"/>
              </a:spcAft>
              <a:buNone/>
            </a:pPr>
            <a:endParaRPr sz="800">
              <a:solidFill>
                <a:srgbClr val="25146F"/>
              </a:solidFill>
              <a:latin typeface="Poppins"/>
              <a:ea typeface="Poppins"/>
              <a:cs typeface="Poppins"/>
              <a:sym typeface="Poppins"/>
            </a:endParaRPr>
          </a:p>
          <a:p>
            <a:pPr marL="0" lvl="0" indent="0" algn="l" rtl="0">
              <a:lnSpc>
                <a:spcPct val="100000"/>
              </a:lnSpc>
              <a:spcBef>
                <a:spcPts val="0"/>
              </a:spcBef>
              <a:spcAft>
                <a:spcPts val="0"/>
              </a:spcAft>
              <a:buNone/>
            </a:pPr>
            <a:r>
              <a:rPr lang="en" sz="1200">
                <a:solidFill>
                  <a:srgbClr val="25146F"/>
                </a:solidFill>
                <a:latin typeface="Poppins"/>
                <a:ea typeface="Poppins"/>
                <a:cs typeface="Poppins"/>
                <a:sym typeface="Poppins"/>
              </a:rPr>
              <a:t>Pre-tax dollars are available on the smart card on the first day of the benefit month. You can begin spending!</a:t>
            </a:r>
            <a:endParaRPr sz="1200">
              <a:solidFill>
                <a:srgbClr val="25146F"/>
              </a:solidFill>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ex">
  <a:themeElements>
    <a:clrScheme name="Office Theme">
      <a:dk1>
        <a:srgbClr val="25146F"/>
      </a:dk1>
      <a:lt1>
        <a:srgbClr val="FFFFFF"/>
      </a:lt1>
      <a:dk2>
        <a:srgbClr val="C8102E"/>
      </a:dk2>
      <a:lt2>
        <a:srgbClr val="C3D2FF"/>
      </a:lt2>
      <a:accent1>
        <a:srgbClr val="FF032B"/>
      </a:accent1>
      <a:accent2>
        <a:srgbClr val="1C6EFF"/>
      </a:accent2>
      <a:accent3>
        <a:srgbClr val="8B0026"/>
      </a:accent3>
      <a:accent4>
        <a:srgbClr val="5D688B"/>
      </a:accent4>
      <a:accent5>
        <a:srgbClr val="7A86B1"/>
      </a:accent5>
      <a:accent6>
        <a:srgbClr val="81AEFF"/>
      </a:accent6>
      <a:hlink>
        <a:srgbClr val="1E50D5"/>
      </a:hlink>
      <a:folHlink>
        <a:srgbClr val="FF032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ex">
  <a:themeElements>
    <a:clrScheme name="Office Theme">
      <a:dk1>
        <a:srgbClr val="25146F"/>
      </a:dk1>
      <a:lt1>
        <a:srgbClr val="FFFFFF"/>
      </a:lt1>
      <a:dk2>
        <a:srgbClr val="C8102E"/>
      </a:dk2>
      <a:lt2>
        <a:srgbClr val="C3D2FF"/>
      </a:lt2>
      <a:accent1>
        <a:srgbClr val="FF032B"/>
      </a:accent1>
      <a:accent2>
        <a:srgbClr val="1C6EFF"/>
      </a:accent2>
      <a:accent3>
        <a:srgbClr val="8B0026"/>
      </a:accent3>
      <a:accent4>
        <a:srgbClr val="5D688B"/>
      </a:accent4>
      <a:accent5>
        <a:srgbClr val="7A86B1"/>
      </a:accent5>
      <a:accent6>
        <a:srgbClr val="81AEFF"/>
      </a:accent6>
      <a:hlink>
        <a:srgbClr val="1E50D5"/>
      </a:hlink>
      <a:folHlink>
        <a:srgbClr val="FF032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VariableListDefinition name="AD_HOC" displayName="AD_HOC" id="8b2df2c1-bf9d-433b-9d65-d30c58655859" isdomainofvalue="False" dataSourceId="ae3ad130-50b3-4430-bec6-f68e04bf4405"/>
</file>

<file path=customXml/item2.xml><?xml version="1.0" encoding="utf-8"?>
<VariableList UniqueId="8b2df2c1-bf9d-433b-9d65-d30c58655859" Name="AD_HOC" ContentType="XML" MajorVersion="0" MinorVersion="1" isLocalCopy="False" IsBaseObject="False" DataSourceId="ae3ad130-50b3-4430-bec6-f68e04bf4405" DataSourceMajorVersion="0" DataSourceMinorVersion="1"/>
</file>

<file path=customXml/item3.xml><?xml version="1.0" encoding="utf-8"?>
<VariableListDefinition name="Computed" displayName="Computed" id="85ed6e8e-2677-4595-8d7d-7a5a6d9181a4" isdomainofvalue="False" dataSourceId="17936599-8111-46c3-92eb-4ca0933d4f2b"/>
</file>

<file path=customXml/item4.xml><?xml version="1.0" encoding="utf-8"?>
<VariableList UniqueId="85ed6e8e-2677-4595-8d7d-7a5a6d9181a4" Name="Computed" ContentType="XML" MajorVersion="0" MinorVersion="1" isLocalCopy="False" IsBaseObject="False" DataSourceId="17936599-8111-46c3-92eb-4ca0933d4f2b" DataSourceMajorVersion="0" DataSourceMinorVersion="1"/>
</file>

<file path=customXml/item5.xml><?xml version="1.0" encoding="utf-8"?>
<VariableListDefinition name="System" displayName="System" id="2ce01604-8b52-4108-8eeb-e0fadd7a11e4" isdomainofvalue="False" dataSourceId="c9362f2f-3067-4f75-9d5e-669c66f2fd3f"/>
</file>

<file path=customXml/item6.xml><?xml version="1.0" encoding="utf-8"?>
<VariableList UniqueId="2ce01604-8b52-4108-8eeb-e0fadd7a11e4" Name="System" ContentType="XML" MajorVersion="0" MinorVersion="1" isLocalCopy="False" IsBaseObject="False" DataSourceId="c9362f2f-3067-4f75-9d5e-669c66f2fd3f" DataSourceMajorVersion="0" DataSourceMinorVersion="1"/>
</file>

<file path=customXml/item7.xml><?xml version="1.0" encoding="utf-8"?>
<AllExternalAdhocVariableMappings/>
</file>

<file path=customXml/itemProps1.xml><?xml version="1.0" encoding="utf-8"?>
<ds:datastoreItem xmlns:ds="http://schemas.openxmlformats.org/officeDocument/2006/customXml" ds:itemID="{8EA846AC-F0DB-48DE-8A5D-49618F14D68F}">
  <ds:schemaRefs/>
</ds:datastoreItem>
</file>

<file path=customXml/itemProps2.xml><?xml version="1.0" encoding="utf-8"?>
<ds:datastoreItem xmlns:ds="http://schemas.openxmlformats.org/officeDocument/2006/customXml" ds:itemID="{767A5909-9D66-43B9-BF7A-EC9655F4758E}">
  <ds:schemaRefs/>
</ds:datastoreItem>
</file>

<file path=customXml/itemProps3.xml><?xml version="1.0" encoding="utf-8"?>
<ds:datastoreItem xmlns:ds="http://schemas.openxmlformats.org/officeDocument/2006/customXml" ds:itemID="{FE9339C9-F657-445B-91CE-D9DBC37C0BCD}">
  <ds:schemaRefs/>
</ds:datastoreItem>
</file>

<file path=customXml/itemProps4.xml><?xml version="1.0" encoding="utf-8"?>
<ds:datastoreItem xmlns:ds="http://schemas.openxmlformats.org/officeDocument/2006/customXml" ds:itemID="{17579245-C027-4B9B-873E-95B53C9D9DC5}">
  <ds:schemaRefs/>
</ds:datastoreItem>
</file>

<file path=customXml/itemProps5.xml><?xml version="1.0" encoding="utf-8"?>
<ds:datastoreItem xmlns:ds="http://schemas.openxmlformats.org/officeDocument/2006/customXml" ds:itemID="{953381A2-5AFD-4AC9-B14F-37288BD0A522}">
  <ds:schemaRefs/>
</ds:datastoreItem>
</file>

<file path=customXml/itemProps6.xml><?xml version="1.0" encoding="utf-8"?>
<ds:datastoreItem xmlns:ds="http://schemas.openxmlformats.org/officeDocument/2006/customXml" ds:itemID="{A19A9685-9EB3-4256-9B85-5E05DF9F8B3A}">
  <ds:schemaRefs/>
</ds:datastoreItem>
</file>

<file path=customXml/itemProps7.xml><?xml version="1.0" encoding="utf-8"?>
<ds:datastoreItem xmlns:ds="http://schemas.openxmlformats.org/officeDocument/2006/customXml" ds:itemID="{433020D9-D0B0-4DFF-AFE1-00729478F190}">
  <ds:schemaRefs/>
</ds:datastoreItem>
</file>

<file path=docProps/app.xml><?xml version="1.0" encoding="utf-8"?>
<Properties xmlns="http://schemas.openxmlformats.org/officeDocument/2006/extended-properties" xmlns:vt="http://schemas.openxmlformats.org/officeDocument/2006/docPropsVTypes">
  <TotalTime>55</TotalTime>
  <Words>1247</Words>
  <Application>Microsoft Office PowerPoint</Application>
  <PresentationFormat>On-screen Show (16:9)</PresentationFormat>
  <Paragraphs>140</Paragraphs>
  <Slides>12</Slides>
  <Notes>12</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12</vt:i4>
      </vt:variant>
    </vt:vector>
  </HeadingPairs>
  <TitlesOfParts>
    <vt:vector size="27" baseType="lpstr">
      <vt:lpstr>Poppins SemiBold</vt:lpstr>
      <vt:lpstr>Inter</vt:lpstr>
      <vt:lpstr>ADLaM Display</vt:lpstr>
      <vt:lpstr>Arial</vt:lpstr>
      <vt:lpstr>Poppins</vt:lpstr>
      <vt:lpstr>Inter Medium</vt:lpstr>
      <vt:lpstr>Manrope SemiBold</vt:lpstr>
      <vt:lpstr>Calibri</vt:lpstr>
      <vt:lpstr>Poppins ExtraBold</vt:lpstr>
      <vt:lpstr>Abel</vt:lpstr>
      <vt:lpstr>Poppins Medium</vt:lpstr>
      <vt:lpstr>Inter SemiBold</vt:lpstr>
      <vt:lpstr>Simple Light</vt:lpstr>
      <vt:lpstr>Wex</vt:lpstr>
      <vt:lpstr>Wex</vt:lpstr>
      <vt:lpstr>Client Name</vt:lpstr>
      <vt:lpstr>Client Name</vt:lpstr>
      <vt:lpstr>Commuter benefits</vt:lpstr>
      <vt:lpstr>Transit benefits</vt:lpstr>
      <vt:lpstr>What does the plan cover?</vt:lpstr>
      <vt:lpstr>Annual contribution limit</vt:lpstr>
      <vt:lpstr>Accessing your funds</vt:lpstr>
      <vt:lpstr>Smart commute</vt:lpstr>
      <vt:lpstr>Smart commute</vt:lpstr>
      <vt:lpstr>With our mobile app you can</vt:lpstr>
      <vt:lpstr>Contact Participant Services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Client Name</dc:title>
  <dc:creator/>
  <cp:lastModifiedBy>Lily Bruce-Ritchie</cp:lastModifiedBy>
  <cp:revision>6</cp:revision>
  <dcterms:modified xsi:type="dcterms:W3CDTF">2026-04-07T21:35:30Z</dcterms:modified>
</cp:coreProperties>
</file>