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861" r:id="rId8"/>
    <p:sldMasterId id="2147483862" r:id="rId9"/>
    <p:sldMasterId id="2147483863" r:id="rId10"/>
  </p:sldMasterIdLst>
  <p:notesMasterIdLst>
    <p:notesMasterId r:id="rId27"/>
  </p:notes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 id="270" r:id="rId25"/>
    <p:sldId id="271"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Inter" panose="02000503000000020004" pitchFamily="2" charset="0"/>
      <p:regular r:id="rId32"/>
      <p:bold r:id="rId33"/>
      <p:italic r:id="rId34"/>
      <p:boldItalic r:id="rId35"/>
    </p:embeddedFont>
    <p:embeddedFont>
      <p:font typeface="Inter Medium" panose="02000503000000020004" pitchFamily="2" charset="0"/>
      <p:regular r:id="rId36"/>
      <p:bold r:id="rId37"/>
      <p:italic r:id="rId38"/>
      <p:boldItalic r:id="rId39"/>
    </p:embeddedFont>
    <p:embeddedFont>
      <p:font typeface="Inter SemiBold" panose="02000503000000020004" pitchFamily="2" charset="0"/>
      <p:regular r:id="rId40"/>
      <p:bold r:id="rId41"/>
      <p:italic r:id="rId42"/>
      <p:boldItalic r:id="rId43"/>
    </p:embeddedFont>
    <p:embeddedFont>
      <p:font typeface="Manrope SemiBold" panose="020B0604020202020204" charset="0"/>
      <p:regular r:id="rId44"/>
      <p:bold r:id="rId45"/>
    </p:embeddedFont>
    <p:embeddedFont>
      <p:font typeface="Poppins" panose="00000500000000000000" pitchFamily="2" charset="0"/>
      <p:regular r:id="rId46"/>
      <p:bold r:id="rId47"/>
      <p:italic r:id="rId48"/>
      <p:boldItalic r:id="rId49"/>
    </p:embeddedFont>
    <p:embeddedFont>
      <p:font typeface="Poppins ExtraBold" panose="00000900000000000000" pitchFamily="2" charset="0"/>
      <p:bold r:id="rId50"/>
      <p:boldItalic r:id="rId51"/>
    </p:embeddedFont>
    <p:embeddedFont>
      <p:font typeface="Poppins Medium" panose="00000600000000000000" pitchFamily="2" charset="0"/>
      <p:regular r:id="rId52"/>
      <p:bold r:id="rId53"/>
      <p:italic r:id="rId54"/>
      <p:boldItalic r:id="rId55"/>
    </p:embeddedFont>
    <p:embeddedFont>
      <p:font typeface="Poppins SemiBold" panose="00000700000000000000" pitchFamily="2" charset="0"/>
      <p:regular r:id="rId56"/>
      <p:bold r:id="rId57"/>
      <p:italic r:id="rId58"/>
      <p:boldItalic r:id="rId59"/>
    </p:embeddedFont>
  </p:embeddedFontLst>
  <p:custDataLst>
    <p:custData r:id="rId5"/>
    <p:custData r:id="rId4"/>
    <p:custData r:id="rId3"/>
    <p:custData r:id="rId2"/>
    <p:custData r:id="rId6"/>
    <p:custData r:id="rId1"/>
    <p:custData r:id="rId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74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12.fntdata"/><Relationship Id="rId21" Type="http://schemas.openxmlformats.org/officeDocument/2006/relationships/slide" Target="slides/slide11.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font" Target="fonts/font20.fntdata"/><Relationship Id="rId50" Type="http://schemas.openxmlformats.org/officeDocument/2006/relationships/font" Target="fonts/font23.fntdata"/><Relationship Id="rId55" Type="http://schemas.openxmlformats.org/officeDocument/2006/relationships/font" Target="fonts/font28.fntdata"/><Relationship Id="rId63" Type="http://schemas.openxmlformats.org/officeDocument/2006/relationships/tableStyles" Target="tableStyles.xml"/><Relationship Id="rId7" Type="http://schemas.openxmlformats.org/officeDocument/2006/relationships/customXml" Target="../customXml/item7.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2.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schemas.openxmlformats.org/officeDocument/2006/relationships/font" Target="fonts/font18.fntdata"/><Relationship Id="rId53" Type="http://schemas.openxmlformats.org/officeDocument/2006/relationships/font" Target="fonts/font26.fntdata"/><Relationship Id="rId58" Type="http://schemas.openxmlformats.org/officeDocument/2006/relationships/font" Target="fonts/font31.fntdata"/><Relationship Id="rId5" Type="http://schemas.openxmlformats.org/officeDocument/2006/relationships/customXml" Target="../customXml/item5.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font" Target="fonts/font21.fntdata"/><Relationship Id="rId56" Type="http://schemas.openxmlformats.org/officeDocument/2006/relationships/font" Target="fonts/font29.fntdata"/><Relationship Id="rId8" Type="http://schemas.openxmlformats.org/officeDocument/2006/relationships/slideMaster" Target="slideMasters/slideMaster1.xml"/><Relationship Id="rId51" Type="http://schemas.openxmlformats.org/officeDocument/2006/relationships/font" Target="fonts/font24.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font" Target="fonts/font19.fntdata"/><Relationship Id="rId59" Type="http://schemas.openxmlformats.org/officeDocument/2006/relationships/font" Target="fonts/font32.fntdata"/><Relationship Id="rId20" Type="http://schemas.openxmlformats.org/officeDocument/2006/relationships/slide" Target="slides/slide10.xml"/><Relationship Id="rId41" Type="http://schemas.openxmlformats.org/officeDocument/2006/relationships/font" Target="fonts/font14.fntdata"/><Relationship Id="rId54" Type="http://schemas.openxmlformats.org/officeDocument/2006/relationships/font" Target="fonts/font27.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font" Target="fonts/font22.fntdata"/><Relationship Id="rId57" Type="http://schemas.openxmlformats.org/officeDocument/2006/relationships/font" Target="fonts/font30.fntdata"/><Relationship Id="rId10" Type="http://schemas.openxmlformats.org/officeDocument/2006/relationships/slideMaster" Target="slideMasters/slideMaster3.xml"/><Relationship Id="rId31" Type="http://schemas.openxmlformats.org/officeDocument/2006/relationships/font" Target="fonts/font4.fntdata"/><Relationship Id="rId44" Type="http://schemas.openxmlformats.org/officeDocument/2006/relationships/font" Target="fonts/font17.fntdata"/><Relationship Id="rId52" Type="http://schemas.openxmlformats.org/officeDocument/2006/relationships/font" Target="fonts/font25.fntdata"/><Relationship Id="rId60"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7"/>
        <p:cNvGrpSpPr/>
        <p:nvPr/>
      </p:nvGrpSpPr>
      <p:grpSpPr>
        <a:xfrm>
          <a:off x="0" y="0"/>
          <a:ext cx="0" cy="0"/>
          <a:chOff x="0" y="0"/>
          <a:chExt cx="0" cy="0"/>
        </a:xfrm>
      </p:grpSpPr>
      <p:sp>
        <p:nvSpPr>
          <p:cNvPr id="3098" name="Google Shape;3098;g3d44413d25b_1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Dependent Care Flexible Spending Account.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099" name="Google Shape;3099;g3d44413d25b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7"/>
        <p:cNvGrpSpPr/>
        <p:nvPr/>
      </p:nvGrpSpPr>
      <p:grpSpPr>
        <a:xfrm>
          <a:off x="0" y="0"/>
          <a:ext cx="0" cy="0"/>
          <a:chOff x="0" y="0"/>
          <a:chExt cx="0" cy="0"/>
        </a:xfrm>
      </p:grpSpPr>
      <p:sp>
        <p:nvSpPr>
          <p:cNvPr id="3268" name="Google Shape;3268;g3d44413d25b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9" name="Google Shape;3269;g3d44413d25b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latin typeface="Inter"/>
                <a:ea typeface="Inter"/>
                <a:cs typeface="Inter"/>
                <a:sym typeface="Inter"/>
              </a:rPr>
              <a:t>Your enrollment in any of our plans includes our free benefits debit card. This allows you to easily access your funds right from your wallet to help you minimize the amount of out of pocket spending.</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You also have the option to add your benefits debit card to your mobile wallet, giving you convenient access on the go.</a:t>
            </a:r>
            <a:br>
              <a:rPr lang="en">
                <a:solidFill>
                  <a:schemeClr val="dk1"/>
                </a:solidFill>
                <a:latin typeface="Inter"/>
                <a:ea typeface="Inter"/>
                <a:cs typeface="Inter"/>
                <a:sym typeface="Inter"/>
              </a:rPr>
            </a:b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 already have our debit card, they are good for 3 years, so if you received one within the last 2 years you will not get a new one again next year. We will mail you a new debit card 90 days before the expiration date of your current debit card. All new cards will be good for 4 years.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Regardless if you are enrolled in an DCA or other WEX benefits you will use the same card. </a:t>
            </a:r>
            <a:endParaRPr>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a:p>
            <a:pPr marL="0" lvl="0" indent="0" algn="l" rtl="0">
              <a:spcBef>
                <a:spcPts val="0"/>
              </a:spcBef>
              <a:spcAft>
                <a:spcPts val="0"/>
              </a:spcAft>
              <a:buNone/>
            </a:pPr>
            <a:r>
              <a:rPr lang="en">
                <a:solidFill>
                  <a:schemeClr val="dk1"/>
                </a:solidFill>
                <a:latin typeface="Inter"/>
                <a:ea typeface="Inter"/>
                <a:cs typeface="Inter"/>
                <a:sym typeface="Inter"/>
              </a:rPr>
              <a:t>If your card is lost or stolen, you can order a new card free of charge from the benefits mobile app or by going through your online account.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9"/>
        <p:cNvGrpSpPr/>
        <p:nvPr/>
      </p:nvGrpSpPr>
      <p:grpSpPr>
        <a:xfrm>
          <a:off x="0" y="0"/>
          <a:ext cx="0" cy="0"/>
          <a:chOff x="0" y="0"/>
          <a:chExt cx="0" cy="0"/>
        </a:xfrm>
      </p:grpSpPr>
      <p:sp>
        <p:nvSpPr>
          <p:cNvPr id="3290" name="Google Shape;3290;g3d44413d25b_1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1" name="Google Shape;3291;g3d44413d25b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Let's talk a bit about documentation! </a:t>
            </a:r>
            <a:r>
              <a:rPr lang="en" i="1">
                <a:solidFill>
                  <a:schemeClr val="dk1"/>
                </a:solidFill>
                <a:latin typeface="Inter"/>
                <a:ea typeface="Inter"/>
                <a:cs typeface="Inter"/>
                <a:sym typeface="Inter"/>
              </a:rPr>
              <a:t>(say jokingly) </a:t>
            </a:r>
            <a:r>
              <a:rPr lang="en">
                <a:solidFill>
                  <a:schemeClr val="dk1"/>
                </a:solidFill>
                <a:latin typeface="Inter"/>
                <a:ea typeface="Inter"/>
                <a:cs typeface="Inter"/>
                <a:sym typeface="Inter"/>
              </a:rPr>
              <a:t>Everyone loves providing documentation, right?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IRS requires you to provide documentation to make sure the expenses are eligible for reimbursement from your dependent care flexible spending account (dependent care FSA).</a:t>
            </a:r>
            <a:endParaRPr sz="1200">
              <a:solidFill>
                <a:schemeClr val="dk1"/>
              </a:solidFill>
              <a:latin typeface="Inter"/>
              <a:ea typeface="Inter"/>
              <a:cs typeface="Inter"/>
              <a:sym typeface="Inter"/>
            </a:endParaRPr>
          </a:p>
          <a:p>
            <a:pPr marL="0" lvl="0" indent="0" algn="l" rtl="0">
              <a:spcBef>
                <a:spcPts val="0"/>
              </a:spcBef>
              <a:spcAft>
                <a:spcPts val="0"/>
              </a:spcAft>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 can eliminate the need to submit substantiation or file claims throughout the year for dependent care expenses by enrolling in Recurring Dependent Care. This process requires you to submit one form per year for each daycare provider used. The Recurring Dependent Care Request Form must be completed by you and by your daycare provider. The form can be submitted by fax or mail. You will automatically be reimbursed throughout the plan year once your form has been processed.</a:t>
            </a:r>
            <a:endParaRPr sz="1200">
              <a:solidFill>
                <a:schemeClr val="dk1"/>
              </a:solidFill>
              <a:latin typeface="Inter"/>
              <a:ea typeface="Inter"/>
              <a:cs typeface="Inter"/>
              <a:sym typeface="Inter"/>
            </a:endParaRPr>
          </a:p>
          <a:p>
            <a:pPr marL="171450" lvl="0" indent="-9525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Any documentation provided must contain the following information:</a:t>
            </a:r>
            <a:endParaRPr sz="1200">
              <a:solidFill>
                <a:schemeClr val="dk1"/>
              </a:solidFill>
              <a:latin typeface="Inter"/>
              <a:ea typeface="Inter"/>
              <a:cs typeface="Inter"/>
              <a:sym typeface="Inter"/>
            </a:endParaRPr>
          </a:p>
          <a:p>
            <a:pPr marL="171450" lvl="0" indent="-9525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name of the provider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The date the service was received</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 description of the service received</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r>
              <a:rPr lang="en" sz="1200">
                <a:solidFill>
                  <a:schemeClr val="dk1"/>
                </a:solidFill>
                <a:latin typeface="Inter"/>
                <a:ea typeface="Inter"/>
                <a:cs typeface="Inter"/>
                <a:sym typeface="Inter"/>
              </a:rPr>
              <a:t>And the dollar amount of the service received.</a:t>
            </a:r>
            <a:endParaRPr sz="1200">
              <a:solidFill>
                <a:schemeClr val="dk1"/>
              </a:solidFill>
              <a:latin typeface="Inter"/>
              <a:ea typeface="Inter"/>
              <a:cs typeface="Inter"/>
              <a:sym typeface="Inter"/>
            </a:endParaRPr>
          </a:p>
          <a:p>
            <a:pPr marL="0" lvl="0" indent="0" algn="l" rtl="0">
              <a:spcBef>
                <a:spcPts val="0"/>
              </a:spcBef>
              <a:spcAft>
                <a:spcPts val="0"/>
              </a:spcAft>
              <a:buNone/>
            </a:pPr>
            <a:endParaRPr>
              <a:solidFill>
                <a:schemeClr val="dk1"/>
              </a:solidFill>
              <a:latin typeface="Inter"/>
              <a:ea typeface="Inter"/>
              <a:cs typeface="Inter"/>
              <a:sym typeface="Inte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1"/>
        <p:cNvGrpSpPr/>
        <p:nvPr/>
      </p:nvGrpSpPr>
      <p:grpSpPr>
        <a:xfrm>
          <a:off x="0" y="0"/>
          <a:ext cx="0" cy="0"/>
          <a:chOff x="0" y="0"/>
          <a:chExt cx="0" cy="0"/>
        </a:xfrm>
      </p:grpSpPr>
      <p:sp>
        <p:nvSpPr>
          <p:cNvPr id="3302" name="Google Shape;3302;g3d44413d25b_1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3" name="Google Shape;3303;g3d44413d25b_1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anything you’ve paid out of pocket, you can also submit claims to be reimbursed by using your mobile app – simply login, select File a Claim and use the easy to follow steps. You can even take a picture of your explanation of benefits or itemized receipt right from your mobile phone!</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And of course you can submit a claim thru you online account by following similar steps and uploading your documentation or by submitting the Claim form.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All claims are processed within 2 business days. You can choose to be reimbursed via check in the mail, or set up direct deposit and we’re able to send funds right to your bank account. Direct deposit is provided free of charge and is a quick and easy way to get your reimbursement! </a:t>
            </a: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5"/>
        <p:cNvGrpSpPr/>
        <p:nvPr/>
      </p:nvGrpSpPr>
      <p:grpSpPr>
        <a:xfrm>
          <a:off x="0" y="0"/>
          <a:ext cx="0" cy="0"/>
          <a:chOff x="0" y="0"/>
          <a:chExt cx="0" cy="0"/>
        </a:xfrm>
      </p:grpSpPr>
      <p:sp>
        <p:nvSpPr>
          <p:cNvPr id="3336" name="Google Shape;3336;g3d44413d25b_1_1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7" name="Google Shape;3337;g3d44413d25b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Now let’s end with a highlight of how you can access all of your accounts with us.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can get access your account information by logging into your online account. Here you see details and balances of any accounts with us, transactions, and complete any tasks you’d like or need to take on your account. We also have the free WEX benefits mobile app. </a:t>
            </a:r>
            <a:endParaRPr sz="1000">
              <a:latin typeface="Inter"/>
              <a:ea typeface="Inter"/>
              <a:cs typeface="Inter"/>
              <a:sym typeface="Inte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9"/>
        <p:cNvGrpSpPr/>
        <p:nvPr/>
      </p:nvGrpSpPr>
      <p:grpSpPr>
        <a:xfrm>
          <a:off x="0" y="0"/>
          <a:ext cx="0" cy="0"/>
          <a:chOff x="0" y="0"/>
          <a:chExt cx="0" cy="0"/>
        </a:xfrm>
      </p:grpSpPr>
      <p:sp>
        <p:nvSpPr>
          <p:cNvPr id="3370" name="Google Shape;3370;g3d44413d25b_1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1" name="Google Shape;3371;g3d44413d25b_1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The WEX mobile app provides you with quick easy access to your online account. After logging in the first time, you can set up face ID access right from your phone. </a:t>
            </a: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Arial"/>
              <a:buNone/>
            </a:pPr>
            <a:endParaRPr>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Other great features include: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Char char="●"/>
            </a:pPr>
            <a:r>
              <a:rPr lang="en">
                <a:solidFill>
                  <a:schemeClr val="dk1"/>
                </a:solidFill>
                <a:latin typeface="Inter"/>
                <a:ea typeface="Inter"/>
                <a:cs typeface="Inter"/>
                <a:sym typeface="Inter"/>
              </a:rPr>
              <a:t>An eligible expense scanner – scan barcodes of items to see if they qualify as an eligible expense. — </a:t>
            </a:r>
            <a:r>
              <a:rPr lang="en" b="1">
                <a:solidFill>
                  <a:schemeClr val="dk1"/>
                </a:solidFill>
                <a:latin typeface="Inter"/>
                <a:ea typeface="Inter"/>
                <a:cs typeface="Inter"/>
                <a:sym typeface="Inter"/>
              </a:rPr>
              <a:t>(Remove if not applicable)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Take a photo of your explanation of benefits or itemized receipt in order to submit documentation for any outstanding claims. This saves a ton of time since you don’t have to scan an email receipt and upload it manually. </a:t>
            </a:r>
            <a:endParaRPr>
              <a:solidFill>
                <a:schemeClr val="dk1"/>
              </a:solidFill>
              <a:latin typeface="Inter"/>
              <a:ea typeface="Inter"/>
              <a:cs typeface="Inter"/>
              <a:sym typeface="Inter"/>
            </a:endParaRPr>
          </a:p>
          <a:p>
            <a:pPr marL="181240" lvl="0" indent="-174890" algn="l" rtl="0">
              <a:lnSpc>
                <a:spcPct val="115000"/>
              </a:lnSpc>
              <a:spcBef>
                <a:spcPts val="0"/>
              </a:spcBef>
              <a:spcAft>
                <a:spcPts val="0"/>
              </a:spcAft>
              <a:buClr>
                <a:schemeClr val="dk1"/>
              </a:buClr>
              <a:buSzPts val="1100"/>
              <a:buFont typeface="Inter"/>
              <a:buChar char="●"/>
            </a:pPr>
            <a:r>
              <a:rPr lang="en">
                <a:solidFill>
                  <a:schemeClr val="dk1"/>
                </a:solidFill>
                <a:latin typeface="Inter"/>
                <a:ea typeface="Inter"/>
                <a:cs typeface="Inter"/>
                <a:sym typeface="Inter"/>
              </a:rPr>
              <a:t>Easily check your account balance or activity at any time, anywhere. </a:t>
            </a:r>
            <a:endParaRPr>
              <a:latin typeface="Inter"/>
              <a:ea typeface="Inter"/>
              <a:cs typeface="Inter"/>
              <a:sym typeface="Inte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1"/>
        <p:cNvGrpSpPr/>
        <p:nvPr/>
      </p:nvGrpSpPr>
      <p:grpSpPr>
        <a:xfrm>
          <a:off x="0" y="0"/>
          <a:ext cx="0" cy="0"/>
          <a:chOff x="0" y="0"/>
          <a:chExt cx="0" cy="0"/>
        </a:xfrm>
      </p:grpSpPr>
      <p:sp>
        <p:nvSpPr>
          <p:cNvPr id="3422" name="Google Shape;3422;g3d44413d25b_1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3" name="Google Shape;3423;g3d44413d25b_1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For any questions or assistance you may need, our participant services team is available to you Monday through Friday from 6 am to 9 pm Central time.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a:solidFill>
                  <a:schemeClr val="dk1"/>
                </a:solidFill>
                <a:latin typeface="Inter"/>
                <a:ea typeface="Inter"/>
                <a:cs typeface="Inter"/>
                <a:sym typeface="Inter"/>
              </a:rPr>
              <a:t>You have a variety of options to contact us.  You can get support on our website at www.wexinc.com or call to speak to a participant services representative.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If participates ask for instructions…</a:t>
            </a: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endParaRPr i="1">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i="1">
                <a:solidFill>
                  <a:schemeClr val="dk1"/>
                </a:solidFill>
                <a:latin typeface="Inter"/>
                <a:ea typeface="Inter"/>
                <a:cs typeface="Inter"/>
                <a:sym typeface="Inter"/>
              </a:rPr>
              <a:t>Support on Website: To access the form, follow the below steps: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Navigate to</a:t>
            </a:r>
            <a:r>
              <a:rPr lang="en" i="1">
                <a:solidFill>
                  <a:schemeClr val="dk1"/>
                </a:solidFill>
                <a:uFill>
                  <a:noFill/>
                </a:uFill>
                <a:latin typeface="Inter"/>
                <a:ea typeface="Inter"/>
                <a:cs typeface="Inter"/>
                <a:sym typeface="Inter"/>
                <a:hlinkClick r:id="rId3">
                  <a:extLst>
                    <a:ext uri="{A12FA001-AC4F-418D-AE19-62706E023703}">
                      <ahyp:hlinkClr xmlns:ahyp="http://schemas.microsoft.com/office/drawing/2018/hyperlinkcolor" val="tx"/>
                    </a:ext>
                  </a:extLst>
                </a:hlinkClick>
              </a:rPr>
              <a:t> </a:t>
            </a:r>
            <a:r>
              <a:rPr lang="en" i="1">
                <a:solidFill>
                  <a:schemeClr val="hlink"/>
                </a:solidFill>
                <a:uFill>
                  <a:noFill/>
                </a:uFill>
                <a:latin typeface="Inter"/>
                <a:ea typeface="Inter"/>
                <a:cs typeface="Inter"/>
                <a:sym typeface="Inter"/>
                <a:hlinkClick r:id="rId3"/>
              </a:rPr>
              <a:t>www.wexinc.com</a:t>
            </a:r>
            <a:r>
              <a:rPr lang="en" i="1">
                <a:solidFill>
                  <a:schemeClr val="dk1"/>
                </a:solidFill>
                <a:latin typeface="Inter"/>
                <a:ea typeface="Inter"/>
                <a:cs typeface="Inter"/>
                <a:sym typeface="Inter"/>
              </a:rPr>
              <a:t> &gt; Support &gt; Contact customer service team &gt; Contact WEX benefits.</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a:pPr>
            <a:r>
              <a:rPr lang="en" i="1">
                <a:solidFill>
                  <a:schemeClr val="dk1"/>
                </a:solidFill>
                <a:latin typeface="Inter"/>
                <a:ea typeface="Inter"/>
                <a:cs typeface="Inter"/>
                <a:sym typeface="Inter"/>
              </a:rPr>
              <a:t>Select the following:</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a.            Type of Inquiry: Customer Service</a:t>
            </a:r>
            <a:endParaRPr i="1">
              <a:solidFill>
                <a:schemeClr val="dk1"/>
              </a:solidFill>
              <a:latin typeface="Inter"/>
              <a:ea typeface="Inter"/>
              <a:cs typeface="Inter"/>
              <a:sym typeface="Inter"/>
            </a:endParaRPr>
          </a:p>
          <a:p>
            <a:pPr marL="457200" lvl="0" indent="0" algn="l" rtl="0">
              <a:lnSpc>
                <a:spcPct val="115000"/>
              </a:lnSpc>
              <a:spcBef>
                <a:spcPts val="1200"/>
              </a:spcBef>
              <a:spcAft>
                <a:spcPts val="0"/>
              </a:spcAft>
              <a:buClr>
                <a:schemeClr val="dk1"/>
              </a:buClr>
              <a:buSzPts val="1100"/>
              <a:buFont typeface="Arial"/>
              <a:buNone/>
            </a:pPr>
            <a:r>
              <a:rPr lang="en" i="1">
                <a:solidFill>
                  <a:schemeClr val="dk1"/>
                </a:solidFill>
                <a:latin typeface="Inter"/>
                <a:ea typeface="Inter"/>
                <a:cs typeface="Inter"/>
                <a:sym typeface="Inter"/>
              </a:rPr>
              <a:t>b.            I am a: Employee/Participant</a:t>
            </a:r>
            <a:endParaRPr i="1">
              <a:solidFill>
                <a:schemeClr val="dk1"/>
              </a:solidFill>
              <a:latin typeface="Inter"/>
              <a:ea typeface="Inter"/>
              <a:cs typeface="Inter"/>
              <a:sym typeface="Inter"/>
            </a:endParaRPr>
          </a:p>
          <a:p>
            <a:pPr marL="457200" lvl="0" indent="-298450" algn="l" rtl="0">
              <a:lnSpc>
                <a:spcPct val="115000"/>
              </a:lnSpc>
              <a:spcBef>
                <a:spcPts val="120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Select “</a:t>
            </a:r>
            <a:r>
              <a:rPr lang="en" i="1">
                <a:solidFill>
                  <a:schemeClr val="hlink"/>
                </a:solidFill>
                <a:uFill>
                  <a:noFill/>
                </a:uFill>
                <a:latin typeface="Inter"/>
                <a:ea typeface="Inter"/>
                <a:cs typeface="Inter"/>
                <a:sym typeface="Inter"/>
                <a:hlinkClick r:id="rId4"/>
              </a:rPr>
              <a:t>WEX Benefits Support Center</a:t>
            </a:r>
            <a:r>
              <a:rPr lang="en" i="1">
                <a:solidFill>
                  <a:schemeClr val="dk1"/>
                </a:solidFill>
                <a:latin typeface="Inter"/>
                <a:ea typeface="Inter"/>
                <a:cs typeface="Inter"/>
                <a:sym typeface="Inter"/>
              </a:rPr>
              <a:t>”.</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Complete the form.</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A successful submission message will appear indicating that we'll be in touch.</a:t>
            </a:r>
            <a:endParaRPr i="1">
              <a:solidFill>
                <a:schemeClr val="dk1"/>
              </a:solidFill>
              <a:latin typeface="Inter"/>
              <a:ea typeface="Inter"/>
              <a:cs typeface="Inter"/>
              <a:sym typeface="Inter"/>
            </a:endParaRPr>
          </a:p>
          <a:p>
            <a:pPr marL="457200" lvl="0" indent="-298450" algn="l" rtl="0">
              <a:lnSpc>
                <a:spcPct val="115000"/>
              </a:lnSpc>
              <a:spcBef>
                <a:spcPts val="0"/>
              </a:spcBef>
              <a:spcAft>
                <a:spcPts val="0"/>
              </a:spcAft>
              <a:buClr>
                <a:schemeClr val="dk1"/>
              </a:buClr>
              <a:buSzPts val="1100"/>
              <a:buFont typeface="Inter"/>
              <a:buAutoNum type="arabicPeriod" startAt="3"/>
            </a:pPr>
            <a:r>
              <a:rPr lang="en" i="1">
                <a:solidFill>
                  <a:schemeClr val="dk1"/>
                </a:solidFill>
                <a:latin typeface="Inter"/>
                <a:ea typeface="Inter"/>
                <a:cs typeface="Inter"/>
                <a:sym typeface="Inter"/>
              </a:rPr>
              <a:t>The employee/participant will receive an email response with additional details or resolution to their inquiry.</a:t>
            </a:r>
            <a:endParaRPr>
              <a:solidFill>
                <a:schemeClr val="dk1"/>
              </a:solidFill>
              <a:latin typeface="Inter"/>
              <a:ea typeface="Inter"/>
              <a:cs typeface="Inter"/>
              <a:sym typeface="Inter"/>
            </a:endParaRPr>
          </a:p>
          <a:p>
            <a:pPr marL="0" lvl="0" indent="0" algn="l" rtl="0">
              <a:spcBef>
                <a:spcPts val="1200"/>
              </a:spcBef>
              <a:spcAft>
                <a:spcPts val="0"/>
              </a:spcAft>
              <a:buNone/>
            </a:pPr>
            <a:r>
              <a:rPr lang="en" i="1">
                <a:solidFill>
                  <a:schemeClr val="dk1"/>
                </a:solidFill>
                <a:latin typeface="Inter"/>
                <a:ea typeface="Inter"/>
                <a:cs typeface="Inter"/>
                <a:sym typeface="Inter"/>
              </a:rPr>
              <a:t>Form URL: </a:t>
            </a:r>
            <a:r>
              <a:rPr lang="en" i="1" u="sng">
                <a:solidFill>
                  <a:schemeClr val="hlink"/>
                </a:solidFill>
                <a:latin typeface="Inter"/>
                <a:ea typeface="Inter"/>
                <a:cs typeface="Inter"/>
                <a:sym typeface="Inter"/>
                <a:hlinkClick r:id="rId5"/>
              </a:rPr>
              <a:t>https://wexhealthinc.my.site.com/WEXbenefitscontactus/s/</a:t>
            </a:r>
            <a:endParaRPr>
              <a:latin typeface="Inter"/>
              <a:ea typeface="Inter"/>
              <a:cs typeface="Inter"/>
              <a:sym typeface="Inte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7"/>
        <p:cNvGrpSpPr/>
        <p:nvPr/>
      </p:nvGrpSpPr>
      <p:grpSpPr>
        <a:xfrm>
          <a:off x="0" y="0"/>
          <a:ext cx="0" cy="0"/>
          <a:chOff x="0" y="0"/>
          <a:chExt cx="0" cy="0"/>
        </a:xfrm>
      </p:grpSpPr>
      <p:sp>
        <p:nvSpPr>
          <p:cNvPr id="3438" name="Google Shape;3438;g3d44413d25b_1_22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3439" name="Google Shape;3439;g3d44413d25b_1_224: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6"/>
        <p:cNvGrpSpPr/>
        <p:nvPr/>
      </p:nvGrpSpPr>
      <p:grpSpPr>
        <a:xfrm>
          <a:off x="0" y="0"/>
          <a:ext cx="0" cy="0"/>
          <a:chOff x="0" y="0"/>
          <a:chExt cx="0" cy="0"/>
        </a:xfrm>
      </p:grpSpPr>
      <p:sp>
        <p:nvSpPr>
          <p:cNvPr id="3107" name="Google Shape;3107;g3d44413d25b_1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Thank you for joining us as we cover your company’s Dependent Care Flexible Spending Account. </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This presentation is being presented by WEX. My name is ____________ and I am happy to be here with you today! </a:t>
            </a:r>
            <a:endParaRPr>
              <a:solidFill>
                <a:schemeClr val="dk1"/>
              </a:solidFill>
              <a:latin typeface="Inter"/>
              <a:ea typeface="Inter"/>
              <a:cs typeface="Inter"/>
              <a:sym typeface="Inter"/>
            </a:endParaRPr>
          </a:p>
        </p:txBody>
      </p:sp>
      <p:sp>
        <p:nvSpPr>
          <p:cNvPr id="3108" name="Google Shape;3108;g3d44413d25b_1_8: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2"/>
        <p:cNvGrpSpPr/>
        <p:nvPr/>
      </p:nvGrpSpPr>
      <p:grpSpPr>
        <a:xfrm>
          <a:off x="0" y="0"/>
          <a:ext cx="0" cy="0"/>
          <a:chOff x="0" y="0"/>
          <a:chExt cx="0" cy="0"/>
        </a:xfrm>
      </p:grpSpPr>
      <p:sp>
        <p:nvSpPr>
          <p:cNvPr id="3113" name="Google Shape;3113;g3d44413d25b_1_1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Now let us cover your dependent care flexible spending account, what it is, and how you can leverage this tax free account.</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p:txBody>
      </p:sp>
      <p:sp>
        <p:nvSpPr>
          <p:cNvPr id="3114" name="Google Shape;3114;g3d44413d25b_1_13:notes"/>
          <p:cNvSpPr>
            <a:spLocks noGrp="1" noRot="1" noChangeAspect="1"/>
          </p:cNvSpPr>
          <p:nvPr>
            <p:ph type="sldImg" idx="2"/>
          </p:nvPr>
        </p:nvSpPr>
        <p:spPr>
          <a:xfrm>
            <a:off x="686157" y="1143000"/>
            <a:ext cx="5485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9"/>
        <p:cNvGrpSpPr/>
        <p:nvPr/>
      </p:nvGrpSpPr>
      <p:grpSpPr>
        <a:xfrm>
          <a:off x="0" y="0"/>
          <a:ext cx="0" cy="0"/>
          <a:chOff x="0" y="0"/>
          <a:chExt cx="0" cy="0"/>
        </a:xfrm>
      </p:grpSpPr>
      <p:sp>
        <p:nvSpPr>
          <p:cNvPr id="3120" name="Google Shape;3120;g3d44413d25b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1" name="Google Shape;3121;g3d44413d25b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dependent care FSA  is a benefit that allows you to put aside a portion of your paycheck before taxes for eligible dependent care expenses each year.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The dependent care FSA lets you pay for eligible dependent care expenses while you reap the benefits of additional tax savings. You are spending the money either way. This way, eligible childcare and other dependent care costs are a little less.</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can either use the funds as they are contributed to your dependent care account, OR choose to save strategically, and submit all of your dependent care expenses at the end of the plan year for one lump sum reimbursement to give yourself a hard-earned “bonus” at the end of the year.</a:t>
            </a:r>
            <a:endParaRPr>
              <a:solidFill>
                <a:schemeClr val="dk1"/>
              </a:solidFill>
              <a:latin typeface="Inter"/>
              <a:ea typeface="Inter"/>
              <a:cs typeface="Inter"/>
              <a:sym typeface="Inte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6"/>
        <p:cNvGrpSpPr/>
        <p:nvPr/>
      </p:nvGrpSpPr>
      <p:grpSpPr>
        <a:xfrm>
          <a:off x="0" y="0"/>
          <a:ext cx="0" cy="0"/>
          <a:chOff x="0" y="0"/>
          <a:chExt cx="0" cy="0"/>
        </a:xfrm>
      </p:grpSpPr>
      <p:sp>
        <p:nvSpPr>
          <p:cNvPr id="3157" name="Google Shape;3157;g3dd3053531a_0_3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8" name="Google Shape;3158;g3dd3053531a_0_3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dependent care FSA can be used to pay for out-of-pocket daycare expenses, after-school programs, and day camp programs for dependents up to the age of 13. It also covers costs for disabled spouse or dependents of any age.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Your household can elect up to </a:t>
            </a:r>
            <a:r>
              <a:rPr lang="en" sz="1200" b="1">
                <a:solidFill>
                  <a:schemeClr val="dk1"/>
                </a:solidFill>
                <a:latin typeface="Inter"/>
                <a:ea typeface="Inter"/>
                <a:cs typeface="Inter"/>
                <a:sym typeface="Inter"/>
              </a:rPr>
              <a:t>$7,500 </a:t>
            </a:r>
            <a:r>
              <a:rPr lang="en" sz="1200">
                <a:solidFill>
                  <a:schemeClr val="dk1"/>
                </a:solidFill>
                <a:latin typeface="Inter"/>
                <a:ea typeface="Inter"/>
                <a:cs typeface="Inter"/>
                <a:sym typeface="Inter"/>
              </a:rPr>
              <a:t>maximum annually through the Dependent Care FSA in </a:t>
            </a:r>
            <a:r>
              <a:rPr lang="en" sz="1200" b="1">
                <a:solidFill>
                  <a:schemeClr val="dk1"/>
                </a:solidFill>
                <a:latin typeface="Inter"/>
                <a:ea typeface="Inter"/>
                <a:cs typeface="Inter"/>
                <a:sym typeface="Inter"/>
              </a:rPr>
              <a:t>2026.</a:t>
            </a:r>
            <a:endParaRPr sz="1200" b="1">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A household can be a single adult electing </a:t>
            </a:r>
            <a:r>
              <a:rPr lang="en" sz="1200" b="1">
                <a:solidFill>
                  <a:schemeClr val="dk1"/>
                </a:solidFill>
                <a:latin typeface="Inter"/>
                <a:ea typeface="Inter"/>
                <a:cs typeface="Inter"/>
                <a:sym typeface="Inter"/>
              </a:rPr>
              <a:t>$7,500</a:t>
            </a:r>
            <a:r>
              <a:rPr lang="en" sz="1200">
                <a:solidFill>
                  <a:schemeClr val="dk1"/>
                </a:solidFill>
                <a:latin typeface="Inter"/>
                <a:ea typeface="Inter"/>
                <a:cs typeface="Inter"/>
                <a:sym typeface="Inter"/>
              </a:rPr>
              <a:t> or if you are married or have a domestic partner and elect </a:t>
            </a:r>
            <a:r>
              <a:rPr lang="en" sz="1200" b="1">
                <a:solidFill>
                  <a:schemeClr val="dk1"/>
                </a:solidFill>
                <a:latin typeface="Inter"/>
                <a:ea typeface="Inter"/>
                <a:cs typeface="Inter"/>
                <a:sym typeface="Inter"/>
              </a:rPr>
              <a:t>$7,500</a:t>
            </a:r>
            <a:r>
              <a:rPr lang="en" sz="1200">
                <a:solidFill>
                  <a:schemeClr val="dk1"/>
                </a:solidFill>
                <a:latin typeface="Inter"/>
                <a:ea typeface="Inter"/>
                <a:cs typeface="Inter"/>
                <a:sym typeface="Inter"/>
              </a:rPr>
              <a:t> total together as a household.</a:t>
            </a:r>
            <a:endParaRPr sz="1200">
              <a:solidFill>
                <a:schemeClr val="dk1"/>
              </a:solidFill>
              <a:latin typeface="Inter"/>
              <a:ea typeface="Inter"/>
              <a:cs typeface="Inter"/>
              <a:sym typeface="Inter"/>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If you are married but filing separately your total annual election can still not exceed </a:t>
            </a:r>
            <a:r>
              <a:rPr lang="en" sz="1200" b="1">
                <a:solidFill>
                  <a:schemeClr val="dk1"/>
                </a:solidFill>
                <a:latin typeface="Inter"/>
                <a:ea typeface="Inter"/>
                <a:cs typeface="Inter"/>
                <a:sym typeface="Inter"/>
              </a:rPr>
              <a:t>$7,500.</a:t>
            </a:r>
            <a:endParaRPr sz="1200"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You can contribute dollars to your dependent care FSA  pre tax via your payroll dollars to help pay for qualified dependent care expenses.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sz="1200">
                <a:solidFill>
                  <a:schemeClr val="dk1"/>
                </a:solidFill>
                <a:latin typeface="Inter"/>
                <a:ea typeface="Inter"/>
                <a:cs typeface="Inter"/>
                <a:sym typeface="Inter"/>
              </a:rPr>
              <a:t>We do offer a Recurring Dependent Care Request Form that makes utilizing your dependent care dollars really easy. Simply fill out the form once, submit it to WEX and if approved we will reimburse you every time you contribute to your dependent care account. </a:t>
            </a:r>
            <a:endParaRPr sz="1200">
              <a:solidFill>
                <a:schemeClr val="dk1"/>
              </a:solidFill>
              <a:latin typeface="Inter"/>
              <a:ea typeface="Inter"/>
              <a:cs typeface="Inter"/>
              <a:sym typeface="Inter"/>
            </a:endParaRPr>
          </a:p>
          <a:p>
            <a:pPr marL="158750" lvl="0" indent="0" algn="l" rtl="0">
              <a:spcBef>
                <a:spcPts val="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7"/>
        <p:cNvGrpSpPr/>
        <p:nvPr/>
      </p:nvGrpSpPr>
      <p:grpSpPr>
        <a:xfrm>
          <a:off x="0" y="0"/>
          <a:ext cx="0" cy="0"/>
          <a:chOff x="0" y="0"/>
          <a:chExt cx="0" cy="0"/>
        </a:xfrm>
      </p:grpSpPr>
      <p:sp>
        <p:nvSpPr>
          <p:cNvPr id="3168" name="Google Shape;3168;g3dd3053531a_0_31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9" name="Google Shape;3169;g3dd3053531a_0_31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Let us review a real life example of how having a dependent care FSA can save you money.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Meet Kenneth. Kenneth is a 36 year old single father with 2 children in daycare.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He is enrolled in an dependent care FSA and makes an annual contribution of $7,500</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Since his dependent care FSA contributions are taken out pre-tax his actual taxable income is lowered which means he has more take-home pay then if he didn’t have an dependent care FSA.</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Kenneth this means an additional $1,350 dollars he gets to keep and take home. </a:t>
            </a:r>
            <a:endParaRPr>
              <a:solidFill>
                <a:schemeClr val="dk1"/>
              </a:solidFill>
              <a:latin typeface="Inter"/>
              <a:ea typeface="Inter"/>
              <a:cs typeface="Inter"/>
              <a:sym typeface="Inte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0"/>
        <p:cNvGrpSpPr/>
        <p:nvPr/>
      </p:nvGrpSpPr>
      <p:grpSpPr>
        <a:xfrm>
          <a:off x="0" y="0"/>
          <a:ext cx="0" cy="0"/>
          <a:chOff x="0" y="0"/>
          <a:chExt cx="0" cy="0"/>
        </a:xfrm>
      </p:grpSpPr>
      <p:sp>
        <p:nvSpPr>
          <p:cNvPr id="3191" name="Google Shape;3191;g3dd3053531a_0_32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2" name="Google Shape;3192;g3dd3053531a_0_3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NO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 </a:t>
            </a:r>
            <a:r>
              <a:rPr lang="en">
                <a:solidFill>
                  <a:schemeClr val="dk1"/>
                </a:solidFill>
                <a:latin typeface="Inter"/>
                <a:ea typeface="Inter"/>
                <a:cs typeface="Inter"/>
                <a:sym typeface="Inter"/>
              </a:rPr>
              <a:t>and your company offers a grace period, which means you have until </a:t>
            </a:r>
            <a:r>
              <a:rPr lang="en" b="1">
                <a:solidFill>
                  <a:schemeClr val="dk1"/>
                </a:solidFill>
                <a:latin typeface="Inter"/>
                <a:ea typeface="Inter"/>
                <a:cs typeface="Inter"/>
                <a:sym typeface="Inter"/>
              </a:rPr>
              <a:t>March 15, 2027 </a:t>
            </a:r>
            <a:r>
              <a:rPr lang="en">
                <a:solidFill>
                  <a:schemeClr val="dk1"/>
                </a:solidFill>
                <a:latin typeface="Inter"/>
                <a:ea typeface="Inter"/>
                <a:cs typeface="Inter"/>
                <a:sym typeface="Inter"/>
              </a:rPr>
              <a:t>to incur services. </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and grace period.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8"/>
        <p:cNvGrpSpPr/>
        <p:nvPr/>
      </p:nvGrpSpPr>
      <p:grpSpPr>
        <a:xfrm>
          <a:off x="0" y="0"/>
          <a:ext cx="0" cy="0"/>
          <a:chOff x="0" y="0"/>
          <a:chExt cx="0" cy="0"/>
        </a:xfrm>
      </p:grpSpPr>
      <p:sp>
        <p:nvSpPr>
          <p:cNvPr id="3229" name="Google Shape;3229;g3dd3053531a_0_3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0" name="Google Shape;3230;g3dd3053531a_0_3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(Remove slide if there IS a grace period) </a:t>
            </a:r>
            <a:endParaRPr b="1">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a:solidFill>
                  <a:schemeClr val="dk1"/>
                </a:solidFill>
                <a:latin typeface="Inter"/>
                <a:ea typeface="Inter"/>
                <a:cs typeface="Inter"/>
                <a:sym typeface="Inter"/>
              </a:rPr>
              <a:t>Your plan year runs from </a:t>
            </a:r>
            <a:r>
              <a:rPr lang="en" b="1">
                <a:solidFill>
                  <a:schemeClr val="dk1"/>
                </a:solidFill>
                <a:latin typeface="Inter"/>
                <a:ea typeface="Inter"/>
                <a:cs typeface="Inter"/>
                <a:sym typeface="Inter"/>
              </a:rPr>
              <a:t>January 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to December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2026</a:t>
            </a: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endParaRPr>
              <a:solidFill>
                <a:schemeClr val="dk1"/>
              </a:solidFill>
              <a:latin typeface="Inter"/>
              <a:ea typeface="Inter"/>
              <a:cs typeface="Inter"/>
              <a:sym typeface="Inter"/>
            </a:endParaRPr>
          </a:p>
          <a:p>
            <a:pPr marL="0" lvl="0" indent="0" algn="l" rtl="0">
              <a:spcBef>
                <a:spcPts val="0"/>
              </a:spcBef>
              <a:spcAft>
                <a:spcPts val="0"/>
              </a:spcAft>
              <a:buClr>
                <a:schemeClr val="dk1"/>
              </a:buClr>
              <a:buSzPts val="1100"/>
              <a:buFont typeface="Arial"/>
              <a:buNone/>
            </a:pPr>
            <a:r>
              <a:rPr lang="en" b="1">
                <a:solidFill>
                  <a:schemeClr val="dk1"/>
                </a:solidFill>
                <a:latin typeface="Inter"/>
                <a:ea typeface="Inter"/>
                <a:cs typeface="Inter"/>
                <a:sym typeface="Inter"/>
              </a:rPr>
              <a:t>March 31</a:t>
            </a:r>
            <a:r>
              <a:rPr lang="en" b="1" baseline="30000">
                <a:solidFill>
                  <a:schemeClr val="dk1"/>
                </a:solidFill>
                <a:latin typeface="Inter"/>
                <a:ea typeface="Inter"/>
                <a:cs typeface="Inter"/>
                <a:sym typeface="Inter"/>
              </a:rPr>
              <a:t>st</a:t>
            </a:r>
            <a:r>
              <a:rPr lang="en" b="1">
                <a:solidFill>
                  <a:schemeClr val="dk1"/>
                </a:solidFill>
                <a:latin typeface="Inter"/>
                <a:ea typeface="Inter"/>
                <a:cs typeface="Inter"/>
                <a:sym typeface="Inter"/>
              </a:rPr>
              <a:t> of 2027 </a:t>
            </a:r>
            <a:r>
              <a:rPr lang="en">
                <a:solidFill>
                  <a:schemeClr val="dk1"/>
                </a:solidFill>
                <a:latin typeface="Inter"/>
                <a:ea typeface="Inter"/>
                <a:cs typeface="Inter"/>
                <a:sym typeface="Inter"/>
              </a:rPr>
              <a:t>is your run out date, which means you have until  this date to submit all paperwork for claims incurred during the plan year.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6"/>
        <p:cNvGrpSpPr/>
        <p:nvPr/>
      </p:nvGrpSpPr>
      <p:grpSpPr>
        <a:xfrm>
          <a:off x="0" y="0"/>
          <a:ext cx="0" cy="0"/>
          <a:chOff x="0" y="0"/>
          <a:chExt cx="0" cy="0"/>
        </a:xfrm>
      </p:grpSpPr>
      <p:sp>
        <p:nvSpPr>
          <p:cNvPr id="3257" name="Google Shape;3257;g3dd3053531a_0_327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Once you elect a dependent care FSA you cannot change your election unless you have a qualifying event. </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A qualifying event includes: change in marital status, number of dependents, or a job status change.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For dependent care FSA, another qualifying event includes any changes in daycare cost or a provider change.</a:t>
            </a: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Arial"/>
              <a:buNone/>
            </a:pPr>
            <a:endParaRPr sz="1200">
              <a:solidFill>
                <a:schemeClr val="dk1"/>
              </a:solidFill>
              <a:latin typeface="Inter"/>
              <a:ea typeface="Inter"/>
              <a:cs typeface="Inter"/>
              <a:sym typeface="Inter"/>
            </a:endParaRPr>
          </a:p>
          <a:p>
            <a:pPr marL="0" lvl="0" indent="0" algn="l" rtl="0">
              <a:spcBef>
                <a:spcPts val="0"/>
              </a:spcBef>
              <a:spcAft>
                <a:spcPts val="0"/>
              </a:spcAft>
              <a:buClr>
                <a:schemeClr val="dk1"/>
              </a:buClr>
              <a:buSzPts val="1200"/>
              <a:buFont typeface="Calibri"/>
              <a:buNone/>
            </a:pPr>
            <a:r>
              <a:rPr lang="en" sz="1200">
                <a:solidFill>
                  <a:schemeClr val="dk1"/>
                </a:solidFill>
                <a:latin typeface="Inter"/>
                <a:ea typeface="Inter"/>
                <a:cs typeface="Inter"/>
                <a:sym typeface="Inter"/>
              </a:rPr>
              <a:t>You have 30 days from the date of your qualifying event to notify </a:t>
            </a:r>
            <a:r>
              <a:rPr lang="en" sz="1200" b="1">
                <a:solidFill>
                  <a:schemeClr val="dk1"/>
                </a:solidFill>
                <a:latin typeface="Inter"/>
                <a:ea typeface="Inter"/>
                <a:cs typeface="Inter"/>
                <a:sym typeface="Inter"/>
              </a:rPr>
              <a:t>your employer</a:t>
            </a:r>
            <a:r>
              <a:rPr lang="en" sz="1200" b="1" i="1">
                <a:solidFill>
                  <a:schemeClr val="dk1"/>
                </a:solidFill>
                <a:latin typeface="Inter"/>
                <a:ea typeface="Inter"/>
                <a:cs typeface="Inter"/>
                <a:sym typeface="Inter"/>
              </a:rPr>
              <a:t> </a:t>
            </a:r>
            <a:r>
              <a:rPr lang="en" sz="1200">
                <a:solidFill>
                  <a:schemeClr val="dk1"/>
                </a:solidFill>
                <a:latin typeface="Inter"/>
                <a:ea typeface="Inter"/>
                <a:cs typeface="Inter"/>
                <a:sym typeface="Inter"/>
              </a:rPr>
              <a:t>to make any election changes. </a:t>
            </a:r>
            <a:endParaRPr sz="1200">
              <a:solidFill>
                <a:schemeClr val="dk1"/>
              </a:solidFill>
              <a:latin typeface="Inter"/>
              <a:ea typeface="Inter"/>
              <a:cs typeface="Inter"/>
              <a:sym typeface="Inter"/>
            </a:endParaRPr>
          </a:p>
          <a:p>
            <a:pPr marL="0" lvl="0" indent="0" algn="l" rtl="0">
              <a:spcBef>
                <a:spcPts val="0"/>
              </a:spcBef>
              <a:spcAft>
                <a:spcPts val="0"/>
              </a:spcAft>
              <a:buNone/>
            </a:pPr>
            <a:endParaRPr/>
          </a:p>
        </p:txBody>
      </p:sp>
      <p:sp>
        <p:nvSpPr>
          <p:cNvPr id="3258" name="Google Shape;3258;g3dd3053531a_0_32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2.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3.xml"/><Relationship Id="rId4" Type="http://schemas.openxmlformats.org/officeDocument/2006/relationships/image" Target="../media/image68.png"/></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4.png"/><Relationship Id="rId1" Type="http://schemas.openxmlformats.org/officeDocument/2006/relationships/slideMaster" Target="../slideMasters/slideMaster2.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0.png"/><Relationship Id="rId1" Type="http://schemas.openxmlformats.org/officeDocument/2006/relationships/slideMaster" Target="../slideMasters/slideMaster2.xml"/><Relationship Id="rId5" Type="http://schemas.openxmlformats.org/officeDocument/2006/relationships/image" Target="../media/image37.png"/><Relationship Id="rId4" Type="http://schemas.openxmlformats.org/officeDocument/2006/relationships/image" Target="../media/image3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20.png"/><Relationship Id="rId16" Type="http://schemas.openxmlformats.org/officeDocument/2006/relationships/image" Target="../media/image55.png"/><Relationship Id="rId1" Type="http://schemas.openxmlformats.org/officeDocument/2006/relationships/slideMaster" Target="../slideMasters/slideMaster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1.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2.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20.png"/><Relationship Id="rId1" Type="http://schemas.openxmlformats.org/officeDocument/2006/relationships/slideMaster" Target="../slideMasters/slideMaster2.xml"/><Relationship Id="rId4" Type="http://schemas.openxmlformats.org/officeDocument/2006/relationships/image" Target="../media/image68.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9.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1509"/>
        <p:cNvGrpSpPr/>
        <p:nvPr/>
      </p:nvGrpSpPr>
      <p:grpSpPr>
        <a:xfrm>
          <a:off x="0" y="0"/>
          <a:ext cx="0" cy="0"/>
          <a:chOff x="0" y="0"/>
          <a:chExt cx="0" cy="0"/>
        </a:xfrm>
      </p:grpSpPr>
      <p:sp>
        <p:nvSpPr>
          <p:cNvPr id="1510" name="Google Shape;1510;p102"/>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1" name="Google Shape;1511;p102"/>
          <p:cNvSpPr/>
          <p:nvPr/>
        </p:nvSpPr>
        <p:spPr>
          <a:xfrm>
            <a:off x="322164" y="778669"/>
            <a:ext cx="85419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12" name="Google Shape;1512;p102"/>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13" name="Google Shape;1513;p1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cxnSp>
        <p:nvCxnSpPr>
          <p:cNvPr id="1514" name="Google Shape;1514;p102"/>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5" name="Google Shape;1515;p102"/>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6" name="Google Shape;1516;p102"/>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7" name="Google Shape;1517;p102"/>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8" name="Google Shape;1518;p102"/>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19" name="Google Shape;1519;p102"/>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0" name="Google Shape;1520;p102"/>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1521" name="Google Shape;1521;p102"/>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1522"/>
        <p:cNvGrpSpPr/>
        <p:nvPr/>
      </p:nvGrpSpPr>
      <p:grpSpPr>
        <a:xfrm>
          <a:off x="0" y="0"/>
          <a:ext cx="0" cy="0"/>
          <a:chOff x="0" y="0"/>
          <a:chExt cx="0" cy="0"/>
        </a:xfrm>
      </p:grpSpPr>
      <p:sp>
        <p:nvSpPr>
          <p:cNvPr id="1523" name="Google Shape;1523;p103"/>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524" name="Google Shape;1524;p103"/>
          <p:cNvSpPr/>
          <p:nvPr/>
        </p:nvSpPr>
        <p:spPr>
          <a:xfrm>
            <a:off x="3447803" y="676128"/>
            <a:ext cx="5401200" cy="3595800"/>
          </a:xfrm>
          <a:prstGeom prst="roundRect">
            <a:avLst>
              <a:gd name="adj" fmla="val 1667"/>
            </a:avLst>
          </a:prstGeom>
          <a:gradFill>
            <a:gsLst>
              <a:gs pos="0">
                <a:srgbClr val="FFFFFF">
                  <a:alpha val="94901"/>
                </a:srgbClr>
              </a:gs>
              <a:gs pos="23000">
                <a:srgbClr val="FFFFFF">
                  <a:alpha val="94901"/>
                </a:srgbClr>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5" name="Google Shape;1525;p103"/>
          <p:cNvSpPr txBox="1">
            <a:spLocks noGrp="1"/>
          </p:cNvSpPr>
          <p:nvPr>
            <p:ph type="title"/>
          </p:nvPr>
        </p:nvSpPr>
        <p:spPr>
          <a:xfrm>
            <a:off x="3953747" y="1880006"/>
            <a:ext cx="47670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26" name="Google Shape;1526;p1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27" name="Google Shape;1527;p103"/>
          <p:cNvSpPr txBox="1"/>
          <p:nvPr/>
        </p:nvSpPr>
        <p:spPr>
          <a:xfrm>
            <a:off x="3953026" y="1067392"/>
            <a:ext cx="1566000" cy="423300"/>
          </a:xfrm>
          <a:prstGeom prst="rect">
            <a:avLst/>
          </a:prstGeom>
          <a:solidFill>
            <a:schemeClr val="lt2"/>
          </a:solidFill>
          <a:ln>
            <a:noFill/>
          </a:ln>
        </p:spPr>
        <p:txBody>
          <a:bodyPr spcFirstLastPara="1" wrap="square" lIns="0" tIns="0" rIns="0" bIns="0" anchor="ctr" anchorCtr="0">
            <a:noAutofit/>
          </a:bodyPr>
          <a:lstStyle/>
          <a:p>
            <a:pPr marL="0" marR="0" lvl="0" indent="0" algn="ctr" rtl="0">
              <a:spcBef>
                <a:spcPts val="0"/>
              </a:spcBef>
              <a:spcAft>
                <a:spcPts val="0"/>
              </a:spcAft>
              <a:buNone/>
            </a:pPr>
            <a:r>
              <a:rPr lang="en" sz="1000" b="1">
                <a:solidFill>
                  <a:schemeClr val="dk1"/>
                </a:solidFill>
                <a:latin typeface="Poppins"/>
                <a:ea typeface="Poppins"/>
                <a:cs typeface="Poppins"/>
                <a:sym typeface="Poppins"/>
              </a:rPr>
              <a:t>PARTNER LOGO HERE</a:t>
            </a:r>
            <a:endParaRPr sz="1000" b="1">
              <a:solidFill>
                <a:schemeClr val="dk1"/>
              </a:solidFill>
              <a:latin typeface="Poppins"/>
              <a:ea typeface="Poppins"/>
              <a:cs typeface="Poppins"/>
              <a:sym typeface="Poppins"/>
            </a:endParaRPr>
          </a:p>
        </p:txBody>
      </p:sp>
      <p:sp>
        <p:nvSpPr>
          <p:cNvPr id="1528" name="Google Shape;1528;p103"/>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9" name="Google Shape;1529;p103"/>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0" name="Google Shape;1530;p103"/>
          <p:cNvSpPr>
            <a:spLocks noGrp="1"/>
          </p:cNvSpPr>
          <p:nvPr>
            <p:ph type="pic" idx="2"/>
          </p:nvPr>
        </p:nvSpPr>
        <p:spPr>
          <a:xfrm>
            <a:off x="1396124" y="302419"/>
            <a:ext cx="765900" cy="765600"/>
          </a:xfrm>
          <a:prstGeom prst="ellipse">
            <a:avLst/>
          </a:prstGeom>
          <a:noFill/>
          <a:ln>
            <a:noFill/>
          </a:ln>
        </p:spPr>
      </p:sp>
      <p:sp>
        <p:nvSpPr>
          <p:cNvPr id="1531" name="Google Shape;1531;p103"/>
          <p:cNvSpPr txBox="1">
            <a:spLocks noGrp="1"/>
          </p:cNvSpPr>
          <p:nvPr>
            <p:ph type="body" idx="1"/>
          </p:nvPr>
        </p:nvSpPr>
        <p:spPr>
          <a:xfrm>
            <a:off x="3931185" y="2937019"/>
            <a:ext cx="47895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32" name="Google Shape;1532;p103"/>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00"/>
          </a:p>
        </p:txBody>
      </p:sp>
      <p:sp>
        <p:nvSpPr>
          <p:cNvPr id="1533" name="Google Shape;1533;p103"/>
          <p:cNvSpPr>
            <a:spLocks noGrp="1"/>
          </p:cNvSpPr>
          <p:nvPr>
            <p:ph type="pic" idx="3"/>
          </p:nvPr>
        </p:nvSpPr>
        <p:spPr>
          <a:xfrm>
            <a:off x="3953026" y="1074729"/>
            <a:ext cx="1566000" cy="429900"/>
          </a:xfrm>
          <a:prstGeom prst="rect">
            <a:avLst/>
          </a:prstGeom>
          <a:solidFill>
            <a:schemeClr val="lt2"/>
          </a:solidFill>
          <a:ln>
            <a:noFill/>
          </a:ln>
        </p:spPr>
      </p:sp>
      <p:sp>
        <p:nvSpPr>
          <p:cNvPr id="1534" name="Google Shape;1534;p103"/>
          <p:cNvSpPr txBox="1">
            <a:spLocks noGrp="1"/>
          </p:cNvSpPr>
          <p:nvPr>
            <p:ph type="subTitle" idx="4"/>
          </p:nvPr>
        </p:nvSpPr>
        <p:spPr>
          <a:xfrm>
            <a:off x="527313" y="1638225"/>
            <a:ext cx="2535600" cy="14337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SzPts val="1700"/>
              <a:buFont typeface="Poppins"/>
              <a:buNone/>
              <a:defRPr sz="1700" b="1">
                <a:latin typeface="Poppins"/>
                <a:ea typeface="Poppins"/>
                <a:cs typeface="Poppins"/>
                <a:sym typeface="Poppins"/>
              </a:defRPr>
            </a:lvl1pPr>
            <a:lvl2pPr lvl="1" algn="ctr">
              <a:lnSpc>
                <a:spcPct val="95000"/>
              </a:lnSpc>
              <a:spcBef>
                <a:spcPts val="0"/>
              </a:spcBef>
              <a:spcAft>
                <a:spcPts val="0"/>
              </a:spcAft>
              <a:buSzPts val="1700"/>
              <a:buFont typeface="Poppins"/>
              <a:buNone/>
              <a:defRPr sz="1700" b="1">
                <a:latin typeface="Poppins"/>
                <a:ea typeface="Poppins"/>
                <a:cs typeface="Poppins"/>
                <a:sym typeface="Poppins"/>
              </a:defRPr>
            </a:lvl2pPr>
            <a:lvl3pPr lvl="2" algn="ctr">
              <a:lnSpc>
                <a:spcPct val="95000"/>
              </a:lnSpc>
              <a:spcBef>
                <a:spcPts val="0"/>
              </a:spcBef>
              <a:spcAft>
                <a:spcPts val="0"/>
              </a:spcAft>
              <a:buSzPts val="1700"/>
              <a:buFont typeface="Poppins"/>
              <a:buNone/>
              <a:defRPr sz="1700" b="1">
                <a:latin typeface="Poppins"/>
                <a:ea typeface="Poppins"/>
                <a:cs typeface="Poppins"/>
                <a:sym typeface="Poppins"/>
              </a:defRPr>
            </a:lvl3pPr>
            <a:lvl4pPr lvl="3" algn="ctr">
              <a:lnSpc>
                <a:spcPct val="95000"/>
              </a:lnSpc>
              <a:spcBef>
                <a:spcPts val="0"/>
              </a:spcBef>
              <a:spcAft>
                <a:spcPts val="0"/>
              </a:spcAft>
              <a:buSzPts val="1700"/>
              <a:buFont typeface="Poppins"/>
              <a:buNone/>
              <a:defRPr sz="1700" b="1">
                <a:latin typeface="Poppins"/>
                <a:ea typeface="Poppins"/>
                <a:cs typeface="Poppins"/>
                <a:sym typeface="Poppins"/>
              </a:defRPr>
            </a:lvl4pPr>
            <a:lvl5pPr lvl="4" algn="ctr">
              <a:lnSpc>
                <a:spcPct val="95000"/>
              </a:lnSpc>
              <a:spcBef>
                <a:spcPts val="0"/>
              </a:spcBef>
              <a:spcAft>
                <a:spcPts val="0"/>
              </a:spcAft>
              <a:buSzPts val="1700"/>
              <a:buFont typeface="Poppins"/>
              <a:buNone/>
              <a:defRPr sz="1700" b="1">
                <a:latin typeface="Poppins"/>
                <a:ea typeface="Poppins"/>
                <a:cs typeface="Poppins"/>
                <a:sym typeface="Poppins"/>
              </a:defRPr>
            </a:lvl5pPr>
            <a:lvl6pPr lvl="5" algn="ctr">
              <a:lnSpc>
                <a:spcPct val="95000"/>
              </a:lnSpc>
              <a:spcBef>
                <a:spcPts val="0"/>
              </a:spcBef>
              <a:spcAft>
                <a:spcPts val="0"/>
              </a:spcAft>
              <a:buSzPts val="1700"/>
              <a:buFont typeface="Poppins"/>
              <a:buNone/>
              <a:defRPr sz="1700" b="1">
                <a:latin typeface="Poppins"/>
                <a:ea typeface="Poppins"/>
                <a:cs typeface="Poppins"/>
                <a:sym typeface="Poppins"/>
              </a:defRPr>
            </a:lvl6pPr>
            <a:lvl7pPr lvl="6" algn="ctr">
              <a:lnSpc>
                <a:spcPct val="95000"/>
              </a:lnSpc>
              <a:spcBef>
                <a:spcPts val="0"/>
              </a:spcBef>
              <a:spcAft>
                <a:spcPts val="0"/>
              </a:spcAft>
              <a:buSzPts val="1700"/>
              <a:buFont typeface="Poppins"/>
              <a:buNone/>
              <a:defRPr sz="1700" b="1">
                <a:latin typeface="Poppins"/>
                <a:ea typeface="Poppins"/>
                <a:cs typeface="Poppins"/>
                <a:sym typeface="Poppins"/>
              </a:defRPr>
            </a:lvl7pPr>
            <a:lvl8pPr lvl="7" algn="ctr">
              <a:lnSpc>
                <a:spcPct val="95000"/>
              </a:lnSpc>
              <a:spcBef>
                <a:spcPts val="0"/>
              </a:spcBef>
              <a:spcAft>
                <a:spcPts val="0"/>
              </a:spcAft>
              <a:buSzPts val="1700"/>
              <a:buFont typeface="Poppins"/>
              <a:buNone/>
              <a:defRPr sz="1700" b="1">
                <a:latin typeface="Poppins"/>
                <a:ea typeface="Poppins"/>
                <a:cs typeface="Poppins"/>
                <a:sym typeface="Poppins"/>
              </a:defRPr>
            </a:lvl8pPr>
            <a:lvl9pPr lvl="8" algn="ctr">
              <a:lnSpc>
                <a:spcPct val="95000"/>
              </a:lnSpc>
              <a:spcBef>
                <a:spcPts val="0"/>
              </a:spcBef>
              <a:spcAft>
                <a:spcPts val="0"/>
              </a:spcAft>
              <a:buSzPts val="1700"/>
              <a:buFont typeface="Poppins"/>
              <a:buNone/>
              <a:defRPr sz="1700" b="1">
                <a:latin typeface="Poppins"/>
                <a:ea typeface="Poppins"/>
                <a:cs typeface="Poppins"/>
                <a:sym typeface="Poppins"/>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1535"/>
        <p:cNvGrpSpPr/>
        <p:nvPr/>
      </p:nvGrpSpPr>
      <p:grpSpPr>
        <a:xfrm>
          <a:off x="0" y="0"/>
          <a:ext cx="0" cy="0"/>
          <a:chOff x="0" y="0"/>
          <a:chExt cx="0" cy="0"/>
        </a:xfrm>
      </p:grpSpPr>
      <p:pic>
        <p:nvPicPr>
          <p:cNvPr id="1536" name="Google Shape;1536;p104"/>
          <p:cNvPicPr preferRelativeResize="0"/>
          <p:nvPr/>
        </p:nvPicPr>
        <p:blipFill rotWithShape="1">
          <a:blip r:embed="rId3">
            <a:alphaModFix/>
          </a:blip>
          <a:srcRect/>
          <a:stretch/>
        </p:blipFill>
        <p:spPr>
          <a:xfrm>
            <a:off x="262582" y="683439"/>
            <a:ext cx="3061306" cy="3595366"/>
          </a:xfrm>
          <a:prstGeom prst="rect">
            <a:avLst/>
          </a:prstGeom>
          <a:noFill/>
          <a:ln>
            <a:noFill/>
          </a:ln>
        </p:spPr>
      </p:pic>
      <p:sp>
        <p:nvSpPr>
          <p:cNvPr id="1537" name="Google Shape;1537;p104"/>
          <p:cNvSpPr/>
          <p:nvPr/>
        </p:nvSpPr>
        <p:spPr>
          <a:xfrm>
            <a:off x="3447803" y="676128"/>
            <a:ext cx="5401200" cy="35958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38" name="Google Shape;1538;p104"/>
          <p:cNvSpPr txBox="1">
            <a:spLocks noGrp="1"/>
          </p:cNvSpPr>
          <p:nvPr>
            <p:ph type="title"/>
          </p:nvPr>
        </p:nvSpPr>
        <p:spPr>
          <a:xfrm>
            <a:off x="3955002" y="1880006"/>
            <a:ext cx="4776900" cy="825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39" name="Google Shape;1539;p1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540" name="Google Shape;1540;p104"/>
          <p:cNvSpPr/>
          <p:nvPr/>
        </p:nvSpPr>
        <p:spPr>
          <a:xfrm>
            <a:off x="1545825" y="4035623"/>
            <a:ext cx="473700" cy="4737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1" name="Google Shape;1541;p104"/>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2" name="Google Shape;1542;p104"/>
          <p:cNvSpPr>
            <a:spLocks noGrp="1"/>
          </p:cNvSpPr>
          <p:nvPr>
            <p:ph type="pic" idx="2"/>
          </p:nvPr>
        </p:nvSpPr>
        <p:spPr>
          <a:xfrm>
            <a:off x="1396124" y="302419"/>
            <a:ext cx="765900" cy="765600"/>
          </a:xfrm>
          <a:prstGeom prst="ellipse">
            <a:avLst/>
          </a:prstGeom>
          <a:noFill/>
          <a:ln>
            <a:noFill/>
          </a:ln>
        </p:spPr>
      </p:sp>
      <p:sp>
        <p:nvSpPr>
          <p:cNvPr id="1543" name="Google Shape;1543;p104"/>
          <p:cNvSpPr txBox="1">
            <a:spLocks noGrp="1"/>
          </p:cNvSpPr>
          <p:nvPr>
            <p:ph type="body" idx="1"/>
          </p:nvPr>
        </p:nvSpPr>
        <p:spPr>
          <a:xfrm>
            <a:off x="3931185" y="2937013"/>
            <a:ext cx="4777200" cy="1243500"/>
          </a:xfrm>
          <a:prstGeom prst="rect">
            <a:avLst/>
          </a:prstGeom>
          <a:noFill/>
          <a:ln>
            <a:noFill/>
          </a:ln>
        </p:spPr>
        <p:txBody>
          <a:bodyPr spcFirstLastPara="1" wrap="square" lIns="0" tIns="0" rIns="0" bIns="0" anchor="t" anchorCtr="0">
            <a:noAutofit/>
          </a:bodyPr>
          <a:lstStyle>
            <a:lvl1pPr marL="457200" lvl="0" indent="-285750" algn="l">
              <a:lnSpc>
                <a:spcPct val="131000"/>
              </a:lnSpc>
              <a:spcBef>
                <a:spcPts val="1300"/>
              </a:spcBef>
              <a:spcAft>
                <a:spcPts val="0"/>
              </a:spcAft>
              <a:buClr>
                <a:srgbClr val="DA0325"/>
              </a:buClr>
              <a:buSzPts val="900"/>
              <a:buChar char="●"/>
              <a:defRPr sz="1000"/>
            </a:lvl1pPr>
            <a:lvl2pPr marL="914400" lvl="1" indent="-279400" algn="l">
              <a:lnSpc>
                <a:spcPct val="131000"/>
              </a:lnSpc>
              <a:spcBef>
                <a:spcPts val="1300"/>
              </a:spcBef>
              <a:spcAft>
                <a:spcPts val="0"/>
              </a:spcAft>
              <a:buClr>
                <a:srgbClr val="DA0325"/>
              </a:buClr>
              <a:buSzPts val="800"/>
              <a:buChar char="●"/>
              <a:defRPr/>
            </a:lvl2pPr>
            <a:lvl3pPr marL="1371600" lvl="2" indent="-273050" algn="l">
              <a:lnSpc>
                <a:spcPct val="131000"/>
              </a:lnSpc>
              <a:spcBef>
                <a:spcPts val="1300"/>
              </a:spcBef>
              <a:spcAft>
                <a:spcPts val="0"/>
              </a:spcAft>
              <a:buClr>
                <a:srgbClr val="DA0325"/>
              </a:buClr>
              <a:buSzPts val="700"/>
              <a:buChar char="●"/>
              <a:defRPr/>
            </a:lvl3pPr>
            <a:lvl4pPr marL="1828800" lvl="3" indent="-260350" algn="l">
              <a:lnSpc>
                <a:spcPct val="131000"/>
              </a:lnSpc>
              <a:spcBef>
                <a:spcPts val="1300"/>
              </a:spcBef>
              <a:spcAft>
                <a:spcPts val="0"/>
              </a:spcAft>
              <a:buClr>
                <a:srgbClr val="DA0325"/>
              </a:buClr>
              <a:buSzPts val="500"/>
              <a:buChar char="●"/>
              <a:defRPr/>
            </a:lvl4pPr>
            <a:lvl5pPr marL="2286000" lvl="4" indent="-254000" algn="l">
              <a:lnSpc>
                <a:spcPct val="95000"/>
              </a:lnSpc>
              <a:spcBef>
                <a:spcPts val="1300"/>
              </a:spcBef>
              <a:spcAft>
                <a:spcPts val="0"/>
              </a:spcAft>
              <a:buClr>
                <a:srgbClr val="DA03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544" name="Google Shape;1544;p104"/>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NICOLE SNOW</a:t>
            </a:r>
            <a:endParaRPr sz="500"/>
          </a:p>
          <a:p>
            <a:pPr marL="101600" marR="0" lvl="0" indent="-101600" algn="ctr" rtl="0">
              <a:lnSpc>
                <a:spcPct val="107000"/>
              </a:lnSpc>
              <a:spcBef>
                <a:spcPts val="0"/>
              </a:spcBef>
              <a:spcAft>
                <a:spcPts val="0"/>
              </a:spcAft>
              <a:buNone/>
            </a:pPr>
            <a:r>
              <a:rPr lang="en" sz="900">
                <a:solidFill>
                  <a:schemeClr val="lt1"/>
                </a:solidFill>
                <a:latin typeface="Poppins Medium"/>
                <a:ea typeface="Poppins Medium"/>
                <a:cs typeface="Poppins Medium"/>
                <a:sym typeface="Poppins Medium"/>
              </a:rPr>
              <a:t>SMALL BUSINESS OWNER</a:t>
            </a:r>
            <a:endParaRPr sz="500"/>
          </a:p>
        </p:txBody>
      </p:sp>
      <p:sp>
        <p:nvSpPr>
          <p:cNvPr id="1545" name="Google Shape;1545;p104"/>
          <p:cNvSpPr>
            <a:spLocks noGrp="1"/>
          </p:cNvSpPr>
          <p:nvPr>
            <p:ph type="pic" idx="3"/>
          </p:nvPr>
        </p:nvSpPr>
        <p:spPr>
          <a:xfrm>
            <a:off x="3953026" y="1074729"/>
            <a:ext cx="1566000" cy="429900"/>
          </a:xfrm>
          <a:prstGeom prst="rect">
            <a:avLst/>
          </a:prstGeom>
          <a:solidFill>
            <a:schemeClr val="lt2"/>
          </a:solidFill>
          <a:ln>
            <a:noFill/>
          </a:ln>
        </p:spPr>
      </p:sp>
      <p:sp>
        <p:nvSpPr>
          <p:cNvPr id="1546" name="Google Shape;1546;p104"/>
          <p:cNvSpPr txBox="1">
            <a:spLocks noGrp="1"/>
          </p:cNvSpPr>
          <p:nvPr>
            <p:ph type="subTitle" idx="4"/>
          </p:nvPr>
        </p:nvSpPr>
        <p:spPr>
          <a:xfrm>
            <a:off x="521145" y="1638225"/>
            <a:ext cx="2547900" cy="1347900"/>
          </a:xfrm>
          <a:prstGeom prst="rect">
            <a:avLst/>
          </a:prstGeom>
        </p:spPr>
        <p:txBody>
          <a:bodyPr spcFirstLastPara="1" wrap="square" lIns="0" tIns="0" rIns="0" bIns="0" anchor="t" anchorCtr="0">
            <a:noAutofit/>
          </a:bodyPr>
          <a:lstStyle>
            <a:lvl1pPr lvl="0" algn="ctr">
              <a:lnSpc>
                <a:spcPct val="99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2pPr>
            <a:lvl3pPr lvl="2"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3pPr>
            <a:lvl4pPr lvl="3"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4pPr>
            <a:lvl5pPr lvl="4"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5pPr>
            <a:lvl6pPr lvl="5"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6pPr>
            <a:lvl7pPr lvl="6"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7pPr>
            <a:lvl8pPr lvl="7"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8pPr>
            <a:lvl9pPr lvl="8" algn="ctr">
              <a:lnSpc>
                <a:spcPct val="95000"/>
              </a:lnSpc>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1547"/>
        <p:cNvGrpSpPr/>
        <p:nvPr/>
      </p:nvGrpSpPr>
      <p:grpSpPr>
        <a:xfrm>
          <a:off x="0" y="0"/>
          <a:ext cx="0" cy="0"/>
          <a:chOff x="0" y="0"/>
          <a:chExt cx="0" cy="0"/>
        </a:xfrm>
      </p:grpSpPr>
      <p:sp>
        <p:nvSpPr>
          <p:cNvPr id="1548" name="Google Shape;1548;p105"/>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49" name="Google Shape;1549;p105"/>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50" name="Google Shape;1550;p1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51" name="Google Shape;1551;p105"/>
          <p:cNvGrpSpPr/>
          <p:nvPr/>
        </p:nvGrpSpPr>
        <p:grpSpPr>
          <a:xfrm>
            <a:off x="4363971" y="1237055"/>
            <a:ext cx="473625" cy="473625"/>
            <a:chOff x="-5326064" y="9047077"/>
            <a:chExt cx="1263000" cy="1263000"/>
          </a:xfrm>
        </p:grpSpPr>
        <p:sp>
          <p:nvSpPr>
            <p:cNvPr id="1552" name="Google Shape;1552;p105"/>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3" name="Google Shape;1553;p105"/>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54" name="Google Shape;1554;p105"/>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555" name="Google Shape;1555;p105"/>
          <p:cNvGrpSpPr/>
          <p:nvPr/>
        </p:nvGrpSpPr>
        <p:grpSpPr>
          <a:xfrm>
            <a:off x="8381796" y="4822425"/>
            <a:ext cx="537710" cy="158585"/>
            <a:chOff x="22351457" y="12859799"/>
            <a:chExt cx="1433894" cy="422893"/>
          </a:xfrm>
        </p:grpSpPr>
        <p:grpSp>
          <p:nvGrpSpPr>
            <p:cNvPr id="1556" name="Google Shape;1556;p105"/>
            <p:cNvGrpSpPr/>
            <p:nvPr/>
          </p:nvGrpSpPr>
          <p:grpSpPr>
            <a:xfrm>
              <a:off x="22351457" y="12859799"/>
              <a:ext cx="1379787" cy="422893"/>
              <a:chOff x="22351457" y="12859799"/>
              <a:chExt cx="1379787" cy="422893"/>
            </a:xfrm>
          </p:grpSpPr>
          <p:sp>
            <p:nvSpPr>
              <p:cNvPr id="1557" name="Google Shape;1557;p105"/>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58" name="Google Shape;1558;p105"/>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59" name="Google Shape;1559;p105"/>
              <p:cNvGrpSpPr/>
              <p:nvPr/>
            </p:nvGrpSpPr>
            <p:grpSpPr>
              <a:xfrm>
                <a:off x="23288552" y="12859801"/>
                <a:ext cx="442692" cy="422765"/>
                <a:chOff x="23288552" y="12859801"/>
                <a:chExt cx="442692" cy="422765"/>
              </a:xfrm>
            </p:grpSpPr>
            <p:grpSp>
              <p:nvGrpSpPr>
                <p:cNvPr id="1560" name="Google Shape;1560;p105"/>
                <p:cNvGrpSpPr/>
                <p:nvPr/>
              </p:nvGrpSpPr>
              <p:grpSpPr>
                <a:xfrm>
                  <a:off x="23288552" y="12859801"/>
                  <a:ext cx="442692" cy="422765"/>
                  <a:chOff x="23288552" y="12859801"/>
                  <a:chExt cx="442692" cy="422765"/>
                </a:xfrm>
              </p:grpSpPr>
              <p:sp>
                <p:nvSpPr>
                  <p:cNvPr id="1561" name="Google Shape;1561;p105"/>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62" name="Google Shape;1562;p105"/>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3" name="Google Shape;1563;p105"/>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64" name="Google Shape;1564;p105"/>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65" name="Google Shape;1565;p105"/>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66" name="Google Shape;1566;p105"/>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1567"/>
        <p:cNvGrpSpPr/>
        <p:nvPr/>
      </p:nvGrpSpPr>
      <p:grpSpPr>
        <a:xfrm>
          <a:off x="0" y="0"/>
          <a:ext cx="0" cy="0"/>
          <a:chOff x="0" y="0"/>
          <a:chExt cx="0" cy="0"/>
        </a:xfrm>
      </p:grpSpPr>
      <p:pic>
        <p:nvPicPr>
          <p:cNvPr id="1568" name="Google Shape;1568;p106"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69" name="Google Shape;1569;p106"/>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0" name="Google Shape;1570;p106"/>
          <p:cNvGrpSpPr/>
          <p:nvPr/>
        </p:nvGrpSpPr>
        <p:grpSpPr>
          <a:xfrm>
            <a:off x="4363971" y="1237055"/>
            <a:ext cx="473625" cy="473625"/>
            <a:chOff x="-5326064" y="9047077"/>
            <a:chExt cx="1263000" cy="1263000"/>
          </a:xfrm>
        </p:grpSpPr>
        <p:sp>
          <p:nvSpPr>
            <p:cNvPr id="1571" name="Google Shape;1571;p106"/>
            <p:cNvSpPr/>
            <p:nvPr/>
          </p:nvSpPr>
          <p:spPr>
            <a:xfrm>
              <a:off x="-5326064" y="9047077"/>
              <a:ext cx="1263000" cy="1263000"/>
            </a:xfrm>
            <a:prstGeom prst="ellipse">
              <a:avLst/>
            </a:prstGeom>
            <a:solidFill>
              <a:srgbClr val="1E50D5"/>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2" name="Google Shape;1572;p106"/>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73" name="Google Shape;1573;p1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574" name="Google Shape;1574;p106"/>
          <p:cNvGrpSpPr/>
          <p:nvPr/>
        </p:nvGrpSpPr>
        <p:grpSpPr>
          <a:xfrm>
            <a:off x="8381796" y="4822425"/>
            <a:ext cx="537710" cy="158585"/>
            <a:chOff x="22351457" y="12859799"/>
            <a:chExt cx="1433894" cy="422893"/>
          </a:xfrm>
        </p:grpSpPr>
        <p:grpSp>
          <p:nvGrpSpPr>
            <p:cNvPr id="1575" name="Google Shape;1575;p106"/>
            <p:cNvGrpSpPr/>
            <p:nvPr/>
          </p:nvGrpSpPr>
          <p:grpSpPr>
            <a:xfrm>
              <a:off x="22351457" y="12859799"/>
              <a:ext cx="1379787" cy="422893"/>
              <a:chOff x="22351457" y="12859799"/>
              <a:chExt cx="1379787" cy="422893"/>
            </a:xfrm>
          </p:grpSpPr>
          <p:sp>
            <p:nvSpPr>
              <p:cNvPr id="1576" name="Google Shape;1576;p10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77" name="Google Shape;1577;p10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78" name="Google Shape;1578;p106"/>
              <p:cNvGrpSpPr/>
              <p:nvPr/>
            </p:nvGrpSpPr>
            <p:grpSpPr>
              <a:xfrm>
                <a:off x="23288552" y="12859801"/>
                <a:ext cx="442692" cy="422765"/>
                <a:chOff x="23288552" y="12859801"/>
                <a:chExt cx="442692" cy="422765"/>
              </a:xfrm>
            </p:grpSpPr>
            <p:grpSp>
              <p:nvGrpSpPr>
                <p:cNvPr id="1579" name="Google Shape;1579;p106"/>
                <p:cNvGrpSpPr/>
                <p:nvPr/>
              </p:nvGrpSpPr>
              <p:grpSpPr>
                <a:xfrm>
                  <a:off x="23288552" y="12859801"/>
                  <a:ext cx="442692" cy="422765"/>
                  <a:chOff x="23288552" y="12859801"/>
                  <a:chExt cx="442692" cy="422765"/>
                </a:xfrm>
              </p:grpSpPr>
              <p:sp>
                <p:nvSpPr>
                  <p:cNvPr id="1580" name="Google Shape;1580;p10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81" name="Google Shape;1581;p10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2" name="Google Shape;1582;p10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83" name="Google Shape;1583;p10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584" name="Google Shape;1584;p10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585" name="Google Shape;1585;p106"/>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586" name="Google Shape;1586;p106"/>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87" name="Google Shape;1587;p106"/>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1588"/>
        <p:cNvGrpSpPr/>
        <p:nvPr/>
      </p:nvGrpSpPr>
      <p:grpSpPr>
        <a:xfrm>
          <a:off x="0" y="0"/>
          <a:ext cx="0" cy="0"/>
          <a:chOff x="0" y="0"/>
          <a:chExt cx="0" cy="0"/>
        </a:xfrm>
      </p:grpSpPr>
      <p:pic>
        <p:nvPicPr>
          <p:cNvPr id="1589" name="Google Shape;1589;p107"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590" name="Google Shape;1590;p107"/>
          <p:cNvSpPr>
            <a:spLocks noGrp="1"/>
          </p:cNvSpPr>
          <p:nvPr>
            <p:ph type="pic" idx="2"/>
          </p:nvPr>
        </p:nvSpPr>
        <p:spPr>
          <a:xfrm>
            <a:off x="809642" y="727999"/>
            <a:ext cx="3804900" cy="3702600"/>
          </a:xfrm>
          <a:prstGeom prst="roundRect">
            <a:avLst>
              <a:gd name="adj" fmla="val 3253"/>
            </a:avLst>
          </a:prstGeom>
          <a:noFill/>
          <a:ln>
            <a:noFill/>
          </a:ln>
        </p:spPr>
      </p:sp>
      <p:sp>
        <p:nvSpPr>
          <p:cNvPr id="1591" name="Google Shape;1591;p1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592" name="Google Shape;1592;p107"/>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93" name="Google Shape;1593;p107"/>
          <p:cNvSpPr txBox="1">
            <a:spLocks noGrp="1"/>
          </p:cNvSpPr>
          <p:nvPr>
            <p:ph type="subTitle" idx="1"/>
          </p:nvPr>
        </p:nvSpPr>
        <p:spPr>
          <a:xfrm>
            <a:off x="4761880" y="3186236"/>
            <a:ext cx="29082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lt2"/>
              </a:buClr>
              <a:buSzPts val="800"/>
              <a:buNone/>
              <a:defRPr sz="900">
                <a:solidFill>
                  <a:schemeClr val="lt2"/>
                </a:solidFill>
                <a:latin typeface="Poppins Medium"/>
                <a:ea typeface="Poppins Medium"/>
                <a:cs typeface="Poppins Medium"/>
                <a:sym typeface="Poppins Medium"/>
              </a:defRPr>
            </a:lvl1pPr>
            <a:lvl2pPr lvl="1" algn="ctr">
              <a:lnSpc>
                <a:spcPct val="95000"/>
              </a:lnSpc>
              <a:spcBef>
                <a:spcPts val="1300"/>
              </a:spcBef>
              <a:spcAft>
                <a:spcPts val="0"/>
              </a:spcAft>
              <a:buClr>
                <a:schemeClr val="lt2"/>
              </a:buClr>
              <a:buSzPts val="700"/>
              <a:buNone/>
              <a:defRPr sz="700">
                <a:solidFill>
                  <a:schemeClr val="lt2"/>
                </a:solidFill>
              </a:defRPr>
            </a:lvl2pPr>
            <a:lvl3pPr lvl="2" algn="ctr">
              <a:lnSpc>
                <a:spcPct val="95000"/>
              </a:lnSpc>
              <a:spcBef>
                <a:spcPts val="1300"/>
              </a:spcBef>
              <a:spcAft>
                <a:spcPts val="0"/>
              </a:spcAft>
              <a:buClr>
                <a:schemeClr val="lt2"/>
              </a:buClr>
              <a:buSzPts val="600"/>
              <a:buNone/>
              <a:defRPr sz="700">
                <a:solidFill>
                  <a:schemeClr val="lt2"/>
                </a:solidFill>
              </a:defRPr>
            </a:lvl3pPr>
            <a:lvl4pPr lvl="3" algn="ctr">
              <a:lnSpc>
                <a:spcPct val="95000"/>
              </a:lnSpc>
              <a:spcBef>
                <a:spcPts val="1300"/>
              </a:spcBef>
              <a:spcAft>
                <a:spcPts val="0"/>
              </a:spcAft>
              <a:buClr>
                <a:schemeClr val="lt2"/>
              </a:buClr>
              <a:buSzPts val="500"/>
              <a:buNone/>
              <a:defRPr sz="600">
                <a:solidFill>
                  <a:schemeClr val="lt2"/>
                </a:solidFill>
              </a:defRPr>
            </a:lvl4pPr>
            <a:lvl5pPr lvl="4" algn="ctr">
              <a:lnSpc>
                <a:spcPct val="95000"/>
              </a:lnSpc>
              <a:spcBef>
                <a:spcPts val="1300"/>
              </a:spcBef>
              <a:spcAft>
                <a:spcPts val="0"/>
              </a:spcAft>
              <a:buClr>
                <a:schemeClr val="lt2"/>
              </a:buClr>
              <a:buSzPts val="500"/>
              <a:buNone/>
              <a:defRPr sz="600">
                <a:solidFill>
                  <a:schemeClr val="lt2"/>
                </a:solidFill>
              </a:defRPr>
            </a:lvl5pPr>
            <a:lvl6pPr lvl="5" algn="ctr">
              <a:lnSpc>
                <a:spcPct val="90000"/>
              </a:lnSpc>
              <a:spcBef>
                <a:spcPts val="400"/>
              </a:spcBef>
              <a:spcAft>
                <a:spcPts val="0"/>
              </a:spcAft>
              <a:buClr>
                <a:schemeClr val="lt2"/>
              </a:buClr>
              <a:buSzPts val="600"/>
              <a:buNone/>
              <a:defRPr sz="600">
                <a:solidFill>
                  <a:schemeClr val="lt2"/>
                </a:solidFill>
              </a:defRPr>
            </a:lvl6pPr>
            <a:lvl7pPr lvl="6" algn="ctr">
              <a:lnSpc>
                <a:spcPct val="90000"/>
              </a:lnSpc>
              <a:spcBef>
                <a:spcPts val="400"/>
              </a:spcBef>
              <a:spcAft>
                <a:spcPts val="0"/>
              </a:spcAft>
              <a:buClr>
                <a:schemeClr val="lt2"/>
              </a:buClr>
              <a:buSzPts val="600"/>
              <a:buNone/>
              <a:defRPr sz="600">
                <a:solidFill>
                  <a:schemeClr val="lt2"/>
                </a:solidFill>
              </a:defRPr>
            </a:lvl7pPr>
            <a:lvl8pPr lvl="7" algn="ctr">
              <a:lnSpc>
                <a:spcPct val="90000"/>
              </a:lnSpc>
              <a:spcBef>
                <a:spcPts val="400"/>
              </a:spcBef>
              <a:spcAft>
                <a:spcPts val="0"/>
              </a:spcAft>
              <a:buClr>
                <a:schemeClr val="lt2"/>
              </a:buClr>
              <a:buSzPts val="600"/>
              <a:buNone/>
              <a:defRPr sz="600">
                <a:solidFill>
                  <a:schemeClr val="lt2"/>
                </a:solidFill>
              </a:defRPr>
            </a:lvl8pPr>
            <a:lvl9pPr lvl="8" algn="ctr">
              <a:lnSpc>
                <a:spcPct val="90000"/>
              </a:lnSpc>
              <a:spcBef>
                <a:spcPts val="400"/>
              </a:spcBef>
              <a:spcAft>
                <a:spcPts val="0"/>
              </a:spcAft>
              <a:buClr>
                <a:schemeClr val="lt2"/>
              </a:buClr>
              <a:buSzPts val="600"/>
              <a:buNone/>
              <a:defRPr sz="600">
                <a:solidFill>
                  <a:schemeClr val="lt2"/>
                </a:solidFill>
              </a:defRPr>
            </a:lvl9pPr>
          </a:lstStyle>
          <a:p>
            <a:endParaRPr/>
          </a:p>
        </p:txBody>
      </p:sp>
      <p:grpSp>
        <p:nvGrpSpPr>
          <p:cNvPr id="1594" name="Google Shape;1594;p107"/>
          <p:cNvGrpSpPr/>
          <p:nvPr/>
        </p:nvGrpSpPr>
        <p:grpSpPr>
          <a:xfrm>
            <a:off x="8381796" y="4822425"/>
            <a:ext cx="537710" cy="158585"/>
            <a:chOff x="22351457" y="12859799"/>
            <a:chExt cx="1433894" cy="422893"/>
          </a:xfrm>
        </p:grpSpPr>
        <p:grpSp>
          <p:nvGrpSpPr>
            <p:cNvPr id="1595" name="Google Shape;1595;p107"/>
            <p:cNvGrpSpPr/>
            <p:nvPr/>
          </p:nvGrpSpPr>
          <p:grpSpPr>
            <a:xfrm>
              <a:off x="22351457" y="12859799"/>
              <a:ext cx="1379787" cy="422893"/>
              <a:chOff x="22351457" y="12859799"/>
              <a:chExt cx="1379787" cy="422893"/>
            </a:xfrm>
          </p:grpSpPr>
          <p:sp>
            <p:nvSpPr>
              <p:cNvPr id="1596" name="Google Shape;1596;p10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7" name="Google Shape;1597;p10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598" name="Google Shape;1598;p107"/>
              <p:cNvGrpSpPr/>
              <p:nvPr/>
            </p:nvGrpSpPr>
            <p:grpSpPr>
              <a:xfrm>
                <a:off x="23288552" y="12859801"/>
                <a:ext cx="442692" cy="422765"/>
                <a:chOff x="23288552" y="12859801"/>
                <a:chExt cx="442692" cy="422765"/>
              </a:xfrm>
            </p:grpSpPr>
            <p:grpSp>
              <p:nvGrpSpPr>
                <p:cNvPr id="1599" name="Google Shape;1599;p107"/>
                <p:cNvGrpSpPr/>
                <p:nvPr/>
              </p:nvGrpSpPr>
              <p:grpSpPr>
                <a:xfrm>
                  <a:off x="23288552" y="12859801"/>
                  <a:ext cx="442692" cy="422765"/>
                  <a:chOff x="23288552" y="12859801"/>
                  <a:chExt cx="442692" cy="422765"/>
                </a:xfrm>
              </p:grpSpPr>
              <p:sp>
                <p:nvSpPr>
                  <p:cNvPr id="1600" name="Google Shape;1600;p10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1" name="Google Shape;1601;p10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2" name="Google Shape;1602;p10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03" name="Google Shape;1603;p10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04" name="Google Shape;1604;p10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05" name="Google Shape;1605;p107"/>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1606"/>
        <p:cNvGrpSpPr/>
        <p:nvPr/>
      </p:nvGrpSpPr>
      <p:grpSpPr>
        <a:xfrm>
          <a:off x="0" y="0"/>
          <a:ext cx="0" cy="0"/>
          <a:chOff x="0" y="0"/>
          <a:chExt cx="0" cy="0"/>
        </a:xfrm>
      </p:grpSpPr>
      <p:sp>
        <p:nvSpPr>
          <p:cNvPr id="1607" name="Google Shape;1607;p1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08" name="Google Shape;1608;p108"/>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09" name="Google Shape;1609;p108"/>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700"/>
              <a:buFont typeface="Poppins SemiBold"/>
              <a:buNone/>
              <a:defRPr sz="2700">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grpSp>
        <p:nvGrpSpPr>
          <p:cNvPr id="1610" name="Google Shape;1610;p108"/>
          <p:cNvGrpSpPr/>
          <p:nvPr/>
        </p:nvGrpSpPr>
        <p:grpSpPr>
          <a:xfrm>
            <a:off x="4356948" y="1194032"/>
            <a:ext cx="428662" cy="428662"/>
            <a:chOff x="-5326064" y="9047077"/>
            <a:chExt cx="1263000" cy="1263000"/>
          </a:xfrm>
        </p:grpSpPr>
        <p:sp>
          <p:nvSpPr>
            <p:cNvPr id="1611" name="Google Shape;1611;p1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2" name="Google Shape;1612;p1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13" name="Google Shape;1613;p108"/>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00"/>
              </a:spcBef>
              <a:spcAft>
                <a:spcPts val="0"/>
              </a:spcAft>
              <a:buClr>
                <a:schemeClr val="accent3"/>
              </a:buClr>
              <a:buSzPts val="900"/>
              <a:buNone/>
              <a:defRPr sz="1000">
                <a:solidFill>
                  <a:schemeClr val="accent3"/>
                </a:solidFill>
                <a:latin typeface="Poppins Medium"/>
                <a:ea typeface="Poppins Medium"/>
                <a:cs typeface="Poppins Medium"/>
                <a:sym typeface="Poppins Medium"/>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614" name="Google Shape;1614;p108"/>
          <p:cNvGrpSpPr/>
          <p:nvPr/>
        </p:nvGrpSpPr>
        <p:grpSpPr>
          <a:xfrm>
            <a:off x="8381796" y="4822425"/>
            <a:ext cx="537710" cy="158585"/>
            <a:chOff x="22351457" y="12859799"/>
            <a:chExt cx="1433894" cy="422893"/>
          </a:xfrm>
        </p:grpSpPr>
        <p:grpSp>
          <p:nvGrpSpPr>
            <p:cNvPr id="1615" name="Google Shape;1615;p108"/>
            <p:cNvGrpSpPr/>
            <p:nvPr/>
          </p:nvGrpSpPr>
          <p:grpSpPr>
            <a:xfrm>
              <a:off x="22351457" y="12859799"/>
              <a:ext cx="1379787" cy="422893"/>
              <a:chOff x="22351457" y="12859799"/>
              <a:chExt cx="1379787" cy="422893"/>
            </a:xfrm>
          </p:grpSpPr>
          <p:sp>
            <p:nvSpPr>
              <p:cNvPr id="1616" name="Google Shape;1616;p1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17" name="Google Shape;1617;p1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18" name="Google Shape;1618;p108"/>
              <p:cNvGrpSpPr/>
              <p:nvPr/>
            </p:nvGrpSpPr>
            <p:grpSpPr>
              <a:xfrm>
                <a:off x="23288552" y="12859801"/>
                <a:ext cx="442692" cy="422765"/>
                <a:chOff x="23288552" y="12859801"/>
                <a:chExt cx="442692" cy="422765"/>
              </a:xfrm>
            </p:grpSpPr>
            <p:grpSp>
              <p:nvGrpSpPr>
                <p:cNvPr id="1619" name="Google Shape;1619;p108"/>
                <p:cNvGrpSpPr/>
                <p:nvPr/>
              </p:nvGrpSpPr>
              <p:grpSpPr>
                <a:xfrm>
                  <a:off x="23288552" y="12859801"/>
                  <a:ext cx="442692" cy="422765"/>
                  <a:chOff x="23288552" y="12859801"/>
                  <a:chExt cx="442692" cy="422765"/>
                </a:xfrm>
              </p:grpSpPr>
              <p:sp>
                <p:nvSpPr>
                  <p:cNvPr id="1620" name="Google Shape;1620;p1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21" name="Google Shape;1621;p1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2" name="Google Shape;1622;p1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23" name="Google Shape;1623;p1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24" name="Google Shape;1624;p1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cxnSp>
        <p:nvCxnSpPr>
          <p:cNvPr id="1625" name="Google Shape;1625;p1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1626"/>
        <p:cNvGrpSpPr/>
        <p:nvPr/>
      </p:nvGrpSpPr>
      <p:grpSpPr>
        <a:xfrm>
          <a:off x="0" y="0"/>
          <a:ext cx="0" cy="0"/>
          <a:chOff x="0" y="0"/>
          <a:chExt cx="0" cy="0"/>
        </a:xfrm>
      </p:grpSpPr>
      <p:sp>
        <p:nvSpPr>
          <p:cNvPr id="1627" name="Google Shape;1627;p1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628" name="Google Shape;1628;p1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629" name="Google Shape;1629;p109"/>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30200" algn="l">
              <a:lnSpc>
                <a:spcPct val="100000"/>
              </a:lnSpc>
              <a:spcBef>
                <a:spcPts val="0"/>
              </a:spcBef>
              <a:spcAft>
                <a:spcPts val="0"/>
              </a:spcAft>
              <a:buClr>
                <a:schemeClr val="lt1"/>
              </a:buClr>
              <a:buSzPts val="1600"/>
              <a:buChar char="●"/>
              <a:defRPr sz="1700">
                <a:solidFill>
                  <a:schemeClr val="lt1"/>
                </a:solidFill>
              </a:defRPr>
            </a:lvl1pPr>
            <a:lvl2pPr marL="914400" lvl="1" indent="-330200" algn="l">
              <a:lnSpc>
                <a:spcPct val="100000"/>
              </a:lnSpc>
              <a:spcBef>
                <a:spcPts val="0"/>
              </a:spcBef>
              <a:spcAft>
                <a:spcPts val="0"/>
              </a:spcAft>
              <a:buClr>
                <a:schemeClr val="lt1"/>
              </a:buClr>
              <a:buSzPts val="1600"/>
              <a:buChar char="●"/>
              <a:defRPr sz="1700">
                <a:solidFill>
                  <a:schemeClr val="lt1"/>
                </a:solidFill>
              </a:defRPr>
            </a:lvl2pPr>
            <a:lvl3pPr marL="1371600" lvl="2" indent="-311150" algn="l">
              <a:lnSpc>
                <a:spcPct val="100000"/>
              </a:lnSpc>
              <a:spcBef>
                <a:spcPts val="0"/>
              </a:spcBef>
              <a:spcAft>
                <a:spcPts val="0"/>
              </a:spcAft>
              <a:buClr>
                <a:schemeClr val="lt1"/>
              </a:buClr>
              <a:buSzPts val="1300"/>
              <a:buChar char="●"/>
              <a:defRPr sz="1500">
                <a:solidFill>
                  <a:schemeClr val="lt1"/>
                </a:solidFill>
              </a:defRPr>
            </a:lvl3pPr>
            <a:lvl4pPr marL="1828800" lvl="3" indent="-298450" algn="l">
              <a:lnSpc>
                <a:spcPct val="100000"/>
              </a:lnSpc>
              <a:spcBef>
                <a:spcPts val="0"/>
              </a:spcBef>
              <a:spcAft>
                <a:spcPts val="0"/>
              </a:spcAft>
              <a:buClr>
                <a:schemeClr val="lt1"/>
              </a:buClr>
              <a:buSzPts val="1100"/>
              <a:buChar char="●"/>
              <a:defRPr sz="1200">
                <a:solidFill>
                  <a:schemeClr val="lt1"/>
                </a:solidFill>
              </a:defRPr>
            </a:lvl4pPr>
            <a:lvl5pPr marL="2286000" lvl="4" indent="-279400" algn="l">
              <a:lnSpc>
                <a:spcPct val="100000"/>
              </a:lnSpc>
              <a:spcBef>
                <a:spcPts val="0"/>
              </a:spcBef>
              <a:spcAft>
                <a:spcPts val="0"/>
              </a:spcAft>
              <a:buClr>
                <a:schemeClr val="lt1"/>
              </a:buClr>
              <a:buSzPts val="800"/>
              <a:buChar char="●"/>
              <a:defRPr sz="900">
                <a:solidFill>
                  <a:schemeClr val="lt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grpSp>
        <p:nvGrpSpPr>
          <p:cNvPr id="1630" name="Google Shape;1630;p109"/>
          <p:cNvGrpSpPr/>
          <p:nvPr/>
        </p:nvGrpSpPr>
        <p:grpSpPr>
          <a:xfrm>
            <a:off x="7848585" y="4616745"/>
            <a:ext cx="948486" cy="279733"/>
            <a:chOff x="20929561" y="12311319"/>
            <a:chExt cx="2529297" cy="745954"/>
          </a:xfrm>
        </p:grpSpPr>
        <p:grpSp>
          <p:nvGrpSpPr>
            <p:cNvPr id="1631" name="Google Shape;1631;p109"/>
            <p:cNvGrpSpPr/>
            <p:nvPr/>
          </p:nvGrpSpPr>
          <p:grpSpPr>
            <a:xfrm>
              <a:off x="20929561" y="12311319"/>
              <a:ext cx="2433857" cy="745954"/>
              <a:chOff x="20929561" y="12311319"/>
              <a:chExt cx="2433857" cy="745954"/>
            </a:xfrm>
          </p:grpSpPr>
          <p:sp>
            <p:nvSpPr>
              <p:cNvPr id="1632" name="Google Shape;1632;p10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3" name="Google Shape;1633;p10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34" name="Google Shape;1634;p109"/>
              <p:cNvGrpSpPr/>
              <p:nvPr/>
            </p:nvGrpSpPr>
            <p:grpSpPr>
              <a:xfrm>
                <a:off x="22582537" y="12311321"/>
                <a:ext cx="780881" cy="745730"/>
                <a:chOff x="22582537" y="12311321"/>
                <a:chExt cx="780881" cy="745730"/>
              </a:xfrm>
            </p:grpSpPr>
            <p:grpSp>
              <p:nvGrpSpPr>
                <p:cNvPr id="1635" name="Google Shape;1635;p109"/>
                <p:cNvGrpSpPr/>
                <p:nvPr/>
              </p:nvGrpSpPr>
              <p:grpSpPr>
                <a:xfrm>
                  <a:off x="22582537" y="12311321"/>
                  <a:ext cx="780881" cy="745730"/>
                  <a:chOff x="22582537" y="12311321"/>
                  <a:chExt cx="780881" cy="745730"/>
                </a:xfrm>
              </p:grpSpPr>
              <p:sp>
                <p:nvSpPr>
                  <p:cNvPr id="1636" name="Google Shape;1636;p10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7" name="Google Shape;1637;p10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38" name="Google Shape;1638;p10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39" name="Google Shape;1639;p10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1640"/>
        <p:cNvGrpSpPr/>
        <p:nvPr/>
      </p:nvGrpSpPr>
      <p:grpSpPr>
        <a:xfrm>
          <a:off x="0" y="0"/>
          <a:ext cx="0" cy="0"/>
          <a:chOff x="0" y="0"/>
          <a:chExt cx="0" cy="0"/>
        </a:xfrm>
      </p:grpSpPr>
      <p:sp>
        <p:nvSpPr>
          <p:cNvPr id="1641" name="Google Shape;1641;p110"/>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700"/>
              <a:buNone/>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42" name="Google Shape;1642;p1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33_Custom Layout 1">
  <p:cSld name="33_Custom Layout_1">
    <p:bg>
      <p:bgPr>
        <a:gradFill>
          <a:gsLst>
            <a:gs pos="0">
              <a:srgbClr val="FF001A"/>
            </a:gs>
            <a:gs pos="70000">
              <a:srgbClr val="290051"/>
            </a:gs>
            <a:gs pos="100000">
              <a:srgbClr val="0C0024"/>
            </a:gs>
          </a:gsLst>
          <a:lin ang="13500032" scaled="0"/>
        </a:gradFill>
        <a:effectLst/>
      </p:bgPr>
    </p:bg>
    <p:spTree>
      <p:nvGrpSpPr>
        <p:cNvPr id="1" name="Shape 1643"/>
        <p:cNvGrpSpPr/>
        <p:nvPr/>
      </p:nvGrpSpPr>
      <p:grpSpPr>
        <a:xfrm>
          <a:off x="0" y="0"/>
          <a:ext cx="0" cy="0"/>
          <a:chOff x="0" y="0"/>
          <a:chExt cx="0" cy="0"/>
        </a:xfrm>
      </p:grpSpPr>
      <p:pic>
        <p:nvPicPr>
          <p:cNvPr id="1644" name="Google Shape;1644;p111"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645" name="Google Shape;1645;p1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646" name="Google Shape;1646;p111"/>
          <p:cNvGrpSpPr/>
          <p:nvPr/>
        </p:nvGrpSpPr>
        <p:grpSpPr>
          <a:xfrm>
            <a:off x="8381796" y="4822425"/>
            <a:ext cx="537710" cy="158585"/>
            <a:chOff x="22351457" y="12859799"/>
            <a:chExt cx="1433894" cy="422893"/>
          </a:xfrm>
        </p:grpSpPr>
        <p:grpSp>
          <p:nvGrpSpPr>
            <p:cNvPr id="1647" name="Google Shape;1647;p111"/>
            <p:cNvGrpSpPr/>
            <p:nvPr/>
          </p:nvGrpSpPr>
          <p:grpSpPr>
            <a:xfrm>
              <a:off x="22351457" y="12859799"/>
              <a:ext cx="1379787" cy="422893"/>
              <a:chOff x="22351457" y="12859799"/>
              <a:chExt cx="1379787" cy="422893"/>
            </a:xfrm>
          </p:grpSpPr>
          <p:sp>
            <p:nvSpPr>
              <p:cNvPr id="1648" name="Google Shape;1648;p1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49" name="Google Shape;1649;p1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50" name="Google Shape;1650;p111"/>
              <p:cNvGrpSpPr/>
              <p:nvPr/>
            </p:nvGrpSpPr>
            <p:grpSpPr>
              <a:xfrm>
                <a:off x="23288552" y="12859801"/>
                <a:ext cx="442692" cy="422765"/>
                <a:chOff x="23288552" y="12859801"/>
                <a:chExt cx="442692" cy="422765"/>
              </a:xfrm>
            </p:grpSpPr>
            <p:grpSp>
              <p:nvGrpSpPr>
                <p:cNvPr id="1651" name="Google Shape;1651;p111"/>
                <p:cNvGrpSpPr/>
                <p:nvPr/>
              </p:nvGrpSpPr>
              <p:grpSpPr>
                <a:xfrm>
                  <a:off x="23288552" y="12859801"/>
                  <a:ext cx="442692" cy="422765"/>
                  <a:chOff x="23288552" y="12859801"/>
                  <a:chExt cx="442692" cy="422765"/>
                </a:xfrm>
              </p:grpSpPr>
              <p:sp>
                <p:nvSpPr>
                  <p:cNvPr id="1652" name="Google Shape;1652;p1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53" name="Google Shape;1653;p1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4" name="Google Shape;1654;p1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5" name="Google Shape;1655;p1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56" name="Google Shape;1656;p1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16_Custom Layout 1">
  <p:cSld name="16_Custom Layout_1">
    <p:bg>
      <p:bgPr>
        <a:blipFill>
          <a:blip r:embed="rId2">
            <a:alphaModFix/>
          </a:blip>
          <a:stretch>
            <a:fillRect/>
          </a:stretch>
        </a:blipFill>
        <a:effectLst/>
      </p:bgPr>
    </p:bg>
    <p:spTree>
      <p:nvGrpSpPr>
        <p:cNvPr id="1" name="Shape 1657"/>
        <p:cNvGrpSpPr/>
        <p:nvPr/>
      </p:nvGrpSpPr>
      <p:grpSpPr>
        <a:xfrm>
          <a:off x="0" y="0"/>
          <a:ext cx="0" cy="0"/>
          <a:chOff x="0" y="0"/>
          <a:chExt cx="0" cy="0"/>
        </a:xfrm>
      </p:grpSpPr>
      <p:sp>
        <p:nvSpPr>
          <p:cNvPr id="1658" name="Google Shape;1658;p1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29_Custom Layout 1">
  <p:cSld name="29_Custom Layout_1">
    <p:bg>
      <p:bgPr>
        <a:blipFill>
          <a:blip r:embed="rId2">
            <a:alphaModFix/>
          </a:blip>
          <a:stretch>
            <a:fillRect/>
          </a:stretch>
        </a:blipFill>
        <a:effectLst/>
      </p:bgPr>
    </p:bg>
    <p:spTree>
      <p:nvGrpSpPr>
        <p:cNvPr id="1" name="Shape 1659"/>
        <p:cNvGrpSpPr/>
        <p:nvPr/>
      </p:nvGrpSpPr>
      <p:grpSpPr>
        <a:xfrm>
          <a:off x="0" y="0"/>
          <a:ext cx="0" cy="0"/>
          <a:chOff x="0" y="0"/>
          <a:chExt cx="0" cy="0"/>
        </a:xfrm>
      </p:grpSpPr>
      <p:sp>
        <p:nvSpPr>
          <p:cNvPr id="1660" name="Google Shape;1660;p113"/>
          <p:cNvSpPr/>
          <p:nvPr/>
        </p:nvSpPr>
        <p:spPr>
          <a:xfrm>
            <a:off x="639994"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1" name="Google Shape;1661;p113"/>
          <p:cNvSpPr/>
          <p:nvPr/>
        </p:nvSpPr>
        <p:spPr>
          <a:xfrm>
            <a:off x="639994"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2" name="Google Shape;1662;p113"/>
          <p:cNvSpPr/>
          <p:nvPr/>
        </p:nvSpPr>
        <p:spPr>
          <a:xfrm>
            <a:off x="639994"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3" name="Google Shape;1663;p113"/>
          <p:cNvSpPr/>
          <p:nvPr/>
        </p:nvSpPr>
        <p:spPr>
          <a:xfrm>
            <a:off x="639994"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4" name="Google Shape;1664;p113"/>
          <p:cNvSpPr/>
          <p:nvPr/>
        </p:nvSpPr>
        <p:spPr>
          <a:xfrm rot="-5400000">
            <a:off x="292444"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5" name="Google Shape;1665;p113"/>
          <p:cNvSpPr txBox="1">
            <a:spLocks noGrp="1"/>
          </p:cNvSpPr>
          <p:nvPr>
            <p:ph type="title"/>
          </p:nvPr>
        </p:nvSpPr>
        <p:spPr>
          <a:xfrm>
            <a:off x="4879198"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66" name="Google Shape;1666;p1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667" name="Google Shape;1667;p113"/>
          <p:cNvSpPr/>
          <p:nvPr/>
        </p:nvSpPr>
        <p:spPr>
          <a:xfrm rot="-5400000">
            <a:off x="292444"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8" name="Google Shape;1668;p113"/>
          <p:cNvSpPr/>
          <p:nvPr/>
        </p:nvSpPr>
        <p:spPr>
          <a:xfrm rot="-5400000">
            <a:off x="292444"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69" name="Google Shape;1669;p113"/>
          <p:cNvSpPr/>
          <p:nvPr/>
        </p:nvSpPr>
        <p:spPr>
          <a:xfrm rot="-5400000">
            <a:off x="292444"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670" name="Google Shape;1670;p113"/>
          <p:cNvSpPr txBox="1">
            <a:spLocks noGrp="1"/>
          </p:cNvSpPr>
          <p:nvPr>
            <p:ph type="subTitle" idx="1"/>
          </p:nvPr>
        </p:nvSpPr>
        <p:spPr>
          <a:xfrm>
            <a:off x="1038746"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1" name="Google Shape;1671;p113"/>
          <p:cNvSpPr txBox="1">
            <a:spLocks noGrp="1"/>
          </p:cNvSpPr>
          <p:nvPr>
            <p:ph type="subTitle" idx="2"/>
          </p:nvPr>
        </p:nvSpPr>
        <p:spPr>
          <a:xfrm>
            <a:off x="1038746"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2" name="Google Shape;1672;p113"/>
          <p:cNvSpPr txBox="1">
            <a:spLocks noGrp="1"/>
          </p:cNvSpPr>
          <p:nvPr>
            <p:ph type="subTitle" idx="3"/>
          </p:nvPr>
        </p:nvSpPr>
        <p:spPr>
          <a:xfrm>
            <a:off x="1038746"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3" name="Google Shape;1673;p113"/>
          <p:cNvSpPr txBox="1">
            <a:spLocks noGrp="1"/>
          </p:cNvSpPr>
          <p:nvPr>
            <p:ph type="subTitle" idx="4"/>
          </p:nvPr>
        </p:nvSpPr>
        <p:spPr>
          <a:xfrm>
            <a:off x="1038746"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4" name="Google Shape;1674;p113"/>
          <p:cNvSpPr txBox="1">
            <a:spLocks noGrp="1"/>
          </p:cNvSpPr>
          <p:nvPr>
            <p:ph type="subTitle" idx="5"/>
          </p:nvPr>
        </p:nvSpPr>
        <p:spPr>
          <a:xfrm>
            <a:off x="1038746"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5" name="Google Shape;1675;p113"/>
          <p:cNvSpPr txBox="1">
            <a:spLocks noGrp="1"/>
          </p:cNvSpPr>
          <p:nvPr>
            <p:ph type="subTitle" idx="6"/>
          </p:nvPr>
        </p:nvSpPr>
        <p:spPr>
          <a:xfrm>
            <a:off x="1038746"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1676" name="Google Shape;1676;p113"/>
          <p:cNvSpPr txBox="1">
            <a:spLocks noGrp="1"/>
          </p:cNvSpPr>
          <p:nvPr>
            <p:ph type="subTitle" idx="7"/>
          </p:nvPr>
        </p:nvSpPr>
        <p:spPr>
          <a:xfrm>
            <a:off x="1038746"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1677" name="Google Shape;1677;p113"/>
          <p:cNvSpPr txBox="1">
            <a:spLocks noGrp="1"/>
          </p:cNvSpPr>
          <p:nvPr>
            <p:ph type="subTitle" idx="8"/>
          </p:nvPr>
        </p:nvSpPr>
        <p:spPr>
          <a:xfrm>
            <a:off x="1038746"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1">
  <p:cSld name="70_Custom Layout_1">
    <p:bg>
      <p:bgPr>
        <a:blipFill>
          <a:blip r:embed="rId2">
            <a:alphaModFix/>
          </a:blip>
          <a:stretch>
            <a:fillRect/>
          </a:stretch>
        </a:blipFill>
        <a:effectLst/>
      </p:bgPr>
    </p:bg>
    <p:spTree>
      <p:nvGrpSpPr>
        <p:cNvPr id="1" name="Shape 1678"/>
        <p:cNvGrpSpPr/>
        <p:nvPr/>
      </p:nvGrpSpPr>
      <p:grpSpPr>
        <a:xfrm>
          <a:off x="0" y="0"/>
          <a:ext cx="0" cy="0"/>
          <a:chOff x="0" y="0"/>
          <a:chExt cx="0" cy="0"/>
        </a:xfrm>
      </p:grpSpPr>
      <p:sp>
        <p:nvSpPr>
          <p:cNvPr id="1679" name="Google Shape;1679;p114"/>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0" name="Google Shape;1680;p1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Product Description-2">
  <p:cSld name="70_Custom Layout_1_3">
    <p:bg>
      <p:bgPr>
        <a:blipFill>
          <a:blip r:embed="rId2">
            <a:alphaModFix/>
          </a:blip>
          <a:stretch>
            <a:fillRect/>
          </a:stretch>
        </a:blipFill>
        <a:effectLst/>
      </p:bgPr>
    </p:bg>
    <p:spTree>
      <p:nvGrpSpPr>
        <p:cNvPr id="1" name="Shape 1681"/>
        <p:cNvGrpSpPr/>
        <p:nvPr/>
      </p:nvGrpSpPr>
      <p:grpSpPr>
        <a:xfrm>
          <a:off x="0" y="0"/>
          <a:ext cx="0" cy="0"/>
          <a:chOff x="0" y="0"/>
          <a:chExt cx="0" cy="0"/>
        </a:xfrm>
      </p:grpSpPr>
      <p:sp>
        <p:nvSpPr>
          <p:cNvPr id="1682" name="Google Shape;1682;p11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83" name="Google Shape;1683;p1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84" name="Google Shape;1684;p115"/>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85" name="Google Shape;1685;p115"/>
          <p:cNvSpPr txBox="1">
            <a:spLocks noGrp="1"/>
          </p:cNvSpPr>
          <p:nvPr>
            <p:ph type="subTitle" idx="1"/>
          </p:nvPr>
        </p:nvSpPr>
        <p:spPr>
          <a:xfrm>
            <a:off x="714057" y="1699650"/>
            <a:ext cx="3633300" cy="6183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86" name="Google Shape;1686;p115"/>
          <p:cNvSpPr txBox="1">
            <a:spLocks noGrp="1"/>
          </p:cNvSpPr>
          <p:nvPr>
            <p:ph type="body" idx="2"/>
          </p:nvPr>
        </p:nvSpPr>
        <p:spPr>
          <a:xfrm>
            <a:off x="697859" y="2625750"/>
            <a:ext cx="3489000" cy="13590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
        <p:nvSpPr>
          <p:cNvPr id="1687" name="Google Shape;1687;p115"/>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Product Description-1">
  <p:cSld name="70_Custom Layout_1_2">
    <p:bg>
      <p:bgPr>
        <a:blipFill>
          <a:blip r:embed="rId2">
            <a:alphaModFix/>
          </a:blip>
          <a:stretch>
            <a:fillRect/>
          </a:stretch>
        </a:blipFill>
        <a:effectLst/>
      </p:bgPr>
    </p:bg>
    <p:spTree>
      <p:nvGrpSpPr>
        <p:cNvPr id="1" name="Shape 1688"/>
        <p:cNvGrpSpPr/>
        <p:nvPr/>
      </p:nvGrpSpPr>
      <p:grpSpPr>
        <a:xfrm>
          <a:off x="0" y="0"/>
          <a:ext cx="0" cy="0"/>
          <a:chOff x="0" y="0"/>
          <a:chExt cx="0" cy="0"/>
        </a:xfrm>
      </p:grpSpPr>
      <p:sp>
        <p:nvSpPr>
          <p:cNvPr id="1689" name="Google Shape;1689;p116"/>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0" name="Google Shape;1690;p11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1" name="Google Shape;1691;p116"/>
          <p:cNvPicPr preferRelativeResize="0"/>
          <p:nvPr/>
        </p:nvPicPr>
        <p:blipFill>
          <a:blip r:embed="rId3">
            <a:alphaModFix/>
          </a:blip>
          <a:stretch>
            <a:fillRect/>
          </a:stretch>
        </p:blipFill>
        <p:spPr>
          <a:xfrm>
            <a:off x="354170" y="980939"/>
            <a:ext cx="7127139" cy="3571055"/>
          </a:xfrm>
          <a:prstGeom prst="rect">
            <a:avLst/>
          </a:prstGeom>
          <a:noFill/>
          <a:ln>
            <a:noFill/>
          </a:ln>
        </p:spPr>
      </p:pic>
      <p:sp>
        <p:nvSpPr>
          <p:cNvPr id="1692" name="Google Shape;1692;p116"/>
          <p:cNvSpPr txBox="1">
            <a:spLocks noGrp="1"/>
          </p:cNvSpPr>
          <p:nvPr>
            <p:ph type="subTitle" idx="1"/>
          </p:nvPr>
        </p:nvSpPr>
        <p:spPr>
          <a:xfrm>
            <a:off x="714282" y="1298700"/>
            <a:ext cx="4145400" cy="824100"/>
          </a:xfrm>
          <a:prstGeom prst="rect">
            <a:avLst/>
          </a:prstGeom>
        </p:spPr>
        <p:txBody>
          <a:bodyPr spcFirstLastPara="1" wrap="square" lIns="0" tIns="0" rIns="0" bIns="0" anchor="t" anchorCtr="0">
            <a:noAutofit/>
          </a:bodyPr>
          <a:lstStyle>
            <a:lvl1pPr marL="0" marR="0" lvl="0" indent="0" algn="l">
              <a:lnSpc>
                <a:spcPct val="100000"/>
              </a:lnSpc>
              <a:spcBef>
                <a:spcPts val="130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693" name="Google Shape;1693;p116"/>
          <p:cNvSpPr txBox="1">
            <a:spLocks noGrp="1"/>
          </p:cNvSpPr>
          <p:nvPr>
            <p:ph type="body" idx="2"/>
          </p:nvPr>
        </p:nvSpPr>
        <p:spPr>
          <a:xfrm>
            <a:off x="696509" y="2234250"/>
            <a:ext cx="3798000" cy="2205000"/>
          </a:xfrm>
          <a:prstGeom prst="rect">
            <a:avLst/>
          </a:prstGeom>
        </p:spPr>
        <p:txBody>
          <a:bodyPr spcFirstLastPara="1" wrap="square" lIns="0" tIns="0" rIns="0" bIns="0" anchor="t" anchorCtr="0">
            <a:noAutofit/>
          </a:bodyPr>
          <a:lstStyle>
            <a:lvl1pPr marL="457200" lvl="0" indent="-285750">
              <a:lnSpc>
                <a:spcPct val="105000"/>
              </a:lnSpc>
              <a:spcBef>
                <a:spcPts val="1300"/>
              </a:spcBef>
              <a:spcAft>
                <a:spcPts val="0"/>
              </a:spcAft>
              <a:buClr>
                <a:schemeClr val="dk2"/>
              </a:buClr>
              <a:buSzPts val="900"/>
              <a:buChar char="●"/>
              <a:defRPr sz="900"/>
            </a:lvl1pPr>
            <a:lvl2pPr marL="914400" lvl="1" indent="-285750">
              <a:lnSpc>
                <a:spcPct val="105000"/>
              </a:lnSpc>
              <a:spcBef>
                <a:spcPts val="1300"/>
              </a:spcBef>
              <a:spcAft>
                <a:spcPts val="0"/>
              </a:spcAft>
              <a:buClr>
                <a:schemeClr val="dk2"/>
              </a:buClr>
              <a:buSzPts val="900"/>
              <a:buChar char="●"/>
              <a:defRPr sz="900"/>
            </a:lvl2pPr>
            <a:lvl3pPr marL="1371600" lvl="2" indent="-285750">
              <a:lnSpc>
                <a:spcPct val="105000"/>
              </a:lnSpc>
              <a:spcBef>
                <a:spcPts val="1300"/>
              </a:spcBef>
              <a:spcAft>
                <a:spcPts val="0"/>
              </a:spcAft>
              <a:buClr>
                <a:schemeClr val="dk2"/>
              </a:buClr>
              <a:buSzPts val="900"/>
              <a:buChar char="●"/>
              <a:defRPr sz="900"/>
            </a:lvl3pPr>
            <a:lvl4pPr marL="1828800" lvl="3" indent="-285750">
              <a:lnSpc>
                <a:spcPct val="105000"/>
              </a:lnSpc>
              <a:spcBef>
                <a:spcPts val="1300"/>
              </a:spcBef>
              <a:spcAft>
                <a:spcPts val="0"/>
              </a:spcAft>
              <a:buClr>
                <a:schemeClr val="dk2"/>
              </a:buClr>
              <a:buSzPts val="900"/>
              <a:buChar char="●"/>
              <a:defRPr sz="900"/>
            </a:lvl4pPr>
            <a:lvl5pPr marL="2286000" lvl="4" indent="-285750">
              <a:lnSpc>
                <a:spcPct val="105000"/>
              </a:lnSpc>
              <a:spcBef>
                <a:spcPts val="1300"/>
              </a:spcBef>
              <a:spcAft>
                <a:spcPts val="0"/>
              </a:spcAft>
              <a:buClr>
                <a:schemeClr val="dk2"/>
              </a:buClr>
              <a:buSzPts val="900"/>
              <a:buChar char="●"/>
              <a:defRPr sz="900"/>
            </a:lvl5pPr>
            <a:lvl6pPr marL="2743200" lvl="5" indent="-228600">
              <a:lnSpc>
                <a:spcPct val="105000"/>
              </a:lnSpc>
              <a:spcBef>
                <a:spcPts val="1300"/>
              </a:spcBef>
              <a:spcAft>
                <a:spcPts val="0"/>
              </a:spcAft>
              <a:buNone/>
              <a:defRPr sz="100"/>
            </a:lvl6pPr>
            <a:lvl7pPr marL="3200400" lvl="6" indent="-228600">
              <a:lnSpc>
                <a:spcPct val="105000"/>
              </a:lnSpc>
              <a:spcBef>
                <a:spcPts val="1300"/>
              </a:spcBef>
              <a:spcAft>
                <a:spcPts val="0"/>
              </a:spcAft>
              <a:buNone/>
              <a:defRPr sz="100"/>
            </a:lvl7pPr>
            <a:lvl8pPr marL="3657600" lvl="7" indent="-228600">
              <a:lnSpc>
                <a:spcPct val="105000"/>
              </a:lnSpc>
              <a:spcBef>
                <a:spcPts val="1300"/>
              </a:spcBef>
              <a:spcAft>
                <a:spcPts val="0"/>
              </a:spcAft>
              <a:buNone/>
              <a:defRPr sz="100"/>
            </a:lvl8pPr>
            <a:lvl9pPr marL="4114800" lvl="8" indent="-228600">
              <a:lnSpc>
                <a:spcPct val="105000"/>
              </a:lnSpc>
              <a:spcBef>
                <a:spcPts val="1300"/>
              </a:spcBef>
              <a:spcAft>
                <a:spcPts val="0"/>
              </a:spcAft>
              <a:buNone/>
              <a:defRPr sz="100"/>
            </a:lvl9pPr>
          </a:lstStyle>
          <a:p>
            <a:endParaRPr/>
          </a:p>
        </p:txBody>
      </p:sp>
      <p:sp>
        <p:nvSpPr>
          <p:cNvPr id="1694" name="Google Shape;1694;p116"/>
          <p:cNvSpPr>
            <a:spLocks noGrp="1"/>
          </p:cNvSpPr>
          <p:nvPr>
            <p:ph type="pic" idx="3"/>
          </p:nvPr>
        </p:nvSpPr>
        <p:spPr>
          <a:xfrm>
            <a:off x="4859592" y="604509"/>
            <a:ext cx="4140900" cy="4140900"/>
          </a:xfrm>
          <a:prstGeom prst="rect">
            <a:avLst/>
          </a:prstGeom>
          <a:noFill/>
          <a:ln>
            <a:noFill/>
          </a:ln>
        </p:spPr>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Product Feature">
  <p:cSld name="70_Custom Layout_1_1">
    <p:bg>
      <p:bgPr>
        <a:blipFill>
          <a:blip r:embed="rId2">
            <a:alphaModFix/>
          </a:blip>
          <a:stretch>
            <a:fillRect/>
          </a:stretch>
        </a:blipFill>
        <a:effectLst/>
      </p:bgPr>
    </p:bg>
    <p:spTree>
      <p:nvGrpSpPr>
        <p:cNvPr id="1" name="Shape 1695"/>
        <p:cNvGrpSpPr/>
        <p:nvPr/>
      </p:nvGrpSpPr>
      <p:grpSpPr>
        <a:xfrm>
          <a:off x="0" y="0"/>
          <a:ext cx="0" cy="0"/>
          <a:chOff x="0" y="0"/>
          <a:chExt cx="0" cy="0"/>
        </a:xfrm>
      </p:grpSpPr>
      <p:sp>
        <p:nvSpPr>
          <p:cNvPr id="1696" name="Google Shape;1696;p117"/>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697" name="Google Shape;1697;p11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698" name="Google Shape;1698;p117"/>
          <p:cNvPicPr preferRelativeResize="0"/>
          <p:nvPr/>
        </p:nvPicPr>
        <p:blipFill>
          <a:blip r:embed="rId3">
            <a:alphaModFix/>
          </a:blip>
          <a:stretch>
            <a:fillRect/>
          </a:stretch>
        </p:blipFill>
        <p:spPr>
          <a:xfrm>
            <a:off x="354170" y="1233187"/>
            <a:ext cx="7127139" cy="2824779"/>
          </a:xfrm>
          <a:prstGeom prst="rect">
            <a:avLst/>
          </a:prstGeom>
          <a:noFill/>
          <a:ln>
            <a:noFill/>
          </a:ln>
        </p:spPr>
      </p:pic>
      <p:sp>
        <p:nvSpPr>
          <p:cNvPr id="1699" name="Google Shape;1699;p11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00">
                <a:solidFill>
                  <a:srgbClr val="25146F"/>
                </a:solidFill>
                <a:latin typeface="Poppins Medium"/>
                <a:ea typeface="Poppins Medium"/>
                <a:cs typeface="Poppins Medium"/>
                <a:sym typeface="Poppins Medium"/>
              </a:rPr>
              <a:t>Page </a:t>
            </a:r>
            <a:fld id="{00000000-1234-1234-1234-123412341234}" type="slidenum">
              <a:rPr lang="en" sz="500">
                <a:solidFill>
                  <a:srgbClr val="25146F"/>
                </a:solidFill>
                <a:latin typeface="Poppins Medium"/>
                <a:ea typeface="Poppins Medium"/>
                <a:cs typeface="Poppins Medium"/>
                <a:sym typeface="Poppins Medium"/>
              </a:rPr>
              <a:t>‹#›</a:t>
            </a:fld>
            <a:endParaRPr sz="500">
              <a:solidFill>
                <a:srgbClr val="25146F"/>
              </a:solidFill>
              <a:latin typeface="Poppins Medium"/>
              <a:ea typeface="Poppins Medium"/>
              <a:cs typeface="Poppins Medium"/>
              <a:sym typeface="Poppins Medium"/>
            </a:endParaRPr>
          </a:p>
        </p:txBody>
      </p:sp>
      <p:sp>
        <p:nvSpPr>
          <p:cNvPr id="1700" name="Google Shape;1700;p117"/>
          <p:cNvSpPr txBox="1">
            <a:spLocks noGrp="1"/>
          </p:cNvSpPr>
          <p:nvPr>
            <p:ph type="subTitle" idx="1"/>
          </p:nvPr>
        </p:nvSpPr>
        <p:spPr>
          <a:xfrm>
            <a:off x="714057" y="1699650"/>
            <a:ext cx="3648300" cy="615000"/>
          </a:xfrm>
          <a:prstGeom prst="rect">
            <a:avLst/>
          </a:prstGeom>
        </p:spPr>
        <p:txBody>
          <a:bodyPr spcFirstLastPara="1" wrap="square" lIns="0" tIns="0" rIns="0" bIns="0" anchor="t" anchorCtr="0">
            <a:noAutofit/>
          </a:bodyPr>
          <a:lstStyle>
            <a:lvl1pPr marL="0" marR="0" lvl="0" indent="0" algn="l">
              <a:lnSpc>
                <a:spcPct val="95000"/>
              </a:lnSpc>
              <a:spcBef>
                <a:spcPts val="0"/>
              </a:spcBef>
              <a:spcAft>
                <a:spcPts val="0"/>
              </a:spcAft>
              <a:buNone/>
              <a:defRPr sz="2200" b="1">
                <a:solidFill>
                  <a:srgbClr val="25146F"/>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701" name="Google Shape;1701;p117"/>
          <p:cNvSpPr>
            <a:spLocks noGrp="1"/>
          </p:cNvSpPr>
          <p:nvPr>
            <p:ph type="pic" idx="2"/>
          </p:nvPr>
        </p:nvSpPr>
        <p:spPr>
          <a:xfrm>
            <a:off x="4658506" y="1828744"/>
            <a:ext cx="3806400" cy="2423400"/>
          </a:xfrm>
          <a:prstGeom prst="rect">
            <a:avLst/>
          </a:prstGeom>
          <a:noFill/>
          <a:ln>
            <a:noFill/>
          </a:ln>
        </p:spPr>
      </p:sp>
      <p:sp>
        <p:nvSpPr>
          <p:cNvPr id="1702" name="Google Shape;1702;p117"/>
          <p:cNvSpPr txBox="1">
            <a:spLocks noGrp="1"/>
          </p:cNvSpPr>
          <p:nvPr>
            <p:ph type="body" idx="3"/>
          </p:nvPr>
        </p:nvSpPr>
        <p:spPr>
          <a:xfrm>
            <a:off x="697859" y="2617650"/>
            <a:ext cx="3490200" cy="1447200"/>
          </a:xfrm>
          <a:prstGeom prst="rect">
            <a:avLst/>
          </a:prstGeom>
        </p:spPr>
        <p:txBody>
          <a:bodyPr spcFirstLastPara="1" wrap="square" lIns="0" tIns="0" rIns="0" bIns="0" anchor="t" anchorCtr="0">
            <a:noAutofit/>
          </a:bodyPr>
          <a:lstStyle>
            <a:lvl1pPr marL="457200" lvl="0" indent="-292100">
              <a:lnSpc>
                <a:spcPct val="105000"/>
              </a:lnSpc>
              <a:spcBef>
                <a:spcPts val="500"/>
              </a:spcBef>
              <a:spcAft>
                <a:spcPts val="0"/>
              </a:spcAft>
              <a:buClr>
                <a:schemeClr val="dk2"/>
              </a:buClr>
              <a:buSzPts val="1000"/>
              <a:buChar char="●"/>
              <a:defRPr/>
            </a:lvl1pPr>
            <a:lvl2pPr marL="914400" lvl="1" indent="-292100">
              <a:lnSpc>
                <a:spcPct val="105000"/>
              </a:lnSpc>
              <a:spcBef>
                <a:spcPts val="500"/>
              </a:spcBef>
              <a:spcAft>
                <a:spcPts val="0"/>
              </a:spcAft>
              <a:buClr>
                <a:schemeClr val="dk2"/>
              </a:buClr>
              <a:buSzPts val="1000"/>
              <a:buChar char="●"/>
              <a:defRPr sz="1000"/>
            </a:lvl2pPr>
            <a:lvl3pPr marL="1371600" lvl="2" indent="-292100">
              <a:lnSpc>
                <a:spcPct val="105000"/>
              </a:lnSpc>
              <a:spcBef>
                <a:spcPts val="500"/>
              </a:spcBef>
              <a:spcAft>
                <a:spcPts val="0"/>
              </a:spcAft>
              <a:buClr>
                <a:schemeClr val="dk2"/>
              </a:buClr>
              <a:buSzPts val="1000"/>
              <a:buChar char="●"/>
              <a:defRPr sz="1000"/>
            </a:lvl3pPr>
            <a:lvl4pPr marL="1828800" lvl="3" indent="-292100">
              <a:lnSpc>
                <a:spcPct val="105000"/>
              </a:lnSpc>
              <a:spcBef>
                <a:spcPts val="500"/>
              </a:spcBef>
              <a:spcAft>
                <a:spcPts val="0"/>
              </a:spcAft>
              <a:buClr>
                <a:schemeClr val="dk2"/>
              </a:buClr>
              <a:buSzPts val="1000"/>
              <a:buChar char="●"/>
              <a:defRPr sz="1000"/>
            </a:lvl4pPr>
            <a:lvl5pPr marL="2286000" lvl="4" indent="-292100">
              <a:lnSpc>
                <a:spcPct val="105000"/>
              </a:lnSpc>
              <a:spcBef>
                <a:spcPts val="500"/>
              </a:spcBef>
              <a:spcAft>
                <a:spcPts val="0"/>
              </a:spcAft>
              <a:buClr>
                <a:schemeClr val="dk2"/>
              </a:buClr>
              <a:buSzPts val="1000"/>
              <a:buChar char="●"/>
              <a:defRPr sz="1000"/>
            </a:lvl5pPr>
            <a:lvl6pPr marL="2743200" lvl="5" indent="-228600">
              <a:lnSpc>
                <a:spcPct val="105000"/>
              </a:lnSpc>
              <a:spcBef>
                <a:spcPts val="500"/>
              </a:spcBef>
              <a:spcAft>
                <a:spcPts val="0"/>
              </a:spcAft>
              <a:buNone/>
              <a:defRPr sz="100"/>
            </a:lvl6pPr>
            <a:lvl7pPr marL="3200400" lvl="6" indent="-228600">
              <a:lnSpc>
                <a:spcPct val="105000"/>
              </a:lnSpc>
              <a:spcBef>
                <a:spcPts val="500"/>
              </a:spcBef>
              <a:spcAft>
                <a:spcPts val="0"/>
              </a:spcAft>
              <a:buNone/>
              <a:defRPr sz="100"/>
            </a:lvl7pPr>
            <a:lvl8pPr marL="3657600" lvl="7" indent="-228600">
              <a:lnSpc>
                <a:spcPct val="105000"/>
              </a:lnSpc>
              <a:spcBef>
                <a:spcPts val="500"/>
              </a:spcBef>
              <a:spcAft>
                <a:spcPts val="0"/>
              </a:spcAft>
              <a:buNone/>
              <a:defRPr sz="100"/>
            </a:lvl8pPr>
            <a:lvl9pPr marL="4114800" lvl="8" indent="-228600">
              <a:lnSpc>
                <a:spcPct val="105000"/>
              </a:lnSpc>
              <a:spcBef>
                <a:spcPts val="500"/>
              </a:spcBef>
              <a:spcAft>
                <a:spcPts val="0"/>
              </a:spcAft>
              <a:buNone/>
              <a:defRPr sz="100"/>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1710"/>
        <p:cNvGrpSpPr/>
        <p:nvPr/>
      </p:nvGrpSpPr>
      <p:grpSpPr>
        <a:xfrm>
          <a:off x="0" y="0"/>
          <a:ext cx="0" cy="0"/>
          <a:chOff x="0" y="0"/>
          <a:chExt cx="0" cy="0"/>
        </a:xfrm>
      </p:grpSpPr>
      <p:sp>
        <p:nvSpPr>
          <p:cNvPr id="1711" name="Google Shape;1711;p119"/>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b="1">
                <a:solidFill>
                  <a:schemeClr val="lt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12" name="Google Shape;1712;p119"/>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13" name="Google Shape;1713;p119"/>
          <p:cNvGrpSpPr/>
          <p:nvPr/>
        </p:nvGrpSpPr>
        <p:grpSpPr>
          <a:xfrm>
            <a:off x="7848585" y="4616745"/>
            <a:ext cx="948486" cy="279733"/>
            <a:chOff x="20929561" y="12311319"/>
            <a:chExt cx="2529297" cy="745954"/>
          </a:xfrm>
        </p:grpSpPr>
        <p:grpSp>
          <p:nvGrpSpPr>
            <p:cNvPr id="1714" name="Google Shape;1714;p119"/>
            <p:cNvGrpSpPr/>
            <p:nvPr/>
          </p:nvGrpSpPr>
          <p:grpSpPr>
            <a:xfrm>
              <a:off x="20929561" y="12311319"/>
              <a:ext cx="2433857" cy="745954"/>
              <a:chOff x="20929561" y="12311319"/>
              <a:chExt cx="2433857" cy="745954"/>
            </a:xfrm>
          </p:grpSpPr>
          <p:sp>
            <p:nvSpPr>
              <p:cNvPr id="1715" name="Google Shape;1715;p11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16" name="Google Shape;1716;p11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17" name="Google Shape;1717;p119"/>
              <p:cNvGrpSpPr/>
              <p:nvPr/>
            </p:nvGrpSpPr>
            <p:grpSpPr>
              <a:xfrm>
                <a:off x="22582537" y="12311321"/>
                <a:ext cx="780881" cy="745730"/>
                <a:chOff x="22582537" y="12311321"/>
                <a:chExt cx="780881" cy="745730"/>
              </a:xfrm>
            </p:grpSpPr>
            <p:grpSp>
              <p:nvGrpSpPr>
                <p:cNvPr id="1718" name="Google Shape;1718;p119"/>
                <p:cNvGrpSpPr/>
                <p:nvPr/>
              </p:nvGrpSpPr>
              <p:grpSpPr>
                <a:xfrm>
                  <a:off x="22582537" y="12311321"/>
                  <a:ext cx="780881" cy="745730"/>
                  <a:chOff x="22582537" y="12311321"/>
                  <a:chExt cx="780881" cy="745730"/>
                </a:xfrm>
              </p:grpSpPr>
              <p:sp>
                <p:nvSpPr>
                  <p:cNvPr id="1719" name="Google Shape;1719;p11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0" name="Google Shape;1720;p11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21" name="Google Shape;1721;p11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22" name="Google Shape;1722;p11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23"/>
        <p:cNvGrpSpPr/>
        <p:nvPr/>
      </p:nvGrpSpPr>
      <p:grpSpPr>
        <a:xfrm>
          <a:off x="0" y="0"/>
          <a:ext cx="0" cy="0"/>
          <a:chOff x="0" y="0"/>
          <a:chExt cx="0" cy="0"/>
        </a:xfrm>
      </p:grpSpPr>
      <p:sp>
        <p:nvSpPr>
          <p:cNvPr id="1724" name="Google Shape;1724;p120"/>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50"/>
              <a:buFont typeface="Poppins SemiBold"/>
              <a:buNone/>
              <a:defRPr sz="46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25" name="Google Shape;1725;p120"/>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26" name="Google Shape;1726;p120"/>
          <p:cNvGrpSpPr/>
          <p:nvPr/>
        </p:nvGrpSpPr>
        <p:grpSpPr>
          <a:xfrm>
            <a:off x="7848585" y="4616745"/>
            <a:ext cx="948486" cy="279733"/>
            <a:chOff x="20929561" y="12311319"/>
            <a:chExt cx="2529297" cy="745954"/>
          </a:xfrm>
        </p:grpSpPr>
        <p:grpSp>
          <p:nvGrpSpPr>
            <p:cNvPr id="1727" name="Google Shape;1727;p120"/>
            <p:cNvGrpSpPr/>
            <p:nvPr/>
          </p:nvGrpSpPr>
          <p:grpSpPr>
            <a:xfrm>
              <a:off x="20929561" y="12311319"/>
              <a:ext cx="2433857" cy="745954"/>
              <a:chOff x="20929561" y="12311319"/>
              <a:chExt cx="2433857" cy="745954"/>
            </a:xfrm>
          </p:grpSpPr>
          <p:sp>
            <p:nvSpPr>
              <p:cNvPr id="1728" name="Google Shape;1728;p12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29" name="Google Shape;1729;p12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30" name="Google Shape;1730;p120"/>
              <p:cNvGrpSpPr/>
              <p:nvPr/>
            </p:nvGrpSpPr>
            <p:grpSpPr>
              <a:xfrm>
                <a:off x="22582537" y="12311321"/>
                <a:ext cx="780881" cy="745730"/>
                <a:chOff x="22582537" y="12311321"/>
                <a:chExt cx="780881" cy="745730"/>
              </a:xfrm>
            </p:grpSpPr>
            <p:grpSp>
              <p:nvGrpSpPr>
                <p:cNvPr id="1731" name="Google Shape;1731;p120"/>
                <p:cNvGrpSpPr/>
                <p:nvPr/>
              </p:nvGrpSpPr>
              <p:grpSpPr>
                <a:xfrm>
                  <a:off x="22582537" y="12311321"/>
                  <a:ext cx="780881" cy="745730"/>
                  <a:chOff x="22582537" y="12311321"/>
                  <a:chExt cx="780881" cy="745730"/>
                </a:xfrm>
              </p:grpSpPr>
              <p:sp>
                <p:nvSpPr>
                  <p:cNvPr id="1732" name="Google Shape;1732;p12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33" name="Google Shape;1733;p12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34" name="Google Shape;1734;p12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35" name="Google Shape;1735;p12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1736"/>
        <p:cNvGrpSpPr/>
        <p:nvPr/>
      </p:nvGrpSpPr>
      <p:grpSpPr>
        <a:xfrm>
          <a:off x="0" y="0"/>
          <a:ext cx="0" cy="0"/>
          <a:chOff x="0" y="0"/>
          <a:chExt cx="0" cy="0"/>
        </a:xfrm>
      </p:grpSpPr>
      <p:sp>
        <p:nvSpPr>
          <p:cNvPr id="1737" name="Google Shape;1737;p121"/>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50"/>
              <a:buFont typeface="Poppins"/>
              <a:buNone/>
              <a:defRPr sz="46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38" name="Google Shape;1738;p121"/>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552"/>
              <a:buNone/>
              <a:defRPr sz="1725"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39" name="Google Shape;1739;p121"/>
          <p:cNvGrpSpPr/>
          <p:nvPr/>
        </p:nvGrpSpPr>
        <p:grpSpPr>
          <a:xfrm>
            <a:off x="7848585" y="4616745"/>
            <a:ext cx="948486" cy="279733"/>
            <a:chOff x="20929561" y="12311319"/>
            <a:chExt cx="2529297" cy="745954"/>
          </a:xfrm>
        </p:grpSpPr>
        <p:grpSp>
          <p:nvGrpSpPr>
            <p:cNvPr id="1740" name="Google Shape;1740;p121"/>
            <p:cNvGrpSpPr/>
            <p:nvPr/>
          </p:nvGrpSpPr>
          <p:grpSpPr>
            <a:xfrm>
              <a:off x="20929561" y="12311319"/>
              <a:ext cx="2433857" cy="745954"/>
              <a:chOff x="20929561" y="12311319"/>
              <a:chExt cx="2433857" cy="745954"/>
            </a:xfrm>
          </p:grpSpPr>
          <p:sp>
            <p:nvSpPr>
              <p:cNvPr id="1741" name="Google Shape;1741;p1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2" name="Google Shape;1742;p1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43" name="Google Shape;1743;p121"/>
              <p:cNvGrpSpPr/>
              <p:nvPr/>
            </p:nvGrpSpPr>
            <p:grpSpPr>
              <a:xfrm>
                <a:off x="22582537" y="12311321"/>
                <a:ext cx="780881" cy="745730"/>
                <a:chOff x="22582537" y="12311321"/>
                <a:chExt cx="780881" cy="745730"/>
              </a:xfrm>
            </p:grpSpPr>
            <p:grpSp>
              <p:nvGrpSpPr>
                <p:cNvPr id="1744" name="Google Shape;1744;p121"/>
                <p:cNvGrpSpPr/>
                <p:nvPr/>
              </p:nvGrpSpPr>
              <p:grpSpPr>
                <a:xfrm>
                  <a:off x="22582537" y="12311321"/>
                  <a:ext cx="780881" cy="745730"/>
                  <a:chOff x="22582537" y="12311321"/>
                  <a:chExt cx="780881" cy="745730"/>
                </a:xfrm>
              </p:grpSpPr>
              <p:sp>
                <p:nvSpPr>
                  <p:cNvPr id="1745" name="Google Shape;1745;p1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46" name="Google Shape;1746;p1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47" name="Google Shape;1747;p1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48" name="Google Shape;1748;p1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1749"/>
        <p:cNvGrpSpPr/>
        <p:nvPr/>
      </p:nvGrpSpPr>
      <p:grpSpPr>
        <a:xfrm>
          <a:off x="0" y="0"/>
          <a:ext cx="0" cy="0"/>
          <a:chOff x="0" y="0"/>
          <a:chExt cx="0" cy="0"/>
        </a:xfrm>
      </p:grpSpPr>
      <p:sp>
        <p:nvSpPr>
          <p:cNvPr id="1750" name="Google Shape;1750;p122"/>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1" name="Google Shape;1751;p122"/>
          <p:cNvSpPr>
            <a:spLocks noGrp="1"/>
          </p:cNvSpPr>
          <p:nvPr>
            <p:ph type="pic" idx="2"/>
          </p:nvPr>
        </p:nvSpPr>
        <p:spPr>
          <a:xfrm>
            <a:off x="4899403" y="439313"/>
            <a:ext cx="3857100" cy="4264800"/>
          </a:xfrm>
          <a:prstGeom prst="roundRect">
            <a:avLst>
              <a:gd name="adj" fmla="val 3145"/>
            </a:avLst>
          </a:prstGeom>
          <a:noFill/>
          <a:ln>
            <a:noFill/>
          </a:ln>
        </p:spPr>
      </p:sp>
      <p:sp>
        <p:nvSpPr>
          <p:cNvPr id="1752" name="Google Shape;1752;p122"/>
          <p:cNvSpPr>
            <a:spLocks noGrp="1"/>
          </p:cNvSpPr>
          <p:nvPr>
            <p:ph type="pic" idx="3"/>
          </p:nvPr>
        </p:nvSpPr>
        <p:spPr>
          <a:xfrm>
            <a:off x="1991065" y="636560"/>
            <a:ext cx="1566000" cy="339600"/>
          </a:xfrm>
          <a:prstGeom prst="rect">
            <a:avLst/>
          </a:prstGeom>
          <a:solidFill>
            <a:schemeClr val="lt1"/>
          </a:solidFill>
          <a:ln>
            <a:noFill/>
          </a:ln>
        </p:spPr>
      </p:sp>
      <p:sp>
        <p:nvSpPr>
          <p:cNvPr id="1753" name="Google Shape;1753;p122"/>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54" name="Google Shape;1754;p122"/>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755" name="Google Shape;1755;p122"/>
          <p:cNvGrpSpPr/>
          <p:nvPr/>
        </p:nvGrpSpPr>
        <p:grpSpPr>
          <a:xfrm>
            <a:off x="645294" y="661955"/>
            <a:ext cx="1204506" cy="283739"/>
            <a:chOff x="1720785" y="1765213"/>
            <a:chExt cx="3212015" cy="756636"/>
          </a:xfrm>
        </p:grpSpPr>
        <p:grpSp>
          <p:nvGrpSpPr>
            <p:cNvPr id="1756" name="Google Shape;1756;p122"/>
            <p:cNvGrpSpPr/>
            <p:nvPr/>
          </p:nvGrpSpPr>
          <p:grpSpPr>
            <a:xfrm>
              <a:off x="1720785" y="1765213"/>
              <a:ext cx="2468571" cy="756636"/>
              <a:chOff x="1720785" y="1765213"/>
              <a:chExt cx="2468571" cy="756636"/>
            </a:xfrm>
          </p:grpSpPr>
          <p:sp>
            <p:nvSpPr>
              <p:cNvPr id="1757" name="Google Shape;1757;p122"/>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58" name="Google Shape;1758;p122"/>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59" name="Google Shape;1759;p122"/>
              <p:cNvGrpSpPr/>
              <p:nvPr/>
            </p:nvGrpSpPr>
            <p:grpSpPr>
              <a:xfrm>
                <a:off x="3397356" y="1765216"/>
                <a:ext cx="792000" cy="756633"/>
                <a:chOff x="3397356" y="1765216"/>
                <a:chExt cx="792000" cy="756633"/>
              </a:xfrm>
            </p:grpSpPr>
            <p:grpSp>
              <p:nvGrpSpPr>
                <p:cNvPr id="1760" name="Google Shape;1760;p122"/>
                <p:cNvGrpSpPr/>
                <p:nvPr/>
              </p:nvGrpSpPr>
              <p:grpSpPr>
                <a:xfrm>
                  <a:off x="3397356" y="1765216"/>
                  <a:ext cx="792000" cy="756633"/>
                  <a:chOff x="3397356" y="1765216"/>
                  <a:chExt cx="792000" cy="756633"/>
                </a:xfrm>
              </p:grpSpPr>
              <p:sp>
                <p:nvSpPr>
                  <p:cNvPr id="1761" name="Google Shape;1761;p122"/>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2" name="Google Shape;1762;p122"/>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63" name="Google Shape;1763;p122"/>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64" name="Google Shape;1764;p122"/>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65" name="Google Shape;1765;p122"/>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4"/>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b="1">
                <a:solidFill>
                  <a:schemeClr val="lt1"/>
                </a:solidFill>
                <a:latin typeface="Poppins SemiBold"/>
                <a:ea typeface="Poppins SemiBold"/>
                <a:cs typeface="Poppins SemiBold"/>
                <a:sym typeface="Poppins SemiBold"/>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9" name="Google Shape;59;p14"/>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60" name="Google Shape;60;p14"/>
          <p:cNvGrpSpPr/>
          <p:nvPr/>
        </p:nvGrpSpPr>
        <p:grpSpPr>
          <a:xfrm>
            <a:off x="7848585" y="4616745"/>
            <a:ext cx="948486" cy="279733"/>
            <a:chOff x="20929561" y="12311319"/>
            <a:chExt cx="2529297" cy="745954"/>
          </a:xfrm>
        </p:grpSpPr>
        <p:grpSp>
          <p:nvGrpSpPr>
            <p:cNvPr id="61" name="Google Shape;61;p14"/>
            <p:cNvGrpSpPr/>
            <p:nvPr/>
          </p:nvGrpSpPr>
          <p:grpSpPr>
            <a:xfrm>
              <a:off x="20929561" y="12311319"/>
              <a:ext cx="2433857" cy="745954"/>
              <a:chOff x="20929561" y="12311319"/>
              <a:chExt cx="2433857" cy="745954"/>
            </a:xfrm>
          </p:grpSpPr>
          <p:sp>
            <p:nvSpPr>
              <p:cNvPr id="62" name="Google Shape;62;p1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3" name="Google Shape;63;p1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64" name="Google Shape;64;p14"/>
              <p:cNvGrpSpPr/>
              <p:nvPr/>
            </p:nvGrpSpPr>
            <p:grpSpPr>
              <a:xfrm>
                <a:off x="22582537" y="12311321"/>
                <a:ext cx="780881" cy="745730"/>
                <a:chOff x="22582537" y="12311321"/>
                <a:chExt cx="780881" cy="745730"/>
              </a:xfrm>
            </p:grpSpPr>
            <p:grpSp>
              <p:nvGrpSpPr>
                <p:cNvPr id="65" name="Google Shape;65;p14"/>
                <p:cNvGrpSpPr/>
                <p:nvPr/>
              </p:nvGrpSpPr>
              <p:grpSpPr>
                <a:xfrm>
                  <a:off x="22582537" y="12311321"/>
                  <a:ext cx="780881" cy="745730"/>
                  <a:chOff x="22582537" y="12311321"/>
                  <a:chExt cx="780881" cy="745730"/>
                </a:xfrm>
              </p:grpSpPr>
              <p:sp>
                <p:nvSpPr>
                  <p:cNvPr id="66" name="Google Shape;66;p1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7" name="Google Shape;67;p1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68" name="Google Shape;68;p1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69" name="Google Shape;69;p1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766"/>
        <p:cNvGrpSpPr/>
        <p:nvPr/>
      </p:nvGrpSpPr>
      <p:grpSpPr>
        <a:xfrm>
          <a:off x="0" y="0"/>
          <a:ext cx="0" cy="0"/>
          <a:chOff x="0" y="0"/>
          <a:chExt cx="0" cy="0"/>
        </a:xfrm>
      </p:grpSpPr>
      <p:grpSp>
        <p:nvGrpSpPr>
          <p:cNvPr id="1767" name="Google Shape;1767;p123"/>
          <p:cNvGrpSpPr/>
          <p:nvPr/>
        </p:nvGrpSpPr>
        <p:grpSpPr>
          <a:xfrm>
            <a:off x="645294" y="661955"/>
            <a:ext cx="962007" cy="283739"/>
            <a:chOff x="1720785" y="1765213"/>
            <a:chExt cx="2565353" cy="756636"/>
          </a:xfrm>
        </p:grpSpPr>
        <p:grpSp>
          <p:nvGrpSpPr>
            <p:cNvPr id="1768" name="Google Shape;1768;p123"/>
            <p:cNvGrpSpPr/>
            <p:nvPr/>
          </p:nvGrpSpPr>
          <p:grpSpPr>
            <a:xfrm>
              <a:off x="1720785" y="1765213"/>
              <a:ext cx="2468571" cy="756636"/>
              <a:chOff x="1720785" y="1765213"/>
              <a:chExt cx="2468571" cy="756636"/>
            </a:xfrm>
          </p:grpSpPr>
          <p:sp>
            <p:nvSpPr>
              <p:cNvPr id="1769" name="Google Shape;1769;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0" name="Google Shape;1770;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1" name="Google Shape;1771;p123"/>
              <p:cNvGrpSpPr/>
              <p:nvPr/>
            </p:nvGrpSpPr>
            <p:grpSpPr>
              <a:xfrm>
                <a:off x="3397356" y="1765216"/>
                <a:ext cx="792000" cy="756633"/>
                <a:chOff x="3397356" y="1765216"/>
                <a:chExt cx="792000" cy="756633"/>
              </a:xfrm>
            </p:grpSpPr>
            <p:grpSp>
              <p:nvGrpSpPr>
                <p:cNvPr id="1772" name="Google Shape;1772;p123"/>
                <p:cNvGrpSpPr/>
                <p:nvPr/>
              </p:nvGrpSpPr>
              <p:grpSpPr>
                <a:xfrm>
                  <a:off x="3397356" y="1765216"/>
                  <a:ext cx="792000" cy="756633"/>
                  <a:chOff x="3397356" y="1765216"/>
                  <a:chExt cx="792000" cy="756633"/>
                </a:xfrm>
              </p:grpSpPr>
              <p:sp>
                <p:nvSpPr>
                  <p:cNvPr id="1773" name="Google Shape;1773;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4" name="Google Shape;1774;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5" name="Google Shape;1775;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76" name="Google Shape;1776;p123"/>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77" name="Google Shape;1777;p123"/>
          <p:cNvSpPr/>
          <p:nvPr/>
        </p:nvSpPr>
        <p:spPr>
          <a:xfrm>
            <a:off x="1761902" y="72453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78" name="Google Shape;1778;p123"/>
          <p:cNvSpPr/>
          <p:nvPr/>
        </p:nvSpPr>
        <p:spPr>
          <a:xfrm rot="5400000">
            <a:off x="1761959" y="724455"/>
            <a:ext cx="123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79" name="Google Shape;1779;p123"/>
          <p:cNvGrpSpPr/>
          <p:nvPr/>
        </p:nvGrpSpPr>
        <p:grpSpPr>
          <a:xfrm>
            <a:off x="645294" y="661955"/>
            <a:ext cx="1204506" cy="283739"/>
            <a:chOff x="1720785" y="1765213"/>
            <a:chExt cx="3212015" cy="756636"/>
          </a:xfrm>
        </p:grpSpPr>
        <p:grpSp>
          <p:nvGrpSpPr>
            <p:cNvPr id="1780" name="Google Shape;1780;p123"/>
            <p:cNvGrpSpPr/>
            <p:nvPr/>
          </p:nvGrpSpPr>
          <p:grpSpPr>
            <a:xfrm>
              <a:off x="1720785" y="1765213"/>
              <a:ext cx="2468571" cy="756636"/>
              <a:chOff x="1720785" y="1765213"/>
              <a:chExt cx="2468571" cy="756636"/>
            </a:xfrm>
          </p:grpSpPr>
          <p:sp>
            <p:nvSpPr>
              <p:cNvPr id="1781" name="Google Shape;1781;p123"/>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2" name="Google Shape;1782;p123"/>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783" name="Google Shape;1783;p123"/>
              <p:cNvGrpSpPr/>
              <p:nvPr/>
            </p:nvGrpSpPr>
            <p:grpSpPr>
              <a:xfrm>
                <a:off x="3397356" y="1765216"/>
                <a:ext cx="792000" cy="756633"/>
                <a:chOff x="3397356" y="1765216"/>
                <a:chExt cx="792000" cy="756633"/>
              </a:xfrm>
            </p:grpSpPr>
            <p:grpSp>
              <p:nvGrpSpPr>
                <p:cNvPr id="1784" name="Google Shape;1784;p123"/>
                <p:cNvGrpSpPr/>
                <p:nvPr/>
              </p:nvGrpSpPr>
              <p:grpSpPr>
                <a:xfrm>
                  <a:off x="3397356" y="1765216"/>
                  <a:ext cx="792000" cy="756633"/>
                  <a:chOff x="3397356" y="1765216"/>
                  <a:chExt cx="792000" cy="756633"/>
                </a:xfrm>
              </p:grpSpPr>
              <p:sp>
                <p:nvSpPr>
                  <p:cNvPr id="1785" name="Google Shape;1785;p123"/>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6" name="Google Shape;1786;p123"/>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87" name="Google Shape;1787;p123"/>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788" name="Google Shape;1788;p123"/>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89" name="Google Shape;1789;p123"/>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790" name="Google Shape;1790;p123"/>
          <p:cNvSpPr>
            <a:spLocks noGrp="1"/>
          </p:cNvSpPr>
          <p:nvPr>
            <p:ph type="pic" idx="2"/>
          </p:nvPr>
        </p:nvSpPr>
        <p:spPr>
          <a:xfrm>
            <a:off x="1991065" y="636560"/>
            <a:ext cx="1566000" cy="339600"/>
          </a:xfrm>
          <a:prstGeom prst="rect">
            <a:avLst/>
          </a:prstGeom>
          <a:solidFill>
            <a:schemeClr val="lt1"/>
          </a:solidFill>
          <a:ln>
            <a:noFill/>
          </a:ln>
        </p:spPr>
      </p:sp>
      <p:sp>
        <p:nvSpPr>
          <p:cNvPr id="1791" name="Google Shape;1791;p123"/>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92" name="Google Shape;1792;p123"/>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793" name="Google Shape;1793;p123"/>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794"/>
        <p:cNvGrpSpPr/>
        <p:nvPr/>
      </p:nvGrpSpPr>
      <p:grpSpPr>
        <a:xfrm>
          <a:off x="0" y="0"/>
          <a:ext cx="0" cy="0"/>
          <a:chOff x="0" y="0"/>
          <a:chExt cx="0" cy="0"/>
        </a:xfrm>
      </p:grpSpPr>
      <p:sp>
        <p:nvSpPr>
          <p:cNvPr id="1795" name="Google Shape;1795;p124"/>
          <p:cNvSpPr/>
          <p:nvPr/>
        </p:nvSpPr>
        <p:spPr>
          <a:xfrm>
            <a:off x="1761902" y="72453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6" name="Google Shape;1796;p124"/>
          <p:cNvSpPr/>
          <p:nvPr/>
        </p:nvSpPr>
        <p:spPr>
          <a:xfrm rot="5400000">
            <a:off x="1761959" y="724455"/>
            <a:ext cx="123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797" name="Google Shape;1797;p124"/>
          <p:cNvSpPr>
            <a:spLocks noGrp="1"/>
          </p:cNvSpPr>
          <p:nvPr>
            <p:ph type="pic" idx="2"/>
          </p:nvPr>
        </p:nvSpPr>
        <p:spPr>
          <a:xfrm>
            <a:off x="1991065" y="636560"/>
            <a:ext cx="1566000" cy="339600"/>
          </a:xfrm>
          <a:prstGeom prst="rect">
            <a:avLst/>
          </a:prstGeom>
          <a:solidFill>
            <a:schemeClr val="lt2"/>
          </a:solidFill>
          <a:ln>
            <a:noFill/>
          </a:ln>
        </p:spPr>
      </p:sp>
      <p:sp>
        <p:nvSpPr>
          <p:cNvPr id="1798" name="Google Shape;1798;p124"/>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799" name="Google Shape;1799;p124"/>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0" name="Google Shape;1800;p124"/>
          <p:cNvSpPr>
            <a:spLocks noGrp="1"/>
          </p:cNvSpPr>
          <p:nvPr>
            <p:ph type="pic" idx="3"/>
          </p:nvPr>
        </p:nvSpPr>
        <p:spPr>
          <a:xfrm>
            <a:off x="4899403" y="439313"/>
            <a:ext cx="3857100" cy="4264800"/>
          </a:xfrm>
          <a:prstGeom prst="roundRect">
            <a:avLst>
              <a:gd name="adj" fmla="val 3145"/>
            </a:avLst>
          </a:prstGeom>
          <a:noFill/>
          <a:ln>
            <a:noFill/>
          </a:ln>
        </p:spPr>
      </p:sp>
      <p:pic>
        <p:nvPicPr>
          <p:cNvPr id="1801" name="Google Shape;1801;p124"/>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802"/>
        <p:cNvGrpSpPr/>
        <p:nvPr/>
      </p:nvGrpSpPr>
      <p:grpSpPr>
        <a:xfrm>
          <a:off x="0" y="0"/>
          <a:ext cx="0" cy="0"/>
          <a:chOff x="0" y="0"/>
          <a:chExt cx="0" cy="0"/>
        </a:xfrm>
      </p:grpSpPr>
      <p:sp>
        <p:nvSpPr>
          <p:cNvPr id="1803" name="Google Shape;1803;p125"/>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4" name="Google Shape;1804;p125"/>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05" name="Google Shape;1805;p125"/>
          <p:cNvSpPr>
            <a:spLocks noGrp="1"/>
          </p:cNvSpPr>
          <p:nvPr>
            <p:ph type="pic" idx="2"/>
          </p:nvPr>
        </p:nvSpPr>
        <p:spPr>
          <a:xfrm>
            <a:off x="1991065" y="636560"/>
            <a:ext cx="1566000" cy="339600"/>
          </a:xfrm>
          <a:prstGeom prst="rect">
            <a:avLst/>
          </a:prstGeom>
          <a:solidFill>
            <a:schemeClr val="lt2"/>
          </a:solidFill>
          <a:ln>
            <a:noFill/>
          </a:ln>
        </p:spPr>
      </p:sp>
      <p:sp>
        <p:nvSpPr>
          <p:cNvPr id="1806" name="Google Shape;1806;p125"/>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862"/>
              <a:buFont typeface="Poppins"/>
              <a:buNone/>
              <a:defRPr sz="3862" b="1">
                <a:latin typeface="Poppins"/>
                <a:ea typeface="Poppins"/>
                <a:cs typeface="Poppins"/>
                <a:sym typeface="Poppins"/>
              </a:defRPr>
            </a:lvl1pPr>
            <a:lvl2pPr lvl="1">
              <a:spcBef>
                <a:spcPts val="0"/>
              </a:spcBef>
              <a:spcAft>
                <a:spcPts val="0"/>
              </a:spcAft>
              <a:buClr>
                <a:schemeClr val="dk1"/>
              </a:buClr>
              <a:buSzPts val="525"/>
              <a:buNone/>
              <a:defRPr sz="675">
                <a:solidFill>
                  <a:schemeClr val="dk1"/>
                </a:solidFill>
              </a:defRPr>
            </a:lvl2pPr>
            <a:lvl3pPr lvl="2">
              <a:spcBef>
                <a:spcPts val="0"/>
              </a:spcBef>
              <a:spcAft>
                <a:spcPts val="0"/>
              </a:spcAft>
              <a:buClr>
                <a:schemeClr val="dk1"/>
              </a:buClr>
              <a:buSzPts val="525"/>
              <a:buNone/>
              <a:defRPr sz="675">
                <a:solidFill>
                  <a:schemeClr val="dk1"/>
                </a:solidFill>
              </a:defRPr>
            </a:lvl3pPr>
            <a:lvl4pPr lvl="3">
              <a:spcBef>
                <a:spcPts val="0"/>
              </a:spcBef>
              <a:spcAft>
                <a:spcPts val="0"/>
              </a:spcAft>
              <a:buClr>
                <a:schemeClr val="dk1"/>
              </a:buClr>
              <a:buSzPts val="525"/>
              <a:buNone/>
              <a:defRPr sz="675">
                <a:solidFill>
                  <a:schemeClr val="dk1"/>
                </a:solidFill>
              </a:defRPr>
            </a:lvl4pPr>
            <a:lvl5pPr lvl="4">
              <a:spcBef>
                <a:spcPts val="0"/>
              </a:spcBef>
              <a:spcAft>
                <a:spcPts val="0"/>
              </a:spcAft>
              <a:buClr>
                <a:schemeClr val="dk1"/>
              </a:buClr>
              <a:buSzPts val="525"/>
              <a:buNone/>
              <a:defRPr sz="675">
                <a:solidFill>
                  <a:schemeClr val="dk1"/>
                </a:solidFill>
              </a:defRPr>
            </a:lvl5pPr>
            <a:lvl6pPr lvl="5">
              <a:spcBef>
                <a:spcPts val="0"/>
              </a:spcBef>
              <a:spcAft>
                <a:spcPts val="0"/>
              </a:spcAft>
              <a:buClr>
                <a:schemeClr val="dk1"/>
              </a:buClr>
              <a:buSzPts val="525"/>
              <a:buNone/>
              <a:defRPr sz="675">
                <a:solidFill>
                  <a:schemeClr val="dk1"/>
                </a:solidFill>
              </a:defRPr>
            </a:lvl6pPr>
            <a:lvl7pPr lvl="6">
              <a:spcBef>
                <a:spcPts val="0"/>
              </a:spcBef>
              <a:spcAft>
                <a:spcPts val="0"/>
              </a:spcAft>
              <a:buClr>
                <a:schemeClr val="dk1"/>
              </a:buClr>
              <a:buSzPts val="525"/>
              <a:buNone/>
              <a:defRPr sz="675">
                <a:solidFill>
                  <a:schemeClr val="dk1"/>
                </a:solidFill>
              </a:defRPr>
            </a:lvl7pPr>
            <a:lvl8pPr lvl="7">
              <a:spcBef>
                <a:spcPts val="0"/>
              </a:spcBef>
              <a:spcAft>
                <a:spcPts val="0"/>
              </a:spcAft>
              <a:buClr>
                <a:schemeClr val="dk1"/>
              </a:buClr>
              <a:buSzPts val="525"/>
              <a:buNone/>
              <a:defRPr sz="675">
                <a:solidFill>
                  <a:schemeClr val="dk1"/>
                </a:solidFill>
              </a:defRPr>
            </a:lvl8pPr>
            <a:lvl9pPr lvl="8">
              <a:spcBef>
                <a:spcPts val="0"/>
              </a:spcBef>
              <a:spcAft>
                <a:spcPts val="0"/>
              </a:spcAft>
              <a:buClr>
                <a:schemeClr val="dk1"/>
              </a:buClr>
              <a:buSzPts val="525"/>
              <a:buNone/>
              <a:defRPr sz="675">
                <a:solidFill>
                  <a:schemeClr val="dk1"/>
                </a:solidFill>
              </a:defRPr>
            </a:lvl9pPr>
          </a:lstStyle>
          <a:p>
            <a:endParaRPr/>
          </a:p>
        </p:txBody>
      </p:sp>
      <p:sp>
        <p:nvSpPr>
          <p:cNvPr id="1807" name="Google Shape;1807;p125"/>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2"/>
              </a:buClr>
              <a:buSzPts val="1316"/>
              <a:buNone/>
              <a:defRPr sz="1462" b="1">
                <a:solidFill>
                  <a:schemeClr val="dk2"/>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2"/>
              </a:buClr>
              <a:buSzPts val="675"/>
              <a:buNone/>
              <a:defRPr sz="750">
                <a:solidFill>
                  <a:schemeClr val="dk2"/>
                </a:solidFill>
              </a:defRPr>
            </a:lvl2pPr>
            <a:lvl3pPr lvl="2" algn="ctr">
              <a:lnSpc>
                <a:spcPct val="95000"/>
              </a:lnSpc>
              <a:spcBef>
                <a:spcPts val="1350"/>
              </a:spcBef>
              <a:spcAft>
                <a:spcPts val="0"/>
              </a:spcAft>
              <a:buClr>
                <a:schemeClr val="dk2"/>
              </a:buClr>
              <a:buSzPts val="607"/>
              <a:buNone/>
              <a:defRPr sz="675">
                <a:solidFill>
                  <a:schemeClr val="dk2"/>
                </a:solidFill>
              </a:defRPr>
            </a:lvl3pPr>
            <a:lvl4pPr lvl="3" algn="ctr">
              <a:lnSpc>
                <a:spcPct val="95000"/>
              </a:lnSpc>
              <a:spcBef>
                <a:spcPts val="1350"/>
              </a:spcBef>
              <a:spcAft>
                <a:spcPts val="0"/>
              </a:spcAft>
              <a:buClr>
                <a:schemeClr val="dk2"/>
              </a:buClr>
              <a:buSzPts val="540"/>
              <a:buNone/>
              <a:defRPr sz="600">
                <a:solidFill>
                  <a:schemeClr val="dk2"/>
                </a:solidFill>
              </a:defRPr>
            </a:lvl4pPr>
            <a:lvl5pPr lvl="4" algn="ctr">
              <a:lnSpc>
                <a:spcPct val="95000"/>
              </a:lnSpc>
              <a:spcBef>
                <a:spcPts val="1350"/>
              </a:spcBef>
              <a:spcAft>
                <a:spcPts val="0"/>
              </a:spcAft>
              <a:buClr>
                <a:schemeClr val="dk2"/>
              </a:buClr>
              <a:buSzPts val="540"/>
              <a:buNone/>
              <a:defRPr sz="600">
                <a:solidFill>
                  <a:schemeClr val="dk2"/>
                </a:solidFill>
              </a:defRPr>
            </a:lvl5pPr>
            <a:lvl6pPr lvl="5" algn="ctr">
              <a:lnSpc>
                <a:spcPct val="90000"/>
              </a:lnSpc>
              <a:spcBef>
                <a:spcPts val="375"/>
              </a:spcBef>
              <a:spcAft>
                <a:spcPts val="0"/>
              </a:spcAft>
              <a:buClr>
                <a:schemeClr val="dk2"/>
              </a:buClr>
              <a:buSzPts val="600"/>
              <a:buNone/>
              <a:defRPr sz="600">
                <a:solidFill>
                  <a:schemeClr val="dk2"/>
                </a:solidFill>
              </a:defRPr>
            </a:lvl6pPr>
            <a:lvl7pPr lvl="6" algn="ctr">
              <a:lnSpc>
                <a:spcPct val="90000"/>
              </a:lnSpc>
              <a:spcBef>
                <a:spcPts val="375"/>
              </a:spcBef>
              <a:spcAft>
                <a:spcPts val="0"/>
              </a:spcAft>
              <a:buClr>
                <a:schemeClr val="dk2"/>
              </a:buClr>
              <a:buSzPts val="600"/>
              <a:buNone/>
              <a:defRPr sz="600">
                <a:solidFill>
                  <a:schemeClr val="dk2"/>
                </a:solidFill>
              </a:defRPr>
            </a:lvl7pPr>
            <a:lvl8pPr lvl="7" algn="ctr">
              <a:lnSpc>
                <a:spcPct val="90000"/>
              </a:lnSpc>
              <a:spcBef>
                <a:spcPts val="375"/>
              </a:spcBef>
              <a:spcAft>
                <a:spcPts val="0"/>
              </a:spcAft>
              <a:buClr>
                <a:schemeClr val="dk2"/>
              </a:buClr>
              <a:buSzPts val="600"/>
              <a:buNone/>
              <a:defRPr sz="600">
                <a:solidFill>
                  <a:schemeClr val="dk2"/>
                </a:solidFill>
              </a:defRPr>
            </a:lvl8pPr>
            <a:lvl9pPr lvl="8" algn="ctr">
              <a:lnSpc>
                <a:spcPct val="90000"/>
              </a:lnSpc>
              <a:spcBef>
                <a:spcPts val="375"/>
              </a:spcBef>
              <a:spcAft>
                <a:spcPts val="0"/>
              </a:spcAft>
              <a:buClr>
                <a:schemeClr val="dk2"/>
              </a:buClr>
              <a:buSzPts val="600"/>
              <a:buNone/>
              <a:defRPr sz="600">
                <a:solidFill>
                  <a:schemeClr val="dk2"/>
                </a:solidFill>
              </a:defRPr>
            </a:lvl9pPr>
          </a:lstStyle>
          <a:p>
            <a:endParaRPr/>
          </a:p>
        </p:txBody>
      </p:sp>
      <p:sp>
        <p:nvSpPr>
          <p:cNvPr id="1808" name="Google Shape;1808;p125"/>
          <p:cNvSpPr>
            <a:spLocks noGrp="1"/>
          </p:cNvSpPr>
          <p:nvPr>
            <p:ph type="pic" idx="3"/>
          </p:nvPr>
        </p:nvSpPr>
        <p:spPr>
          <a:xfrm>
            <a:off x="4899403" y="439313"/>
            <a:ext cx="3857100" cy="4264800"/>
          </a:xfrm>
          <a:prstGeom prst="roundRect">
            <a:avLst>
              <a:gd name="adj" fmla="val 3145"/>
            </a:avLst>
          </a:prstGeom>
          <a:noFill/>
          <a:ln>
            <a:noFill/>
          </a:ln>
        </p:spPr>
      </p:sp>
      <p:pic>
        <p:nvPicPr>
          <p:cNvPr id="1809" name="Google Shape;1809;p125"/>
          <p:cNvPicPr preferRelativeResize="0"/>
          <p:nvPr/>
        </p:nvPicPr>
        <p:blipFill rotWithShape="1">
          <a:blip r:embed="rId3">
            <a:alphaModFix/>
          </a:blip>
          <a:srcRect/>
          <a:stretch/>
        </p:blipFill>
        <p:spPr>
          <a:xfrm>
            <a:off x="645203" y="661959"/>
            <a:ext cx="951221" cy="283697"/>
          </a:xfrm>
          <a:prstGeom prst="rect">
            <a:avLst/>
          </a:prstGeom>
          <a:noFill/>
          <a:ln>
            <a:noFill/>
          </a:ln>
        </p:spPr>
      </p:pic>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810"/>
        <p:cNvGrpSpPr/>
        <p:nvPr/>
      </p:nvGrpSpPr>
      <p:grpSpPr>
        <a:xfrm>
          <a:off x="0" y="0"/>
          <a:ext cx="0" cy="0"/>
          <a:chOff x="0" y="0"/>
          <a:chExt cx="0" cy="0"/>
        </a:xfrm>
      </p:grpSpPr>
      <p:pic>
        <p:nvPicPr>
          <p:cNvPr id="1811" name="Google Shape;1811;p126"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12" name="Google Shape;1812;p126"/>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13" name="Google Shape;1813;p126"/>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14" name="Google Shape;1814;p126"/>
          <p:cNvGrpSpPr/>
          <p:nvPr/>
        </p:nvGrpSpPr>
        <p:grpSpPr>
          <a:xfrm>
            <a:off x="7564573" y="4241698"/>
            <a:ext cx="948486" cy="279733"/>
            <a:chOff x="20929561" y="12311319"/>
            <a:chExt cx="2529297" cy="745954"/>
          </a:xfrm>
        </p:grpSpPr>
        <p:grpSp>
          <p:nvGrpSpPr>
            <p:cNvPr id="1815" name="Google Shape;1815;p126"/>
            <p:cNvGrpSpPr/>
            <p:nvPr/>
          </p:nvGrpSpPr>
          <p:grpSpPr>
            <a:xfrm>
              <a:off x="20929561" y="12311319"/>
              <a:ext cx="2433857" cy="745954"/>
              <a:chOff x="20929561" y="12311319"/>
              <a:chExt cx="2433857" cy="745954"/>
            </a:xfrm>
          </p:grpSpPr>
          <p:sp>
            <p:nvSpPr>
              <p:cNvPr id="1816" name="Google Shape;1816;p1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17" name="Google Shape;1817;p1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18" name="Google Shape;1818;p126"/>
              <p:cNvGrpSpPr/>
              <p:nvPr/>
            </p:nvGrpSpPr>
            <p:grpSpPr>
              <a:xfrm>
                <a:off x="22582537" y="12311321"/>
                <a:ext cx="780881" cy="745730"/>
                <a:chOff x="22582537" y="12311321"/>
                <a:chExt cx="780881" cy="745730"/>
              </a:xfrm>
            </p:grpSpPr>
            <p:grpSp>
              <p:nvGrpSpPr>
                <p:cNvPr id="1819" name="Google Shape;1819;p126"/>
                <p:cNvGrpSpPr/>
                <p:nvPr/>
              </p:nvGrpSpPr>
              <p:grpSpPr>
                <a:xfrm>
                  <a:off x="22582537" y="12311321"/>
                  <a:ext cx="780881" cy="745730"/>
                  <a:chOff x="22582537" y="12311321"/>
                  <a:chExt cx="780881" cy="745730"/>
                </a:xfrm>
              </p:grpSpPr>
              <p:sp>
                <p:nvSpPr>
                  <p:cNvPr id="1820" name="Google Shape;1820;p1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21" name="Google Shape;1821;p1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22" name="Google Shape;1822;p1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23" name="Google Shape;1823;p1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24"/>
        <p:cNvGrpSpPr/>
        <p:nvPr/>
      </p:nvGrpSpPr>
      <p:grpSpPr>
        <a:xfrm>
          <a:off x="0" y="0"/>
          <a:ext cx="0" cy="0"/>
          <a:chOff x="0" y="0"/>
          <a:chExt cx="0" cy="0"/>
        </a:xfrm>
      </p:grpSpPr>
      <p:pic>
        <p:nvPicPr>
          <p:cNvPr id="1825" name="Google Shape;1825;p127"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26" name="Google Shape;1826;p127"/>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27" name="Google Shape;1827;p127"/>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28" name="Google Shape;1828;p127"/>
          <p:cNvGrpSpPr/>
          <p:nvPr/>
        </p:nvGrpSpPr>
        <p:grpSpPr>
          <a:xfrm>
            <a:off x="7564573" y="4241698"/>
            <a:ext cx="948486" cy="279733"/>
            <a:chOff x="20929561" y="12311319"/>
            <a:chExt cx="2529297" cy="745954"/>
          </a:xfrm>
        </p:grpSpPr>
        <p:grpSp>
          <p:nvGrpSpPr>
            <p:cNvPr id="1829" name="Google Shape;1829;p127"/>
            <p:cNvGrpSpPr/>
            <p:nvPr/>
          </p:nvGrpSpPr>
          <p:grpSpPr>
            <a:xfrm>
              <a:off x="20929561" y="12311319"/>
              <a:ext cx="2433857" cy="745954"/>
              <a:chOff x="20929561" y="12311319"/>
              <a:chExt cx="2433857" cy="745954"/>
            </a:xfrm>
          </p:grpSpPr>
          <p:sp>
            <p:nvSpPr>
              <p:cNvPr id="1830" name="Google Shape;1830;p127"/>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1" name="Google Shape;1831;p127"/>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32" name="Google Shape;1832;p127"/>
              <p:cNvGrpSpPr/>
              <p:nvPr/>
            </p:nvGrpSpPr>
            <p:grpSpPr>
              <a:xfrm>
                <a:off x="22582537" y="12311321"/>
                <a:ext cx="780881" cy="745730"/>
                <a:chOff x="22582537" y="12311321"/>
                <a:chExt cx="780881" cy="745730"/>
              </a:xfrm>
            </p:grpSpPr>
            <p:grpSp>
              <p:nvGrpSpPr>
                <p:cNvPr id="1833" name="Google Shape;1833;p127"/>
                <p:cNvGrpSpPr/>
                <p:nvPr/>
              </p:nvGrpSpPr>
              <p:grpSpPr>
                <a:xfrm>
                  <a:off x="22582537" y="12311321"/>
                  <a:ext cx="780881" cy="745730"/>
                  <a:chOff x="22582537" y="12311321"/>
                  <a:chExt cx="780881" cy="745730"/>
                </a:xfrm>
              </p:grpSpPr>
              <p:sp>
                <p:nvSpPr>
                  <p:cNvPr id="1834" name="Google Shape;1834;p127"/>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35" name="Google Shape;1835;p127"/>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36" name="Google Shape;1836;p127"/>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37" name="Google Shape;1837;p127"/>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838"/>
        <p:cNvGrpSpPr/>
        <p:nvPr/>
      </p:nvGrpSpPr>
      <p:grpSpPr>
        <a:xfrm>
          <a:off x="0" y="0"/>
          <a:ext cx="0" cy="0"/>
          <a:chOff x="0" y="0"/>
          <a:chExt cx="0" cy="0"/>
        </a:xfrm>
      </p:grpSpPr>
      <p:pic>
        <p:nvPicPr>
          <p:cNvPr id="1839" name="Google Shape;1839;p128"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840" name="Google Shape;1840;p12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41" name="Google Shape;1841;p128"/>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42" name="Google Shape;1842;p128"/>
          <p:cNvGrpSpPr/>
          <p:nvPr/>
        </p:nvGrpSpPr>
        <p:grpSpPr>
          <a:xfrm>
            <a:off x="7564573" y="4241698"/>
            <a:ext cx="948486" cy="279733"/>
            <a:chOff x="20929561" y="12311319"/>
            <a:chExt cx="2529297" cy="745954"/>
          </a:xfrm>
        </p:grpSpPr>
        <p:grpSp>
          <p:nvGrpSpPr>
            <p:cNvPr id="1843" name="Google Shape;1843;p128"/>
            <p:cNvGrpSpPr/>
            <p:nvPr/>
          </p:nvGrpSpPr>
          <p:grpSpPr>
            <a:xfrm>
              <a:off x="20929561" y="12311319"/>
              <a:ext cx="2433857" cy="745954"/>
              <a:chOff x="20929561" y="12311319"/>
              <a:chExt cx="2433857" cy="745954"/>
            </a:xfrm>
          </p:grpSpPr>
          <p:sp>
            <p:nvSpPr>
              <p:cNvPr id="1844" name="Google Shape;1844;p128"/>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5" name="Google Shape;1845;p128"/>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46" name="Google Shape;1846;p128"/>
              <p:cNvGrpSpPr/>
              <p:nvPr/>
            </p:nvGrpSpPr>
            <p:grpSpPr>
              <a:xfrm>
                <a:off x="22582537" y="12311321"/>
                <a:ext cx="780881" cy="745730"/>
                <a:chOff x="22582537" y="12311321"/>
                <a:chExt cx="780881" cy="745730"/>
              </a:xfrm>
            </p:grpSpPr>
            <p:grpSp>
              <p:nvGrpSpPr>
                <p:cNvPr id="1847" name="Google Shape;1847;p128"/>
                <p:cNvGrpSpPr/>
                <p:nvPr/>
              </p:nvGrpSpPr>
              <p:grpSpPr>
                <a:xfrm>
                  <a:off x="22582537" y="12311321"/>
                  <a:ext cx="780881" cy="745730"/>
                  <a:chOff x="22582537" y="12311321"/>
                  <a:chExt cx="780881" cy="745730"/>
                </a:xfrm>
              </p:grpSpPr>
              <p:sp>
                <p:nvSpPr>
                  <p:cNvPr id="1848" name="Google Shape;1848;p128"/>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49" name="Google Shape;1849;p128"/>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50" name="Google Shape;1850;p128"/>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51" name="Google Shape;1851;p128"/>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1852"/>
        <p:cNvGrpSpPr/>
        <p:nvPr/>
      </p:nvGrpSpPr>
      <p:grpSpPr>
        <a:xfrm>
          <a:off x="0" y="0"/>
          <a:ext cx="0" cy="0"/>
          <a:chOff x="0" y="0"/>
          <a:chExt cx="0" cy="0"/>
        </a:xfrm>
      </p:grpSpPr>
      <p:pic>
        <p:nvPicPr>
          <p:cNvPr id="1853" name="Google Shape;1853;p129"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54" name="Google Shape;1854;p129"/>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55" name="Google Shape;1855;p129"/>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56" name="Google Shape;1856;p129"/>
          <p:cNvGrpSpPr/>
          <p:nvPr/>
        </p:nvGrpSpPr>
        <p:grpSpPr>
          <a:xfrm>
            <a:off x="7564573" y="4241698"/>
            <a:ext cx="948486" cy="279733"/>
            <a:chOff x="20929561" y="12311319"/>
            <a:chExt cx="2529297" cy="745954"/>
          </a:xfrm>
        </p:grpSpPr>
        <p:grpSp>
          <p:nvGrpSpPr>
            <p:cNvPr id="1857" name="Google Shape;1857;p129"/>
            <p:cNvGrpSpPr/>
            <p:nvPr/>
          </p:nvGrpSpPr>
          <p:grpSpPr>
            <a:xfrm>
              <a:off x="20929561" y="12311319"/>
              <a:ext cx="2433857" cy="745954"/>
              <a:chOff x="20929561" y="12311319"/>
              <a:chExt cx="2433857" cy="745954"/>
            </a:xfrm>
          </p:grpSpPr>
          <p:sp>
            <p:nvSpPr>
              <p:cNvPr id="1858" name="Google Shape;1858;p129"/>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59" name="Google Shape;1859;p129"/>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60" name="Google Shape;1860;p129"/>
              <p:cNvGrpSpPr/>
              <p:nvPr/>
            </p:nvGrpSpPr>
            <p:grpSpPr>
              <a:xfrm>
                <a:off x="22582537" y="12311321"/>
                <a:ext cx="780881" cy="745730"/>
                <a:chOff x="22582537" y="12311321"/>
                <a:chExt cx="780881" cy="745730"/>
              </a:xfrm>
            </p:grpSpPr>
            <p:grpSp>
              <p:nvGrpSpPr>
                <p:cNvPr id="1861" name="Google Shape;1861;p129"/>
                <p:cNvGrpSpPr/>
                <p:nvPr/>
              </p:nvGrpSpPr>
              <p:grpSpPr>
                <a:xfrm>
                  <a:off x="22582537" y="12311321"/>
                  <a:ext cx="780881" cy="745730"/>
                  <a:chOff x="22582537" y="12311321"/>
                  <a:chExt cx="780881" cy="745730"/>
                </a:xfrm>
              </p:grpSpPr>
              <p:sp>
                <p:nvSpPr>
                  <p:cNvPr id="1862" name="Google Shape;1862;p129"/>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63" name="Google Shape;1863;p129"/>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64" name="Google Shape;1864;p129"/>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65" name="Google Shape;1865;p129"/>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1866"/>
        <p:cNvGrpSpPr/>
        <p:nvPr/>
      </p:nvGrpSpPr>
      <p:grpSpPr>
        <a:xfrm>
          <a:off x="0" y="0"/>
          <a:ext cx="0" cy="0"/>
          <a:chOff x="0" y="0"/>
          <a:chExt cx="0" cy="0"/>
        </a:xfrm>
      </p:grpSpPr>
      <p:pic>
        <p:nvPicPr>
          <p:cNvPr id="1867" name="Google Shape;1867;p130"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68" name="Google Shape;1868;p130"/>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69" name="Google Shape;1869;p130"/>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70" name="Google Shape;1870;p130"/>
          <p:cNvGrpSpPr/>
          <p:nvPr/>
        </p:nvGrpSpPr>
        <p:grpSpPr>
          <a:xfrm>
            <a:off x="7564573" y="4241698"/>
            <a:ext cx="948486" cy="279733"/>
            <a:chOff x="20929561" y="12311319"/>
            <a:chExt cx="2529297" cy="745954"/>
          </a:xfrm>
        </p:grpSpPr>
        <p:grpSp>
          <p:nvGrpSpPr>
            <p:cNvPr id="1871" name="Google Shape;1871;p130"/>
            <p:cNvGrpSpPr/>
            <p:nvPr/>
          </p:nvGrpSpPr>
          <p:grpSpPr>
            <a:xfrm>
              <a:off x="20929561" y="12311319"/>
              <a:ext cx="2433857" cy="745954"/>
              <a:chOff x="20929561" y="12311319"/>
              <a:chExt cx="2433857" cy="745954"/>
            </a:xfrm>
          </p:grpSpPr>
          <p:sp>
            <p:nvSpPr>
              <p:cNvPr id="1872" name="Google Shape;1872;p130"/>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3" name="Google Shape;1873;p130"/>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74" name="Google Shape;1874;p130"/>
              <p:cNvGrpSpPr/>
              <p:nvPr/>
            </p:nvGrpSpPr>
            <p:grpSpPr>
              <a:xfrm>
                <a:off x="22582537" y="12311321"/>
                <a:ext cx="780881" cy="745730"/>
                <a:chOff x="22582537" y="12311321"/>
                <a:chExt cx="780881" cy="745730"/>
              </a:xfrm>
            </p:grpSpPr>
            <p:grpSp>
              <p:nvGrpSpPr>
                <p:cNvPr id="1875" name="Google Shape;1875;p130"/>
                <p:cNvGrpSpPr/>
                <p:nvPr/>
              </p:nvGrpSpPr>
              <p:grpSpPr>
                <a:xfrm>
                  <a:off x="22582537" y="12311321"/>
                  <a:ext cx="780881" cy="745730"/>
                  <a:chOff x="22582537" y="12311321"/>
                  <a:chExt cx="780881" cy="745730"/>
                </a:xfrm>
              </p:grpSpPr>
              <p:sp>
                <p:nvSpPr>
                  <p:cNvPr id="1876" name="Google Shape;1876;p130"/>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77" name="Google Shape;1877;p130"/>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78" name="Google Shape;1878;p130"/>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79" name="Google Shape;1879;p130"/>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1880"/>
        <p:cNvGrpSpPr/>
        <p:nvPr/>
      </p:nvGrpSpPr>
      <p:grpSpPr>
        <a:xfrm>
          <a:off x="0" y="0"/>
          <a:ext cx="0" cy="0"/>
          <a:chOff x="0" y="0"/>
          <a:chExt cx="0" cy="0"/>
        </a:xfrm>
      </p:grpSpPr>
      <p:pic>
        <p:nvPicPr>
          <p:cNvPr id="1881" name="Google Shape;1881;p131" descr="A black and red background&#10;&#10;AI-generated content may be incorrect."/>
          <p:cNvPicPr preferRelativeResize="0"/>
          <p:nvPr/>
        </p:nvPicPr>
        <p:blipFill rotWithShape="1">
          <a:blip r:embed="rId3">
            <a:alphaModFix/>
          </a:blip>
          <a:srcRect/>
          <a:stretch/>
        </p:blipFill>
        <p:spPr>
          <a:xfrm>
            <a:off x="403950" y="442803"/>
            <a:ext cx="8336102" cy="4257341"/>
          </a:xfrm>
          <a:prstGeom prst="rect">
            <a:avLst/>
          </a:prstGeom>
          <a:noFill/>
          <a:ln>
            <a:noFill/>
          </a:ln>
        </p:spPr>
      </p:pic>
      <p:sp>
        <p:nvSpPr>
          <p:cNvPr id="1882" name="Google Shape;1882;p131"/>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862"/>
              <a:buFont typeface="Poppins"/>
              <a:buNone/>
              <a:defRPr sz="3862"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883" name="Google Shape;1883;p131"/>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1316"/>
              <a:buNone/>
              <a:defRPr sz="1462" b="1">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1884" name="Google Shape;1884;p131"/>
          <p:cNvGrpSpPr/>
          <p:nvPr/>
        </p:nvGrpSpPr>
        <p:grpSpPr>
          <a:xfrm>
            <a:off x="7564573" y="4241698"/>
            <a:ext cx="948486" cy="279733"/>
            <a:chOff x="20929561" y="12311319"/>
            <a:chExt cx="2529297" cy="745954"/>
          </a:xfrm>
        </p:grpSpPr>
        <p:grpSp>
          <p:nvGrpSpPr>
            <p:cNvPr id="1885" name="Google Shape;1885;p131"/>
            <p:cNvGrpSpPr/>
            <p:nvPr/>
          </p:nvGrpSpPr>
          <p:grpSpPr>
            <a:xfrm>
              <a:off x="20929561" y="12311319"/>
              <a:ext cx="2433857" cy="745954"/>
              <a:chOff x="20929561" y="12311319"/>
              <a:chExt cx="2433857" cy="745954"/>
            </a:xfrm>
          </p:grpSpPr>
          <p:sp>
            <p:nvSpPr>
              <p:cNvPr id="1886" name="Google Shape;1886;p13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87" name="Google Shape;1887;p13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1888" name="Google Shape;1888;p131"/>
              <p:cNvGrpSpPr/>
              <p:nvPr/>
            </p:nvGrpSpPr>
            <p:grpSpPr>
              <a:xfrm>
                <a:off x="22582537" y="12311321"/>
                <a:ext cx="780881" cy="745730"/>
                <a:chOff x="22582537" y="12311321"/>
                <a:chExt cx="780881" cy="745730"/>
              </a:xfrm>
            </p:grpSpPr>
            <p:grpSp>
              <p:nvGrpSpPr>
                <p:cNvPr id="1889" name="Google Shape;1889;p131"/>
                <p:cNvGrpSpPr/>
                <p:nvPr/>
              </p:nvGrpSpPr>
              <p:grpSpPr>
                <a:xfrm>
                  <a:off x="22582537" y="12311321"/>
                  <a:ext cx="780881" cy="745730"/>
                  <a:chOff x="22582537" y="12311321"/>
                  <a:chExt cx="780881" cy="745730"/>
                </a:xfrm>
              </p:grpSpPr>
              <p:sp>
                <p:nvSpPr>
                  <p:cNvPr id="1890" name="Google Shape;1890;p13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891" name="Google Shape;1891;p13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1892" name="Google Shape;1892;p13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1893" name="Google Shape;1893;p13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1894"/>
        <p:cNvGrpSpPr/>
        <p:nvPr/>
      </p:nvGrpSpPr>
      <p:grpSpPr>
        <a:xfrm>
          <a:off x="0" y="0"/>
          <a:ext cx="0" cy="0"/>
          <a:chOff x="0" y="0"/>
          <a:chExt cx="0" cy="0"/>
        </a:xfrm>
      </p:grpSpPr>
      <p:sp>
        <p:nvSpPr>
          <p:cNvPr id="1895" name="Google Shape;1895;p132"/>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6" name="Google Shape;1896;p132"/>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897" name="Google Shape;1897;p1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898" name="Google Shape;1898;p132"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899" name="Google Shape;1899;p132"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00" name="Google Shape;1900;p132"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01" name="Google Shape;1901;p132"/>
          <p:cNvSpPr txBox="1">
            <a:spLocks noGrp="1"/>
          </p:cNvSpPr>
          <p:nvPr>
            <p:ph type="title"/>
          </p:nvPr>
        </p:nvSpPr>
        <p:spPr>
          <a:xfrm>
            <a:off x="4740910" y="616519"/>
            <a:ext cx="3124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2" name="Google Shape;1902;p132"/>
          <p:cNvSpPr txBox="1">
            <a:spLocks noGrp="1"/>
          </p:cNvSpPr>
          <p:nvPr>
            <p:ph type="title" idx="2"/>
          </p:nvPr>
        </p:nvSpPr>
        <p:spPr>
          <a:xfrm>
            <a:off x="4740910" y="857605"/>
            <a:ext cx="3124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3" name="Google Shape;1903;p132"/>
          <p:cNvSpPr txBox="1">
            <a:spLocks noGrp="1"/>
          </p:cNvSpPr>
          <p:nvPr>
            <p:ph type="title" idx="3"/>
          </p:nvPr>
        </p:nvSpPr>
        <p:spPr>
          <a:xfrm>
            <a:off x="4740910" y="1560607"/>
            <a:ext cx="31248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4" name="Google Shape;1904;p132"/>
          <p:cNvSpPr txBox="1">
            <a:spLocks noGrp="1"/>
          </p:cNvSpPr>
          <p:nvPr>
            <p:ph type="title" idx="4"/>
          </p:nvPr>
        </p:nvSpPr>
        <p:spPr>
          <a:xfrm>
            <a:off x="1362120" y="2696381"/>
            <a:ext cx="32028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5" name="Google Shape;1905;p132"/>
          <p:cNvSpPr txBox="1">
            <a:spLocks noGrp="1"/>
          </p:cNvSpPr>
          <p:nvPr>
            <p:ph type="title" idx="5"/>
          </p:nvPr>
        </p:nvSpPr>
        <p:spPr>
          <a:xfrm>
            <a:off x="1353405" y="2980803"/>
            <a:ext cx="32028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6" name="Google Shape;1906;p132"/>
          <p:cNvSpPr txBox="1">
            <a:spLocks noGrp="1"/>
          </p:cNvSpPr>
          <p:nvPr>
            <p:ph type="title" idx="6"/>
          </p:nvPr>
        </p:nvSpPr>
        <p:spPr>
          <a:xfrm>
            <a:off x="1362120" y="3679716"/>
            <a:ext cx="32028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7" name="Google Shape;1907;p132"/>
          <p:cNvSpPr txBox="1">
            <a:spLocks noGrp="1"/>
          </p:cNvSpPr>
          <p:nvPr>
            <p:ph type="title" idx="7"/>
          </p:nvPr>
        </p:nvSpPr>
        <p:spPr>
          <a:xfrm>
            <a:off x="1361813" y="3850500"/>
            <a:ext cx="32028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8" name="Google Shape;1908;p132"/>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09" name="Google Shape;1909;p132"/>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352819" y="561586"/>
            <a:ext cx="4363800" cy="1831200"/>
          </a:xfrm>
          <a:prstGeom prst="rect">
            <a:avLst/>
          </a:prstGeom>
          <a:noFill/>
          <a:ln>
            <a:noFill/>
          </a:ln>
        </p:spPr>
        <p:txBody>
          <a:bodyPr spcFirstLastPara="1" wrap="square" lIns="0" tIns="0" rIns="0" bIns="0" anchor="t" anchorCtr="0">
            <a:noAutofit/>
          </a:bodyPr>
          <a:lstStyle>
            <a:lvl1pPr lvl="0" algn="r">
              <a:lnSpc>
                <a:spcPct val="91000"/>
              </a:lnSpc>
              <a:spcBef>
                <a:spcPts val="0"/>
              </a:spcBef>
              <a:spcAft>
                <a:spcPts val="0"/>
              </a:spcAft>
              <a:buClr>
                <a:schemeClr val="lt1"/>
              </a:buClr>
              <a:buSzPts val="4600"/>
              <a:buFont typeface="Poppins SemiBold"/>
              <a:buNone/>
              <a:defRPr sz="4600">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2" name="Google Shape;72;p15"/>
          <p:cNvSpPr txBox="1">
            <a:spLocks noGrp="1"/>
          </p:cNvSpPr>
          <p:nvPr>
            <p:ph type="subTitle" idx="1"/>
          </p:nvPr>
        </p:nvSpPr>
        <p:spPr>
          <a:xfrm>
            <a:off x="4352423" y="2876141"/>
            <a:ext cx="4363800" cy="264600"/>
          </a:xfrm>
          <a:prstGeom prst="rect">
            <a:avLst/>
          </a:prstGeom>
          <a:noFill/>
          <a:ln>
            <a:noFill/>
          </a:ln>
        </p:spPr>
        <p:txBody>
          <a:bodyPr spcFirstLastPara="1" wrap="square" lIns="0" tIns="0" rIns="0" bIns="0" anchor="t" anchorCtr="0">
            <a:noAutofit/>
          </a:bodyPr>
          <a:lstStyle>
            <a:lvl1pPr lvl="0" algn="r">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73" name="Google Shape;73;p15"/>
          <p:cNvGrpSpPr/>
          <p:nvPr/>
        </p:nvGrpSpPr>
        <p:grpSpPr>
          <a:xfrm>
            <a:off x="7848585" y="4616745"/>
            <a:ext cx="948486" cy="279733"/>
            <a:chOff x="20929561" y="12311319"/>
            <a:chExt cx="2529297" cy="745954"/>
          </a:xfrm>
        </p:grpSpPr>
        <p:grpSp>
          <p:nvGrpSpPr>
            <p:cNvPr id="74" name="Google Shape;74;p15"/>
            <p:cNvGrpSpPr/>
            <p:nvPr/>
          </p:nvGrpSpPr>
          <p:grpSpPr>
            <a:xfrm>
              <a:off x="20929561" y="12311319"/>
              <a:ext cx="2433857" cy="745954"/>
              <a:chOff x="20929561" y="12311319"/>
              <a:chExt cx="2433857" cy="745954"/>
            </a:xfrm>
          </p:grpSpPr>
          <p:sp>
            <p:nvSpPr>
              <p:cNvPr id="75" name="Google Shape;75;p1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 name="Google Shape;76;p1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77" name="Google Shape;77;p15"/>
              <p:cNvGrpSpPr/>
              <p:nvPr/>
            </p:nvGrpSpPr>
            <p:grpSpPr>
              <a:xfrm>
                <a:off x="22582537" y="12311321"/>
                <a:ext cx="780881" cy="745730"/>
                <a:chOff x="22582537" y="12311321"/>
                <a:chExt cx="780881" cy="745730"/>
              </a:xfrm>
            </p:grpSpPr>
            <p:grpSp>
              <p:nvGrpSpPr>
                <p:cNvPr id="78" name="Google Shape;78;p15"/>
                <p:cNvGrpSpPr/>
                <p:nvPr/>
              </p:nvGrpSpPr>
              <p:grpSpPr>
                <a:xfrm>
                  <a:off x="22582537" y="12311321"/>
                  <a:ext cx="780881" cy="745730"/>
                  <a:chOff x="22582537" y="12311321"/>
                  <a:chExt cx="780881" cy="745730"/>
                </a:xfrm>
              </p:grpSpPr>
              <p:sp>
                <p:nvSpPr>
                  <p:cNvPr id="79" name="Google Shape;79;p1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0" name="Google Shape;80;p1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1" name="Google Shape;81;p1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2" name="Google Shape;82;p1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1910"/>
        <p:cNvGrpSpPr/>
        <p:nvPr/>
      </p:nvGrpSpPr>
      <p:grpSpPr>
        <a:xfrm>
          <a:off x="0" y="0"/>
          <a:ext cx="0" cy="0"/>
          <a:chOff x="0" y="0"/>
          <a:chExt cx="0" cy="0"/>
        </a:xfrm>
      </p:grpSpPr>
      <p:sp>
        <p:nvSpPr>
          <p:cNvPr id="1911" name="Google Shape;1911;p133"/>
          <p:cNvSpPr/>
          <p:nvPr/>
        </p:nvSpPr>
        <p:spPr>
          <a:xfrm>
            <a:off x="1186899" y="334252"/>
            <a:ext cx="6777300" cy="20157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2" name="Google Shape;1912;p133"/>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1913" name="Google Shape;1913;p1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14" name="Google Shape;1914;p133"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1915" name="Google Shape;1915;p133"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1916" name="Google Shape;1916;p133"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1917" name="Google Shape;1917;p133"/>
          <p:cNvSpPr txBox="1">
            <a:spLocks noGrp="1"/>
          </p:cNvSpPr>
          <p:nvPr>
            <p:ph type="title"/>
          </p:nvPr>
        </p:nvSpPr>
        <p:spPr>
          <a:xfrm>
            <a:off x="4740910" y="616519"/>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8" name="Google Shape;1918;p133"/>
          <p:cNvSpPr txBox="1">
            <a:spLocks noGrp="1"/>
          </p:cNvSpPr>
          <p:nvPr>
            <p:ph type="title" idx="2"/>
          </p:nvPr>
        </p:nvSpPr>
        <p:spPr>
          <a:xfrm>
            <a:off x="4740910" y="857605"/>
            <a:ext cx="30882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19" name="Google Shape;1919;p133"/>
          <p:cNvSpPr txBox="1">
            <a:spLocks noGrp="1"/>
          </p:cNvSpPr>
          <p:nvPr>
            <p:ph type="title" idx="3"/>
          </p:nvPr>
        </p:nvSpPr>
        <p:spPr>
          <a:xfrm>
            <a:off x="4740910" y="1560607"/>
            <a:ext cx="3088200" cy="574800"/>
          </a:xfrm>
          <a:prstGeom prst="rect">
            <a:avLst/>
          </a:prstGeom>
        </p:spPr>
        <p:txBody>
          <a:bodyPr spcFirstLastPara="1" wrap="square" lIns="34275" tIns="34275" rIns="34275" bIns="34275" anchor="t" anchorCtr="0">
            <a:noAutofit/>
          </a:bodyPr>
          <a:lstStyle>
            <a:lvl1pPr marL="0" marR="0" lvl="0" indent="0" algn="l">
              <a:lnSpc>
                <a:spcPct val="108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0" name="Google Shape;1920;p133"/>
          <p:cNvSpPr txBox="1">
            <a:spLocks noGrp="1"/>
          </p:cNvSpPr>
          <p:nvPr>
            <p:ph type="title" idx="4"/>
          </p:nvPr>
        </p:nvSpPr>
        <p:spPr>
          <a:xfrm>
            <a:off x="1362061" y="2696381"/>
            <a:ext cx="31809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b="0">
                <a:latin typeface="Poppins Medium"/>
                <a:ea typeface="Poppins Medium"/>
                <a:cs typeface="Poppins Medium"/>
                <a:sym typeface="Poppins Medium"/>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1" name="Google Shape;1921;p133"/>
          <p:cNvSpPr txBox="1">
            <a:spLocks noGrp="1"/>
          </p:cNvSpPr>
          <p:nvPr>
            <p:ph type="title" idx="5"/>
          </p:nvPr>
        </p:nvSpPr>
        <p:spPr>
          <a:xfrm>
            <a:off x="1353405" y="2980803"/>
            <a:ext cx="3180900" cy="574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987">
                <a:solidFill>
                  <a:schemeClr val="accent2"/>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2" name="Google Shape;1922;p133"/>
          <p:cNvSpPr txBox="1">
            <a:spLocks noGrp="1"/>
          </p:cNvSpPr>
          <p:nvPr>
            <p:ph type="title" idx="6"/>
          </p:nvPr>
        </p:nvSpPr>
        <p:spPr>
          <a:xfrm>
            <a:off x="1362061" y="3679716"/>
            <a:ext cx="3180900" cy="1707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105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3" name="Google Shape;1923;p133"/>
          <p:cNvSpPr txBox="1">
            <a:spLocks noGrp="1"/>
          </p:cNvSpPr>
          <p:nvPr>
            <p:ph type="title" idx="7"/>
          </p:nvPr>
        </p:nvSpPr>
        <p:spPr>
          <a:xfrm>
            <a:off x="1362061" y="3850500"/>
            <a:ext cx="3180900" cy="378000"/>
          </a:xfrm>
          <a:prstGeom prst="rect">
            <a:avLst/>
          </a:prstGeom>
        </p:spPr>
        <p:txBody>
          <a:bodyPr spcFirstLastPara="1" wrap="square" lIns="34275" tIns="34275" rIns="34275" bIns="34275" anchor="t" anchorCtr="0">
            <a:noAutofit/>
          </a:bodyPr>
          <a:lstStyle>
            <a:lvl1pPr marL="0" marR="0" lvl="0" indent="0" algn="l">
              <a:lnSpc>
                <a:spcPct val="105000"/>
              </a:lnSpc>
              <a:spcBef>
                <a:spcPts val="0"/>
              </a:spcBef>
              <a:spcAft>
                <a:spcPts val="0"/>
              </a:spcAft>
              <a:buNone/>
              <a:defRPr sz="1050"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4" name="Google Shape;1924;p133"/>
          <p:cNvSpPr txBox="1">
            <a:spLocks noGrp="1"/>
          </p:cNvSpPr>
          <p:nvPr>
            <p:ph type="title" idx="8"/>
          </p:nvPr>
        </p:nvSpPr>
        <p:spPr>
          <a:xfrm>
            <a:off x="4777600" y="3637547"/>
            <a:ext cx="3088200" cy="1602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25" name="Google Shape;1925;p133"/>
          <p:cNvSpPr txBox="1">
            <a:spLocks noGrp="1"/>
          </p:cNvSpPr>
          <p:nvPr>
            <p:ph type="title" idx="9"/>
          </p:nvPr>
        </p:nvSpPr>
        <p:spPr>
          <a:xfrm>
            <a:off x="4777600" y="3824852"/>
            <a:ext cx="3088200" cy="403500"/>
          </a:xfrm>
          <a:prstGeom prst="rect">
            <a:avLst/>
          </a:prstGeom>
        </p:spPr>
        <p:txBody>
          <a:bodyPr spcFirstLastPara="1" wrap="square" lIns="34275" tIns="34275" rIns="34275" bIns="34275" anchor="t" anchorCtr="0">
            <a:noAutofit/>
          </a:bodyPr>
          <a:lstStyle>
            <a:lvl1pPr marL="0" marR="0" lvl="0" indent="0" algn="l">
              <a:lnSpc>
                <a:spcPct val="100000"/>
              </a:lnSpc>
              <a:spcBef>
                <a:spcPts val="0"/>
              </a:spcBef>
              <a:spcAft>
                <a:spcPts val="0"/>
              </a:spcAft>
              <a:buNone/>
              <a:defRPr sz="825" b="0">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1926"/>
        <p:cNvGrpSpPr/>
        <p:nvPr/>
      </p:nvGrpSpPr>
      <p:grpSpPr>
        <a:xfrm>
          <a:off x="0" y="0"/>
          <a:ext cx="0" cy="0"/>
          <a:chOff x="0" y="0"/>
          <a:chExt cx="0" cy="0"/>
        </a:xfrm>
      </p:grpSpPr>
      <p:sp>
        <p:nvSpPr>
          <p:cNvPr id="1927" name="Google Shape;1927;p134"/>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8" name="Google Shape;1928;p134"/>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29" name="Google Shape;1929;p134"/>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30" name="Google Shape;1930;p134"/>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31" name="Google Shape;1931;p134"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sp>
        <p:nvSpPr>
          <p:cNvPr id="1932" name="Google Shape;1932;p134"/>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933" name="Google Shape;1933;p1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934" name="Google Shape;1934;p134"/>
          <p:cNvPicPr preferRelativeResize="0"/>
          <p:nvPr/>
        </p:nvPicPr>
        <p:blipFill rotWithShape="1">
          <a:blip r:embed="rId4">
            <a:alphaModFix/>
          </a:blip>
          <a:srcRect/>
          <a:stretch/>
        </p:blipFill>
        <p:spPr>
          <a:xfrm>
            <a:off x="6118333" y="1428035"/>
            <a:ext cx="2794271" cy="7060"/>
          </a:xfrm>
          <a:prstGeom prst="rect">
            <a:avLst/>
          </a:prstGeom>
          <a:noFill/>
          <a:ln>
            <a:noFill/>
          </a:ln>
        </p:spPr>
      </p:pic>
      <p:pic>
        <p:nvPicPr>
          <p:cNvPr id="1935" name="Google Shape;1935;p134"/>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1936" name="Google Shape;1936;p134"/>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1937" name="Google Shape;1937;p134"/>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50"/>
              </a:spcBef>
              <a:spcAft>
                <a:spcPts val="0"/>
              </a:spcAft>
              <a:buClr>
                <a:schemeClr val="dk1"/>
              </a:buClr>
              <a:buSzPts val="945"/>
              <a:buNone/>
              <a:defRPr sz="1050">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1938" name="Google Shape;1938;p134"/>
          <p:cNvSpPr txBox="1">
            <a:spLocks noGrp="1"/>
          </p:cNvSpPr>
          <p:nvPr>
            <p:ph type="subTitle" idx="2"/>
          </p:nvPr>
        </p:nvSpPr>
        <p:spPr>
          <a:xfrm>
            <a:off x="485346"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39" name="Google Shape;1939;p134"/>
          <p:cNvSpPr txBox="1">
            <a:spLocks noGrp="1"/>
          </p:cNvSpPr>
          <p:nvPr>
            <p:ph type="subTitle" idx="3"/>
          </p:nvPr>
        </p:nvSpPr>
        <p:spPr>
          <a:xfrm>
            <a:off x="479760"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0" name="Google Shape;1940;p134"/>
          <p:cNvSpPr txBox="1">
            <a:spLocks noGrp="1"/>
          </p:cNvSpPr>
          <p:nvPr>
            <p:ph type="subTitle" idx="4"/>
          </p:nvPr>
        </p:nvSpPr>
        <p:spPr>
          <a:xfrm>
            <a:off x="2206575" y="2866706"/>
            <a:ext cx="14913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1" name="Google Shape;1941;p134"/>
          <p:cNvSpPr txBox="1">
            <a:spLocks noGrp="1"/>
          </p:cNvSpPr>
          <p:nvPr>
            <p:ph type="subTitle" idx="5"/>
          </p:nvPr>
        </p:nvSpPr>
        <p:spPr>
          <a:xfrm>
            <a:off x="2200888" y="3403828"/>
            <a:ext cx="14913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2" name="Google Shape;1942;p134"/>
          <p:cNvSpPr txBox="1">
            <a:spLocks noGrp="1"/>
          </p:cNvSpPr>
          <p:nvPr>
            <p:ph type="subTitle" idx="6"/>
          </p:nvPr>
        </p:nvSpPr>
        <p:spPr>
          <a:xfrm>
            <a:off x="3978185" y="2866706"/>
            <a:ext cx="1465200" cy="4011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350"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1943" name="Google Shape;1943;p134"/>
          <p:cNvSpPr txBox="1">
            <a:spLocks noGrp="1"/>
          </p:cNvSpPr>
          <p:nvPr>
            <p:ph type="subTitle" idx="7"/>
          </p:nvPr>
        </p:nvSpPr>
        <p:spPr>
          <a:xfrm>
            <a:off x="3972598" y="3403828"/>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4" name="Google Shape;1944;p134"/>
          <p:cNvSpPr txBox="1">
            <a:spLocks noGrp="1"/>
          </p:cNvSpPr>
          <p:nvPr>
            <p:ph type="title" idx="8" hasCustomPrompt="1"/>
          </p:nvPr>
        </p:nvSpPr>
        <p:spPr>
          <a:xfrm>
            <a:off x="6291230" y="643388"/>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5" name="Google Shape;1945;p134"/>
          <p:cNvSpPr txBox="1">
            <a:spLocks noGrp="1"/>
          </p:cNvSpPr>
          <p:nvPr>
            <p:ph type="subTitle" idx="9"/>
          </p:nvPr>
        </p:nvSpPr>
        <p:spPr>
          <a:xfrm>
            <a:off x="6291230" y="114893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6" name="Google Shape;1946;p134"/>
          <p:cNvSpPr txBox="1">
            <a:spLocks noGrp="1"/>
          </p:cNvSpPr>
          <p:nvPr>
            <p:ph type="title" idx="13" hasCustomPrompt="1"/>
          </p:nvPr>
        </p:nvSpPr>
        <p:spPr>
          <a:xfrm>
            <a:off x="6291230" y="1538507"/>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7" name="Google Shape;1947;p134"/>
          <p:cNvSpPr txBox="1">
            <a:spLocks noGrp="1"/>
          </p:cNvSpPr>
          <p:nvPr>
            <p:ph type="subTitle" idx="14"/>
          </p:nvPr>
        </p:nvSpPr>
        <p:spPr>
          <a:xfrm>
            <a:off x="6291230" y="2044054"/>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48" name="Google Shape;1948;p134"/>
          <p:cNvSpPr txBox="1">
            <a:spLocks noGrp="1"/>
          </p:cNvSpPr>
          <p:nvPr>
            <p:ph type="title" idx="15" hasCustomPrompt="1"/>
          </p:nvPr>
        </p:nvSpPr>
        <p:spPr>
          <a:xfrm>
            <a:off x="6291230" y="2488300"/>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49" name="Google Shape;1949;p134"/>
          <p:cNvSpPr txBox="1">
            <a:spLocks noGrp="1"/>
          </p:cNvSpPr>
          <p:nvPr>
            <p:ph type="subTitle" idx="16"/>
          </p:nvPr>
        </p:nvSpPr>
        <p:spPr>
          <a:xfrm>
            <a:off x="6291230" y="2993847"/>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1950" name="Google Shape;1950;p134"/>
          <p:cNvSpPr txBox="1">
            <a:spLocks noGrp="1"/>
          </p:cNvSpPr>
          <p:nvPr>
            <p:ph type="title" idx="17" hasCustomPrompt="1"/>
          </p:nvPr>
        </p:nvSpPr>
        <p:spPr>
          <a:xfrm>
            <a:off x="6291230" y="3447259"/>
            <a:ext cx="2442300" cy="401100"/>
          </a:xfrm>
          <a:prstGeom prst="rect">
            <a:avLst/>
          </a:prstGeom>
        </p:spPr>
        <p:txBody>
          <a:bodyPr spcFirstLastPara="1" wrap="square" lIns="34275" tIns="34275" rIns="34275" bIns="34275" anchor="t" anchorCtr="0">
            <a:noAutofit/>
          </a:bodyPr>
          <a:lstStyle>
            <a:lvl1pPr marL="0" marR="0" lvl="0" indent="0">
              <a:lnSpc>
                <a:spcPct val="107000"/>
              </a:lnSpc>
              <a:spcBef>
                <a:spcPts val="0"/>
              </a:spcBef>
              <a:spcAft>
                <a:spcPts val="0"/>
              </a:spcAft>
              <a:buNone/>
              <a:defRPr sz="2662">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51" name="Google Shape;1951;p134"/>
          <p:cNvSpPr txBox="1">
            <a:spLocks noGrp="1"/>
          </p:cNvSpPr>
          <p:nvPr>
            <p:ph type="subTitle" idx="18"/>
          </p:nvPr>
        </p:nvSpPr>
        <p:spPr>
          <a:xfrm>
            <a:off x="6291230" y="3952805"/>
            <a:ext cx="2454000" cy="192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75">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1952"/>
        <p:cNvGrpSpPr/>
        <p:nvPr/>
      </p:nvGrpSpPr>
      <p:grpSpPr>
        <a:xfrm>
          <a:off x="0" y="0"/>
          <a:ext cx="0" cy="0"/>
          <a:chOff x="0" y="0"/>
          <a:chExt cx="0" cy="0"/>
        </a:xfrm>
      </p:grpSpPr>
      <p:sp>
        <p:nvSpPr>
          <p:cNvPr id="1953" name="Google Shape;1953;p135"/>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4" name="Google Shape;1954;p135"/>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55" name="Google Shape;1955;p1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56" name="Google Shape;1956;p135"/>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7" name="Google Shape;1957;p135"/>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58" name="Google Shape;1958;p135"/>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59" name="Google Shape;1959;p135"/>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1960" name="Google Shape;1960;p135"/>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1961" name="Google Shape;1961;p135"/>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1962" name="Google Shape;1962;p135"/>
          <p:cNvSpPr>
            <a:spLocks noGrp="1"/>
          </p:cNvSpPr>
          <p:nvPr>
            <p:ph type="pic" idx="2"/>
          </p:nvPr>
        </p:nvSpPr>
        <p:spPr>
          <a:xfrm>
            <a:off x="315022" y="1317397"/>
            <a:ext cx="2851200" cy="2232600"/>
          </a:xfrm>
          <a:prstGeom prst="roundRect">
            <a:avLst>
              <a:gd name="adj" fmla="val 2191"/>
            </a:avLst>
          </a:prstGeom>
          <a:noFill/>
          <a:ln>
            <a:noFill/>
          </a:ln>
        </p:spPr>
      </p:sp>
      <p:sp>
        <p:nvSpPr>
          <p:cNvPr id="1963" name="Google Shape;1963;p135"/>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64" name="Google Shape;1964;p135"/>
          <p:cNvSpPr txBox="1"/>
          <p:nvPr/>
        </p:nvSpPr>
        <p:spPr>
          <a:xfrm>
            <a:off x="7330060" y="4653758"/>
            <a:ext cx="1624800" cy="861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65" name="Google Shape;1965;p135"/>
          <p:cNvSpPr txBox="1">
            <a:spLocks noGrp="1"/>
          </p:cNvSpPr>
          <p:nvPr>
            <p:ph type="subTitle" idx="3"/>
          </p:nvPr>
        </p:nvSpPr>
        <p:spPr>
          <a:xfrm>
            <a:off x="3432603"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6" name="Google Shape;1966;p135"/>
          <p:cNvSpPr txBox="1">
            <a:spLocks noGrp="1"/>
          </p:cNvSpPr>
          <p:nvPr>
            <p:ph type="subTitle" idx="4"/>
          </p:nvPr>
        </p:nvSpPr>
        <p:spPr>
          <a:xfrm>
            <a:off x="3442052"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7" name="Google Shape;1967;p135"/>
          <p:cNvSpPr txBox="1">
            <a:spLocks noGrp="1"/>
          </p:cNvSpPr>
          <p:nvPr>
            <p:ph type="subTitle" idx="5"/>
          </p:nvPr>
        </p:nvSpPr>
        <p:spPr>
          <a:xfrm>
            <a:off x="5327756" y="2173500"/>
            <a:ext cx="15249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68" name="Google Shape;1968;p135"/>
          <p:cNvSpPr txBox="1">
            <a:spLocks noGrp="1"/>
          </p:cNvSpPr>
          <p:nvPr>
            <p:ph type="subTitle" idx="6"/>
          </p:nvPr>
        </p:nvSpPr>
        <p:spPr>
          <a:xfrm>
            <a:off x="5339905" y="2772900"/>
            <a:ext cx="15249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69" name="Google Shape;1969;p135"/>
          <p:cNvSpPr txBox="1">
            <a:spLocks noGrp="1"/>
          </p:cNvSpPr>
          <p:nvPr>
            <p:ph type="subTitle" idx="7"/>
          </p:nvPr>
        </p:nvSpPr>
        <p:spPr>
          <a:xfrm>
            <a:off x="7192342"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1970" name="Google Shape;1970;p135"/>
          <p:cNvSpPr txBox="1">
            <a:spLocks noGrp="1"/>
          </p:cNvSpPr>
          <p:nvPr>
            <p:ph type="subTitle" idx="8"/>
          </p:nvPr>
        </p:nvSpPr>
        <p:spPr>
          <a:xfrm>
            <a:off x="7237758" y="2772900"/>
            <a:ext cx="1465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1971" name="Google Shape;1971;p135"/>
          <p:cNvSpPr txBox="1">
            <a:spLocks noGrp="1"/>
          </p:cNvSpPr>
          <p:nvPr>
            <p:ph type="title" idx="9" hasCustomPrompt="1"/>
          </p:nvPr>
        </p:nvSpPr>
        <p:spPr>
          <a:xfrm>
            <a:off x="432994"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2" name="Google Shape;1972;p135"/>
          <p:cNvSpPr txBox="1">
            <a:spLocks noGrp="1"/>
          </p:cNvSpPr>
          <p:nvPr>
            <p:ph type="subTitle" idx="13"/>
          </p:nvPr>
        </p:nvSpPr>
        <p:spPr>
          <a:xfrm>
            <a:off x="432994"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3" name="Google Shape;1973;p135"/>
          <p:cNvSpPr txBox="1">
            <a:spLocks noGrp="1"/>
          </p:cNvSpPr>
          <p:nvPr>
            <p:ph type="title" idx="14" hasCustomPrompt="1"/>
          </p:nvPr>
        </p:nvSpPr>
        <p:spPr>
          <a:xfrm>
            <a:off x="2612697" y="3797456"/>
            <a:ext cx="17400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4" name="Google Shape;1974;p135"/>
          <p:cNvSpPr txBox="1">
            <a:spLocks noGrp="1"/>
          </p:cNvSpPr>
          <p:nvPr>
            <p:ph type="subTitle" idx="15"/>
          </p:nvPr>
        </p:nvSpPr>
        <p:spPr>
          <a:xfrm>
            <a:off x="2612697" y="4152525"/>
            <a:ext cx="17400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5" name="Google Shape;1975;p135"/>
          <p:cNvSpPr txBox="1">
            <a:spLocks noGrp="1"/>
          </p:cNvSpPr>
          <p:nvPr>
            <p:ph type="title" idx="16" hasCustomPrompt="1"/>
          </p:nvPr>
        </p:nvSpPr>
        <p:spPr>
          <a:xfrm>
            <a:off x="4788398"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6" name="Google Shape;1976;p135"/>
          <p:cNvSpPr txBox="1">
            <a:spLocks noGrp="1"/>
          </p:cNvSpPr>
          <p:nvPr>
            <p:ph type="subTitle" idx="17"/>
          </p:nvPr>
        </p:nvSpPr>
        <p:spPr>
          <a:xfrm>
            <a:off x="4788398"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77" name="Google Shape;1977;p135"/>
          <p:cNvSpPr txBox="1">
            <a:spLocks noGrp="1"/>
          </p:cNvSpPr>
          <p:nvPr>
            <p:ph type="title" idx="18" hasCustomPrompt="1"/>
          </p:nvPr>
        </p:nvSpPr>
        <p:spPr>
          <a:xfrm>
            <a:off x="6964099" y="3797456"/>
            <a:ext cx="16839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78" name="Google Shape;1978;p135"/>
          <p:cNvSpPr txBox="1">
            <a:spLocks noGrp="1"/>
          </p:cNvSpPr>
          <p:nvPr>
            <p:ph type="subTitle" idx="19"/>
          </p:nvPr>
        </p:nvSpPr>
        <p:spPr>
          <a:xfrm>
            <a:off x="6964099" y="4152525"/>
            <a:ext cx="16839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1979"/>
        <p:cNvGrpSpPr/>
        <p:nvPr/>
      </p:nvGrpSpPr>
      <p:grpSpPr>
        <a:xfrm>
          <a:off x="0" y="0"/>
          <a:ext cx="0" cy="0"/>
          <a:chOff x="0" y="0"/>
          <a:chExt cx="0" cy="0"/>
        </a:xfrm>
      </p:grpSpPr>
      <p:sp>
        <p:nvSpPr>
          <p:cNvPr id="1980" name="Google Shape;1980;p136"/>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1" name="Google Shape;1981;p136"/>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lgn="ctr">
              <a:spcBef>
                <a:spcPts val="0"/>
              </a:spcBef>
              <a:spcAft>
                <a:spcPts val="0"/>
              </a:spcAft>
              <a:buSzPts val="525"/>
              <a:buNone/>
              <a:defRPr sz="675"/>
            </a:lvl2pPr>
            <a:lvl3pPr lvl="2" algn="ctr">
              <a:spcBef>
                <a:spcPts val="0"/>
              </a:spcBef>
              <a:spcAft>
                <a:spcPts val="0"/>
              </a:spcAft>
              <a:buSzPts val="525"/>
              <a:buNone/>
              <a:defRPr sz="675"/>
            </a:lvl3pPr>
            <a:lvl4pPr lvl="3" algn="ctr">
              <a:spcBef>
                <a:spcPts val="0"/>
              </a:spcBef>
              <a:spcAft>
                <a:spcPts val="0"/>
              </a:spcAft>
              <a:buSzPts val="525"/>
              <a:buNone/>
              <a:defRPr sz="675"/>
            </a:lvl4pPr>
            <a:lvl5pPr lvl="4" algn="ctr">
              <a:spcBef>
                <a:spcPts val="0"/>
              </a:spcBef>
              <a:spcAft>
                <a:spcPts val="0"/>
              </a:spcAft>
              <a:buSzPts val="525"/>
              <a:buNone/>
              <a:defRPr sz="675"/>
            </a:lvl5pPr>
            <a:lvl6pPr lvl="5" algn="ctr">
              <a:spcBef>
                <a:spcPts val="0"/>
              </a:spcBef>
              <a:spcAft>
                <a:spcPts val="0"/>
              </a:spcAft>
              <a:buSzPts val="525"/>
              <a:buNone/>
              <a:defRPr sz="675"/>
            </a:lvl6pPr>
            <a:lvl7pPr lvl="6" algn="ctr">
              <a:spcBef>
                <a:spcPts val="0"/>
              </a:spcBef>
              <a:spcAft>
                <a:spcPts val="0"/>
              </a:spcAft>
              <a:buSzPts val="525"/>
              <a:buNone/>
              <a:defRPr sz="675"/>
            </a:lvl7pPr>
            <a:lvl8pPr lvl="7" algn="ctr">
              <a:spcBef>
                <a:spcPts val="0"/>
              </a:spcBef>
              <a:spcAft>
                <a:spcPts val="0"/>
              </a:spcAft>
              <a:buSzPts val="525"/>
              <a:buNone/>
              <a:defRPr sz="675"/>
            </a:lvl8pPr>
            <a:lvl9pPr lvl="8" algn="ctr">
              <a:spcBef>
                <a:spcPts val="0"/>
              </a:spcBef>
              <a:spcAft>
                <a:spcPts val="0"/>
              </a:spcAft>
              <a:buSzPts val="525"/>
              <a:buNone/>
              <a:defRPr sz="675"/>
            </a:lvl9pPr>
          </a:lstStyle>
          <a:p>
            <a:endParaRPr/>
          </a:p>
        </p:txBody>
      </p:sp>
      <p:sp>
        <p:nvSpPr>
          <p:cNvPr id="1982" name="Google Shape;1982;p1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1983" name="Google Shape;1983;p136"/>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4" name="Google Shape;1984;p136"/>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1985" name="Google Shape;1985;p136"/>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1986" name="Google Shape;1986;p136"/>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1987" name="Google Shape;1987;p136"/>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1988" name="Google Shape;1988;p136"/>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1989" name="Google Shape;1989;p136"/>
          <p:cNvSpPr>
            <a:spLocks noGrp="1"/>
          </p:cNvSpPr>
          <p:nvPr>
            <p:ph type="pic" idx="2"/>
          </p:nvPr>
        </p:nvSpPr>
        <p:spPr>
          <a:xfrm>
            <a:off x="315022" y="1317397"/>
            <a:ext cx="2851200" cy="2232600"/>
          </a:xfrm>
          <a:prstGeom prst="roundRect">
            <a:avLst>
              <a:gd name="adj" fmla="val 2191"/>
            </a:avLst>
          </a:prstGeom>
          <a:noFill/>
          <a:ln>
            <a:noFill/>
          </a:ln>
        </p:spPr>
      </p:sp>
      <p:sp>
        <p:nvSpPr>
          <p:cNvPr id="1990" name="Google Shape;1990;p136"/>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50"/>
              </a:spcBef>
              <a:spcAft>
                <a:spcPts val="0"/>
              </a:spcAft>
              <a:buClr>
                <a:schemeClr val="dk1"/>
              </a:buClr>
              <a:buSzPts val="1050"/>
              <a:buFont typeface="Poppins Medium"/>
              <a:buNone/>
              <a:defRPr sz="1050">
                <a:solidFill>
                  <a:schemeClr val="dk1"/>
                </a:solidFill>
              </a:defRPr>
            </a:lvl1pPr>
            <a:lvl2pPr lvl="1" algn="ctr">
              <a:lnSpc>
                <a:spcPct val="95000"/>
              </a:lnSpc>
              <a:spcBef>
                <a:spcPts val="1350"/>
              </a:spcBef>
              <a:spcAft>
                <a:spcPts val="0"/>
              </a:spcAft>
              <a:buClr>
                <a:schemeClr val="dk1"/>
              </a:buClr>
              <a:buSzPts val="1050"/>
              <a:buFont typeface="Poppins Medium"/>
              <a:buNone/>
              <a:defRPr sz="1050"/>
            </a:lvl2pPr>
            <a:lvl3pPr lvl="2" algn="ctr">
              <a:lnSpc>
                <a:spcPct val="95000"/>
              </a:lnSpc>
              <a:spcBef>
                <a:spcPts val="1350"/>
              </a:spcBef>
              <a:spcAft>
                <a:spcPts val="0"/>
              </a:spcAft>
              <a:buClr>
                <a:schemeClr val="dk1"/>
              </a:buClr>
              <a:buSzPts val="1050"/>
              <a:buFont typeface="Poppins Medium"/>
              <a:buNone/>
              <a:defRPr sz="1050"/>
            </a:lvl3pPr>
            <a:lvl4pPr lvl="3" algn="ctr">
              <a:lnSpc>
                <a:spcPct val="95000"/>
              </a:lnSpc>
              <a:spcBef>
                <a:spcPts val="1350"/>
              </a:spcBef>
              <a:spcAft>
                <a:spcPts val="0"/>
              </a:spcAft>
              <a:buClr>
                <a:schemeClr val="dk1"/>
              </a:buClr>
              <a:buSzPts val="1050"/>
              <a:buFont typeface="Poppins Medium"/>
              <a:buNone/>
              <a:defRPr sz="1050"/>
            </a:lvl4pPr>
            <a:lvl5pPr lvl="4" algn="ctr">
              <a:lnSpc>
                <a:spcPct val="95000"/>
              </a:lnSpc>
              <a:spcBef>
                <a:spcPts val="1350"/>
              </a:spcBef>
              <a:spcAft>
                <a:spcPts val="0"/>
              </a:spcAft>
              <a:buClr>
                <a:schemeClr val="dk1"/>
              </a:buClr>
              <a:buSzPts val="1050"/>
              <a:buFont typeface="Poppins Medium"/>
              <a:buNone/>
              <a:defRPr sz="1050"/>
            </a:lvl5pPr>
            <a:lvl6pPr lvl="5" algn="ctr">
              <a:lnSpc>
                <a:spcPct val="90000"/>
              </a:lnSpc>
              <a:spcBef>
                <a:spcPts val="375"/>
              </a:spcBef>
              <a:spcAft>
                <a:spcPts val="0"/>
              </a:spcAft>
              <a:buClr>
                <a:schemeClr val="dk1"/>
              </a:buClr>
              <a:buSzPts val="1050"/>
              <a:buFont typeface="Poppins Medium"/>
              <a:buNone/>
              <a:defRPr sz="1050"/>
            </a:lvl6pPr>
            <a:lvl7pPr lvl="6" algn="ctr">
              <a:lnSpc>
                <a:spcPct val="90000"/>
              </a:lnSpc>
              <a:spcBef>
                <a:spcPts val="375"/>
              </a:spcBef>
              <a:spcAft>
                <a:spcPts val="0"/>
              </a:spcAft>
              <a:buClr>
                <a:schemeClr val="dk1"/>
              </a:buClr>
              <a:buSzPts val="1050"/>
              <a:buFont typeface="Poppins Medium"/>
              <a:buNone/>
              <a:defRPr sz="1050"/>
            </a:lvl7pPr>
            <a:lvl8pPr lvl="7" algn="ctr">
              <a:lnSpc>
                <a:spcPct val="90000"/>
              </a:lnSpc>
              <a:spcBef>
                <a:spcPts val="375"/>
              </a:spcBef>
              <a:spcAft>
                <a:spcPts val="0"/>
              </a:spcAft>
              <a:buClr>
                <a:schemeClr val="dk1"/>
              </a:buClr>
              <a:buSzPts val="1050"/>
              <a:buFont typeface="Poppins Medium"/>
              <a:buNone/>
              <a:defRPr sz="1050"/>
            </a:lvl8pPr>
            <a:lvl9pPr lvl="8" algn="ctr">
              <a:lnSpc>
                <a:spcPct val="90000"/>
              </a:lnSpc>
              <a:spcBef>
                <a:spcPts val="375"/>
              </a:spcBef>
              <a:spcAft>
                <a:spcPts val="0"/>
              </a:spcAft>
              <a:buClr>
                <a:schemeClr val="dk1"/>
              </a:buClr>
              <a:buSzPts val="1050"/>
              <a:buFont typeface="Poppins Medium"/>
              <a:buNone/>
              <a:defRPr sz="1050"/>
            </a:lvl9pPr>
          </a:lstStyle>
          <a:p>
            <a:endParaRPr/>
          </a:p>
        </p:txBody>
      </p:sp>
      <p:sp>
        <p:nvSpPr>
          <p:cNvPr id="1991" name="Google Shape;1991;p136"/>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25">
                <a:solidFill>
                  <a:srgbClr val="25146F"/>
                </a:solidFill>
                <a:latin typeface="Poppins Medium"/>
                <a:ea typeface="Poppins Medium"/>
                <a:cs typeface="Poppins Medium"/>
                <a:sym typeface="Poppins Medium"/>
              </a:rPr>
              <a:t>Metrics reported in the WEX 2023 Annual Report</a:t>
            </a:r>
            <a:endParaRPr sz="525"/>
          </a:p>
        </p:txBody>
      </p:sp>
      <p:sp>
        <p:nvSpPr>
          <p:cNvPr id="1992" name="Google Shape;1992;p136"/>
          <p:cNvSpPr txBox="1">
            <a:spLocks noGrp="1"/>
          </p:cNvSpPr>
          <p:nvPr>
            <p:ph type="title" idx="3" hasCustomPrompt="1"/>
          </p:nvPr>
        </p:nvSpPr>
        <p:spPr>
          <a:xfrm>
            <a:off x="432994" y="3797456"/>
            <a:ext cx="18141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3" name="Google Shape;1993;p136"/>
          <p:cNvSpPr txBox="1">
            <a:spLocks noGrp="1"/>
          </p:cNvSpPr>
          <p:nvPr>
            <p:ph type="subTitle" idx="4"/>
          </p:nvPr>
        </p:nvSpPr>
        <p:spPr>
          <a:xfrm>
            <a:off x="432994"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4" name="Google Shape;1994;p136"/>
          <p:cNvSpPr txBox="1">
            <a:spLocks noGrp="1"/>
          </p:cNvSpPr>
          <p:nvPr>
            <p:ph type="title" idx="5" hasCustomPrompt="1"/>
          </p:nvPr>
        </p:nvSpPr>
        <p:spPr>
          <a:xfrm>
            <a:off x="2612697" y="3797456"/>
            <a:ext cx="184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5" name="Google Shape;1995;p136"/>
          <p:cNvSpPr txBox="1">
            <a:spLocks noGrp="1"/>
          </p:cNvSpPr>
          <p:nvPr>
            <p:ph type="subTitle" idx="6"/>
          </p:nvPr>
        </p:nvSpPr>
        <p:spPr>
          <a:xfrm>
            <a:off x="2612697" y="4152525"/>
            <a:ext cx="18141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6" name="Google Shape;1996;p136"/>
          <p:cNvSpPr txBox="1">
            <a:spLocks noGrp="1"/>
          </p:cNvSpPr>
          <p:nvPr>
            <p:ph type="title" idx="7" hasCustomPrompt="1"/>
          </p:nvPr>
        </p:nvSpPr>
        <p:spPr>
          <a:xfrm>
            <a:off x="4788398" y="3797456"/>
            <a:ext cx="17886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7" name="Google Shape;1997;p136"/>
          <p:cNvSpPr txBox="1">
            <a:spLocks noGrp="1"/>
          </p:cNvSpPr>
          <p:nvPr>
            <p:ph type="subTitle" idx="8"/>
          </p:nvPr>
        </p:nvSpPr>
        <p:spPr>
          <a:xfrm>
            <a:off x="4788398" y="4152525"/>
            <a:ext cx="17856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1998" name="Google Shape;1998;p136"/>
          <p:cNvSpPr txBox="1">
            <a:spLocks noGrp="1"/>
          </p:cNvSpPr>
          <p:nvPr>
            <p:ph type="title" idx="9" hasCustomPrompt="1"/>
          </p:nvPr>
        </p:nvSpPr>
        <p:spPr>
          <a:xfrm>
            <a:off x="6964099" y="3797456"/>
            <a:ext cx="1720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1999" name="Google Shape;1999;p136"/>
          <p:cNvSpPr txBox="1">
            <a:spLocks noGrp="1"/>
          </p:cNvSpPr>
          <p:nvPr>
            <p:ph type="subTitle" idx="13"/>
          </p:nvPr>
        </p:nvSpPr>
        <p:spPr>
          <a:xfrm>
            <a:off x="6964099" y="4152525"/>
            <a:ext cx="1720500" cy="3267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900"/>
              <a:buNone/>
              <a:defRPr sz="900"/>
            </a:lvl2pPr>
            <a:lvl3pPr lvl="2">
              <a:spcBef>
                <a:spcPts val="1350"/>
              </a:spcBef>
              <a:spcAft>
                <a:spcPts val="0"/>
              </a:spcAft>
              <a:buSzPts val="900"/>
              <a:buNone/>
              <a:defRPr sz="900"/>
            </a:lvl3pPr>
            <a:lvl4pPr lvl="3">
              <a:spcBef>
                <a:spcPts val="1350"/>
              </a:spcBef>
              <a:spcAft>
                <a:spcPts val="0"/>
              </a:spcAft>
              <a:buSzPts val="900"/>
              <a:buNone/>
              <a:defRPr sz="900"/>
            </a:lvl4pPr>
            <a:lvl5pPr lvl="4">
              <a:spcBef>
                <a:spcPts val="1350"/>
              </a:spcBef>
              <a:spcAft>
                <a:spcPts val="0"/>
              </a:spcAft>
              <a:buSzPts val="900"/>
              <a:buNone/>
              <a:defRPr sz="900"/>
            </a:lvl5pPr>
            <a:lvl6pPr lvl="5">
              <a:spcBef>
                <a:spcPts val="375"/>
              </a:spcBef>
              <a:spcAft>
                <a:spcPts val="0"/>
              </a:spcAft>
              <a:buSzPts val="900"/>
              <a:buNone/>
              <a:defRPr sz="900"/>
            </a:lvl6pPr>
            <a:lvl7pPr lvl="6">
              <a:spcBef>
                <a:spcPts val="375"/>
              </a:spcBef>
              <a:spcAft>
                <a:spcPts val="0"/>
              </a:spcAft>
              <a:buSzPts val="900"/>
              <a:buNone/>
              <a:defRPr sz="900"/>
            </a:lvl7pPr>
            <a:lvl8pPr lvl="7">
              <a:spcBef>
                <a:spcPts val="375"/>
              </a:spcBef>
              <a:spcAft>
                <a:spcPts val="0"/>
              </a:spcAft>
              <a:buSzPts val="900"/>
              <a:buNone/>
              <a:defRPr sz="900"/>
            </a:lvl8pPr>
            <a:lvl9pPr lvl="8">
              <a:spcBef>
                <a:spcPts val="375"/>
              </a:spcBef>
              <a:spcAft>
                <a:spcPts val="0"/>
              </a:spcAft>
              <a:buSzPts val="900"/>
              <a:buNone/>
              <a:defRPr sz="900"/>
            </a:lvl9pPr>
          </a:lstStyle>
          <a:p>
            <a:endParaRPr/>
          </a:p>
        </p:txBody>
      </p:sp>
      <p:sp>
        <p:nvSpPr>
          <p:cNvPr id="2000" name="Google Shape;2000;p136"/>
          <p:cNvSpPr txBox="1">
            <a:spLocks noGrp="1"/>
          </p:cNvSpPr>
          <p:nvPr>
            <p:ph type="subTitle" idx="14"/>
          </p:nvPr>
        </p:nvSpPr>
        <p:spPr>
          <a:xfrm>
            <a:off x="343260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1" name="Google Shape;2001;p136"/>
          <p:cNvSpPr txBox="1">
            <a:spLocks noGrp="1"/>
          </p:cNvSpPr>
          <p:nvPr>
            <p:ph type="subTitle" idx="15"/>
          </p:nvPr>
        </p:nvSpPr>
        <p:spPr>
          <a:xfrm>
            <a:off x="3442052"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2" name="Google Shape;2002;p136"/>
          <p:cNvSpPr txBox="1">
            <a:spLocks noGrp="1"/>
          </p:cNvSpPr>
          <p:nvPr>
            <p:ph type="subTitle" idx="16"/>
          </p:nvPr>
        </p:nvSpPr>
        <p:spPr>
          <a:xfrm>
            <a:off x="5327756"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3" name="Google Shape;2003;p136"/>
          <p:cNvSpPr txBox="1">
            <a:spLocks noGrp="1"/>
          </p:cNvSpPr>
          <p:nvPr>
            <p:ph type="subTitle" idx="17"/>
          </p:nvPr>
        </p:nvSpPr>
        <p:spPr>
          <a:xfrm>
            <a:off x="5339905" y="2772900"/>
            <a:ext cx="1453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sp>
        <p:nvSpPr>
          <p:cNvPr id="2004" name="Google Shape;2004;p136"/>
          <p:cNvSpPr txBox="1">
            <a:spLocks noGrp="1"/>
          </p:cNvSpPr>
          <p:nvPr>
            <p:ph type="subTitle" idx="18"/>
          </p:nvPr>
        </p:nvSpPr>
        <p:spPr>
          <a:xfrm>
            <a:off x="7192343" y="2173500"/>
            <a:ext cx="1465200" cy="496800"/>
          </a:xfrm>
          <a:prstGeom prst="rect">
            <a:avLst/>
          </a:prstGeom>
        </p:spPr>
        <p:txBody>
          <a:bodyPr spcFirstLastPara="1" wrap="square" lIns="34275" tIns="34275" rIns="34275" bIns="34275" anchor="t" anchorCtr="0">
            <a:noAutofit/>
          </a:bodyPr>
          <a:lstStyle>
            <a:lvl1pPr marL="0" marR="0" lvl="0" indent="0" algn="l">
              <a:lnSpc>
                <a:spcPct val="97000"/>
              </a:lnSpc>
              <a:spcBef>
                <a:spcPts val="0"/>
              </a:spcBef>
              <a:spcAft>
                <a:spcPts val="0"/>
              </a:spcAft>
              <a:buNone/>
              <a:defRPr sz="1650" b="1">
                <a:latin typeface="Poppins"/>
                <a:ea typeface="Poppins"/>
                <a:cs typeface="Poppins"/>
                <a:sym typeface="Poppins"/>
              </a:defRPr>
            </a:lvl1pPr>
            <a:lvl2pPr lvl="1">
              <a:spcBef>
                <a:spcPts val="1350"/>
              </a:spcBef>
              <a:spcAft>
                <a:spcPts val="0"/>
              </a:spcAft>
              <a:buSzPts val="1650"/>
              <a:buNone/>
              <a:defRPr sz="1650"/>
            </a:lvl2pPr>
            <a:lvl3pPr lvl="2">
              <a:spcBef>
                <a:spcPts val="1350"/>
              </a:spcBef>
              <a:spcAft>
                <a:spcPts val="0"/>
              </a:spcAft>
              <a:buSzPts val="1650"/>
              <a:buNone/>
              <a:defRPr sz="1650"/>
            </a:lvl3pPr>
            <a:lvl4pPr lvl="3">
              <a:spcBef>
                <a:spcPts val="1350"/>
              </a:spcBef>
              <a:spcAft>
                <a:spcPts val="0"/>
              </a:spcAft>
              <a:buSzPts val="1650"/>
              <a:buNone/>
              <a:defRPr sz="1650"/>
            </a:lvl4pPr>
            <a:lvl5pPr lvl="4">
              <a:spcBef>
                <a:spcPts val="1350"/>
              </a:spcBef>
              <a:spcAft>
                <a:spcPts val="0"/>
              </a:spcAft>
              <a:buSzPts val="1650"/>
              <a:buNone/>
              <a:defRPr sz="1650"/>
            </a:lvl5pPr>
            <a:lvl6pPr lvl="5">
              <a:spcBef>
                <a:spcPts val="375"/>
              </a:spcBef>
              <a:spcAft>
                <a:spcPts val="0"/>
              </a:spcAft>
              <a:buSzPts val="1650"/>
              <a:buNone/>
              <a:defRPr sz="1650"/>
            </a:lvl6pPr>
            <a:lvl7pPr lvl="6">
              <a:spcBef>
                <a:spcPts val="375"/>
              </a:spcBef>
              <a:spcAft>
                <a:spcPts val="0"/>
              </a:spcAft>
              <a:buSzPts val="1650"/>
              <a:buNone/>
              <a:defRPr sz="1650"/>
            </a:lvl7pPr>
            <a:lvl8pPr lvl="7">
              <a:spcBef>
                <a:spcPts val="375"/>
              </a:spcBef>
              <a:spcAft>
                <a:spcPts val="0"/>
              </a:spcAft>
              <a:buSzPts val="1650"/>
              <a:buNone/>
              <a:defRPr sz="1650"/>
            </a:lvl8pPr>
            <a:lvl9pPr lvl="8">
              <a:spcBef>
                <a:spcPts val="375"/>
              </a:spcBef>
              <a:spcAft>
                <a:spcPts val="0"/>
              </a:spcAft>
              <a:buSzPts val="1650"/>
              <a:buNone/>
              <a:defRPr sz="1650"/>
            </a:lvl9pPr>
          </a:lstStyle>
          <a:p>
            <a:endParaRPr/>
          </a:p>
        </p:txBody>
      </p:sp>
      <p:sp>
        <p:nvSpPr>
          <p:cNvPr id="2005" name="Google Shape;2005;p136"/>
          <p:cNvSpPr txBox="1">
            <a:spLocks noGrp="1"/>
          </p:cNvSpPr>
          <p:nvPr>
            <p:ph type="subTitle" idx="19"/>
          </p:nvPr>
        </p:nvSpPr>
        <p:spPr>
          <a:xfrm>
            <a:off x="7237758" y="2772900"/>
            <a:ext cx="1420200" cy="627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050" b="1">
                <a:latin typeface="Poppins"/>
                <a:ea typeface="Poppins"/>
                <a:cs typeface="Poppins"/>
                <a:sym typeface="Poppins"/>
              </a:defRPr>
            </a:lvl1pPr>
            <a:lvl2pPr lvl="1">
              <a:spcBef>
                <a:spcPts val="1350"/>
              </a:spcBef>
              <a:spcAft>
                <a:spcPts val="0"/>
              </a:spcAft>
              <a:buSzPts val="1050"/>
              <a:buNone/>
              <a:defRPr sz="1050"/>
            </a:lvl2pPr>
            <a:lvl3pPr lvl="2">
              <a:spcBef>
                <a:spcPts val="1350"/>
              </a:spcBef>
              <a:spcAft>
                <a:spcPts val="0"/>
              </a:spcAft>
              <a:buSzPts val="1050"/>
              <a:buNone/>
              <a:defRPr sz="1050"/>
            </a:lvl3pPr>
            <a:lvl4pPr lvl="3">
              <a:spcBef>
                <a:spcPts val="1350"/>
              </a:spcBef>
              <a:spcAft>
                <a:spcPts val="0"/>
              </a:spcAft>
              <a:buSzPts val="1050"/>
              <a:buNone/>
              <a:defRPr sz="1050"/>
            </a:lvl4pPr>
            <a:lvl5pPr lvl="4">
              <a:spcBef>
                <a:spcPts val="1350"/>
              </a:spcBef>
              <a:spcAft>
                <a:spcPts val="0"/>
              </a:spcAft>
              <a:buSzPts val="1050"/>
              <a:buNone/>
              <a:defRPr sz="1050"/>
            </a:lvl5pPr>
            <a:lvl6pPr lvl="5">
              <a:spcBef>
                <a:spcPts val="375"/>
              </a:spcBef>
              <a:spcAft>
                <a:spcPts val="0"/>
              </a:spcAft>
              <a:buSzPts val="1050"/>
              <a:buNone/>
              <a:defRPr sz="1050"/>
            </a:lvl6pPr>
            <a:lvl7pPr lvl="6">
              <a:spcBef>
                <a:spcPts val="375"/>
              </a:spcBef>
              <a:spcAft>
                <a:spcPts val="0"/>
              </a:spcAft>
              <a:buSzPts val="1050"/>
              <a:buNone/>
              <a:defRPr sz="1050"/>
            </a:lvl7pPr>
            <a:lvl8pPr lvl="7">
              <a:spcBef>
                <a:spcPts val="375"/>
              </a:spcBef>
              <a:spcAft>
                <a:spcPts val="0"/>
              </a:spcAft>
              <a:buSzPts val="1050"/>
              <a:buNone/>
              <a:defRPr sz="1050"/>
            </a:lvl8pPr>
            <a:lvl9pPr lvl="8">
              <a:spcBef>
                <a:spcPts val="375"/>
              </a:spcBef>
              <a:spcAft>
                <a:spcPts val="0"/>
              </a:spcAft>
              <a:buSzPts val="1050"/>
              <a:buNone/>
              <a:defRPr sz="1050"/>
            </a:lvl9pPr>
          </a:lstStyle>
          <a:p>
            <a:endParaRPr/>
          </a:p>
        </p:txBody>
      </p:sp>
      <p:grpSp>
        <p:nvGrpSpPr>
          <p:cNvPr id="2006" name="Google Shape;2006;p136"/>
          <p:cNvGrpSpPr/>
          <p:nvPr/>
        </p:nvGrpSpPr>
        <p:grpSpPr>
          <a:xfrm>
            <a:off x="3447260" y="1484016"/>
            <a:ext cx="321804" cy="398833"/>
            <a:chOff x="457125" y="2391600"/>
            <a:chExt cx="78750" cy="97600"/>
          </a:xfrm>
        </p:grpSpPr>
        <p:sp>
          <p:nvSpPr>
            <p:cNvPr id="2007" name="Google Shape;2007;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8" name="Google Shape;2008;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09" name="Google Shape;2009;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0" name="Google Shape;2010;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1" name="Google Shape;2011;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2" name="Google Shape;2012;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3" name="Google Shape;2013;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14" name="Google Shape;2014;p136"/>
          <p:cNvGrpSpPr/>
          <p:nvPr/>
        </p:nvGrpSpPr>
        <p:grpSpPr>
          <a:xfrm>
            <a:off x="5338898" y="1484016"/>
            <a:ext cx="321804" cy="398833"/>
            <a:chOff x="457125" y="2391600"/>
            <a:chExt cx="78750" cy="97600"/>
          </a:xfrm>
        </p:grpSpPr>
        <p:sp>
          <p:nvSpPr>
            <p:cNvPr id="2015" name="Google Shape;2015;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6" name="Google Shape;2016;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7" name="Google Shape;2017;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8" name="Google Shape;2018;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19" name="Google Shape;2019;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0" name="Google Shape;2020;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1" name="Google Shape;2021;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2022" name="Google Shape;2022;p136"/>
          <p:cNvGrpSpPr/>
          <p:nvPr/>
        </p:nvGrpSpPr>
        <p:grpSpPr>
          <a:xfrm>
            <a:off x="7230537" y="1484016"/>
            <a:ext cx="321804" cy="398833"/>
            <a:chOff x="457125" y="2391600"/>
            <a:chExt cx="78750" cy="97600"/>
          </a:xfrm>
        </p:grpSpPr>
        <p:sp>
          <p:nvSpPr>
            <p:cNvPr id="2023" name="Google Shape;2023;p136"/>
            <p:cNvSpPr/>
            <p:nvPr/>
          </p:nvSpPr>
          <p:spPr>
            <a:xfrm>
              <a:off x="472200" y="2443525"/>
              <a:ext cx="35625" cy="5050"/>
            </a:xfrm>
            <a:custGeom>
              <a:avLst/>
              <a:gdLst/>
              <a:ahLst/>
              <a:cxnLst/>
              <a:rect l="l" t="t" r="r" b="b"/>
              <a:pathLst>
                <a:path w="1425" h="202" extrusionOk="0">
                  <a:moveTo>
                    <a:pt x="101" y="0"/>
                  </a:moveTo>
                  <a:lnTo>
                    <a:pt x="68" y="17"/>
                  </a:lnTo>
                  <a:lnTo>
                    <a:pt x="34" y="34"/>
                  </a:lnTo>
                  <a:lnTo>
                    <a:pt x="1" y="67"/>
                  </a:lnTo>
                  <a:lnTo>
                    <a:pt x="1" y="101"/>
                  </a:lnTo>
                  <a:lnTo>
                    <a:pt x="1" y="134"/>
                  </a:lnTo>
                  <a:lnTo>
                    <a:pt x="34" y="168"/>
                  </a:lnTo>
                  <a:lnTo>
                    <a:pt x="68" y="201"/>
                  </a:lnTo>
                  <a:lnTo>
                    <a:pt x="1357" y="201"/>
                  </a:lnTo>
                  <a:lnTo>
                    <a:pt x="1391" y="168"/>
                  </a:lnTo>
                  <a:lnTo>
                    <a:pt x="1408" y="134"/>
                  </a:lnTo>
                  <a:lnTo>
                    <a:pt x="1424" y="101"/>
                  </a:lnTo>
                  <a:lnTo>
                    <a:pt x="1408" y="67"/>
                  </a:lnTo>
                  <a:lnTo>
                    <a:pt x="1391" y="34"/>
                  </a:lnTo>
                  <a:lnTo>
                    <a:pt x="1357" y="17"/>
                  </a:lnTo>
                  <a:lnTo>
                    <a:pt x="132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4" name="Google Shape;2024;p136"/>
            <p:cNvSpPr/>
            <p:nvPr/>
          </p:nvSpPr>
          <p:spPr>
            <a:xfrm>
              <a:off x="472200" y="2454000"/>
              <a:ext cx="35625" cy="5050"/>
            </a:xfrm>
            <a:custGeom>
              <a:avLst/>
              <a:gdLst/>
              <a:ahLst/>
              <a:cxnLst/>
              <a:rect l="l" t="t" r="r" b="b"/>
              <a:pathLst>
                <a:path w="1425" h="202" extrusionOk="0">
                  <a:moveTo>
                    <a:pt x="68" y="0"/>
                  </a:moveTo>
                  <a:lnTo>
                    <a:pt x="34" y="17"/>
                  </a:lnTo>
                  <a:lnTo>
                    <a:pt x="1" y="50"/>
                  </a:lnTo>
                  <a:lnTo>
                    <a:pt x="1" y="101"/>
                  </a:lnTo>
                  <a:lnTo>
                    <a:pt x="1" y="134"/>
                  </a:lnTo>
                  <a:lnTo>
                    <a:pt x="34" y="168"/>
                  </a:lnTo>
                  <a:lnTo>
                    <a:pt x="68" y="184"/>
                  </a:lnTo>
                  <a:lnTo>
                    <a:pt x="101" y="201"/>
                  </a:lnTo>
                  <a:lnTo>
                    <a:pt x="1324" y="201"/>
                  </a:lnTo>
                  <a:lnTo>
                    <a:pt x="1357" y="184"/>
                  </a:lnTo>
                  <a:lnTo>
                    <a:pt x="1391" y="168"/>
                  </a:lnTo>
                  <a:lnTo>
                    <a:pt x="1408" y="134"/>
                  </a:lnTo>
                  <a:lnTo>
                    <a:pt x="1424" y="101"/>
                  </a:lnTo>
                  <a:lnTo>
                    <a:pt x="1408" y="50"/>
                  </a:lnTo>
                  <a:lnTo>
                    <a:pt x="1391" y="17"/>
                  </a:lnTo>
                  <a:lnTo>
                    <a:pt x="135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5" name="Google Shape;2025;p136"/>
            <p:cNvSpPr/>
            <p:nvPr/>
          </p:nvSpPr>
          <p:spPr>
            <a:xfrm>
              <a:off x="457125" y="2391600"/>
              <a:ext cx="65775" cy="83350"/>
            </a:xfrm>
            <a:custGeom>
              <a:avLst/>
              <a:gdLst/>
              <a:ahLst/>
              <a:cxnLst/>
              <a:rect l="l" t="t" r="r" b="b"/>
              <a:pathLst>
                <a:path w="2631" h="3334" extrusionOk="0">
                  <a:moveTo>
                    <a:pt x="2429" y="201"/>
                  </a:moveTo>
                  <a:lnTo>
                    <a:pt x="2429" y="3133"/>
                  </a:lnTo>
                  <a:lnTo>
                    <a:pt x="202" y="3133"/>
                  </a:lnTo>
                  <a:lnTo>
                    <a:pt x="202" y="201"/>
                  </a:lnTo>
                  <a:close/>
                  <a:moveTo>
                    <a:pt x="101" y="0"/>
                  </a:moveTo>
                  <a:lnTo>
                    <a:pt x="68" y="17"/>
                  </a:lnTo>
                  <a:lnTo>
                    <a:pt x="34" y="34"/>
                  </a:lnTo>
                  <a:lnTo>
                    <a:pt x="1" y="67"/>
                  </a:lnTo>
                  <a:lnTo>
                    <a:pt x="1" y="101"/>
                  </a:lnTo>
                  <a:lnTo>
                    <a:pt x="1" y="3233"/>
                  </a:lnTo>
                  <a:lnTo>
                    <a:pt x="1" y="3267"/>
                  </a:lnTo>
                  <a:lnTo>
                    <a:pt x="34" y="3300"/>
                  </a:lnTo>
                  <a:lnTo>
                    <a:pt x="68" y="3334"/>
                  </a:lnTo>
                  <a:lnTo>
                    <a:pt x="2580" y="3334"/>
                  </a:lnTo>
                  <a:lnTo>
                    <a:pt x="2597" y="3300"/>
                  </a:lnTo>
                  <a:lnTo>
                    <a:pt x="2630" y="3267"/>
                  </a:lnTo>
                  <a:lnTo>
                    <a:pt x="2630" y="3233"/>
                  </a:lnTo>
                  <a:lnTo>
                    <a:pt x="2630" y="101"/>
                  </a:lnTo>
                  <a:lnTo>
                    <a:pt x="2630" y="67"/>
                  </a:lnTo>
                  <a:lnTo>
                    <a:pt x="2597" y="34"/>
                  </a:lnTo>
                  <a:lnTo>
                    <a:pt x="2580" y="17"/>
                  </a:lnTo>
                  <a:lnTo>
                    <a:pt x="253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6" name="Google Shape;2026;p136"/>
            <p:cNvSpPr/>
            <p:nvPr/>
          </p:nvSpPr>
          <p:spPr>
            <a:xfrm>
              <a:off x="470100" y="2405825"/>
              <a:ext cx="65775" cy="83375"/>
            </a:xfrm>
            <a:custGeom>
              <a:avLst/>
              <a:gdLst/>
              <a:ahLst/>
              <a:cxnLst/>
              <a:rect l="l" t="t" r="r" b="b"/>
              <a:pathLst>
                <a:path w="2631" h="3335" extrusionOk="0">
                  <a:moveTo>
                    <a:pt x="2329" y="1"/>
                  </a:moveTo>
                  <a:lnTo>
                    <a:pt x="2279" y="18"/>
                  </a:lnTo>
                  <a:lnTo>
                    <a:pt x="2245" y="34"/>
                  </a:lnTo>
                  <a:lnTo>
                    <a:pt x="2229" y="68"/>
                  </a:lnTo>
                  <a:lnTo>
                    <a:pt x="2229" y="101"/>
                  </a:lnTo>
                  <a:lnTo>
                    <a:pt x="2229" y="152"/>
                  </a:lnTo>
                  <a:lnTo>
                    <a:pt x="2245" y="185"/>
                  </a:lnTo>
                  <a:lnTo>
                    <a:pt x="2279" y="202"/>
                  </a:lnTo>
                  <a:lnTo>
                    <a:pt x="2430" y="202"/>
                  </a:lnTo>
                  <a:lnTo>
                    <a:pt x="2430" y="3133"/>
                  </a:lnTo>
                  <a:lnTo>
                    <a:pt x="202" y="3133"/>
                  </a:lnTo>
                  <a:lnTo>
                    <a:pt x="202" y="2983"/>
                  </a:lnTo>
                  <a:lnTo>
                    <a:pt x="185" y="2949"/>
                  </a:lnTo>
                  <a:lnTo>
                    <a:pt x="168" y="2916"/>
                  </a:lnTo>
                  <a:lnTo>
                    <a:pt x="135" y="2882"/>
                  </a:lnTo>
                  <a:lnTo>
                    <a:pt x="51" y="2882"/>
                  </a:lnTo>
                  <a:lnTo>
                    <a:pt x="34" y="2916"/>
                  </a:lnTo>
                  <a:lnTo>
                    <a:pt x="1" y="2949"/>
                  </a:lnTo>
                  <a:lnTo>
                    <a:pt x="1" y="2983"/>
                  </a:lnTo>
                  <a:lnTo>
                    <a:pt x="1" y="3234"/>
                  </a:lnTo>
                  <a:lnTo>
                    <a:pt x="1" y="3284"/>
                  </a:lnTo>
                  <a:lnTo>
                    <a:pt x="34" y="3301"/>
                  </a:lnTo>
                  <a:lnTo>
                    <a:pt x="51" y="3334"/>
                  </a:lnTo>
                  <a:lnTo>
                    <a:pt x="2564" y="3334"/>
                  </a:lnTo>
                  <a:lnTo>
                    <a:pt x="2597" y="3301"/>
                  </a:lnTo>
                  <a:lnTo>
                    <a:pt x="2631" y="3284"/>
                  </a:lnTo>
                  <a:lnTo>
                    <a:pt x="2631" y="3234"/>
                  </a:lnTo>
                  <a:lnTo>
                    <a:pt x="2631" y="101"/>
                  </a:lnTo>
                  <a:lnTo>
                    <a:pt x="2631" y="68"/>
                  </a:lnTo>
                  <a:lnTo>
                    <a:pt x="2597" y="34"/>
                  </a:lnTo>
                  <a:lnTo>
                    <a:pt x="2564" y="18"/>
                  </a:lnTo>
                  <a:lnTo>
                    <a:pt x="253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7" name="Google Shape;2027;p136"/>
            <p:cNvSpPr/>
            <p:nvPr/>
          </p:nvSpPr>
          <p:spPr>
            <a:xfrm>
              <a:off x="482250" y="2405000"/>
              <a:ext cx="18450" cy="29325"/>
            </a:xfrm>
            <a:custGeom>
              <a:avLst/>
              <a:gdLst/>
              <a:ahLst/>
              <a:cxnLst/>
              <a:rect l="l" t="t" r="r" b="b"/>
              <a:pathLst>
                <a:path w="738" h="1173" extrusionOk="0">
                  <a:moveTo>
                    <a:pt x="285" y="0"/>
                  </a:moveTo>
                  <a:lnTo>
                    <a:pt x="218" y="34"/>
                  </a:lnTo>
                  <a:lnTo>
                    <a:pt x="151" y="51"/>
                  </a:lnTo>
                  <a:lnTo>
                    <a:pt x="101" y="101"/>
                  </a:lnTo>
                  <a:lnTo>
                    <a:pt x="68" y="151"/>
                  </a:lnTo>
                  <a:lnTo>
                    <a:pt x="34" y="201"/>
                  </a:lnTo>
                  <a:lnTo>
                    <a:pt x="1" y="268"/>
                  </a:lnTo>
                  <a:lnTo>
                    <a:pt x="1" y="335"/>
                  </a:lnTo>
                  <a:lnTo>
                    <a:pt x="1" y="402"/>
                  </a:lnTo>
                  <a:lnTo>
                    <a:pt x="34" y="469"/>
                  </a:lnTo>
                  <a:lnTo>
                    <a:pt x="68" y="536"/>
                  </a:lnTo>
                  <a:lnTo>
                    <a:pt x="101" y="587"/>
                  </a:lnTo>
                  <a:lnTo>
                    <a:pt x="151" y="620"/>
                  </a:lnTo>
                  <a:lnTo>
                    <a:pt x="218" y="654"/>
                  </a:lnTo>
                  <a:lnTo>
                    <a:pt x="285" y="670"/>
                  </a:lnTo>
                  <a:lnTo>
                    <a:pt x="369" y="687"/>
                  </a:lnTo>
                  <a:lnTo>
                    <a:pt x="436" y="687"/>
                  </a:lnTo>
                  <a:lnTo>
                    <a:pt x="486" y="721"/>
                  </a:lnTo>
                  <a:lnTo>
                    <a:pt x="520" y="771"/>
                  </a:lnTo>
                  <a:lnTo>
                    <a:pt x="537" y="821"/>
                  </a:lnTo>
                  <a:lnTo>
                    <a:pt x="520" y="871"/>
                  </a:lnTo>
                  <a:lnTo>
                    <a:pt x="486" y="922"/>
                  </a:lnTo>
                  <a:lnTo>
                    <a:pt x="436" y="955"/>
                  </a:lnTo>
                  <a:lnTo>
                    <a:pt x="369" y="972"/>
                  </a:lnTo>
                  <a:lnTo>
                    <a:pt x="302" y="955"/>
                  </a:lnTo>
                  <a:lnTo>
                    <a:pt x="252" y="922"/>
                  </a:lnTo>
                  <a:lnTo>
                    <a:pt x="218" y="871"/>
                  </a:lnTo>
                  <a:lnTo>
                    <a:pt x="202" y="821"/>
                  </a:lnTo>
                  <a:lnTo>
                    <a:pt x="185" y="788"/>
                  </a:lnTo>
                  <a:lnTo>
                    <a:pt x="168" y="754"/>
                  </a:lnTo>
                  <a:lnTo>
                    <a:pt x="135" y="737"/>
                  </a:lnTo>
                  <a:lnTo>
                    <a:pt x="101" y="721"/>
                  </a:lnTo>
                  <a:lnTo>
                    <a:pt x="51" y="737"/>
                  </a:lnTo>
                  <a:lnTo>
                    <a:pt x="34" y="754"/>
                  </a:lnTo>
                  <a:lnTo>
                    <a:pt x="1" y="788"/>
                  </a:lnTo>
                  <a:lnTo>
                    <a:pt x="1" y="821"/>
                  </a:lnTo>
                  <a:lnTo>
                    <a:pt x="1" y="888"/>
                  </a:lnTo>
                  <a:lnTo>
                    <a:pt x="34" y="955"/>
                  </a:lnTo>
                  <a:lnTo>
                    <a:pt x="68" y="1022"/>
                  </a:lnTo>
                  <a:lnTo>
                    <a:pt x="101" y="1072"/>
                  </a:lnTo>
                  <a:lnTo>
                    <a:pt x="151" y="1106"/>
                  </a:lnTo>
                  <a:lnTo>
                    <a:pt x="218" y="1139"/>
                  </a:lnTo>
                  <a:lnTo>
                    <a:pt x="285" y="1156"/>
                  </a:lnTo>
                  <a:lnTo>
                    <a:pt x="369" y="1173"/>
                  </a:lnTo>
                  <a:lnTo>
                    <a:pt x="436" y="1156"/>
                  </a:lnTo>
                  <a:lnTo>
                    <a:pt x="503" y="1139"/>
                  </a:lnTo>
                  <a:lnTo>
                    <a:pt x="570" y="1106"/>
                  </a:lnTo>
                  <a:lnTo>
                    <a:pt x="620" y="1072"/>
                  </a:lnTo>
                  <a:lnTo>
                    <a:pt x="671" y="1022"/>
                  </a:lnTo>
                  <a:lnTo>
                    <a:pt x="704" y="955"/>
                  </a:lnTo>
                  <a:lnTo>
                    <a:pt x="721" y="888"/>
                  </a:lnTo>
                  <a:lnTo>
                    <a:pt x="738" y="821"/>
                  </a:lnTo>
                  <a:lnTo>
                    <a:pt x="721" y="754"/>
                  </a:lnTo>
                  <a:lnTo>
                    <a:pt x="704" y="687"/>
                  </a:lnTo>
                  <a:lnTo>
                    <a:pt x="671" y="637"/>
                  </a:lnTo>
                  <a:lnTo>
                    <a:pt x="620" y="587"/>
                  </a:lnTo>
                  <a:lnTo>
                    <a:pt x="570" y="536"/>
                  </a:lnTo>
                  <a:lnTo>
                    <a:pt x="503" y="503"/>
                  </a:lnTo>
                  <a:lnTo>
                    <a:pt x="436" y="486"/>
                  </a:lnTo>
                  <a:lnTo>
                    <a:pt x="369" y="486"/>
                  </a:lnTo>
                  <a:lnTo>
                    <a:pt x="302" y="469"/>
                  </a:lnTo>
                  <a:lnTo>
                    <a:pt x="252" y="436"/>
                  </a:lnTo>
                  <a:lnTo>
                    <a:pt x="218" y="402"/>
                  </a:lnTo>
                  <a:lnTo>
                    <a:pt x="202" y="335"/>
                  </a:lnTo>
                  <a:lnTo>
                    <a:pt x="218" y="285"/>
                  </a:lnTo>
                  <a:lnTo>
                    <a:pt x="252" y="235"/>
                  </a:lnTo>
                  <a:lnTo>
                    <a:pt x="302" y="218"/>
                  </a:lnTo>
                  <a:lnTo>
                    <a:pt x="369" y="201"/>
                  </a:lnTo>
                  <a:lnTo>
                    <a:pt x="436" y="218"/>
                  </a:lnTo>
                  <a:lnTo>
                    <a:pt x="486" y="235"/>
                  </a:lnTo>
                  <a:lnTo>
                    <a:pt x="520" y="285"/>
                  </a:lnTo>
                  <a:lnTo>
                    <a:pt x="537" y="335"/>
                  </a:lnTo>
                  <a:lnTo>
                    <a:pt x="537" y="386"/>
                  </a:lnTo>
                  <a:lnTo>
                    <a:pt x="570" y="419"/>
                  </a:lnTo>
                  <a:lnTo>
                    <a:pt x="587" y="436"/>
                  </a:lnTo>
                  <a:lnTo>
                    <a:pt x="671" y="436"/>
                  </a:lnTo>
                  <a:lnTo>
                    <a:pt x="704" y="419"/>
                  </a:lnTo>
                  <a:lnTo>
                    <a:pt x="721" y="386"/>
                  </a:lnTo>
                  <a:lnTo>
                    <a:pt x="738" y="335"/>
                  </a:lnTo>
                  <a:lnTo>
                    <a:pt x="721" y="268"/>
                  </a:lnTo>
                  <a:lnTo>
                    <a:pt x="704" y="201"/>
                  </a:lnTo>
                  <a:lnTo>
                    <a:pt x="671" y="151"/>
                  </a:lnTo>
                  <a:lnTo>
                    <a:pt x="620" y="101"/>
                  </a:lnTo>
                  <a:lnTo>
                    <a:pt x="570" y="51"/>
                  </a:lnTo>
                  <a:lnTo>
                    <a:pt x="503" y="34"/>
                  </a:lnTo>
                  <a:lnTo>
                    <a:pt x="43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8" name="Google Shape;2028;p136"/>
            <p:cNvSpPr/>
            <p:nvPr/>
          </p:nvSpPr>
          <p:spPr>
            <a:xfrm>
              <a:off x="488950" y="24024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302"/>
                  </a:lnTo>
                  <a:lnTo>
                    <a:pt x="135" y="302"/>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2029" name="Google Shape;2029;p136"/>
            <p:cNvSpPr/>
            <p:nvPr/>
          </p:nvSpPr>
          <p:spPr>
            <a:xfrm>
              <a:off x="488950" y="2429275"/>
              <a:ext cx="5050" cy="7575"/>
            </a:xfrm>
            <a:custGeom>
              <a:avLst/>
              <a:gdLst/>
              <a:ahLst/>
              <a:cxnLst/>
              <a:rect l="l" t="t" r="r" b="b"/>
              <a:pathLst>
                <a:path w="202" h="303" extrusionOk="0">
                  <a:moveTo>
                    <a:pt x="51" y="1"/>
                  </a:moveTo>
                  <a:lnTo>
                    <a:pt x="34" y="18"/>
                  </a:lnTo>
                  <a:lnTo>
                    <a:pt x="1" y="51"/>
                  </a:lnTo>
                  <a:lnTo>
                    <a:pt x="1" y="101"/>
                  </a:lnTo>
                  <a:lnTo>
                    <a:pt x="1" y="202"/>
                  </a:lnTo>
                  <a:lnTo>
                    <a:pt x="1" y="235"/>
                  </a:lnTo>
                  <a:lnTo>
                    <a:pt x="34" y="269"/>
                  </a:lnTo>
                  <a:lnTo>
                    <a:pt x="51" y="286"/>
                  </a:lnTo>
                  <a:lnTo>
                    <a:pt x="101" y="302"/>
                  </a:lnTo>
                  <a:lnTo>
                    <a:pt x="135" y="286"/>
                  </a:lnTo>
                  <a:lnTo>
                    <a:pt x="168" y="269"/>
                  </a:lnTo>
                  <a:lnTo>
                    <a:pt x="185" y="235"/>
                  </a:lnTo>
                  <a:lnTo>
                    <a:pt x="202" y="202"/>
                  </a:lnTo>
                  <a:lnTo>
                    <a:pt x="202" y="101"/>
                  </a:lnTo>
                  <a:lnTo>
                    <a:pt x="185" y="51"/>
                  </a:lnTo>
                  <a:lnTo>
                    <a:pt x="168" y="18"/>
                  </a:lnTo>
                  <a:lnTo>
                    <a:pt x="13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2030"/>
        <p:cNvGrpSpPr/>
        <p:nvPr/>
      </p:nvGrpSpPr>
      <p:grpSpPr>
        <a:xfrm>
          <a:off x="0" y="0"/>
          <a:ext cx="0" cy="0"/>
          <a:chOff x="0" y="0"/>
          <a:chExt cx="0" cy="0"/>
        </a:xfrm>
      </p:grpSpPr>
      <p:sp>
        <p:nvSpPr>
          <p:cNvPr id="2031" name="Google Shape;2031;p137"/>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2" name="Google Shape;2032;p137"/>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3" name="Google Shape;2033;p1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34" name="Google Shape;2034;p137"/>
          <p:cNvSpPr>
            <a:spLocks noGrp="1"/>
          </p:cNvSpPr>
          <p:nvPr>
            <p:ph type="pic" idx="2"/>
          </p:nvPr>
        </p:nvSpPr>
        <p:spPr>
          <a:xfrm>
            <a:off x="5239004" y="1039761"/>
            <a:ext cx="3596700" cy="3518100"/>
          </a:xfrm>
          <a:prstGeom prst="roundRect">
            <a:avLst>
              <a:gd name="adj" fmla="val 2719"/>
            </a:avLst>
          </a:prstGeom>
          <a:noFill/>
          <a:ln>
            <a:noFill/>
          </a:ln>
        </p:spPr>
      </p:sp>
      <p:sp>
        <p:nvSpPr>
          <p:cNvPr id="2035" name="Google Shape;2035;p137"/>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2036"/>
        <p:cNvGrpSpPr/>
        <p:nvPr/>
      </p:nvGrpSpPr>
      <p:grpSpPr>
        <a:xfrm>
          <a:off x="0" y="0"/>
          <a:ext cx="0" cy="0"/>
          <a:chOff x="0" y="0"/>
          <a:chExt cx="0" cy="0"/>
        </a:xfrm>
      </p:grpSpPr>
      <p:sp>
        <p:nvSpPr>
          <p:cNvPr id="2037" name="Google Shape;2037;p138"/>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38" name="Google Shape;2038;p138"/>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39" name="Google Shape;2039;p1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040" name="Google Shape;2040;p138"/>
          <p:cNvSpPr>
            <a:spLocks noGrp="1"/>
          </p:cNvSpPr>
          <p:nvPr>
            <p:ph type="pic" idx="2"/>
          </p:nvPr>
        </p:nvSpPr>
        <p:spPr>
          <a:xfrm>
            <a:off x="5239004" y="1039761"/>
            <a:ext cx="3596700" cy="3518100"/>
          </a:xfrm>
          <a:prstGeom prst="roundRect">
            <a:avLst>
              <a:gd name="adj" fmla="val 2719"/>
            </a:avLst>
          </a:prstGeom>
          <a:noFill/>
          <a:ln>
            <a:noFill/>
          </a:ln>
        </p:spPr>
      </p:sp>
      <p:sp>
        <p:nvSpPr>
          <p:cNvPr id="2041" name="Google Shape;2041;p138"/>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957"/>
              <a:buNone/>
              <a:defRPr sz="2175">
                <a:solidFill>
                  <a:schemeClr val="dk1"/>
                </a:solidFill>
                <a:latin typeface="Poppins"/>
                <a:ea typeface="Poppins"/>
                <a:cs typeface="Poppins"/>
                <a:sym typeface="Poppins"/>
              </a:defRPr>
            </a:lvl1pPr>
            <a:lvl2pPr lvl="1" algn="ctr">
              <a:lnSpc>
                <a:spcPct val="100000"/>
              </a:lnSpc>
              <a:spcBef>
                <a:spcPts val="1350"/>
              </a:spcBef>
              <a:spcAft>
                <a:spcPts val="0"/>
              </a:spcAft>
              <a:buClr>
                <a:schemeClr val="dk1"/>
              </a:buClr>
              <a:buSzPts val="675"/>
              <a:buNone/>
              <a:defRPr sz="750"/>
            </a:lvl2pPr>
            <a:lvl3pPr lvl="2" algn="ctr">
              <a:lnSpc>
                <a:spcPct val="100000"/>
              </a:lnSpc>
              <a:spcBef>
                <a:spcPts val="1350"/>
              </a:spcBef>
              <a:spcAft>
                <a:spcPts val="0"/>
              </a:spcAft>
              <a:buClr>
                <a:schemeClr val="dk1"/>
              </a:buClr>
              <a:buSzPts val="607"/>
              <a:buNone/>
              <a:defRPr sz="675"/>
            </a:lvl3pPr>
            <a:lvl4pPr lvl="3" algn="ctr">
              <a:lnSpc>
                <a:spcPct val="100000"/>
              </a:lnSpc>
              <a:spcBef>
                <a:spcPts val="1350"/>
              </a:spcBef>
              <a:spcAft>
                <a:spcPts val="0"/>
              </a:spcAft>
              <a:buClr>
                <a:schemeClr val="dk1"/>
              </a:buClr>
              <a:buSzPts val="540"/>
              <a:buNone/>
              <a:defRPr sz="600"/>
            </a:lvl4pPr>
            <a:lvl5pPr lvl="4" algn="ctr">
              <a:lnSpc>
                <a:spcPct val="100000"/>
              </a:lnSpc>
              <a:spcBef>
                <a:spcPts val="1350"/>
              </a:spcBef>
              <a:spcAft>
                <a:spcPts val="0"/>
              </a:spcAft>
              <a:buClr>
                <a:schemeClr val="dk1"/>
              </a:buClr>
              <a:buSzPts val="540"/>
              <a:buNone/>
              <a:defRPr sz="600"/>
            </a:lvl5pPr>
            <a:lvl6pPr lvl="5" algn="ctr">
              <a:lnSpc>
                <a:spcPct val="100000"/>
              </a:lnSpc>
              <a:spcBef>
                <a:spcPts val="375"/>
              </a:spcBef>
              <a:spcAft>
                <a:spcPts val="0"/>
              </a:spcAft>
              <a:buClr>
                <a:schemeClr val="dk1"/>
              </a:buClr>
              <a:buSzPts val="600"/>
              <a:buNone/>
              <a:defRPr sz="600"/>
            </a:lvl6pPr>
            <a:lvl7pPr lvl="6" algn="ctr">
              <a:lnSpc>
                <a:spcPct val="100000"/>
              </a:lnSpc>
              <a:spcBef>
                <a:spcPts val="375"/>
              </a:spcBef>
              <a:spcAft>
                <a:spcPts val="0"/>
              </a:spcAft>
              <a:buClr>
                <a:schemeClr val="dk1"/>
              </a:buClr>
              <a:buSzPts val="600"/>
              <a:buNone/>
              <a:defRPr sz="600"/>
            </a:lvl7pPr>
            <a:lvl8pPr lvl="7" algn="ctr">
              <a:lnSpc>
                <a:spcPct val="100000"/>
              </a:lnSpc>
              <a:spcBef>
                <a:spcPts val="375"/>
              </a:spcBef>
              <a:spcAft>
                <a:spcPts val="0"/>
              </a:spcAft>
              <a:buClr>
                <a:schemeClr val="dk1"/>
              </a:buClr>
              <a:buSzPts val="600"/>
              <a:buNone/>
              <a:defRPr sz="600"/>
            </a:lvl8pPr>
            <a:lvl9pPr lvl="8" algn="ctr">
              <a:lnSpc>
                <a:spcPct val="10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2042"/>
        <p:cNvGrpSpPr/>
        <p:nvPr/>
      </p:nvGrpSpPr>
      <p:grpSpPr>
        <a:xfrm>
          <a:off x="0" y="0"/>
          <a:ext cx="0" cy="0"/>
          <a:chOff x="0" y="0"/>
          <a:chExt cx="0" cy="0"/>
        </a:xfrm>
      </p:grpSpPr>
      <p:sp>
        <p:nvSpPr>
          <p:cNvPr id="2043" name="Google Shape;2043;p139"/>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44" name="Google Shape;2044;p139"/>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45" name="Google Shape;2045;p1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46" name="Google Shape;2046;p139"/>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47" name="Google Shape;2047;p139"/>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48" name="Google Shape;2048;p139"/>
          <p:cNvSpPr txBox="1">
            <a:spLocks noGrp="1"/>
          </p:cNvSpPr>
          <p:nvPr>
            <p:ph type="subTitle" idx="1"/>
          </p:nvPr>
        </p:nvSpPr>
        <p:spPr>
          <a:xfrm>
            <a:off x="512821"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49" name="Google Shape;2049;p139"/>
          <p:cNvSpPr txBox="1">
            <a:spLocks noGrp="1"/>
          </p:cNvSpPr>
          <p:nvPr>
            <p:ph type="subTitle" idx="2"/>
          </p:nvPr>
        </p:nvSpPr>
        <p:spPr>
          <a:xfrm>
            <a:off x="512821"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0" name="Google Shape;2050;p139"/>
          <p:cNvSpPr txBox="1">
            <a:spLocks noGrp="1"/>
          </p:cNvSpPr>
          <p:nvPr>
            <p:ph type="subTitle" idx="3"/>
          </p:nvPr>
        </p:nvSpPr>
        <p:spPr>
          <a:xfrm>
            <a:off x="512821"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1" name="Google Shape;2051;p139"/>
          <p:cNvSpPr txBox="1">
            <a:spLocks noGrp="1"/>
          </p:cNvSpPr>
          <p:nvPr>
            <p:ph type="subTitle" idx="4"/>
          </p:nvPr>
        </p:nvSpPr>
        <p:spPr>
          <a:xfrm>
            <a:off x="4483465" y="2166408"/>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2" name="Google Shape;2052;p139"/>
          <p:cNvSpPr txBox="1">
            <a:spLocks noGrp="1"/>
          </p:cNvSpPr>
          <p:nvPr>
            <p:ph type="subTitle" idx="5"/>
          </p:nvPr>
        </p:nvSpPr>
        <p:spPr>
          <a:xfrm>
            <a:off x="4483465" y="3039512"/>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053" name="Google Shape;2053;p139"/>
          <p:cNvSpPr txBox="1">
            <a:spLocks noGrp="1"/>
          </p:cNvSpPr>
          <p:nvPr>
            <p:ph type="subTitle" idx="6"/>
          </p:nvPr>
        </p:nvSpPr>
        <p:spPr>
          <a:xfrm>
            <a:off x="4483465" y="3938875"/>
            <a:ext cx="36633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40"/>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56" name="Google Shape;2056;p140"/>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57" name="Google Shape;2057;p1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58" name="Google Shape;2058;p140"/>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2059" name="Google Shape;2059;p140"/>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2060" name="Google Shape;2060;p140"/>
          <p:cNvSpPr txBox="1">
            <a:spLocks noGrp="1"/>
          </p:cNvSpPr>
          <p:nvPr>
            <p:ph type="subTitle" idx="1"/>
          </p:nvPr>
        </p:nvSpPr>
        <p:spPr>
          <a:xfrm>
            <a:off x="1000257"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1" name="Google Shape;2061;p140"/>
          <p:cNvSpPr txBox="1">
            <a:spLocks noGrp="1"/>
          </p:cNvSpPr>
          <p:nvPr>
            <p:ph type="subTitle" idx="2"/>
          </p:nvPr>
        </p:nvSpPr>
        <p:spPr>
          <a:xfrm>
            <a:off x="1000257"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2" name="Google Shape;2062;p140"/>
          <p:cNvSpPr txBox="1">
            <a:spLocks noGrp="1"/>
          </p:cNvSpPr>
          <p:nvPr>
            <p:ph type="subTitle" idx="3"/>
          </p:nvPr>
        </p:nvSpPr>
        <p:spPr>
          <a:xfrm>
            <a:off x="1000257"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3" name="Google Shape;2063;p140"/>
          <p:cNvSpPr txBox="1">
            <a:spLocks noGrp="1"/>
          </p:cNvSpPr>
          <p:nvPr>
            <p:ph type="subTitle" idx="4"/>
          </p:nvPr>
        </p:nvSpPr>
        <p:spPr>
          <a:xfrm>
            <a:off x="4978030" y="2161134"/>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4" name="Google Shape;2064;p140"/>
          <p:cNvSpPr txBox="1">
            <a:spLocks noGrp="1"/>
          </p:cNvSpPr>
          <p:nvPr>
            <p:ph type="subTitle" idx="5"/>
          </p:nvPr>
        </p:nvSpPr>
        <p:spPr>
          <a:xfrm>
            <a:off x="4978030" y="3017362"/>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5" name="Google Shape;2065;p140"/>
          <p:cNvSpPr txBox="1">
            <a:spLocks noGrp="1"/>
          </p:cNvSpPr>
          <p:nvPr>
            <p:ph type="subTitle" idx="6"/>
          </p:nvPr>
        </p:nvSpPr>
        <p:spPr>
          <a:xfrm>
            <a:off x="4978030" y="3907851"/>
            <a:ext cx="3244200" cy="3156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66" name="Google Shape;2066;p140"/>
          <p:cNvSpPr txBox="1">
            <a:spLocks noGrp="1"/>
          </p:cNvSpPr>
          <p:nvPr>
            <p:ph type="title" idx="7" hasCustomPrompt="1"/>
          </p:nvPr>
        </p:nvSpPr>
        <p:spPr>
          <a:xfrm>
            <a:off x="372046" y="2123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7" name="Google Shape;2067;p140"/>
          <p:cNvSpPr txBox="1">
            <a:spLocks noGrp="1"/>
          </p:cNvSpPr>
          <p:nvPr>
            <p:ph type="title" idx="8" hasCustomPrompt="1"/>
          </p:nvPr>
        </p:nvSpPr>
        <p:spPr>
          <a:xfrm>
            <a:off x="372046" y="298912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8" name="Google Shape;2068;p140"/>
          <p:cNvSpPr txBox="1">
            <a:spLocks noGrp="1"/>
          </p:cNvSpPr>
          <p:nvPr>
            <p:ph type="title" idx="9" hasCustomPrompt="1"/>
          </p:nvPr>
        </p:nvSpPr>
        <p:spPr>
          <a:xfrm>
            <a:off x="372046" y="388813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69" name="Google Shape;2069;p140"/>
          <p:cNvSpPr txBox="1">
            <a:spLocks noGrp="1"/>
          </p:cNvSpPr>
          <p:nvPr>
            <p:ph type="title" idx="13" hasCustomPrompt="1"/>
          </p:nvPr>
        </p:nvSpPr>
        <p:spPr>
          <a:xfrm>
            <a:off x="4387041" y="2142273"/>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0" name="Google Shape;2070;p140"/>
          <p:cNvSpPr txBox="1">
            <a:spLocks noGrp="1"/>
          </p:cNvSpPr>
          <p:nvPr>
            <p:ph type="title" idx="14" hasCustomPrompt="1"/>
          </p:nvPr>
        </p:nvSpPr>
        <p:spPr>
          <a:xfrm>
            <a:off x="4387041" y="300744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1" name="Google Shape;2071;p140"/>
          <p:cNvSpPr txBox="1">
            <a:spLocks noGrp="1"/>
          </p:cNvSpPr>
          <p:nvPr>
            <p:ph type="title" idx="15" hasCustomPrompt="1"/>
          </p:nvPr>
        </p:nvSpPr>
        <p:spPr>
          <a:xfrm>
            <a:off x="4387041" y="390645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2072"/>
        <p:cNvGrpSpPr/>
        <p:nvPr/>
      </p:nvGrpSpPr>
      <p:grpSpPr>
        <a:xfrm>
          <a:off x="0" y="0"/>
          <a:ext cx="0" cy="0"/>
          <a:chOff x="0" y="0"/>
          <a:chExt cx="0" cy="0"/>
        </a:xfrm>
      </p:grpSpPr>
      <p:sp>
        <p:nvSpPr>
          <p:cNvPr id="2073" name="Google Shape;2073;p141"/>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074" name="Google Shape;2074;p141"/>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75" name="Google Shape;2075;p1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76" name="Google Shape;2076;p141"/>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2077" name="Google Shape;2077;p141"/>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2078" name="Google Shape;2078;p141"/>
          <p:cNvSpPr txBox="1">
            <a:spLocks noGrp="1"/>
          </p:cNvSpPr>
          <p:nvPr>
            <p:ph type="title" idx="2" hasCustomPrompt="1"/>
          </p:nvPr>
        </p:nvSpPr>
        <p:spPr>
          <a:xfrm>
            <a:off x="390361"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79" name="Google Shape;2079;p141"/>
          <p:cNvSpPr txBox="1">
            <a:spLocks noGrp="1"/>
          </p:cNvSpPr>
          <p:nvPr>
            <p:ph type="title" idx="3" hasCustomPrompt="1"/>
          </p:nvPr>
        </p:nvSpPr>
        <p:spPr>
          <a:xfrm>
            <a:off x="4405357" y="372781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0" name="Google Shape;2080;p141"/>
          <p:cNvSpPr txBox="1">
            <a:spLocks noGrp="1"/>
          </p:cNvSpPr>
          <p:nvPr>
            <p:ph type="title" idx="4" hasCustomPrompt="1"/>
          </p:nvPr>
        </p:nvSpPr>
        <p:spPr>
          <a:xfrm>
            <a:off x="381204"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1" name="Google Shape;2081;p141"/>
          <p:cNvSpPr txBox="1">
            <a:spLocks noGrp="1"/>
          </p:cNvSpPr>
          <p:nvPr>
            <p:ph type="title" idx="5" hasCustomPrompt="1"/>
          </p:nvPr>
        </p:nvSpPr>
        <p:spPr>
          <a:xfrm>
            <a:off x="390361"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2" name="Google Shape;2082;p141"/>
          <p:cNvSpPr txBox="1">
            <a:spLocks noGrp="1"/>
          </p:cNvSpPr>
          <p:nvPr>
            <p:ph type="title" idx="6" hasCustomPrompt="1"/>
          </p:nvPr>
        </p:nvSpPr>
        <p:spPr>
          <a:xfrm>
            <a:off x="4396199" y="1710014"/>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3" name="Google Shape;2083;p141"/>
          <p:cNvSpPr txBox="1">
            <a:spLocks noGrp="1"/>
          </p:cNvSpPr>
          <p:nvPr>
            <p:ph type="title" idx="7" hasCustomPrompt="1"/>
          </p:nvPr>
        </p:nvSpPr>
        <p:spPr>
          <a:xfrm>
            <a:off x="4405357" y="270993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837">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2084" name="Google Shape;2084;p141"/>
          <p:cNvSpPr txBox="1">
            <a:spLocks noGrp="1"/>
          </p:cNvSpPr>
          <p:nvPr>
            <p:ph type="subTitle" idx="1"/>
          </p:nvPr>
        </p:nvSpPr>
        <p:spPr>
          <a:xfrm>
            <a:off x="982822" y="2076019"/>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5" name="Google Shape;2085;p141"/>
          <p:cNvSpPr txBox="1">
            <a:spLocks noGrp="1"/>
          </p:cNvSpPr>
          <p:nvPr>
            <p:ph type="subTitle" idx="8"/>
          </p:nvPr>
        </p:nvSpPr>
        <p:spPr>
          <a:xfrm>
            <a:off x="982822" y="3090131"/>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6" name="Google Shape;2086;p141"/>
          <p:cNvSpPr txBox="1">
            <a:spLocks noGrp="1"/>
          </p:cNvSpPr>
          <p:nvPr>
            <p:ph type="subTitle" idx="9"/>
          </p:nvPr>
        </p:nvSpPr>
        <p:spPr>
          <a:xfrm>
            <a:off x="982822" y="4109738"/>
            <a:ext cx="33441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7" name="Google Shape;2087;p141"/>
          <p:cNvSpPr txBox="1">
            <a:spLocks noGrp="1"/>
          </p:cNvSpPr>
          <p:nvPr>
            <p:ph type="subTitle" idx="13"/>
          </p:nvPr>
        </p:nvSpPr>
        <p:spPr>
          <a:xfrm>
            <a:off x="4959161" y="2076019"/>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8" name="Google Shape;2088;p141"/>
          <p:cNvSpPr txBox="1">
            <a:spLocks noGrp="1"/>
          </p:cNvSpPr>
          <p:nvPr>
            <p:ph type="subTitle" idx="14"/>
          </p:nvPr>
        </p:nvSpPr>
        <p:spPr>
          <a:xfrm>
            <a:off x="4959161" y="3090131"/>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89" name="Google Shape;2089;p141"/>
          <p:cNvSpPr txBox="1">
            <a:spLocks noGrp="1"/>
          </p:cNvSpPr>
          <p:nvPr>
            <p:ph type="subTitle" idx="15"/>
          </p:nvPr>
        </p:nvSpPr>
        <p:spPr>
          <a:xfrm>
            <a:off x="4959161" y="4109738"/>
            <a:ext cx="3442200" cy="1335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975"/>
              <a:buNone/>
              <a:defRPr sz="975">
                <a:solidFill>
                  <a:schemeClr val="accent5"/>
                </a:solidFill>
              </a:defRPr>
            </a:lvl1pPr>
            <a:lvl2pPr lvl="1">
              <a:spcBef>
                <a:spcPts val="1350"/>
              </a:spcBef>
              <a:spcAft>
                <a:spcPts val="0"/>
              </a:spcAft>
              <a:buClr>
                <a:schemeClr val="accent5"/>
              </a:buClr>
              <a:buSzPts val="975"/>
              <a:buNone/>
              <a:defRPr sz="975">
                <a:solidFill>
                  <a:schemeClr val="accent5"/>
                </a:solidFill>
              </a:defRPr>
            </a:lvl2pPr>
            <a:lvl3pPr lvl="2">
              <a:spcBef>
                <a:spcPts val="1350"/>
              </a:spcBef>
              <a:spcAft>
                <a:spcPts val="0"/>
              </a:spcAft>
              <a:buClr>
                <a:schemeClr val="accent5"/>
              </a:buClr>
              <a:buSzPts val="975"/>
              <a:buNone/>
              <a:defRPr sz="975">
                <a:solidFill>
                  <a:schemeClr val="accent5"/>
                </a:solidFill>
              </a:defRPr>
            </a:lvl3pPr>
            <a:lvl4pPr lvl="3">
              <a:spcBef>
                <a:spcPts val="1350"/>
              </a:spcBef>
              <a:spcAft>
                <a:spcPts val="0"/>
              </a:spcAft>
              <a:buClr>
                <a:schemeClr val="accent5"/>
              </a:buClr>
              <a:buSzPts val="975"/>
              <a:buNone/>
              <a:defRPr sz="975">
                <a:solidFill>
                  <a:schemeClr val="accent5"/>
                </a:solidFill>
              </a:defRPr>
            </a:lvl4pPr>
            <a:lvl5pPr lvl="4">
              <a:spcBef>
                <a:spcPts val="1350"/>
              </a:spcBef>
              <a:spcAft>
                <a:spcPts val="0"/>
              </a:spcAft>
              <a:buClr>
                <a:schemeClr val="accent5"/>
              </a:buClr>
              <a:buSzPts val="975"/>
              <a:buNone/>
              <a:defRPr sz="975">
                <a:solidFill>
                  <a:schemeClr val="accent5"/>
                </a:solidFill>
              </a:defRPr>
            </a:lvl5pPr>
            <a:lvl6pPr lvl="5">
              <a:spcBef>
                <a:spcPts val="375"/>
              </a:spcBef>
              <a:spcAft>
                <a:spcPts val="0"/>
              </a:spcAft>
              <a:buClr>
                <a:schemeClr val="accent5"/>
              </a:buClr>
              <a:buSzPts val="975"/>
              <a:buNone/>
              <a:defRPr sz="975">
                <a:solidFill>
                  <a:schemeClr val="accent5"/>
                </a:solidFill>
              </a:defRPr>
            </a:lvl6pPr>
            <a:lvl7pPr lvl="6">
              <a:spcBef>
                <a:spcPts val="375"/>
              </a:spcBef>
              <a:spcAft>
                <a:spcPts val="0"/>
              </a:spcAft>
              <a:buClr>
                <a:schemeClr val="accent5"/>
              </a:buClr>
              <a:buSzPts val="975"/>
              <a:buNone/>
              <a:defRPr sz="975">
                <a:solidFill>
                  <a:schemeClr val="accent5"/>
                </a:solidFill>
              </a:defRPr>
            </a:lvl7pPr>
            <a:lvl8pPr lvl="7">
              <a:spcBef>
                <a:spcPts val="375"/>
              </a:spcBef>
              <a:spcAft>
                <a:spcPts val="0"/>
              </a:spcAft>
              <a:buClr>
                <a:schemeClr val="accent5"/>
              </a:buClr>
              <a:buSzPts val="975"/>
              <a:buNone/>
              <a:defRPr sz="975">
                <a:solidFill>
                  <a:schemeClr val="accent5"/>
                </a:solidFill>
              </a:defRPr>
            </a:lvl8pPr>
            <a:lvl9pPr lvl="8">
              <a:spcBef>
                <a:spcPts val="375"/>
              </a:spcBef>
              <a:spcAft>
                <a:spcPts val="0"/>
              </a:spcAft>
              <a:buClr>
                <a:schemeClr val="accent5"/>
              </a:buClr>
              <a:buSzPts val="975"/>
              <a:buNone/>
              <a:defRPr sz="975">
                <a:solidFill>
                  <a:schemeClr val="accent5"/>
                </a:solidFill>
              </a:defRPr>
            </a:lvl9pPr>
          </a:lstStyle>
          <a:p>
            <a:endParaRPr/>
          </a:p>
        </p:txBody>
      </p:sp>
      <p:sp>
        <p:nvSpPr>
          <p:cNvPr id="2090" name="Google Shape;2090;p141"/>
          <p:cNvSpPr txBox="1">
            <a:spLocks noGrp="1"/>
          </p:cNvSpPr>
          <p:nvPr>
            <p:ph type="subTitle" idx="16"/>
          </p:nvPr>
        </p:nvSpPr>
        <p:spPr>
          <a:xfrm>
            <a:off x="953997" y="371896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1" name="Google Shape;2091;p141"/>
          <p:cNvSpPr txBox="1">
            <a:spLocks noGrp="1"/>
          </p:cNvSpPr>
          <p:nvPr>
            <p:ph type="subTitle" idx="17"/>
          </p:nvPr>
        </p:nvSpPr>
        <p:spPr>
          <a:xfrm>
            <a:off x="953997" y="1718850"/>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2" name="Google Shape;2092;p141"/>
          <p:cNvSpPr txBox="1">
            <a:spLocks noGrp="1"/>
          </p:cNvSpPr>
          <p:nvPr>
            <p:ph type="subTitle" idx="18"/>
          </p:nvPr>
        </p:nvSpPr>
        <p:spPr>
          <a:xfrm>
            <a:off x="953997" y="2723332"/>
            <a:ext cx="34422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3" name="Google Shape;2093;p141"/>
          <p:cNvSpPr txBox="1">
            <a:spLocks noGrp="1"/>
          </p:cNvSpPr>
          <p:nvPr>
            <p:ph type="subTitle" idx="19"/>
          </p:nvPr>
        </p:nvSpPr>
        <p:spPr>
          <a:xfrm>
            <a:off x="4947992" y="1718845"/>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4" name="Google Shape;2094;p141"/>
          <p:cNvSpPr txBox="1">
            <a:spLocks noGrp="1"/>
          </p:cNvSpPr>
          <p:nvPr>
            <p:ph type="subTitle" idx="20"/>
          </p:nvPr>
        </p:nvSpPr>
        <p:spPr>
          <a:xfrm>
            <a:off x="4947992" y="2723330"/>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
        <p:nvSpPr>
          <p:cNvPr id="2095" name="Google Shape;2095;p141"/>
          <p:cNvSpPr txBox="1">
            <a:spLocks noGrp="1"/>
          </p:cNvSpPr>
          <p:nvPr>
            <p:ph type="subTitle" idx="21"/>
          </p:nvPr>
        </p:nvSpPr>
        <p:spPr>
          <a:xfrm>
            <a:off x="4947992" y="3718959"/>
            <a:ext cx="3890700" cy="372000"/>
          </a:xfrm>
          <a:prstGeom prst="rect">
            <a:avLst/>
          </a:prstGeom>
        </p:spPr>
        <p:txBody>
          <a:bodyPr spcFirstLastPara="1" wrap="square" lIns="34275" tIns="34275" rIns="34275" bIns="34275" anchor="t" anchorCtr="0">
            <a:noAutofit/>
          </a:bodyPr>
          <a:lstStyle>
            <a:lvl1pPr lvl="0">
              <a:spcBef>
                <a:spcPts val="1350"/>
              </a:spcBef>
              <a:spcAft>
                <a:spcPts val="0"/>
              </a:spcAft>
              <a:buSzPts val="1837"/>
              <a:buFont typeface="Poppins Medium"/>
              <a:buNone/>
              <a:defRPr sz="1837"/>
            </a:lvl1pPr>
            <a:lvl2pPr lvl="1">
              <a:spcBef>
                <a:spcPts val="1350"/>
              </a:spcBef>
              <a:spcAft>
                <a:spcPts val="0"/>
              </a:spcAft>
              <a:buSzPts val="1837"/>
              <a:buFont typeface="Poppins Medium"/>
              <a:buNone/>
              <a:defRPr sz="1837"/>
            </a:lvl2pPr>
            <a:lvl3pPr lvl="2">
              <a:spcBef>
                <a:spcPts val="1350"/>
              </a:spcBef>
              <a:spcAft>
                <a:spcPts val="0"/>
              </a:spcAft>
              <a:buSzPts val="1837"/>
              <a:buFont typeface="Poppins Medium"/>
              <a:buNone/>
              <a:defRPr sz="1837"/>
            </a:lvl3pPr>
            <a:lvl4pPr lvl="3">
              <a:spcBef>
                <a:spcPts val="1350"/>
              </a:spcBef>
              <a:spcAft>
                <a:spcPts val="0"/>
              </a:spcAft>
              <a:buSzPts val="1837"/>
              <a:buFont typeface="Poppins Medium"/>
              <a:buNone/>
              <a:defRPr sz="1837"/>
            </a:lvl4pPr>
            <a:lvl5pPr lvl="4">
              <a:spcBef>
                <a:spcPts val="1350"/>
              </a:spcBef>
              <a:spcAft>
                <a:spcPts val="0"/>
              </a:spcAft>
              <a:buSzPts val="1837"/>
              <a:buFont typeface="Poppins Medium"/>
              <a:buNone/>
              <a:defRPr sz="1837"/>
            </a:lvl5pPr>
            <a:lvl6pPr lvl="5">
              <a:spcBef>
                <a:spcPts val="375"/>
              </a:spcBef>
              <a:spcAft>
                <a:spcPts val="0"/>
              </a:spcAft>
              <a:buSzPts val="1837"/>
              <a:buFont typeface="Poppins Medium"/>
              <a:buNone/>
              <a:defRPr sz="1837"/>
            </a:lvl6pPr>
            <a:lvl7pPr lvl="6">
              <a:spcBef>
                <a:spcPts val="375"/>
              </a:spcBef>
              <a:spcAft>
                <a:spcPts val="0"/>
              </a:spcAft>
              <a:buSzPts val="1837"/>
              <a:buFont typeface="Poppins Medium"/>
              <a:buNone/>
              <a:defRPr sz="1837"/>
            </a:lvl7pPr>
            <a:lvl8pPr lvl="7">
              <a:spcBef>
                <a:spcPts val="375"/>
              </a:spcBef>
              <a:spcAft>
                <a:spcPts val="0"/>
              </a:spcAft>
              <a:buSzPts val="1837"/>
              <a:buFont typeface="Poppins Medium"/>
              <a:buNone/>
              <a:defRPr sz="1837"/>
            </a:lvl8pPr>
            <a:lvl9pPr lvl="8">
              <a:spcBef>
                <a:spcPts val="375"/>
              </a:spcBef>
              <a:spcAft>
                <a:spcPts val="0"/>
              </a:spcAft>
              <a:buSzPts val="1837"/>
              <a:buFont typeface="Poppins Medium"/>
              <a:buNone/>
              <a:defRPr sz="1837"/>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2096"/>
        <p:cNvGrpSpPr/>
        <p:nvPr/>
      </p:nvGrpSpPr>
      <p:grpSpPr>
        <a:xfrm>
          <a:off x="0" y="0"/>
          <a:ext cx="0" cy="0"/>
          <a:chOff x="0" y="0"/>
          <a:chExt cx="0" cy="0"/>
        </a:xfrm>
      </p:grpSpPr>
      <p:sp>
        <p:nvSpPr>
          <p:cNvPr id="2097" name="Google Shape;2097;p142"/>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098" name="Google Shape;2098;p1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099" name="Google Shape;2099;p142"/>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00" name="Google Shape;2100;p142"/>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01" name="Google Shape;2101;p142"/>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02" name="Google Shape;2102;p142"/>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03" name="Google Shape;2103;p142"/>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04" name="Google Shape;2104;p142"/>
          <p:cNvSpPr txBox="1">
            <a:spLocks noGrp="1"/>
          </p:cNvSpPr>
          <p:nvPr>
            <p:ph type="title" idx="2"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5" name="Google Shape;2105;p142"/>
          <p:cNvSpPr txBox="1">
            <a:spLocks noGrp="1"/>
          </p:cNvSpPr>
          <p:nvPr>
            <p:ph type="title" idx="3"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6" name="Google Shape;2106;p142"/>
          <p:cNvSpPr txBox="1">
            <a:spLocks noGrp="1"/>
          </p:cNvSpPr>
          <p:nvPr>
            <p:ph type="title" idx="4"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7" name="Google Shape;2107;p142"/>
          <p:cNvSpPr txBox="1">
            <a:spLocks noGrp="1"/>
          </p:cNvSpPr>
          <p:nvPr>
            <p:ph type="title" idx="5"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8" name="Google Shape;2108;p142"/>
          <p:cNvSpPr txBox="1">
            <a:spLocks noGrp="1"/>
          </p:cNvSpPr>
          <p:nvPr>
            <p:ph type="title" idx="6"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09" name="Google Shape;2109;p142"/>
          <p:cNvSpPr txBox="1">
            <a:spLocks noGrp="1"/>
          </p:cNvSpPr>
          <p:nvPr>
            <p:ph type="subTitle" idx="1"/>
          </p:nvPr>
        </p:nvSpPr>
        <p:spPr>
          <a:xfrm>
            <a:off x="727790" y="1279931"/>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0" name="Google Shape;2110;p142"/>
          <p:cNvSpPr txBox="1">
            <a:spLocks noGrp="1"/>
          </p:cNvSpPr>
          <p:nvPr>
            <p:ph type="subTitle" idx="7"/>
          </p:nvPr>
        </p:nvSpPr>
        <p:spPr>
          <a:xfrm>
            <a:off x="727790" y="1852994"/>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1" name="Google Shape;2111;p142"/>
          <p:cNvSpPr txBox="1">
            <a:spLocks noGrp="1"/>
          </p:cNvSpPr>
          <p:nvPr>
            <p:ph type="subTitle" idx="8"/>
          </p:nvPr>
        </p:nvSpPr>
        <p:spPr>
          <a:xfrm>
            <a:off x="727790" y="2431159"/>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2" name="Google Shape;2112;p142"/>
          <p:cNvSpPr txBox="1">
            <a:spLocks noGrp="1"/>
          </p:cNvSpPr>
          <p:nvPr>
            <p:ph type="subTitle" idx="9"/>
          </p:nvPr>
        </p:nvSpPr>
        <p:spPr>
          <a:xfrm>
            <a:off x="727790" y="3023378"/>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13" name="Google Shape;2113;p142"/>
          <p:cNvSpPr txBox="1">
            <a:spLocks noGrp="1"/>
          </p:cNvSpPr>
          <p:nvPr>
            <p:ph type="subTitle" idx="13"/>
          </p:nvPr>
        </p:nvSpPr>
        <p:spPr>
          <a:xfrm>
            <a:off x="727790" y="3619172"/>
            <a:ext cx="77049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2_Title Slide">
  <p:cSld name="2_Title Slide">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645155" y="561586"/>
            <a:ext cx="4363800" cy="1831200"/>
          </a:xfrm>
          <a:prstGeom prst="rect">
            <a:avLst/>
          </a:prstGeom>
          <a:noFill/>
          <a:ln>
            <a:noFill/>
          </a:ln>
        </p:spPr>
        <p:txBody>
          <a:bodyPr spcFirstLastPara="1" wrap="square" lIns="0" tIns="0" rIns="0" bIns="0" anchor="t" anchorCtr="0">
            <a:noAutofit/>
          </a:bodyPr>
          <a:lstStyle>
            <a:lvl1pPr lvl="0" algn="l">
              <a:lnSpc>
                <a:spcPct val="91000"/>
              </a:lnSpc>
              <a:spcBef>
                <a:spcPts val="0"/>
              </a:spcBef>
              <a:spcAft>
                <a:spcPts val="0"/>
              </a:spcAft>
              <a:buClr>
                <a:schemeClr val="lt1"/>
              </a:buClr>
              <a:buSzPts val="4600"/>
              <a:buFont typeface="Poppins"/>
              <a:buNone/>
              <a:defRPr sz="46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5" name="Google Shape;85;p16"/>
          <p:cNvSpPr txBox="1">
            <a:spLocks noGrp="1"/>
          </p:cNvSpPr>
          <p:nvPr>
            <p:ph type="subTitle" idx="1"/>
          </p:nvPr>
        </p:nvSpPr>
        <p:spPr>
          <a:xfrm>
            <a:off x="644759" y="287614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600"/>
              <a:buNone/>
              <a:defRPr sz="17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86" name="Google Shape;86;p16"/>
          <p:cNvGrpSpPr/>
          <p:nvPr/>
        </p:nvGrpSpPr>
        <p:grpSpPr>
          <a:xfrm>
            <a:off x="7848585" y="4616745"/>
            <a:ext cx="948486" cy="279733"/>
            <a:chOff x="20929561" y="12311319"/>
            <a:chExt cx="2529297" cy="745954"/>
          </a:xfrm>
        </p:grpSpPr>
        <p:grpSp>
          <p:nvGrpSpPr>
            <p:cNvPr id="87" name="Google Shape;87;p16"/>
            <p:cNvGrpSpPr/>
            <p:nvPr/>
          </p:nvGrpSpPr>
          <p:grpSpPr>
            <a:xfrm>
              <a:off x="20929561" y="12311319"/>
              <a:ext cx="2433857" cy="745954"/>
              <a:chOff x="20929561" y="12311319"/>
              <a:chExt cx="2433857" cy="745954"/>
            </a:xfrm>
          </p:grpSpPr>
          <p:sp>
            <p:nvSpPr>
              <p:cNvPr id="88" name="Google Shape;88;p1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9" name="Google Shape;89;p1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0" name="Google Shape;90;p16"/>
              <p:cNvGrpSpPr/>
              <p:nvPr/>
            </p:nvGrpSpPr>
            <p:grpSpPr>
              <a:xfrm>
                <a:off x="22582537" y="12311321"/>
                <a:ext cx="780881" cy="745730"/>
                <a:chOff x="22582537" y="12311321"/>
                <a:chExt cx="780881" cy="745730"/>
              </a:xfrm>
            </p:grpSpPr>
            <p:grpSp>
              <p:nvGrpSpPr>
                <p:cNvPr id="91" name="Google Shape;91;p16"/>
                <p:cNvGrpSpPr/>
                <p:nvPr/>
              </p:nvGrpSpPr>
              <p:grpSpPr>
                <a:xfrm>
                  <a:off x="22582537" y="12311321"/>
                  <a:ext cx="780881" cy="745730"/>
                  <a:chOff x="22582537" y="12311321"/>
                  <a:chExt cx="780881" cy="745730"/>
                </a:xfrm>
              </p:grpSpPr>
              <p:sp>
                <p:nvSpPr>
                  <p:cNvPr id="92" name="Google Shape;92;p1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93" name="Google Shape;93;p1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94" name="Google Shape;94;p1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95" name="Google Shape;95;p1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2114"/>
        <p:cNvGrpSpPr/>
        <p:nvPr/>
      </p:nvGrpSpPr>
      <p:grpSpPr>
        <a:xfrm>
          <a:off x="0" y="0"/>
          <a:ext cx="0" cy="0"/>
          <a:chOff x="0" y="0"/>
          <a:chExt cx="0" cy="0"/>
        </a:xfrm>
      </p:grpSpPr>
      <p:sp>
        <p:nvSpPr>
          <p:cNvPr id="2115" name="Google Shape;2115;p143"/>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16" name="Google Shape;2116;p1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17" name="Google Shape;2117;p143"/>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2118" name="Google Shape;2118;p143"/>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2119" name="Google Shape;2119;p143"/>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2120" name="Google Shape;2120;p143"/>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2121" name="Google Shape;2121;p143"/>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2122" name="Google Shape;2122;p143"/>
          <p:cNvSpPr txBox="1">
            <a:spLocks noGrp="1"/>
          </p:cNvSpPr>
          <p:nvPr>
            <p:ph type="title" idx="2" hasCustomPrompt="1"/>
          </p:nvPr>
        </p:nvSpPr>
        <p:spPr>
          <a:xfrm>
            <a:off x="4735895" y="1152219"/>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3" name="Google Shape;2123;p143"/>
          <p:cNvSpPr txBox="1">
            <a:spLocks noGrp="1"/>
          </p:cNvSpPr>
          <p:nvPr>
            <p:ph type="title" idx="3" hasCustomPrompt="1"/>
          </p:nvPr>
        </p:nvSpPr>
        <p:spPr>
          <a:xfrm>
            <a:off x="4735895" y="173495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4" name="Google Shape;2124;p143"/>
          <p:cNvSpPr txBox="1">
            <a:spLocks noGrp="1"/>
          </p:cNvSpPr>
          <p:nvPr>
            <p:ph type="title" idx="4" hasCustomPrompt="1"/>
          </p:nvPr>
        </p:nvSpPr>
        <p:spPr>
          <a:xfrm>
            <a:off x="4735895" y="231799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5" name="Google Shape;2125;p143"/>
          <p:cNvSpPr txBox="1">
            <a:spLocks noGrp="1"/>
          </p:cNvSpPr>
          <p:nvPr>
            <p:ph type="title" idx="5" hasCustomPrompt="1"/>
          </p:nvPr>
        </p:nvSpPr>
        <p:spPr>
          <a:xfrm>
            <a:off x="4730864"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6" name="Google Shape;2126;p143"/>
          <p:cNvSpPr txBox="1">
            <a:spLocks noGrp="1"/>
          </p:cNvSpPr>
          <p:nvPr>
            <p:ph type="title" idx="6" hasCustomPrompt="1"/>
          </p:nvPr>
        </p:nvSpPr>
        <p:spPr>
          <a:xfrm>
            <a:off x="4735895" y="3493496"/>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27" name="Google Shape;2127;p143"/>
          <p:cNvSpPr txBox="1">
            <a:spLocks noGrp="1"/>
          </p:cNvSpPr>
          <p:nvPr>
            <p:ph type="subTitle" idx="1"/>
          </p:nvPr>
        </p:nvSpPr>
        <p:spPr>
          <a:xfrm>
            <a:off x="727790" y="1279931"/>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8" name="Google Shape;2128;p143"/>
          <p:cNvSpPr txBox="1">
            <a:spLocks noGrp="1"/>
          </p:cNvSpPr>
          <p:nvPr>
            <p:ph type="subTitle" idx="7"/>
          </p:nvPr>
        </p:nvSpPr>
        <p:spPr>
          <a:xfrm>
            <a:off x="727790" y="1852994"/>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29" name="Google Shape;2129;p143"/>
          <p:cNvSpPr txBox="1">
            <a:spLocks noGrp="1"/>
          </p:cNvSpPr>
          <p:nvPr>
            <p:ph type="subTitle" idx="8"/>
          </p:nvPr>
        </p:nvSpPr>
        <p:spPr>
          <a:xfrm>
            <a:off x="727790" y="2431159"/>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0" name="Google Shape;2130;p143"/>
          <p:cNvSpPr txBox="1">
            <a:spLocks noGrp="1"/>
          </p:cNvSpPr>
          <p:nvPr>
            <p:ph type="subTitle" idx="9"/>
          </p:nvPr>
        </p:nvSpPr>
        <p:spPr>
          <a:xfrm>
            <a:off x="727790" y="3023378"/>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1" name="Google Shape;2131;p143"/>
          <p:cNvSpPr txBox="1">
            <a:spLocks noGrp="1"/>
          </p:cNvSpPr>
          <p:nvPr>
            <p:ph type="subTitle" idx="13"/>
          </p:nvPr>
        </p:nvSpPr>
        <p:spPr>
          <a:xfrm>
            <a:off x="727790" y="3619172"/>
            <a:ext cx="4008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2" name="Google Shape;2132;p143"/>
          <p:cNvSpPr txBox="1">
            <a:spLocks noGrp="1"/>
          </p:cNvSpPr>
          <p:nvPr>
            <p:ph type="subTitle" idx="14"/>
          </p:nvPr>
        </p:nvSpPr>
        <p:spPr>
          <a:xfrm>
            <a:off x="5309168" y="1279931"/>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3" name="Google Shape;2133;p143"/>
          <p:cNvSpPr txBox="1">
            <a:spLocks noGrp="1"/>
          </p:cNvSpPr>
          <p:nvPr>
            <p:ph type="subTitle" idx="15"/>
          </p:nvPr>
        </p:nvSpPr>
        <p:spPr>
          <a:xfrm>
            <a:off x="5309168" y="1852994"/>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4" name="Google Shape;2134;p143"/>
          <p:cNvSpPr txBox="1">
            <a:spLocks noGrp="1"/>
          </p:cNvSpPr>
          <p:nvPr>
            <p:ph type="subTitle" idx="16"/>
          </p:nvPr>
        </p:nvSpPr>
        <p:spPr>
          <a:xfrm>
            <a:off x="5309168" y="2431159"/>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5" name="Google Shape;2135;p143"/>
          <p:cNvSpPr txBox="1">
            <a:spLocks noGrp="1"/>
          </p:cNvSpPr>
          <p:nvPr>
            <p:ph type="subTitle" idx="17"/>
          </p:nvPr>
        </p:nvSpPr>
        <p:spPr>
          <a:xfrm>
            <a:off x="5309168" y="3023378"/>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6" name="Google Shape;2136;p143"/>
          <p:cNvSpPr txBox="1">
            <a:spLocks noGrp="1"/>
          </p:cNvSpPr>
          <p:nvPr>
            <p:ph type="subTitle" idx="18"/>
          </p:nvPr>
        </p:nvSpPr>
        <p:spPr>
          <a:xfrm>
            <a:off x="5309168" y="3619172"/>
            <a:ext cx="3585000" cy="216300"/>
          </a:xfrm>
          <a:prstGeom prst="rect">
            <a:avLst/>
          </a:prstGeom>
        </p:spPr>
        <p:txBody>
          <a:bodyPr spcFirstLastPara="1" wrap="square" lIns="34275" tIns="34275" rIns="34275" bIns="34275" anchor="t" anchorCtr="0">
            <a:noAutofit/>
          </a:bodyPr>
          <a:lstStyle>
            <a:lvl1pPr lvl="0">
              <a:spcBef>
                <a:spcPts val="1350"/>
              </a:spcBef>
              <a:spcAft>
                <a:spcPts val="0"/>
              </a:spcAft>
              <a:buSzPts val="1387"/>
              <a:buFont typeface="Poppins"/>
              <a:buNone/>
              <a:defRPr sz="1387" b="1">
                <a:latin typeface="Poppins"/>
                <a:ea typeface="Poppins"/>
                <a:cs typeface="Poppins"/>
                <a:sym typeface="Poppins"/>
              </a:defRPr>
            </a:lvl1pPr>
            <a:lvl2pPr lvl="1">
              <a:spcBef>
                <a:spcPts val="1350"/>
              </a:spcBef>
              <a:spcAft>
                <a:spcPts val="0"/>
              </a:spcAft>
              <a:buSzPts val="1387"/>
              <a:buFont typeface="Poppins"/>
              <a:buNone/>
              <a:defRPr sz="1387" b="1">
                <a:latin typeface="Poppins"/>
                <a:ea typeface="Poppins"/>
                <a:cs typeface="Poppins"/>
                <a:sym typeface="Poppins"/>
              </a:defRPr>
            </a:lvl2pPr>
            <a:lvl3pPr lvl="2">
              <a:spcBef>
                <a:spcPts val="1350"/>
              </a:spcBef>
              <a:spcAft>
                <a:spcPts val="0"/>
              </a:spcAft>
              <a:buSzPts val="1387"/>
              <a:buFont typeface="Poppins"/>
              <a:buNone/>
              <a:defRPr sz="1387" b="1">
                <a:latin typeface="Poppins"/>
                <a:ea typeface="Poppins"/>
                <a:cs typeface="Poppins"/>
                <a:sym typeface="Poppins"/>
              </a:defRPr>
            </a:lvl3pPr>
            <a:lvl4pPr lvl="3">
              <a:spcBef>
                <a:spcPts val="1350"/>
              </a:spcBef>
              <a:spcAft>
                <a:spcPts val="0"/>
              </a:spcAft>
              <a:buSzPts val="1387"/>
              <a:buFont typeface="Poppins"/>
              <a:buNone/>
              <a:defRPr sz="1387" b="1">
                <a:latin typeface="Poppins"/>
                <a:ea typeface="Poppins"/>
                <a:cs typeface="Poppins"/>
                <a:sym typeface="Poppins"/>
              </a:defRPr>
            </a:lvl4pPr>
            <a:lvl5pPr lvl="4">
              <a:spcBef>
                <a:spcPts val="1350"/>
              </a:spcBef>
              <a:spcAft>
                <a:spcPts val="0"/>
              </a:spcAft>
              <a:buSzPts val="1387"/>
              <a:buFont typeface="Poppins"/>
              <a:buNone/>
              <a:defRPr sz="1387" b="1">
                <a:latin typeface="Poppins"/>
                <a:ea typeface="Poppins"/>
                <a:cs typeface="Poppins"/>
                <a:sym typeface="Poppins"/>
              </a:defRPr>
            </a:lvl5pPr>
            <a:lvl6pPr lvl="5">
              <a:spcBef>
                <a:spcPts val="375"/>
              </a:spcBef>
              <a:spcAft>
                <a:spcPts val="0"/>
              </a:spcAft>
              <a:buSzPts val="1387"/>
              <a:buFont typeface="Poppins"/>
              <a:buNone/>
              <a:defRPr sz="1387" b="1">
                <a:latin typeface="Poppins"/>
                <a:ea typeface="Poppins"/>
                <a:cs typeface="Poppins"/>
                <a:sym typeface="Poppins"/>
              </a:defRPr>
            </a:lvl6pPr>
            <a:lvl7pPr lvl="6">
              <a:spcBef>
                <a:spcPts val="375"/>
              </a:spcBef>
              <a:spcAft>
                <a:spcPts val="0"/>
              </a:spcAft>
              <a:buSzPts val="1387"/>
              <a:buFont typeface="Poppins"/>
              <a:buNone/>
              <a:defRPr sz="1387" b="1">
                <a:latin typeface="Poppins"/>
                <a:ea typeface="Poppins"/>
                <a:cs typeface="Poppins"/>
                <a:sym typeface="Poppins"/>
              </a:defRPr>
            </a:lvl7pPr>
            <a:lvl8pPr lvl="7">
              <a:spcBef>
                <a:spcPts val="375"/>
              </a:spcBef>
              <a:spcAft>
                <a:spcPts val="0"/>
              </a:spcAft>
              <a:buSzPts val="1387"/>
              <a:buFont typeface="Poppins"/>
              <a:buNone/>
              <a:defRPr sz="1387" b="1">
                <a:latin typeface="Poppins"/>
                <a:ea typeface="Poppins"/>
                <a:cs typeface="Poppins"/>
                <a:sym typeface="Poppins"/>
              </a:defRPr>
            </a:lvl8pPr>
            <a:lvl9pPr lvl="8">
              <a:spcBef>
                <a:spcPts val="375"/>
              </a:spcBef>
              <a:spcAft>
                <a:spcPts val="0"/>
              </a:spcAft>
              <a:buSzPts val="1387"/>
              <a:buFont typeface="Poppins"/>
              <a:buNone/>
              <a:defRPr sz="1387" b="1">
                <a:latin typeface="Poppins"/>
                <a:ea typeface="Poppins"/>
                <a:cs typeface="Poppins"/>
                <a:sym typeface="Poppins"/>
              </a:defRPr>
            </a:lvl9pPr>
          </a:lstStyle>
          <a:p>
            <a:endParaRPr/>
          </a:p>
        </p:txBody>
      </p:sp>
      <p:sp>
        <p:nvSpPr>
          <p:cNvPr id="2137" name="Google Shape;2137;p143"/>
          <p:cNvSpPr txBox="1">
            <a:spLocks noGrp="1"/>
          </p:cNvSpPr>
          <p:nvPr>
            <p:ph type="title" idx="19" hasCustomPrompt="1"/>
          </p:nvPr>
        </p:nvSpPr>
        <p:spPr>
          <a:xfrm>
            <a:off x="142756" y="1187435"/>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8" name="Google Shape;2138;p143"/>
          <p:cNvSpPr txBox="1">
            <a:spLocks noGrp="1"/>
          </p:cNvSpPr>
          <p:nvPr>
            <p:ph type="title" idx="20" hasCustomPrompt="1"/>
          </p:nvPr>
        </p:nvSpPr>
        <p:spPr>
          <a:xfrm>
            <a:off x="142756" y="1770171"/>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39" name="Google Shape;2139;p143"/>
          <p:cNvSpPr txBox="1">
            <a:spLocks noGrp="1"/>
          </p:cNvSpPr>
          <p:nvPr>
            <p:ph type="title" idx="21" hasCustomPrompt="1"/>
          </p:nvPr>
        </p:nvSpPr>
        <p:spPr>
          <a:xfrm>
            <a:off x="142756" y="2353207"/>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0" name="Google Shape;2140;p143"/>
          <p:cNvSpPr txBox="1">
            <a:spLocks noGrp="1"/>
          </p:cNvSpPr>
          <p:nvPr>
            <p:ph type="title" idx="22" hasCustomPrompt="1"/>
          </p:nvPr>
        </p:nvSpPr>
        <p:spPr>
          <a:xfrm>
            <a:off x="142756" y="293842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41" name="Google Shape;2141;p143"/>
          <p:cNvSpPr txBox="1">
            <a:spLocks noGrp="1"/>
          </p:cNvSpPr>
          <p:nvPr>
            <p:ph type="title" idx="23" hasCustomPrompt="1"/>
          </p:nvPr>
        </p:nvSpPr>
        <p:spPr>
          <a:xfrm>
            <a:off x="142756" y="3528712"/>
            <a:ext cx="558600" cy="372000"/>
          </a:xfrm>
          <a:prstGeom prst="rect">
            <a:avLst/>
          </a:prstGeom>
        </p:spPr>
        <p:txBody>
          <a:bodyPr spcFirstLastPara="1" wrap="square" lIns="34275" tIns="34275" rIns="34275" bIns="34275" anchor="ctr" anchorCtr="0">
            <a:noAutofit/>
          </a:bodyPr>
          <a:lstStyle>
            <a:lvl1pPr marL="102861" marR="0" lvl="0" indent="-102861" algn="ctr">
              <a:lnSpc>
                <a:spcPct val="107000"/>
              </a:lnSpc>
              <a:spcBef>
                <a:spcPts val="0"/>
              </a:spcBef>
              <a:spcAft>
                <a:spcPts val="0"/>
              </a:spcAft>
              <a:buNone/>
              <a:defRPr sz="1687">
                <a:solidFill>
                  <a:schemeClr val="accent2"/>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142"/>
        <p:cNvGrpSpPr/>
        <p:nvPr/>
      </p:nvGrpSpPr>
      <p:grpSpPr>
        <a:xfrm>
          <a:off x="0" y="0"/>
          <a:ext cx="0" cy="0"/>
          <a:chOff x="0" y="0"/>
          <a:chExt cx="0" cy="0"/>
        </a:xfrm>
      </p:grpSpPr>
      <p:sp>
        <p:nvSpPr>
          <p:cNvPr id="2143" name="Google Shape;2143;p144"/>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4" name="Google Shape;2144;p1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5" name="Google Shape;2145;p144"/>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8602" algn="l">
              <a:lnSpc>
                <a:spcPct val="87000"/>
              </a:lnSpc>
              <a:spcBef>
                <a:spcPts val="1350"/>
              </a:spcBef>
              <a:spcAft>
                <a:spcPts val="0"/>
              </a:spcAft>
              <a:buClr>
                <a:schemeClr val="accent1"/>
              </a:buClr>
              <a:buSzPts val="945"/>
              <a:buChar char="●"/>
              <a:defRPr sz="1050"/>
            </a:lvl1pPr>
            <a:lvl2pPr marL="914400" lvl="1" indent="-280031" algn="l">
              <a:lnSpc>
                <a:spcPct val="87000"/>
              </a:lnSpc>
              <a:spcBef>
                <a:spcPts val="1350"/>
              </a:spcBef>
              <a:spcAft>
                <a:spcPts val="0"/>
              </a:spcAft>
              <a:buClr>
                <a:schemeClr val="accent1"/>
              </a:buClr>
              <a:buSzPts val="810"/>
              <a:buChar char="●"/>
              <a:defRPr sz="900"/>
            </a:lvl2pPr>
            <a:lvl3pPr marL="1371600" lvl="2" indent="-271459" algn="l">
              <a:lnSpc>
                <a:spcPct val="87000"/>
              </a:lnSpc>
              <a:spcBef>
                <a:spcPts val="1350"/>
              </a:spcBef>
              <a:spcAft>
                <a:spcPts val="0"/>
              </a:spcAft>
              <a:buClr>
                <a:schemeClr val="accent1"/>
              </a:buClr>
              <a:buSzPts val="675"/>
              <a:buChar char="●"/>
              <a:defRPr sz="750"/>
            </a:lvl3pPr>
            <a:lvl4pPr marL="1828800" lvl="3" indent="-262887" algn="l">
              <a:lnSpc>
                <a:spcPct val="87000"/>
              </a:lnSpc>
              <a:spcBef>
                <a:spcPts val="1350"/>
              </a:spcBef>
              <a:spcAft>
                <a:spcPts val="0"/>
              </a:spcAft>
              <a:buClr>
                <a:schemeClr val="accent1"/>
              </a:buClr>
              <a:buSzPts val="540"/>
              <a:buChar char="●"/>
              <a:defRPr sz="600"/>
            </a:lvl4pPr>
            <a:lvl5pPr marL="2286000" lvl="4" indent="-254315" algn="l">
              <a:lnSpc>
                <a:spcPct val="87000"/>
              </a:lnSpc>
              <a:spcBef>
                <a:spcPts val="1350"/>
              </a:spcBef>
              <a:spcAft>
                <a:spcPts val="0"/>
              </a:spcAft>
              <a:buClr>
                <a:schemeClr val="accent1"/>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146"/>
        <p:cNvGrpSpPr/>
        <p:nvPr/>
      </p:nvGrpSpPr>
      <p:grpSpPr>
        <a:xfrm>
          <a:off x="0" y="0"/>
          <a:ext cx="0" cy="0"/>
          <a:chOff x="0" y="0"/>
          <a:chExt cx="0" cy="0"/>
        </a:xfrm>
      </p:grpSpPr>
      <p:sp>
        <p:nvSpPr>
          <p:cNvPr id="2147" name="Google Shape;2147;p145"/>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48" name="Google Shape;2148;p1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49" name="Google Shape;2149;p145"/>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300507" algn="l">
              <a:lnSpc>
                <a:spcPct val="94000"/>
              </a:lnSpc>
              <a:spcBef>
                <a:spcPts val="1350"/>
              </a:spcBef>
              <a:spcAft>
                <a:spcPts val="0"/>
              </a:spcAft>
              <a:buClr>
                <a:schemeClr val="accent1"/>
              </a:buClr>
              <a:buSzPts val="1132"/>
              <a:buChar char="●"/>
              <a:defRPr sz="1237"/>
            </a:lvl1pPr>
            <a:lvl2pPr marL="914400" lvl="1" indent="-291936" algn="l">
              <a:lnSpc>
                <a:spcPct val="94000"/>
              </a:lnSpc>
              <a:spcBef>
                <a:spcPts val="1350"/>
              </a:spcBef>
              <a:spcAft>
                <a:spcPts val="0"/>
              </a:spcAft>
              <a:buClr>
                <a:schemeClr val="accent1"/>
              </a:buClr>
              <a:buSzPts val="997"/>
              <a:buChar char="●"/>
              <a:defRPr sz="1087"/>
            </a:lvl2pPr>
            <a:lvl3pPr marL="1371600" lvl="2" indent="-283364" algn="l">
              <a:lnSpc>
                <a:spcPct val="94000"/>
              </a:lnSpc>
              <a:spcBef>
                <a:spcPts val="1350"/>
              </a:spcBef>
              <a:spcAft>
                <a:spcPts val="0"/>
              </a:spcAft>
              <a:buClr>
                <a:schemeClr val="accent1"/>
              </a:buClr>
              <a:buSzPts val="862"/>
              <a:buChar char="●"/>
              <a:defRPr sz="937"/>
            </a:lvl3pPr>
            <a:lvl4pPr marL="1828800" lvl="3" indent="-274792" algn="l">
              <a:lnSpc>
                <a:spcPct val="94000"/>
              </a:lnSpc>
              <a:spcBef>
                <a:spcPts val="1350"/>
              </a:spcBef>
              <a:spcAft>
                <a:spcPts val="0"/>
              </a:spcAft>
              <a:buClr>
                <a:schemeClr val="accent1"/>
              </a:buClr>
              <a:buSzPts val="727"/>
              <a:buChar char="●"/>
              <a:defRPr sz="787"/>
            </a:lvl4pPr>
            <a:lvl5pPr marL="2286000" lvl="4" indent="-266221" algn="l">
              <a:lnSpc>
                <a:spcPct val="94000"/>
              </a:lnSpc>
              <a:spcBef>
                <a:spcPts val="1350"/>
              </a:spcBef>
              <a:spcAft>
                <a:spcPts val="0"/>
              </a:spcAft>
              <a:buClr>
                <a:schemeClr val="accent1"/>
              </a:buClr>
              <a:buSzPts val="592"/>
              <a:buChar char="●"/>
              <a:defRPr sz="637"/>
            </a:lvl5pPr>
            <a:lvl6pPr marL="2743200" lvl="5" indent="-283364" algn="l">
              <a:lnSpc>
                <a:spcPct val="90000"/>
              </a:lnSpc>
              <a:spcBef>
                <a:spcPts val="375"/>
              </a:spcBef>
              <a:spcAft>
                <a:spcPts val="0"/>
              </a:spcAft>
              <a:buClr>
                <a:schemeClr val="dk1"/>
              </a:buClr>
              <a:buSzPts val="862"/>
              <a:buChar char="•"/>
              <a:defRPr sz="375"/>
            </a:lvl6pPr>
            <a:lvl7pPr marL="3200400" lvl="6" indent="-283364" algn="l">
              <a:lnSpc>
                <a:spcPct val="90000"/>
              </a:lnSpc>
              <a:spcBef>
                <a:spcPts val="375"/>
              </a:spcBef>
              <a:spcAft>
                <a:spcPts val="0"/>
              </a:spcAft>
              <a:buClr>
                <a:schemeClr val="dk1"/>
              </a:buClr>
              <a:buSzPts val="862"/>
              <a:buChar char="•"/>
              <a:defRPr sz="375"/>
            </a:lvl7pPr>
            <a:lvl8pPr marL="3657600" lvl="7" indent="-283364" algn="l">
              <a:lnSpc>
                <a:spcPct val="90000"/>
              </a:lnSpc>
              <a:spcBef>
                <a:spcPts val="375"/>
              </a:spcBef>
              <a:spcAft>
                <a:spcPts val="0"/>
              </a:spcAft>
              <a:buClr>
                <a:schemeClr val="dk1"/>
              </a:buClr>
              <a:buSzPts val="862"/>
              <a:buChar char="•"/>
              <a:defRPr sz="375"/>
            </a:lvl8pPr>
            <a:lvl9pPr marL="4114800" lvl="8" indent="-283364" algn="l">
              <a:lnSpc>
                <a:spcPct val="90000"/>
              </a:lnSpc>
              <a:spcBef>
                <a:spcPts val="375"/>
              </a:spcBef>
              <a:spcAft>
                <a:spcPts val="0"/>
              </a:spcAft>
              <a:buClr>
                <a:schemeClr val="dk1"/>
              </a:buClr>
              <a:buSzPts val="862"/>
              <a:buChar char="•"/>
              <a:defRPr sz="375"/>
            </a:lvl9p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150"/>
        <p:cNvGrpSpPr/>
        <p:nvPr/>
      </p:nvGrpSpPr>
      <p:grpSpPr>
        <a:xfrm>
          <a:off x="0" y="0"/>
          <a:ext cx="0" cy="0"/>
          <a:chOff x="0" y="0"/>
          <a:chExt cx="0" cy="0"/>
        </a:xfrm>
      </p:grpSpPr>
      <p:sp>
        <p:nvSpPr>
          <p:cNvPr id="2151" name="Google Shape;2151;p146"/>
          <p:cNvSpPr txBox="1">
            <a:spLocks noGrp="1"/>
          </p:cNvSpPr>
          <p:nvPr>
            <p:ph type="title"/>
          </p:nvPr>
        </p:nvSpPr>
        <p:spPr>
          <a:xfrm>
            <a:off x="316371" y="1332213"/>
            <a:ext cx="3300300" cy="20793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2" name="Google Shape;2152;p1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53" name="Google Shape;2153;p146"/>
          <p:cNvSpPr txBox="1">
            <a:spLocks noGrp="1"/>
          </p:cNvSpPr>
          <p:nvPr>
            <p:ph type="body" idx="1"/>
          </p:nvPr>
        </p:nvSpPr>
        <p:spPr>
          <a:xfrm>
            <a:off x="4487977" y="1762506"/>
            <a:ext cx="4107000" cy="16323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chemeClr val="accent4"/>
              </a:buClr>
              <a:buSzPts val="945"/>
              <a:buChar char="●"/>
              <a:defRPr sz="1050">
                <a:solidFill>
                  <a:schemeClr val="accent4"/>
                </a:solidFill>
              </a:defRPr>
            </a:lvl1pPr>
            <a:lvl2pPr marL="914400" lvl="1" indent="-280031" algn="l">
              <a:lnSpc>
                <a:spcPct val="95000"/>
              </a:lnSpc>
              <a:spcBef>
                <a:spcPts val="1350"/>
              </a:spcBef>
              <a:spcAft>
                <a:spcPts val="0"/>
              </a:spcAft>
              <a:buClr>
                <a:schemeClr val="accent4"/>
              </a:buClr>
              <a:buSzPts val="810"/>
              <a:buChar char="●"/>
              <a:defRPr sz="900">
                <a:solidFill>
                  <a:schemeClr val="accent4"/>
                </a:solidFill>
              </a:defRPr>
            </a:lvl2pPr>
            <a:lvl3pPr marL="1371600" lvl="2" indent="-271459" algn="l">
              <a:lnSpc>
                <a:spcPct val="95000"/>
              </a:lnSpc>
              <a:spcBef>
                <a:spcPts val="1350"/>
              </a:spcBef>
              <a:spcAft>
                <a:spcPts val="0"/>
              </a:spcAft>
              <a:buClr>
                <a:schemeClr val="accent4"/>
              </a:buClr>
              <a:buSzPts val="675"/>
              <a:buChar char="●"/>
              <a:defRPr sz="750">
                <a:solidFill>
                  <a:schemeClr val="accent4"/>
                </a:solidFill>
              </a:defRPr>
            </a:lvl3pPr>
            <a:lvl4pPr marL="1828800" lvl="3" indent="-262887" algn="l">
              <a:lnSpc>
                <a:spcPct val="95000"/>
              </a:lnSpc>
              <a:spcBef>
                <a:spcPts val="1350"/>
              </a:spcBef>
              <a:spcAft>
                <a:spcPts val="0"/>
              </a:spcAft>
              <a:buClr>
                <a:schemeClr val="accent4"/>
              </a:buClr>
              <a:buSzPts val="540"/>
              <a:buChar char="●"/>
              <a:defRPr sz="600">
                <a:solidFill>
                  <a:schemeClr val="accent4"/>
                </a:solidFill>
              </a:defRPr>
            </a:lvl4pPr>
            <a:lvl5pPr marL="2286000" lvl="4" indent="-254315" algn="l">
              <a:lnSpc>
                <a:spcPct val="95000"/>
              </a:lnSpc>
              <a:spcBef>
                <a:spcPts val="1350"/>
              </a:spcBef>
              <a:spcAft>
                <a:spcPts val="0"/>
              </a:spcAft>
              <a:buClr>
                <a:schemeClr val="accent4"/>
              </a:buClr>
              <a:buSzPts val="405"/>
              <a:buChar char="●"/>
              <a:defRPr sz="450">
                <a:solidFill>
                  <a:schemeClr val="accent4"/>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54" name="Google Shape;2154;p146"/>
          <p:cNvSpPr txBox="1">
            <a:spLocks noGrp="1"/>
          </p:cNvSpPr>
          <p:nvPr>
            <p:ph type="subTitle" idx="2"/>
          </p:nvPr>
        </p:nvSpPr>
        <p:spPr>
          <a:xfrm>
            <a:off x="4487977" y="1359427"/>
            <a:ext cx="4107000" cy="2649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2155"/>
        <p:cNvGrpSpPr/>
        <p:nvPr/>
      </p:nvGrpSpPr>
      <p:grpSpPr>
        <a:xfrm>
          <a:off x="0" y="0"/>
          <a:ext cx="0" cy="0"/>
          <a:chOff x="0" y="0"/>
          <a:chExt cx="0" cy="0"/>
        </a:xfrm>
      </p:grpSpPr>
      <p:pic>
        <p:nvPicPr>
          <p:cNvPr id="2156" name="Google Shape;2156;p147"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157" name="Google Shape;2157;p147"/>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58" name="Google Shape;2158;p1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159" name="Google Shape;2159;p147"/>
          <p:cNvGrpSpPr/>
          <p:nvPr/>
        </p:nvGrpSpPr>
        <p:grpSpPr>
          <a:xfrm>
            <a:off x="8381796" y="4822425"/>
            <a:ext cx="537710" cy="158585"/>
            <a:chOff x="22351457" y="12859799"/>
            <a:chExt cx="1433894" cy="422893"/>
          </a:xfrm>
        </p:grpSpPr>
        <p:grpSp>
          <p:nvGrpSpPr>
            <p:cNvPr id="2160" name="Google Shape;2160;p147"/>
            <p:cNvGrpSpPr/>
            <p:nvPr/>
          </p:nvGrpSpPr>
          <p:grpSpPr>
            <a:xfrm>
              <a:off x="22351457" y="12859799"/>
              <a:ext cx="1379787" cy="422893"/>
              <a:chOff x="22351457" y="12859799"/>
              <a:chExt cx="1379787" cy="422893"/>
            </a:xfrm>
          </p:grpSpPr>
          <p:sp>
            <p:nvSpPr>
              <p:cNvPr id="2161" name="Google Shape;2161;p147"/>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2" name="Google Shape;2162;p147"/>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163" name="Google Shape;2163;p147"/>
              <p:cNvGrpSpPr/>
              <p:nvPr/>
            </p:nvGrpSpPr>
            <p:grpSpPr>
              <a:xfrm>
                <a:off x="23288552" y="12859801"/>
                <a:ext cx="442692" cy="422765"/>
                <a:chOff x="23288552" y="12859801"/>
                <a:chExt cx="442692" cy="422765"/>
              </a:xfrm>
            </p:grpSpPr>
            <p:grpSp>
              <p:nvGrpSpPr>
                <p:cNvPr id="2164" name="Google Shape;2164;p147"/>
                <p:cNvGrpSpPr/>
                <p:nvPr/>
              </p:nvGrpSpPr>
              <p:grpSpPr>
                <a:xfrm>
                  <a:off x="23288552" y="12859801"/>
                  <a:ext cx="442692" cy="422765"/>
                  <a:chOff x="23288552" y="12859801"/>
                  <a:chExt cx="442692" cy="422765"/>
                </a:xfrm>
              </p:grpSpPr>
              <p:sp>
                <p:nvSpPr>
                  <p:cNvPr id="2165" name="Google Shape;2165;p147"/>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166" name="Google Shape;2166;p147"/>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7" name="Google Shape;2167;p147"/>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168" name="Google Shape;2168;p147"/>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169" name="Google Shape;2169;p147"/>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170" name="Google Shape;2170;p147"/>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95746" algn="l">
              <a:lnSpc>
                <a:spcPct val="89000"/>
              </a:lnSpc>
              <a:spcBef>
                <a:spcPts val="1350"/>
              </a:spcBef>
              <a:spcAft>
                <a:spcPts val="0"/>
              </a:spcAft>
              <a:buClr>
                <a:schemeClr val="accent1"/>
              </a:buClr>
              <a:buSzPts val="1057"/>
              <a:buChar char="●"/>
              <a:defRPr sz="1162"/>
            </a:lvl1pPr>
            <a:lvl2pPr marL="914400" lvl="1" indent="-287174" algn="l">
              <a:lnSpc>
                <a:spcPct val="89000"/>
              </a:lnSpc>
              <a:spcBef>
                <a:spcPts val="1350"/>
              </a:spcBef>
              <a:spcAft>
                <a:spcPts val="0"/>
              </a:spcAft>
              <a:buClr>
                <a:schemeClr val="accent1"/>
              </a:buClr>
              <a:buSzPts val="922"/>
              <a:buChar char="●"/>
              <a:defRPr sz="1012"/>
            </a:lvl2pPr>
            <a:lvl3pPr marL="1371600" lvl="2" indent="-278602" algn="l">
              <a:lnSpc>
                <a:spcPct val="89000"/>
              </a:lnSpc>
              <a:spcBef>
                <a:spcPts val="1350"/>
              </a:spcBef>
              <a:spcAft>
                <a:spcPts val="0"/>
              </a:spcAft>
              <a:buClr>
                <a:schemeClr val="accent1"/>
              </a:buClr>
              <a:buSzPts val="787"/>
              <a:buChar char="●"/>
              <a:defRPr sz="862"/>
            </a:lvl3pPr>
            <a:lvl4pPr marL="1828800" lvl="3" indent="-270030" algn="l">
              <a:lnSpc>
                <a:spcPct val="89000"/>
              </a:lnSpc>
              <a:spcBef>
                <a:spcPts val="1350"/>
              </a:spcBef>
              <a:spcAft>
                <a:spcPts val="0"/>
              </a:spcAft>
              <a:buClr>
                <a:schemeClr val="accent1"/>
              </a:buClr>
              <a:buSzPts val="652"/>
              <a:buChar char="●"/>
              <a:defRPr sz="712"/>
            </a:lvl4pPr>
            <a:lvl5pPr marL="2286000" lvl="4" indent="-261459" algn="l">
              <a:lnSpc>
                <a:spcPct val="89000"/>
              </a:lnSpc>
              <a:spcBef>
                <a:spcPts val="1350"/>
              </a:spcBef>
              <a:spcAft>
                <a:spcPts val="0"/>
              </a:spcAft>
              <a:buClr>
                <a:schemeClr val="accent1"/>
              </a:buClr>
              <a:buSzPts val="517"/>
              <a:buChar char="●"/>
              <a:defRPr sz="562"/>
            </a:lvl5pPr>
            <a:lvl6pPr marL="2743200" lvl="5" indent="-278602" algn="l">
              <a:lnSpc>
                <a:spcPct val="90000"/>
              </a:lnSpc>
              <a:spcBef>
                <a:spcPts val="375"/>
              </a:spcBef>
              <a:spcAft>
                <a:spcPts val="0"/>
              </a:spcAft>
              <a:buClr>
                <a:schemeClr val="dk1"/>
              </a:buClr>
              <a:buSzPts val="787"/>
              <a:buChar char="•"/>
              <a:defRPr sz="300"/>
            </a:lvl6pPr>
            <a:lvl7pPr marL="3200400" lvl="6" indent="-278602" algn="l">
              <a:lnSpc>
                <a:spcPct val="90000"/>
              </a:lnSpc>
              <a:spcBef>
                <a:spcPts val="375"/>
              </a:spcBef>
              <a:spcAft>
                <a:spcPts val="0"/>
              </a:spcAft>
              <a:buClr>
                <a:schemeClr val="dk1"/>
              </a:buClr>
              <a:buSzPts val="787"/>
              <a:buChar char="•"/>
              <a:defRPr sz="300"/>
            </a:lvl7pPr>
            <a:lvl8pPr marL="3657600" lvl="7" indent="-278602" algn="l">
              <a:lnSpc>
                <a:spcPct val="90000"/>
              </a:lnSpc>
              <a:spcBef>
                <a:spcPts val="375"/>
              </a:spcBef>
              <a:spcAft>
                <a:spcPts val="0"/>
              </a:spcAft>
              <a:buClr>
                <a:schemeClr val="dk1"/>
              </a:buClr>
              <a:buSzPts val="787"/>
              <a:buChar char="•"/>
              <a:defRPr sz="300"/>
            </a:lvl8pPr>
            <a:lvl9pPr marL="4114800" lvl="8" indent="-278602" algn="l">
              <a:lnSpc>
                <a:spcPct val="90000"/>
              </a:lnSpc>
              <a:spcBef>
                <a:spcPts val="375"/>
              </a:spcBef>
              <a:spcAft>
                <a:spcPts val="0"/>
              </a:spcAft>
              <a:buClr>
                <a:schemeClr val="dk1"/>
              </a:buClr>
              <a:buSzPts val="787"/>
              <a:buChar char="•"/>
              <a:defRPr sz="300"/>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2171"/>
        <p:cNvGrpSpPr/>
        <p:nvPr/>
      </p:nvGrpSpPr>
      <p:grpSpPr>
        <a:xfrm>
          <a:off x="0" y="0"/>
          <a:ext cx="0" cy="0"/>
          <a:chOff x="0" y="0"/>
          <a:chExt cx="0" cy="0"/>
        </a:xfrm>
      </p:grpSpPr>
      <p:sp>
        <p:nvSpPr>
          <p:cNvPr id="2172" name="Google Shape;2172;p148"/>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3" name="Google Shape;2173;p1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74" name="Google Shape;2174;p148"/>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75" name="Google Shape;2175;p148"/>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2176"/>
        <p:cNvGrpSpPr/>
        <p:nvPr/>
      </p:nvGrpSpPr>
      <p:grpSpPr>
        <a:xfrm>
          <a:off x="0" y="0"/>
          <a:ext cx="0" cy="0"/>
          <a:chOff x="0" y="0"/>
          <a:chExt cx="0" cy="0"/>
        </a:xfrm>
      </p:grpSpPr>
      <p:sp>
        <p:nvSpPr>
          <p:cNvPr id="2177" name="Google Shape;2177;p149"/>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178" name="Google Shape;2178;p149"/>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179" name="Google Shape;2179;p1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180" name="Google Shape;2180;p149"/>
          <p:cNvPicPr preferRelativeResize="0"/>
          <p:nvPr/>
        </p:nvPicPr>
        <p:blipFill rotWithShape="1">
          <a:blip r:embed="rId3">
            <a:alphaModFix/>
          </a:blip>
          <a:srcRect/>
          <a:stretch/>
        </p:blipFill>
        <p:spPr>
          <a:xfrm>
            <a:off x="2444036" y="3664476"/>
            <a:ext cx="5953" cy="939330"/>
          </a:xfrm>
          <a:prstGeom prst="rect">
            <a:avLst/>
          </a:prstGeom>
          <a:noFill/>
          <a:ln>
            <a:noFill/>
          </a:ln>
        </p:spPr>
      </p:pic>
      <p:pic>
        <p:nvPicPr>
          <p:cNvPr id="2181" name="Google Shape;2181;p149"/>
          <p:cNvPicPr preferRelativeResize="0"/>
          <p:nvPr/>
        </p:nvPicPr>
        <p:blipFill rotWithShape="1">
          <a:blip r:embed="rId3">
            <a:alphaModFix/>
          </a:blip>
          <a:srcRect/>
          <a:stretch/>
        </p:blipFill>
        <p:spPr>
          <a:xfrm>
            <a:off x="4617238" y="3664476"/>
            <a:ext cx="5953" cy="939330"/>
          </a:xfrm>
          <a:prstGeom prst="rect">
            <a:avLst/>
          </a:prstGeom>
          <a:noFill/>
          <a:ln>
            <a:noFill/>
          </a:ln>
        </p:spPr>
      </p:pic>
      <p:pic>
        <p:nvPicPr>
          <p:cNvPr id="2182" name="Google Shape;2182;p149"/>
          <p:cNvPicPr preferRelativeResize="0"/>
          <p:nvPr/>
        </p:nvPicPr>
        <p:blipFill rotWithShape="1">
          <a:blip r:embed="rId3">
            <a:alphaModFix/>
          </a:blip>
          <a:srcRect/>
          <a:stretch/>
        </p:blipFill>
        <p:spPr>
          <a:xfrm>
            <a:off x="6781809" y="3664476"/>
            <a:ext cx="5953" cy="939330"/>
          </a:xfrm>
          <a:prstGeom prst="rect">
            <a:avLst/>
          </a:prstGeom>
          <a:noFill/>
          <a:ln>
            <a:noFill/>
          </a:ln>
        </p:spPr>
      </p:pic>
      <p:sp>
        <p:nvSpPr>
          <p:cNvPr id="2183" name="Google Shape;2183;p149"/>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84" name="Google Shape;2184;p149"/>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85" name="Google Shape;2185;p149"/>
          <p:cNvSpPr txBox="1">
            <a:spLocks noGrp="1"/>
          </p:cNvSpPr>
          <p:nvPr>
            <p:ph type="title" idx="3" hasCustomPrompt="1"/>
          </p:nvPr>
        </p:nvSpPr>
        <p:spPr>
          <a:xfrm>
            <a:off x="442153"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6" name="Google Shape;2186;p149"/>
          <p:cNvSpPr txBox="1">
            <a:spLocks noGrp="1"/>
          </p:cNvSpPr>
          <p:nvPr>
            <p:ph type="title" idx="4" hasCustomPrompt="1"/>
          </p:nvPr>
        </p:nvSpPr>
        <p:spPr>
          <a:xfrm>
            <a:off x="262633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7" name="Google Shape;2187;p149"/>
          <p:cNvSpPr txBox="1">
            <a:spLocks noGrp="1"/>
          </p:cNvSpPr>
          <p:nvPr>
            <p:ph type="title" idx="5" hasCustomPrompt="1"/>
          </p:nvPr>
        </p:nvSpPr>
        <p:spPr>
          <a:xfrm>
            <a:off x="4810505"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8" name="Google Shape;2188;p149"/>
          <p:cNvSpPr txBox="1">
            <a:spLocks noGrp="1"/>
          </p:cNvSpPr>
          <p:nvPr>
            <p:ph type="title" idx="6" hasCustomPrompt="1"/>
          </p:nvPr>
        </p:nvSpPr>
        <p:spPr>
          <a:xfrm>
            <a:off x="6957980" y="3800184"/>
            <a:ext cx="1828500" cy="278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16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189" name="Google Shape;2189;p149"/>
          <p:cNvSpPr txBox="1">
            <a:spLocks noGrp="1"/>
          </p:cNvSpPr>
          <p:nvPr>
            <p:ph type="subTitle" idx="7"/>
          </p:nvPr>
        </p:nvSpPr>
        <p:spPr>
          <a:xfrm>
            <a:off x="44601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0" name="Google Shape;2190;p149"/>
          <p:cNvSpPr txBox="1">
            <a:spLocks noGrp="1"/>
          </p:cNvSpPr>
          <p:nvPr>
            <p:ph type="subTitle" idx="8"/>
          </p:nvPr>
        </p:nvSpPr>
        <p:spPr>
          <a:xfrm>
            <a:off x="2619211"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1" name="Google Shape;2191;p149"/>
          <p:cNvSpPr txBox="1">
            <a:spLocks noGrp="1"/>
          </p:cNvSpPr>
          <p:nvPr>
            <p:ph type="subTitle" idx="9"/>
          </p:nvPr>
        </p:nvSpPr>
        <p:spPr>
          <a:xfrm>
            <a:off x="4791659"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192" name="Google Shape;2192;p149"/>
          <p:cNvSpPr txBox="1">
            <a:spLocks noGrp="1"/>
          </p:cNvSpPr>
          <p:nvPr>
            <p:ph type="subTitle" idx="13"/>
          </p:nvPr>
        </p:nvSpPr>
        <p:spPr>
          <a:xfrm>
            <a:off x="6964107" y="4162547"/>
            <a:ext cx="1254600" cy="3939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2193"/>
        <p:cNvGrpSpPr/>
        <p:nvPr/>
      </p:nvGrpSpPr>
      <p:grpSpPr>
        <a:xfrm>
          <a:off x="0" y="0"/>
          <a:ext cx="0" cy="0"/>
          <a:chOff x="0" y="0"/>
          <a:chExt cx="0" cy="0"/>
        </a:xfrm>
      </p:grpSpPr>
      <p:sp>
        <p:nvSpPr>
          <p:cNvPr id="2194" name="Google Shape;2194;p1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195" name="Google Shape;2195;p150"/>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196" name="Google Shape;2196;p150"/>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197" name="Google Shape;2197;p150"/>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2198"/>
        <p:cNvGrpSpPr/>
        <p:nvPr/>
      </p:nvGrpSpPr>
      <p:grpSpPr>
        <a:xfrm>
          <a:off x="0" y="0"/>
          <a:ext cx="0" cy="0"/>
          <a:chOff x="0" y="0"/>
          <a:chExt cx="0" cy="0"/>
        </a:xfrm>
      </p:grpSpPr>
      <p:sp>
        <p:nvSpPr>
          <p:cNvPr id="2199" name="Google Shape;2199;p151"/>
          <p:cNvSpPr/>
          <p:nvPr/>
        </p:nvSpPr>
        <p:spPr>
          <a:xfrm rot="10800000">
            <a:off x="315014"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0" name="Google Shape;2200;p151"/>
          <p:cNvSpPr/>
          <p:nvPr/>
        </p:nvSpPr>
        <p:spPr>
          <a:xfrm rot="10800000">
            <a:off x="4785797" y="1058550"/>
            <a:ext cx="40320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1" name="Google Shape;2201;p1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02" name="Google Shape;2202;p151"/>
          <p:cNvSpPr txBox="1">
            <a:spLocks noGrp="1"/>
          </p:cNvSpPr>
          <p:nvPr>
            <p:ph type="body" idx="1"/>
          </p:nvPr>
        </p:nvSpPr>
        <p:spPr>
          <a:xfrm>
            <a:off x="514225" y="1610300"/>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3" name="Google Shape;2203;p151"/>
          <p:cNvSpPr txBox="1">
            <a:spLocks noGrp="1"/>
          </p:cNvSpPr>
          <p:nvPr>
            <p:ph type="subTitle" idx="2"/>
          </p:nvPr>
        </p:nvSpPr>
        <p:spPr>
          <a:xfrm>
            <a:off x="514224"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4" name="Google Shape;2204;p151"/>
          <p:cNvSpPr txBox="1">
            <a:spLocks noGrp="1"/>
          </p:cNvSpPr>
          <p:nvPr>
            <p:ph type="body" idx="3"/>
          </p:nvPr>
        </p:nvSpPr>
        <p:spPr>
          <a:xfrm>
            <a:off x="5077025" y="1610302"/>
            <a:ext cx="3529500" cy="1650300"/>
          </a:xfrm>
          <a:prstGeom prst="rect">
            <a:avLst/>
          </a:prstGeom>
          <a:noFill/>
          <a:ln>
            <a:noFill/>
          </a:ln>
        </p:spPr>
        <p:txBody>
          <a:bodyPr spcFirstLastPara="1" wrap="square" lIns="0" tIns="0" rIns="0" bIns="0" anchor="t" anchorCtr="0">
            <a:noAutofit/>
          </a:bodyPr>
          <a:lstStyle>
            <a:lvl1pPr marL="457200" lvl="0" indent="-267173" algn="l">
              <a:lnSpc>
                <a:spcPct val="95000"/>
              </a:lnSpc>
              <a:spcBef>
                <a:spcPts val="1350"/>
              </a:spcBef>
              <a:spcAft>
                <a:spcPts val="0"/>
              </a:spcAft>
              <a:buClr>
                <a:schemeClr val="dk1"/>
              </a:buClr>
              <a:buSzPts val="607"/>
              <a:buChar char="●"/>
              <a:defRPr sz="1050"/>
            </a:lvl1pPr>
            <a:lvl2pPr marL="914400" lvl="1" indent="-267173" algn="l">
              <a:lnSpc>
                <a:spcPct val="95000"/>
              </a:lnSpc>
              <a:spcBef>
                <a:spcPts val="1350"/>
              </a:spcBef>
              <a:spcAft>
                <a:spcPts val="0"/>
              </a:spcAft>
              <a:buClr>
                <a:schemeClr val="dk1"/>
              </a:buClr>
              <a:buSzPts val="607"/>
              <a:buChar char="●"/>
              <a:defRPr sz="900"/>
            </a:lvl2pPr>
            <a:lvl3pPr marL="1371600" lvl="2" indent="-267173" algn="l">
              <a:lnSpc>
                <a:spcPct val="95000"/>
              </a:lnSpc>
              <a:spcBef>
                <a:spcPts val="1350"/>
              </a:spcBef>
              <a:spcAft>
                <a:spcPts val="0"/>
              </a:spcAft>
              <a:buClr>
                <a:schemeClr val="dk1"/>
              </a:buClr>
              <a:buSzPts val="607"/>
              <a:buChar char="●"/>
              <a:defRPr sz="750"/>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05" name="Google Shape;2205;p151"/>
          <p:cNvSpPr txBox="1">
            <a:spLocks noGrp="1"/>
          </p:cNvSpPr>
          <p:nvPr>
            <p:ph type="subTitle" idx="4"/>
          </p:nvPr>
        </p:nvSpPr>
        <p:spPr>
          <a:xfrm>
            <a:off x="5077025" y="1204625"/>
            <a:ext cx="35295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206" name="Google Shape;2206;p151"/>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2207"/>
        <p:cNvGrpSpPr/>
        <p:nvPr/>
      </p:nvGrpSpPr>
      <p:grpSpPr>
        <a:xfrm>
          <a:off x="0" y="0"/>
          <a:ext cx="0" cy="0"/>
          <a:chOff x="0" y="0"/>
          <a:chExt cx="0" cy="0"/>
        </a:xfrm>
      </p:grpSpPr>
      <p:sp>
        <p:nvSpPr>
          <p:cNvPr id="2208" name="Google Shape;2208;p152"/>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09" name="Google Shape;2209;p152"/>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0" name="Google Shape;2210;p152"/>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11" name="Google Shape;2211;p1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12" name="Google Shape;2212;p152"/>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13" name="Google Shape;2213;p152"/>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2214" name="Google Shape;2214;p152"/>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2215" name="Google Shape;2215;p152"/>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2216" name="Google Shape;2216;p152"/>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7" name="Google Shape;2217;p152"/>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8" name="Google Shape;2218;p152"/>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19" name="Google Shape;2219;p152"/>
          <p:cNvSpPr txBox="1">
            <a:spLocks noGrp="1"/>
          </p:cNvSpPr>
          <p:nvPr>
            <p:ph type="title" idx="4"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0" name="Google Shape;2220;p152"/>
          <p:cNvSpPr txBox="1">
            <a:spLocks noGrp="1"/>
          </p:cNvSpPr>
          <p:nvPr>
            <p:ph type="title" idx="5" hasCustomPrompt="1"/>
          </p:nvPr>
        </p:nvSpPr>
        <p:spPr>
          <a:xfrm>
            <a:off x="3363137"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21" name="Google Shape;2221;p152"/>
          <p:cNvSpPr txBox="1">
            <a:spLocks noGrp="1"/>
          </p:cNvSpPr>
          <p:nvPr>
            <p:ph type="title" idx="6" hasCustomPrompt="1"/>
          </p:nvPr>
        </p:nvSpPr>
        <p:spPr>
          <a:xfrm>
            <a:off x="6210991"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3_Title Slide">
  <p:cSld name="3_Title Slide">
    <p:bg>
      <p:bgPr>
        <a:blipFill>
          <a:blip r:embed="rId2">
            <a:alphaModFix/>
          </a:blip>
          <a:stretch>
            <a:fillRect/>
          </a:stretch>
        </a:blipFill>
        <a:effectLst/>
      </p:bgPr>
    </p:bg>
    <p:spTree>
      <p:nvGrpSpPr>
        <p:cNvPr id="1" name="Shape 96"/>
        <p:cNvGrpSpPr/>
        <p:nvPr/>
      </p:nvGrpSpPr>
      <p:grpSpPr>
        <a:xfrm>
          <a:off x="0" y="0"/>
          <a:ext cx="0" cy="0"/>
          <a:chOff x="0" y="0"/>
          <a:chExt cx="0" cy="0"/>
        </a:xfrm>
      </p:grpSpPr>
      <p:sp>
        <p:nvSpPr>
          <p:cNvPr id="97" name="Google Shape;97;p17"/>
          <p:cNvSpPr/>
          <p:nvPr/>
        </p:nvSpPr>
        <p:spPr>
          <a:xfrm>
            <a:off x="1573868" y="661956"/>
            <a:ext cx="33229" cy="33229"/>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98" name="Google Shape;98;p17"/>
          <p:cNvGrpSpPr/>
          <p:nvPr/>
        </p:nvGrpSpPr>
        <p:grpSpPr>
          <a:xfrm>
            <a:off x="645294" y="661955"/>
            <a:ext cx="1204506" cy="283739"/>
            <a:chOff x="1720785" y="1765213"/>
            <a:chExt cx="3212015" cy="756636"/>
          </a:xfrm>
        </p:grpSpPr>
        <p:grpSp>
          <p:nvGrpSpPr>
            <p:cNvPr id="99" name="Google Shape;99;p17"/>
            <p:cNvGrpSpPr/>
            <p:nvPr/>
          </p:nvGrpSpPr>
          <p:grpSpPr>
            <a:xfrm>
              <a:off x="1720785" y="1765213"/>
              <a:ext cx="2468571" cy="756636"/>
              <a:chOff x="1720785" y="1765213"/>
              <a:chExt cx="2468571" cy="756636"/>
            </a:xfrm>
          </p:grpSpPr>
          <p:sp>
            <p:nvSpPr>
              <p:cNvPr id="100" name="Google Shape;100;p17"/>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 name="Google Shape;101;p17"/>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2" name="Google Shape;102;p17"/>
              <p:cNvGrpSpPr/>
              <p:nvPr/>
            </p:nvGrpSpPr>
            <p:grpSpPr>
              <a:xfrm>
                <a:off x="3397356" y="1765216"/>
                <a:ext cx="792000" cy="756633"/>
                <a:chOff x="3397356" y="1765216"/>
                <a:chExt cx="792000" cy="756633"/>
              </a:xfrm>
            </p:grpSpPr>
            <p:grpSp>
              <p:nvGrpSpPr>
                <p:cNvPr id="103" name="Google Shape;103;p17"/>
                <p:cNvGrpSpPr/>
                <p:nvPr/>
              </p:nvGrpSpPr>
              <p:grpSpPr>
                <a:xfrm>
                  <a:off x="3397356" y="1765216"/>
                  <a:ext cx="792000" cy="756633"/>
                  <a:chOff x="3397356" y="1765216"/>
                  <a:chExt cx="792000" cy="756633"/>
                </a:xfrm>
              </p:grpSpPr>
              <p:sp>
                <p:nvSpPr>
                  <p:cNvPr id="104" name="Google Shape;104;p17"/>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5" name="Google Shape;105;p17"/>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6" name="Google Shape;106;p17"/>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7" name="Google Shape;107;p17"/>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8" name="Google Shape;108;p17"/>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9" name="Google Shape;109;p17"/>
          <p:cNvSpPr>
            <a:spLocks noGrp="1"/>
          </p:cNvSpPr>
          <p:nvPr>
            <p:ph type="pic" idx="2"/>
          </p:nvPr>
        </p:nvSpPr>
        <p:spPr>
          <a:xfrm>
            <a:off x="4899403" y="439313"/>
            <a:ext cx="3857100" cy="4264800"/>
          </a:xfrm>
          <a:prstGeom prst="roundRect">
            <a:avLst>
              <a:gd name="adj" fmla="val 3145"/>
            </a:avLst>
          </a:prstGeom>
          <a:noFill/>
          <a:ln>
            <a:noFill/>
          </a:ln>
        </p:spPr>
      </p:sp>
      <p:sp>
        <p:nvSpPr>
          <p:cNvPr id="110" name="Google Shape;110;p17"/>
          <p:cNvSpPr>
            <a:spLocks noGrp="1"/>
          </p:cNvSpPr>
          <p:nvPr>
            <p:ph type="pic" idx="3"/>
          </p:nvPr>
        </p:nvSpPr>
        <p:spPr>
          <a:xfrm>
            <a:off x="1991065" y="636560"/>
            <a:ext cx="1566000" cy="339600"/>
          </a:xfrm>
          <a:prstGeom prst="rect">
            <a:avLst/>
          </a:prstGeom>
          <a:solidFill>
            <a:schemeClr val="lt1"/>
          </a:solidFill>
          <a:ln>
            <a:noFill/>
          </a:ln>
        </p:spPr>
      </p:sp>
      <p:sp>
        <p:nvSpPr>
          <p:cNvPr id="111" name="Google Shape;111;p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 name="Google Shape;112;p17"/>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2222"/>
        <p:cNvGrpSpPr/>
        <p:nvPr/>
      </p:nvGrpSpPr>
      <p:grpSpPr>
        <a:xfrm>
          <a:off x="0" y="0"/>
          <a:ext cx="0" cy="0"/>
          <a:chOff x="0" y="0"/>
          <a:chExt cx="0" cy="0"/>
        </a:xfrm>
      </p:grpSpPr>
      <p:sp>
        <p:nvSpPr>
          <p:cNvPr id="2223" name="Google Shape;2223;p153"/>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4" name="Google Shape;2224;p153"/>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5" name="Google Shape;2225;p153"/>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6" name="Google Shape;2226;p153"/>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227" name="Google Shape;2227;p1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28" name="Google Shape;2228;p153"/>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pic>
        <p:nvPicPr>
          <p:cNvPr id="2229" name="Google Shape;2229;p153"/>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2230" name="Google Shape;2230;p153"/>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1" name="Google Shape;2231;p153"/>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2" name="Google Shape;2232;p153"/>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a:solidFill>
                  <a:schemeClr val="dk1"/>
                </a:solidFill>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a:solidFill>
                  <a:schemeClr val="dk1"/>
                </a:solidFill>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a:solidFill>
                  <a:schemeClr val="dk1"/>
                </a:solidFill>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a:solidFill>
                  <a:schemeClr val="dk1"/>
                </a:solidFill>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a:solidFill>
                  <a:schemeClr val="dk1"/>
                </a:solidFill>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3" name="Google Shape;2233;p153"/>
          <p:cNvSpPr txBox="1">
            <a:spLocks noGrp="1"/>
          </p:cNvSpPr>
          <p:nvPr>
            <p:ph type="title" idx="4" hasCustomPrompt="1"/>
          </p:nvPr>
        </p:nvSpPr>
        <p:spPr>
          <a:xfrm>
            <a:off x="2651462"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4" name="Google Shape;2234;p153"/>
          <p:cNvSpPr txBox="1">
            <a:spLocks noGrp="1"/>
          </p:cNvSpPr>
          <p:nvPr>
            <p:ph type="title" idx="5" hasCustomPrompt="1"/>
          </p:nvPr>
        </p:nvSpPr>
        <p:spPr>
          <a:xfrm>
            <a:off x="4796546"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5" name="Google Shape;2235;p153"/>
          <p:cNvSpPr txBox="1">
            <a:spLocks noGrp="1"/>
          </p:cNvSpPr>
          <p:nvPr>
            <p:ph type="title" idx="6" hasCustomPrompt="1"/>
          </p:nvPr>
        </p:nvSpPr>
        <p:spPr>
          <a:xfrm>
            <a:off x="6942821" y="1286890"/>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236" name="Google Shape;2236;p153"/>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6461" algn="l">
              <a:lnSpc>
                <a:spcPct val="90000"/>
              </a:lnSpc>
              <a:spcBef>
                <a:spcPts val="0"/>
              </a:spcBef>
              <a:spcAft>
                <a:spcPts val="0"/>
              </a:spcAft>
              <a:buClr>
                <a:schemeClr val="dk1"/>
              </a:buClr>
              <a:buSzPts val="1384"/>
              <a:buChar char="●"/>
              <a:defRPr sz="1537" b="1">
                <a:latin typeface="Poppins"/>
                <a:ea typeface="Poppins"/>
                <a:cs typeface="Poppins"/>
                <a:sym typeface="Poppins"/>
              </a:defRPr>
            </a:lvl1pPr>
            <a:lvl2pPr marL="914400" lvl="1" indent="-288602" algn="l">
              <a:lnSpc>
                <a:spcPct val="95000"/>
              </a:lnSpc>
              <a:spcBef>
                <a:spcPts val="1350"/>
              </a:spcBef>
              <a:spcAft>
                <a:spcPts val="0"/>
              </a:spcAft>
              <a:buClr>
                <a:schemeClr val="dk1"/>
              </a:buClr>
              <a:buSzPts val="945"/>
              <a:buChar char="●"/>
              <a:defRPr sz="1050" b="1">
                <a:latin typeface="Poppins"/>
                <a:ea typeface="Poppins"/>
                <a:cs typeface="Poppins"/>
                <a:sym typeface="Poppins"/>
              </a:defRPr>
            </a:lvl2pPr>
            <a:lvl3pPr marL="1371600" lvl="2" indent="-280031" algn="l">
              <a:lnSpc>
                <a:spcPct val="95000"/>
              </a:lnSpc>
              <a:spcBef>
                <a:spcPts val="1350"/>
              </a:spcBef>
              <a:spcAft>
                <a:spcPts val="0"/>
              </a:spcAft>
              <a:buClr>
                <a:schemeClr val="dk1"/>
              </a:buClr>
              <a:buSzPts val="810"/>
              <a:buChar char="●"/>
              <a:defRPr sz="900" b="1">
                <a:latin typeface="Poppins"/>
                <a:ea typeface="Poppins"/>
                <a:cs typeface="Poppins"/>
                <a:sym typeface="Poppins"/>
              </a:defRPr>
            </a:lvl3pPr>
            <a:lvl4pPr marL="1828800" lvl="3" indent="-267173" algn="l">
              <a:lnSpc>
                <a:spcPct val="95000"/>
              </a:lnSpc>
              <a:spcBef>
                <a:spcPts val="1350"/>
              </a:spcBef>
              <a:spcAft>
                <a:spcPts val="0"/>
              </a:spcAft>
              <a:buClr>
                <a:schemeClr val="dk1"/>
              </a:buClr>
              <a:buSzPts val="607"/>
              <a:buChar char="●"/>
              <a:defRPr sz="675" b="1">
                <a:latin typeface="Poppins"/>
                <a:ea typeface="Poppins"/>
                <a:cs typeface="Poppins"/>
                <a:sym typeface="Poppins"/>
              </a:defRPr>
            </a:lvl4pPr>
            <a:lvl5pPr marL="2286000" lvl="4" indent="-258601" algn="l">
              <a:lnSpc>
                <a:spcPct val="95000"/>
              </a:lnSpc>
              <a:spcBef>
                <a:spcPts val="1350"/>
              </a:spcBef>
              <a:spcAft>
                <a:spcPts val="0"/>
              </a:spcAft>
              <a:buClr>
                <a:schemeClr val="dk1"/>
              </a:buClr>
              <a:buSzPts val="472"/>
              <a:buChar char="●"/>
              <a:defRPr sz="525" b="1">
                <a:latin typeface="Poppins"/>
                <a:ea typeface="Poppins"/>
                <a:cs typeface="Poppins"/>
                <a:sym typeface="Poppins"/>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37" name="Google Shape;2237;p153"/>
          <p:cNvSpPr txBox="1">
            <a:spLocks noGrp="1"/>
          </p:cNvSpPr>
          <p:nvPr>
            <p:ph type="title" idx="8" hasCustomPrompt="1"/>
          </p:nvPr>
        </p:nvSpPr>
        <p:spPr>
          <a:xfrm>
            <a:off x="515283" y="1265458"/>
            <a:ext cx="480000" cy="372000"/>
          </a:xfrm>
          <a:prstGeom prst="rect">
            <a:avLst/>
          </a:prstGeom>
        </p:spPr>
        <p:txBody>
          <a:bodyPr spcFirstLastPara="1" wrap="square" lIns="34275" tIns="34275" rIns="34275" bIns="34275" anchor="ctr" anchorCtr="0">
            <a:noAutofit/>
          </a:bodyPr>
          <a:lstStyle>
            <a:lvl1pPr marL="102861" marR="0" lvl="0" indent="-102861">
              <a:lnSpc>
                <a:spcPct val="107000"/>
              </a:lnSpc>
              <a:spcBef>
                <a:spcPts val="0"/>
              </a:spcBef>
              <a:spcAft>
                <a:spcPts val="0"/>
              </a:spcAft>
              <a:buNone/>
              <a:defRPr sz="1537">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pic>
        <p:nvPicPr>
          <p:cNvPr id="2238" name="Google Shape;2238;p153"/>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2239" name="Google Shape;2239;p153"/>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2240" name="Google Shape;2240;p153"/>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2241"/>
        <p:cNvGrpSpPr/>
        <p:nvPr/>
      </p:nvGrpSpPr>
      <p:grpSpPr>
        <a:xfrm>
          <a:off x="0" y="0"/>
          <a:ext cx="0" cy="0"/>
          <a:chOff x="0" y="0"/>
          <a:chExt cx="0" cy="0"/>
        </a:xfrm>
      </p:grpSpPr>
      <p:sp>
        <p:nvSpPr>
          <p:cNvPr id="2242" name="Google Shape;2242;p154"/>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3" name="Google Shape;2243;p154"/>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4" name="Google Shape;2244;p154"/>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45" name="Google Shape;2245;p1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46" name="Google Shape;2246;p154"/>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47" name="Google Shape;2247;p154"/>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2248" name="Google Shape;2248;p154"/>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2249" name="Google Shape;2249;p154"/>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2250" name="Google Shape;2250;p154"/>
          <p:cNvSpPr txBox="1">
            <a:spLocks noGrp="1"/>
          </p:cNvSpPr>
          <p:nvPr>
            <p:ph type="subTitle" idx="1"/>
          </p:nvPr>
        </p:nvSpPr>
        <p:spPr>
          <a:xfrm>
            <a:off x="502453" y="3033019"/>
            <a:ext cx="24441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1" name="Google Shape;2251;p154"/>
          <p:cNvSpPr txBox="1">
            <a:spLocks noGrp="1"/>
          </p:cNvSpPr>
          <p:nvPr>
            <p:ph type="subTitle" idx="5"/>
          </p:nvPr>
        </p:nvSpPr>
        <p:spPr>
          <a:xfrm>
            <a:off x="3402434"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2" name="Google Shape;2252;p154"/>
          <p:cNvSpPr txBox="1">
            <a:spLocks noGrp="1"/>
          </p:cNvSpPr>
          <p:nvPr>
            <p:ph type="subTitle" idx="6"/>
          </p:nvPr>
        </p:nvSpPr>
        <p:spPr>
          <a:xfrm>
            <a:off x="6302409" y="3033014"/>
            <a:ext cx="2396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3" name="Google Shape;2253;p154"/>
          <p:cNvSpPr txBox="1">
            <a:spLocks noGrp="1"/>
          </p:cNvSpPr>
          <p:nvPr>
            <p:ph type="subTitle" idx="7"/>
          </p:nvPr>
        </p:nvSpPr>
        <p:spPr>
          <a:xfrm>
            <a:off x="3404271"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4" name="Google Shape;2254;p154"/>
          <p:cNvSpPr txBox="1">
            <a:spLocks noGrp="1"/>
          </p:cNvSpPr>
          <p:nvPr>
            <p:ph type="subTitle" idx="8"/>
          </p:nvPr>
        </p:nvSpPr>
        <p:spPr>
          <a:xfrm>
            <a:off x="6279734"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55" name="Google Shape;2255;p154"/>
          <p:cNvSpPr txBox="1">
            <a:spLocks noGrp="1"/>
          </p:cNvSpPr>
          <p:nvPr>
            <p:ph type="subTitle" idx="9"/>
          </p:nvPr>
        </p:nvSpPr>
        <p:spPr>
          <a:xfrm>
            <a:off x="511560" y="3669609"/>
            <a:ext cx="24441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2256"/>
        <p:cNvGrpSpPr/>
        <p:nvPr/>
      </p:nvGrpSpPr>
      <p:grpSpPr>
        <a:xfrm>
          <a:off x="0" y="0"/>
          <a:ext cx="0" cy="0"/>
          <a:chOff x="0" y="0"/>
          <a:chExt cx="0" cy="0"/>
        </a:xfrm>
      </p:grpSpPr>
      <p:sp>
        <p:nvSpPr>
          <p:cNvPr id="2257" name="Google Shape;2257;p155"/>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8" name="Google Shape;2258;p155"/>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59" name="Google Shape;2259;p1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60" name="Google Shape;2260;p155"/>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61" name="Google Shape;2261;p155"/>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2262" name="Google Shape;2262;p155"/>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2263" name="Google Shape;2263;p155"/>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4" name="Google Shape;2264;p155"/>
          <p:cNvSpPr txBox="1">
            <a:spLocks noGrp="1"/>
          </p:cNvSpPr>
          <p:nvPr>
            <p:ph type="subTitle" idx="4"/>
          </p:nvPr>
        </p:nvSpPr>
        <p:spPr>
          <a:xfrm>
            <a:off x="1593216" y="3671766"/>
            <a:ext cx="27324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5" name="Google Shape;2265;p155"/>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lvl1pPr marL="0" marR="0" lvl="0" indent="0" algn="l">
              <a:lnSpc>
                <a:spcPct val="94000"/>
              </a:lnSpc>
              <a:spcBef>
                <a:spcPts val="0"/>
              </a:spcBef>
              <a:spcAft>
                <a:spcPts val="0"/>
              </a:spcAft>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266" name="Google Shape;2266;p155"/>
          <p:cNvSpPr txBox="1">
            <a:spLocks noGrp="1"/>
          </p:cNvSpPr>
          <p:nvPr>
            <p:ph type="subTitle" idx="6"/>
          </p:nvPr>
        </p:nvSpPr>
        <p:spPr>
          <a:xfrm>
            <a:off x="4778632" y="3671766"/>
            <a:ext cx="2722200" cy="572100"/>
          </a:xfrm>
          <a:prstGeom prst="rect">
            <a:avLst/>
          </a:prstGeom>
        </p:spPr>
        <p:txBody>
          <a:bodyPr spcFirstLastPara="1" wrap="square" lIns="34275" tIns="34275" rIns="34275" bIns="34275"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2267"/>
        <p:cNvGrpSpPr/>
        <p:nvPr/>
      </p:nvGrpSpPr>
      <p:grpSpPr>
        <a:xfrm>
          <a:off x="0" y="0"/>
          <a:ext cx="0" cy="0"/>
          <a:chOff x="0" y="0"/>
          <a:chExt cx="0" cy="0"/>
        </a:xfrm>
      </p:grpSpPr>
      <p:sp>
        <p:nvSpPr>
          <p:cNvPr id="2268" name="Google Shape;2268;p156"/>
          <p:cNvSpPr/>
          <p:nvPr/>
        </p:nvSpPr>
        <p:spPr>
          <a:xfrm>
            <a:off x="1396604"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69" name="Google Shape;2269;p156"/>
          <p:cNvSpPr/>
          <p:nvPr/>
        </p:nvSpPr>
        <p:spPr>
          <a:xfrm>
            <a:off x="4613071" y="1143001"/>
            <a:ext cx="3127200" cy="1216800"/>
          </a:xfrm>
          <a:prstGeom prst="round2SameRect">
            <a:avLst>
              <a:gd name="adj1" fmla="val 3905"/>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0" name="Google Shape;2270;p156"/>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1" name="Google Shape;2271;p156"/>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72" name="Google Shape;2272;p1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73" name="Google Shape;2273;p156"/>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74" name="Google Shape;2274;p156"/>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5" name="Google Shape;2275;p156"/>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276" name="Google Shape;2276;p156"/>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277" name="Google Shape;2277;p156"/>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2278"/>
        <p:cNvGrpSpPr/>
        <p:nvPr/>
      </p:nvGrpSpPr>
      <p:grpSpPr>
        <a:xfrm>
          <a:off x="0" y="0"/>
          <a:ext cx="0" cy="0"/>
          <a:chOff x="0" y="0"/>
          <a:chExt cx="0" cy="0"/>
        </a:xfrm>
      </p:grpSpPr>
      <p:sp>
        <p:nvSpPr>
          <p:cNvPr id="2279" name="Google Shape;2279;p157"/>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0" name="Google Shape;2280;p157"/>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1" name="Google Shape;2281;p157"/>
          <p:cNvSpPr/>
          <p:nvPr/>
        </p:nvSpPr>
        <p:spPr>
          <a:xfrm rot="10800000">
            <a:off x="1396584"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2" name="Google Shape;2282;p157"/>
          <p:cNvSpPr/>
          <p:nvPr/>
        </p:nvSpPr>
        <p:spPr>
          <a:xfrm rot="10800000">
            <a:off x="4613052" y="3140699"/>
            <a:ext cx="3127200" cy="13170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83" name="Google Shape;2283;p1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84" name="Google Shape;2284;p157"/>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85" name="Google Shape;2285;p157"/>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6" name="Google Shape;2286;p157"/>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chemeClr val="accent5"/>
              </a:buClr>
              <a:buSzPts val="810"/>
              <a:buChar char="●"/>
              <a:defRPr sz="900">
                <a:solidFill>
                  <a:schemeClr val="accent5"/>
                </a:solidFill>
              </a:defRPr>
            </a:lvl1pPr>
            <a:lvl2pPr marL="914400" lvl="1" indent="-271459" algn="l">
              <a:lnSpc>
                <a:spcPct val="95000"/>
              </a:lnSpc>
              <a:spcBef>
                <a:spcPts val="1350"/>
              </a:spcBef>
              <a:spcAft>
                <a:spcPts val="0"/>
              </a:spcAft>
              <a:buClr>
                <a:schemeClr val="accent5"/>
              </a:buClr>
              <a:buSzPts val="675"/>
              <a:buChar char="●"/>
              <a:defRPr sz="750">
                <a:solidFill>
                  <a:schemeClr val="accent5"/>
                </a:solidFill>
              </a:defRPr>
            </a:lvl2pPr>
            <a:lvl3pPr marL="1371600" lvl="2" indent="-267173" algn="l">
              <a:lnSpc>
                <a:spcPct val="95000"/>
              </a:lnSpc>
              <a:spcBef>
                <a:spcPts val="1350"/>
              </a:spcBef>
              <a:spcAft>
                <a:spcPts val="0"/>
              </a:spcAft>
              <a:buClr>
                <a:schemeClr val="accent5"/>
              </a:buClr>
              <a:buSzPts val="607"/>
              <a:buChar char="●"/>
              <a:defRPr sz="675">
                <a:solidFill>
                  <a:schemeClr val="accent5"/>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87" name="Google Shape;2287;p157"/>
          <p:cNvSpPr txBox="1">
            <a:spLocks noGrp="1"/>
          </p:cNvSpPr>
          <p:nvPr>
            <p:ph type="subTitle" idx="3"/>
          </p:nvPr>
        </p:nvSpPr>
        <p:spPr>
          <a:xfrm>
            <a:off x="1711704"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288" name="Google Shape;2288;p157"/>
          <p:cNvSpPr txBox="1">
            <a:spLocks noGrp="1"/>
          </p:cNvSpPr>
          <p:nvPr>
            <p:ph type="subTitle" idx="4"/>
          </p:nvPr>
        </p:nvSpPr>
        <p:spPr>
          <a:xfrm>
            <a:off x="4882652" y="2463197"/>
            <a:ext cx="2567700" cy="572100"/>
          </a:xfrm>
          <a:prstGeom prst="rect">
            <a:avLst/>
          </a:prstGeom>
        </p:spPr>
        <p:txBody>
          <a:bodyPr spcFirstLastPara="1" wrap="square" lIns="34275" tIns="34275" rIns="34275" bIns="34275" anchor="t" anchorCtr="0">
            <a:noAutofit/>
          </a:bodyPr>
          <a:lstStyle>
            <a:lvl1pPr marL="0" marR="0" lvl="0" indent="0" algn="ctr">
              <a:lnSpc>
                <a:spcPct val="94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2289"/>
        <p:cNvGrpSpPr/>
        <p:nvPr/>
      </p:nvGrpSpPr>
      <p:grpSpPr>
        <a:xfrm>
          <a:off x="0" y="0"/>
          <a:ext cx="0" cy="0"/>
          <a:chOff x="0" y="0"/>
          <a:chExt cx="0" cy="0"/>
        </a:xfrm>
      </p:grpSpPr>
      <p:sp>
        <p:nvSpPr>
          <p:cNvPr id="2290" name="Google Shape;2290;p158"/>
          <p:cNvSpPr/>
          <p:nvPr/>
        </p:nvSpPr>
        <p:spPr>
          <a:xfrm>
            <a:off x="3222813"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1" name="Google Shape;2291;p158"/>
          <p:cNvSpPr/>
          <p:nvPr/>
        </p:nvSpPr>
        <p:spPr>
          <a:xfrm>
            <a:off x="6107166"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2" name="Google Shape;2292;p158"/>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3" name="Google Shape;2293;p158"/>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4" name="Google Shape;2294;p158"/>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5" name="Google Shape;2295;p158"/>
          <p:cNvSpPr/>
          <p:nvPr/>
        </p:nvSpPr>
        <p:spPr>
          <a:xfrm>
            <a:off x="338461" y="1144976"/>
            <a:ext cx="2804400" cy="1216800"/>
          </a:xfrm>
          <a:prstGeom prst="round2SameRect">
            <a:avLst>
              <a:gd name="adj1" fmla="val 6589"/>
              <a:gd name="adj2" fmla="val 0"/>
            </a:avLst>
          </a:prstGeom>
          <a:solidFill>
            <a:schemeClr val="accent5"/>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296" name="Google Shape;2296;p1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297" name="Google Shape;2297;p158"/>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298" name="Google Shape;2298;p158"/>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299" name="Google Shape;2299;p158"/>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0" name="Google Shape;2300;p158"/>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301" name="Google Shape;2301;p158"/>
          <p:cNvSpPr txBox="1">
            <a:spLocks noGrp="1"/>
          </p:cNvSpPr>
          <p:nvPr>
            <p:ph type="subTitle" idx="4"/>
          </p:nvPr>
        </p:nvSpPr>
        <p:spPr>
          <a:xfrm>
            <a:off x="456767"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2" name="Google Shape;2302;p158"/>
          <p:cNvSpPr txBox="1">
            <a:spLocks noGrp="1"/>
          </p:cNvSpPr>
          <p:nvPr>
            <p:ph type="subTitle" idx="5"/>
          </p:nvPr>
        </p:nvSpPr>
        <p:spPr>
          <a:xfrm>
            <a:off x="3346195"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03" name="Google Shape;2303;p158"/>
          <p:cNvSpPr txBox="1">
            <a:spLocks noGrp="1"/>
          </p:cNvSpPr>
          <p:nvPr>
            <p:ph type="subTitle" idx="6"/>
          </p:nvPr>
        </p:nvSpPr>
        <p:spPr>
          <a:xfrm>
            <a:off x="6230569" y="2669559"/>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2304"/>
        <p:cNvGrpSpPr/>
        <p:nvPr/>
      </p:nvGrpSpPr>
      <p:grpSpPr>
        <a:xfrm>
          <a:off x="0" y="0"/>
          <a:ext cx="0" cy="0"/>
          <a:chOff x="0" y="0"/>
          <a:chExt cx="0" cy="0"/>
        </a:xfrm>
      </p:grpSpPr>
      <p:sp>
        <p:nvSpPr>
          <p:cNvPr id="2305" name="Google Shape;2305;p159"/>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6" name="Google Shape;2306;p159"/>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7" name="Google Shape;2307;p159"/>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8" name="Google Shape;2308;p159"/>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09" name="Google Shape;2309;p159"/>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0" name="Google Shape;2310;p159"/>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11" name="Google Shape;2311;p1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12" name="Google Shape;2312;p159"/>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13" name="Google Shape;2313;p159"/>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14" name="Google Shape;2314;p159"/>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5" name="Google Shape;2315;p159"/>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6" name="Google Shape;2316;p159"/>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7" name="Google Shape;2317;p159"/>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8" name="Google Shape;2318;p159"/>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19" name="Google Shape;2319;p159"/>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20" name="Google Shape;2320;p159"/>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1" name="Google Shape;2321;p159"/>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22" name="Google Shape;2322;p159"/>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80031" algn="l">
              <a:lnSpc>
                <a:spcPct val="95000"/>
              </a:lnSpc>
              <a:spcBef>
                <a:spcPts val="1350"/>
              </a:spcBef>
              <a:spcAft>
                <a:spcPts val="0"/>
              </a:spcAft>
              <a:buClr>
                <a:srgbClr val="5D688B"/>
              </a:buClr>
              <a:buSzPts val="810"/>
              <a:buChar char="●"/>
              <a:defRPr sz="900">
                <a:solidFill>
                  <a:srgbClr val="5D688B"/>
                </a:solidFill>
              </a:defRPr>
            </a:lvl1pPr>
            <a:lvl2pPr marL="914400" lvl="1" indent="-271459" algn="l">
              <a:lnSpc>
                <a:spcPct val="95000"/>
              </a:lnSpc>
              <a:spcBef>
                <a:spcPts val="1350"/>
              </a:spcBef>
              <a:spcAft>
                <a:spcPts val="0"/>
              </a:spcAft>
              <a:buClr>
                <a:srgbClr val="5D688B"/>
              </a:buClr>
              <a:buSzPts val="675"/>
              <a:buChar char="●"/>
              <a:defRPr sz="750">
                <a:solidFill>
                  <a:srgbClr val="5D688B"/>
                </a:solidFill>
              </a:defRPr>
            </a:lvl2pPr>
            <a:lvl3pPr marL="1371600" lvl="2" indent="-267173" algn="l">
              <a:lnSpc>
                <a:spcPct val="95000"/>
              </a:lnSpc>
              <a:spcBef>
                <a:spcPts val="1350"/>
              </a:spcBef>
              <a:spcAft>
                <a:spcPts val="0"/>
              </a:spcAft>
              <a:buClr>
                <a:srgbClr val="5D688B"/>
              </a:buClr>
              <a:buSzPts val="607"/>
              <a:buChar char="●"/>
              <a:defRPr sz="675">
                <a:solidFill>
                  <a:srgbClr val="5D688B"/>
                </a:solidFill>
              </a:defRPr>
            </a:lvl3pPr>
            <a:lvl4pPr marL="1828800" lvl="3" indent="-267173" algn="l">
              <a:lnSpc>
                <a:spcPct val="95000"/>
              </a:lnSpc>
              <a:spcBef>
                <a:spcPts val="1350"/>
              </a:spcBef>
              <a:spcAft>
                <a:spcPts val="0"/>
              </a:spcAft>
              <a:buClr>
                <a:schemeClr val="dk1"/>
              </a:buClr>
              <a:buSzPts val="607"/>
              <a:buChar char="●"/>
              <a:defRPr sz="600"/>
            </a:lvl4pPr>
            <a:lvl5pPr marL="2286000" lvl="4" indent="-267173" algn="l">
              <a:lnSpc>
                <a:spcPct val="95000"/>
              </a:lnSpc>
              <a:spcBef>
                <a:spcPts val="1350"/>
              </a:spcBef>
              <a:spcAft>
                <a:spcPts val="0"/>
              </a:spcAft>
              <a:buClr>
                <a:schemeClr val="dk1"/>
              </a:buClr>
              <a:buSzPts val="607"/>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323" name="Google Shape;2323;p159"/>
          <p:cNvSpPr txBox="1">
            <a:spLocks noGrp="1"/>
          </p:cNvSpPr>
          <p:nvPr>
            <p:ph type="subTitle" idx="4"/>
          </p:nvPr>
        </p:nvSpPr>
        <p:spPr>
          <a:xfrm>
            <a:off x="456728"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4" name="Google Shape;2324;p159"/>
          <p:cNvSpPr txBox="1">
            <a:spLocks noGrp="1"/>
          </p:cNvSpPr>
          <p:nvPr>
            <p:ph type="subTitle" idx="5"/>
          </p:nvPr>
        </p:nvSpPr>
        <p:spPr>
          <a:xfrm>
            <a:off x="334618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
        <p:nvSpPr>
          <p:cNvPr id="2325" name="Google Shape;2325;p159"/>
          <p:cNvSpPr txBox="1">
            <a:spLocks noGrp="1"/>
          </p:cNvSpPr>
          <p:nvPr>
            <p:ph type="subTitle" idx="6"/>
          </p:nvPr>
        </p:nvSpPr>
        <p:spPr>
          <a:xfrm>
            <a:off x="6225441" y="2432438"/>
            <a:ext cx="2567700" cy="572100"/>
          </a:xfrm>
          <a:prstGeom prst="rect">
            <a:avLst/>
          </a:prstGeom>
        </p:spPr>
        <p:txBody>
          <a:bodyPr spcFirstLastPara="1" wrap="square" lIns="34275" tIns="34275" rIns="34275" bIns="34275" anchor="t" anchorCtr="0">
            <a:noAutofit/>
          </a:bodyPr>
          <a:lstStyle>
            <a:lvl1pPr marL="0" marR="0" lvl="0" indent="0" algn="ctr">
              <a:lnSpc>
                <a:spcPct val="91000"/>
              </a:lnSpc>
              <a:spcBef>
                <a:spcPts val="0"/>
              </a:spcBef>
              <a:spcAft>
                <a:spcPts val="0"/>
              </a:spcAft>
              <a:buNone/>
              <a:defRPr sz="1312" b="1">
                <a:solidFill>
                  <a:schemeClr val="lt1"/>
                </a:solidFill>
                <a:latin typeface="Poppins"/>
                <a:ea typeface="Poppins"/>
                <a:cs typeface="Poppins"/>
                <a:sym typeface="Poppins"/>
              </a:defRPr>
            </a:lvl1pPr>
            <a:lvl2pPr lvl="1" algn="ctr">
              <a:spcBef>
                <a:spcPts val="1350"/>
              </a:spcBef>
              <a:spcAft>
                <a:spcPts val="0"/>
              </a:spcAft>
              <a:buClr>
                <a:schemeClr val="lt1"/>
              </a:buClr>
              <a:buSzPts val="810"/>
              <a:buNone/>
              <a:defRPr sz="900">
                <a:solidFill>
                  <a:schemeClr val="lt1"/>
                </a:solidFill>
              </a:defRPr>
            </a:lvl2pPr>
            <a:lvl3pPr lvl="2" algn="ctr">
              <a:spcBef>
                <a:spcPts val="1350"/>
              </a:spcBef>
              <a:spcAft>
                <a:spcPts val="0"/>
              </a:spcAft>
              <a:buClr>
                <a:schemeClr val="lt1"/>
              </a:buClr>
              <a:buSzPts val="675"/>
              <a:buNone/>
              <a:defRPr sz="750">
                <a:solidFill>
                  <a:schemeClr val="lt1"/>
                </a:solidFill>
              </a:defRPr>
            </a:lvl3pPr>
            <a:lvl4pPr lvl="3" algn="ctr">
              <a:spcBef>
                <a:spcPts val="1350"/>
              </a:spcBef>
              <a:spcAft>
                <a:spcPts val="0"/>
              </a:spcAft>
              <a:buClr>
                <a:schemeClr val="lt1"/>
              </a:buClr>
              <a:buSzPts val="540"/>
              <a:buNone/>
              <a:defRPr sz="600">
                <a:solidFill>
                  <a:schemeClr val="lt1"/>
                </a:solidFill>
              </a:defRPr>
            </a:lvl4pPr>
            <a:lvl5pPr lvl="4" algn="ctr">
              <a:spcBef>
                <a:spcPts val="1350"/>
              </a:spcBef>
              <a:spcAft>
                <a:spcPts val="0"/>
              </a:spcAft>
              <a:buClr>
                <a:schemeClr val="lt1"/>
              </a:buClr>
              <a:buSzPts val="405"/>
              <a:buNone/>
              <a:defRPr sz="450">
                <a:solidFill>
                  <a:schemeClr val="lt1"/>
                </a:solidFill>
              </a:defRPr>
            </a:lvl5pPr>
            <a:lvl6pPr lvl="5" algn="ctr">
              <a:spcBef>
                <a:spcPts val="375"/>
              </a:spcBef>
              <a:spcAft>
                <a:spcPts val="0"/>
              </a:spcAft>
              <a:buClr>
                <a:schemeClr val="lt1"/>
              </a:buClr>
              <a:buSzPts val="187"/>
              <a:buNone/>
              <a:defRPr sz="187">
                <a:solidFill>
                  <a:schemeClr val="lt1"/>
                </a:solidFill>
              </a:defRPr>
            </a:lvl6pPr>
            <a:lvl7pPr lvl="6" algn="ctr">
              <a:spcBef>
                <a:spcPts val="375"/>
              </a:spcBef>
              <a:spcAft>
                <a:spcPts val="0"/>
              </a:spcAft>
              <a:buClr>
                <a:schemeClr val="lt1"/>
              </a:buClr>
              <a:buSzPts val="187"/>
              <a:buNone/>
              <a:defRPr sz="187">
                <a:solidFill>
                  <a:schemeClr val="lt1"/>
                </a:solidFill>
              </a:defRPr>
            </a:lvl7pPr>
            <a:lvl8pPr lvl="7" algn="ctr">
              <a:spcBef>
                <a:spcPts val="375"/>
              </a:spcBef>
              <a:spcAft>
                <a:spcPts val="0"/>
              </a:spcAft>
              <a:buClr>
                <a:schemeClr val="lt1"/>
              </a:buClr>
              <a:buSzPts val="187"/>
              <a:buNone/>
              <a:defRPr sz="187">
                <a:solidFill>
                  <a:schemeClr val="lt1"/>
                </a:solidFill>
              </a:defRPr>
            </a:lvl8pPr>
            <a:lvl9pPr lvl="8" algn="ctr">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2326"/>
        <p:cNvGrpSpPr/>
        <p:nvPr/>
      </p:nvGrpSpPr>
      <p:grpSpPr>
        <a:xfrm>
          <a:off x="0" y="0"/>
          <a:ext cx="0" cy="0"/>
          <a:chOff x="0" y="0"/>
          <a:chExt cx="0" cy="0"/>
        </a:xfrm>
      </p:grpSpPr>
      <p:sp>
        <p:nvSpPr>
          <p:cNvPr id="2327" name="Google Shape;2327;p160"/>
          <p:cNvSpPr txBox="1">
            <a:spLocks noGrp="1"/>
          </p:cNvSpPr>
          <p:nvPr>
            <p:ph type="subTitle" idx="1"/>
          </p:nvPr>
        </p:nvSpPr>
        <p:spPr>
          <a:xfrm>
            <a:off x="6665788" y="2813841"/>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28" name="Google Shape;2328;p1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29" name="Google Shape;2329;p160"/>
          <p:cNvSpPr txBox="1">
            <a:spLocks noGrp="1"/>
          </p:cNvSpPr>
          <p:nvPr>
            <p:ph type="subTitle" idx="2"/>
          </p:nvPr>
        </p:nvSpPr>
        <p:spPr>
          <a:xfrm>
            <a:off x="1010878" y="1716234"/>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0" name="Google Shape;2330;p160"/>
          <p:cNvSpPr txBox="1">
            <a:spLocks noGrp="1"/>
          </p:cNvSpPr>
          <p:nvPr>
            <p:ph type="subTitle" idx="3"/>
          </p:nvPr>
        </p:nvSpPr>
        <p:spPr>
          <a:xfrm>
            <a:off x="1017224" y="2821022"/>
            <a:ext cx="19908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1" name="Google Shape;2331;p160"/>
          <p:cNvSpPr txBox="1">
            <a:spLocks noGrp="1"/>
          </p:cNvSpPr>
          <p:nvPr>
            <p:ph type="subTitle" idx="4"/>
          </p:nvPr>
        </p:nvSpPr>
        <p:spPr>
          <a:xfrm>
            <a:off x="6676725" y="1735669"/>
            <a:ext cx="19800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2" name="Google Shape;2332;p160"/>
          <p:cNvSpPr txBox="1">
            <a:spLocks noGrp="1"/>
          </p:cNvSpPr>
          <p:nvPr>
            <p:ph type="subTitle" idx="5"/>
          </p:nvPr>
        </p:nvSpPr>
        <p:spPr>
          <a:xfrm>
            <a:off x="3881026" y="846394"/>
            <a:ext cx="1934700" cy="4716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3" name="Google Shape;2333;p160"/>
          <p:cNvSpPr txBox="1">
            <a:spLocks noGrp="1"/>
          </p:cNvSpPr>
          <p:nvPr>
            <p:ph type="subTitle" idx="6"/>
          </p:nvPr>
        </p:nvSpPr>
        <p:spPr>
          <a:xfrm>
            <a:off x="3871871" y="3865513"/>
            <a:ext cx="1934700" cy="505200"/>
          </a:xfrm>
          <a:prstGeom prst="rect">
            <a:avLst/>
          </a:prstGeom>
        </p:spPr>
        <p:txBody>
          <a:bodyPr spcFirstLastPara="1" wrap="square" lIns="34275" tIns="34275" rIns="34275" bIns="34275" anchor="t" anchorCtr="0">
            <a:noAutofit/>
          </a:bodyPr>
          <a:lstStyle>
            <a:lvl1pPr marL="0" marR="0" lvl="0" indent="0" algn="l">
              <a:lnSpc>
                <a:spcPct val="102000"/>
              </a:lnSpc>
              <a:spcBef>
                <a:spcPts val="0"/>
              </a:spcBef>
              <a:spcAft>
                <a:spcPts val="0"/>
              </a:spcAft>
              <a:buNone/>
              <a:defRPr sz="9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334" name="Google Shape;2334;p160"/>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2335"/>
        <p:cNvGrpSpPr/>
        <p:nvPr/>
      </p:nvGrpSpPr>
      <p:grpSpPr>
        <a:xfrm>
          <a:off x="0" y="0"/>
          <a:ext cx="0" cy="0"/>
          <a:chOff x="0" y="0"/>
          <a:chExt cx="0" cy="0"/>
        </a:xfrm>
      </p:grpSpPr>
      <p:sp>
        <p:nvSpPr>
          <p:cNvPr id="2336" name="Google Shape;2336;p161"/>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7" name="Google Shape;2337;p161"/>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8" name="Google Shape;2338;p161"/>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39" name="Google Shape;2339;p161"/>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0" name="Google Shape;2340;p161"/>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1" name="Google Shape;2341;p161"/>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42" name="Google Shape;2342;p1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43" name="Google Shape;2343;p161"/>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4" name="Google Shape;2344;p161"/>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5" name="Google Shape;2345;p161"/>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46" name="Google Shape;2346;p161"/>
          <p:cNvSpPr txBox="1">
            <a:spLocks noGrp="1"/>
          </p:cNvSpPr>
          <p:nvPr>
            <p:ph type="subTitle" idx="1"/>
          </p:nvPr>
        </p:nvSpPr>
        <p:spPr>
          <a:xfrm>
            <a:off x="4523730" y="95052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7" name="Google Shape;2347;p161"/>
          <p:cNvSpPr txBox="1">
            <a:spLocks noGrp="1"/>
          </p:cNvSpPr>
          <p:nvPr>
            <p:ph type="subTitle" idx="2"/>
          </p:nvPr>
        </p:nvSpPr>
        <p:spPr>
          <a:xfrm>
            <a:off x="4523730" y="117271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48" name="Google Shape;2348;p161"/>
          <p:cNvSpPr txBox="1">
            <a:spLocks noGrp="1"/>
          </p:cNvSpPr>
          <p:nvPr>
            <p:ph type="subTitle" idx="3"/>
          </p:nvPr>
        </p:nvSpPr>
        <p:spPr>
          <a:xfrm>
            <a:off x="4523730" y="1905606"/>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49" name="Google Shape;2349;p161"/>
          <p:cNvSpPr txBox="1">
            <a:spLocks noGrp="1"/>
          </p:cNvSpPr>
          <p:nvPr>
            <p:ph type="subTitle" idx="4"/>
          </p:nvPr>
        </p:nvSpPr>
        <p:spPr>
          <a:xfrm>
            <a:off x="4523730" y="212779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0" name="Google Shape;2350;p161"/>
          <p:cNvSpPr txBox="1">
            <a:spLocks noGrp="1"/>
          </p:cNvSpPr>
          <p:nvPr>
            <p:ph type="subTitle" idx="5"/>
          </p:nvPr>
        </p:nvSpPr>
        <p:spPr>
          <a:xfrm>
            <a:off x="4523730" y="2859682"/>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1" name="Google Shape;2351;p161"/>
          <p:cNvSpPr txBox="1">
            <a:spLocks noGrp="1"/>
          </p:cNvSpPr>
          <p:nvPr>
            <p:ph type="subTitle" idx="6"/>
          </p:nvPr>
        </p:nvSpPr>
        <p:spPr>
          <a:xfrm>
            <a:off x="4523730" y="3081870"/>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52" name="Google Shape;2352;p161"/>
          <p:cNvSpPr txBox="1">
            <a:spLocks noGrp="1"/>
          </p:cNvSpPr>
          <p:nvPr>
            <p:ph type="subTitle" idx="7"/>
          </p:nvPr>
        </p:nvSpPr>
        <p:spPr>
          <a:xfrm>
            <a:off x="4523730" y="3808265"/>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53" name="Google Shape;2353;p161"/>
          <p:cNvSpPr txBox="1">
            <a:spLocks noGrp="1"/>
          </p:cNvSpPr>
          <p:nvPr>
            <p:ph type="subTitle" idx="8"/>
          </p:nvPr>
        </p:nvSpPr>
        <p:spPr>
          <a:xfrm>
            <a:off x="4523730" y="4030453"/>
            <a:ext cx="32661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2354"/>
        <p:cNvGrpSpPr/>
        <p:nvPr/>
      </p:nvGrpSpPr>
      <p:grpSpPr>
        <a:xfrm>
          <a:off x="0" y="0"/>
          <a:ext cx="0" cy="0"/>
          <a:chOff x="0" y="0"/>
          <a:chExt cx="0" cy="0"/>
        </a:xfrm>
      </p:grpSpPr>
      <p:sp>
        <p:nvSpPr>
          <p:cNvPr id="2355" name="Google Shape;2355;p162"/>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56" name="Google Shape;2356;p1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4_Title Slide">
  <p:cSld name="4_Title Slide">
    <p:bg>
      <p:bgPr>
        <a:blipFill>
          <a:blip r:embed="rId2">
            <a:alphaModFix/>
          </a:blip>
          <a:stretch>
            <a:fillRect/>
          </a:stretch>
        </a:blipFill>
        <a:effectLst/>
      </p:bgPr>
    </p:bg>
    <p:spTree>
      <p:nvGrpSpPr>
        <p:cNvPr id="1" name="Shape 113"/>
        <p:cNvGrpSpPr/>
        <p:nvPr/>
      </p:nvGrpSpPr>
      <p:grpSpPr>
        <a:xfrm>
          <a:off x="0" y="0"/>
          <a:ext cx="0" cy="0"/>
          <a:chOff x="0" y="0"/>
          <a:chExt cx="0" cy="0"/>
        </a:xfrm>
      </p:grpSpPr>
      <p:grpSp>
        <p:nvGrpSpPr>
          <p:cNvPr id="114" name="Google Shape;114;p18"/>
          <p:cNvGrpSpPr/>
          <p:nvPr/>
        </p:nvGrpSpPr>
        <p:grpSpPr>
          <a:xfrm>
            <a:off x="645294" y="661955"/>
            <a:ext cx="962007" cy="283739"/>
            <a:chOff x="1720785" y="1765213"/>
            <a:chExt cx="2565353" cy="756636"/>
          </a:xfrm>
        </p:grpSpPr>
        <p:grpSp>
          <p:nvGrpSpPr>
            <p:cNvPr id="115" name="Google Shape;115;p18"/>
            <p:cNvGrpSpPr/>
            <p:nvPr/>
          </p:nvGrpSpPr>
          <p:grpSpPr>
            <a:xfrm>
              <a:off x="1720785" y="1765213"/>
              <a:ext cx="2468571" cy="756636"/>
              <a:chOff x="1720785" y="1765213"/>
              <a:chExt cx="2468571" cy="756636"/>
            </a:xfrm>
          </p:grpSpPr>
          <p:sp>
            <p:nvSpPr>
              <p:cNvPr id="116" name="Google Shape;116;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7" name="Google Shape;117;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18" name="Google Shape;118;p18"/>
              <p:cNvGrpSpPr/>
              <p:nvPr/>
            </p:nvGrpSpPr>
            <p:grpSpPr>
              <a:xfrm>
                <a:off x="3397356" y="1765216"/>
                <a:ext cx="792000" cy="756633"/>
                <a:chOff x="3397356" y="1765216"/>
                <a:chExt cx="792000" cy="756633"/>
              </a:xfrm>
            </p:grpSpPr>
            <p:grpSp>
              <p:nvGrpSpPr>
                <p:cNvPr id="119" name="Google Shape;119;p18"/>
                <p:cNvGrpSpPr/>
                <p:nvPr/>
              </p:nvGrpSpPr>
              <p:grpSpPr>
                <a:xfrm>
                  <a:off x="3397356" y="1765216"/>
                  <a:ext cx="792000" cy="756633"/>
                  <a:chOff x="3397356" y="1765216"/>
                  <a:chExt cx="792000" cy="756633"/>
                </a:xfrm>
              </p:grpSpPr>
              <p:sp>
                <p:nvSpPr>
                  <p:cNvPr id="120" name="Google Shape;120;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1" name="Google Shape;121;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2" name="Google Shape;122;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3" name="Google Shape;123;p18"/>
            <p:cNvSpPr/>
            <p:nvPr/>
          </p:nvSpPr>
          <p:spPr>
            <a:xfrm>
              <a:off x="4197528" y="1765216"/>
              <a:ext cx="88610" cy="88610"/>
            </a:xfrm>
            <a:custGeom>
              <a:avLst/>
              <a:gdLst/>
              <a:ahLst/>
              <a:cxnLst/>
              <a:rect l="l" t="t" r="r" b="b"/>
              <a:pathLst>
                <a:path w="88610" h="88610" extrusionOk="0">
                  <a:moveTo>
                    <a:pt x="0" y="44305"/>
                  </a:moveTo>
                  <a:cubicBezTo>
                    <a:pt x="0" y="19790"/>
                    <a:pt x="19918" y="0"/>
                    <a:pt x="44305" y="0"/>
                  </a:cubicBezTo>
                  <a:cubicBezTo>
                    <a:pt x="68692" y="0"/>
                    <a:pt x="88610" y="19790"/>
                    <a:pt x="88610" y="44305"/>
                  </a:cubicBezTo>
                  <a:cubicBezTo>
                    <a:pt x="88610" y="68820"/>
                    <a:pt x="68820" y="88610"/>
                    <a:pt x="44305" y="88610"/>
                  </a:cubicBezTo>
                  <a:cubicBezTo>
                    <a:pt x="19790" y="88610"/>
                    <a:pt x="0" y="68820"/>
                    <a:pt x="0" y="44305"/>
                  </a:cubicBezTo>
                  <a:close/>
                  <a:moveTo>
                    <a:pt x="76991" y="44305"/>
                  </a:moveTo>
                  <a:cubicBezTo>
                    <a:pt x="76991" y="26302"/>
                    <a:pt x="62436" y="11747"/>
                    <a:pt x="44433" y="11747"/>
                  </a:cubicBezTo>
                  <a:cubicBezTo>
                    <a:pt x="26430" y="11747"/>
                    <a:pt x="11874" y="26302"/>
                    <a:pt x="11874" y="44305"/>
                  </a:cubicBezTo>
                  <a:cubicBezTo>
                    <a:pt x="11874" y="62308"/>
                    <a:pt x="26430" y="76864"/>
                    <a:pt x="44433" y="76864"/>
                  </a:cubicBezTo>
                  <a:cubicBezTo>
                    <a:pt x="62436" y="76864"/>
                    <a:pt x="76991" y="62308"/>
                    <a:pt x="76991" y="44305"/>
                  </a:cubicBezTo>
                  <a:close/>
                  <a:moveTo>
                    <a:pt x="28345" y="23366"/>
                  </a:moveTo>
                  <a:lnTo>
                    <a:pt x="48391" y="23366"/>
                  </a:lnTo>
                  <a:cubicBezTo>
                    <a:pt x="56179" y="23366"/>
                    <a:pt x="62563" y="28345"/>
                    <a:pt x="62563" y="36900"/>
                  </a:cubicBezTo>
                  <a:cubicBezTo>
                    <a:pt x="62563" y="42390"/>
                    <a:pt x="59882" y="46348"/>
                    <a:pt x="56052" y="48519"/>
                  </a:cubicBezTo>
                  <a:lnTo>
                    <a:pt x="63840" y="64223"/>
                  </a:lnTo>
                  <a:lnTo>
                    <a:pt x="52221" y="64223"/>
                  </a:lnTo>
                  <a:lnTo>
                    <a:pt x="45965" y="50434"/>
                  </a:lnTo>
                  <a:lnTo>
                    <a:pt x="39070" y="50434"/>
                  </a:lnTo>
                  <a:lnTo>
                    <a:pt x="39070" y="64223"/>
                  </a:lnTo>
                  <a:lnTo>
                    <a:pt x="28473" y="64223"/>
                  </a:lnTo>
                  <a:lnTo>
                    <a:pt x="28473" y="23366"/>
                  </a:lnTo>
                  <a:lnTo>
                    <a:pt x="28473" y="23366"/>
                  </a:lnTo>
                  <a:close/>
                  <a:moveTo>
                    <a:pt x="45582" y="42773"/>
                  </a:moveTo>
                  <a:cubicBezTo>
                    <a:pt x="48646" y="42773"/>
                    <a:pt x="51200" y="40730"/>
                    <a:pt x="51200" y="36900"/>
                  </a:cubicBezTo>
                  <a:cubicBezTo>
                    <a:pt x="51200" y="33069"/>
                    <a:pt x="48519" y="31282"/>
                    <a:pt x="45582" y="31282"/>
                  </a:cubicBezTo>
                  <a:lnTo>
                    <a:pt x="38815" y="31282"/>
                  </a:lnTo>
                  <a:lnTo>
                    <a:pt x="38815" y="42901"/>
                  </a:lnTo>
                  <a:lnTo>
                    <a:pt x="45582" y="42901"/>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4" name="Google Shape;124;p18"/>
          <p:cNvSpPr/>
          <p:nvPr/>
        </p:nvSpPr>
        <p:spPr>
          <a:xfrm>
            <a:off x="1761902" y="72453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 name="Google Shape;125;p18"/>
          <p:cNvSpPr/>
          <p:nvPr/>
        </p:nvSpPr>
        <p:spPr>
          <a:xfrm rot="5400000">
            <a:off x="1761809" y="724605"/>
            <a:ext cx="12600" cy="1629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6" name="Google Shape;126;p18"/>
          <p:cNvGrpSpPr/>
          <p:nvPr/>
        </p:nvGrpSpPr>
        <p:grpSpPr>
          <a:xfrm>
            <a:off x="645294" y="661955"/>
            <a:ext cx="1204506" cy="283739"/>
            <a:chOff x="1720785" y="1765213"/>
            <a:chExt cx="3212015" cy="756636"/>
          </a:xfrm>
        </p:grpSpPr>
        <p:grpSp>
          <p:nvGrpSpPr>
            <p:cNvPr id="127" name="Google Shape;127;p18"/>
            <p:cNvGrpSpPr/>
            <p:nvPr/>
          </p:nvGrpSpPr>
          <p:grpSpPr>
            <a:xfrm>
              <a:off x="1720785" y="1765213"/>
              <a:ext cx="2468571" cy="756636"/>
              <a:chOff x="1720785" y="1765213"/>
              <a:chExt cx="2468571" cy="756636"/>
            </a:xfrm>
          </p:grpSpPr>
          <p:sp>
            <p:nvSpPr>
              <p:cNvPr id="128" name="Google Shape;128;p18"/>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 name="Google Shape;129;p18"/>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30" name="Google Shape;130;p18"/>
              <p:cNvGrpSpPr/>
              <p:nvPr/>
            </p:nvGrpSpPr>
            <p:grpSpPr>
              <a:xfrm>
                <a:off x="3397356" y="1765216"/>
                <a:ext cx="792000" cy="756633"/>
                <a:chOff x="3397356" y="1765216"/>
                <a:chExt cx="792000" cy="756633"/>
              </a:xfrm>
            </p:grpSpPr>
            <p:grpSp>
              <p:nvGrpSpPr>
                <p:cNvPr id="131" name="Google Shape;131;p18"/>
                <p:cNvGrpSpPr/>
                <p:nvPr/>
              </p:nvGrpSpPr>
              <p:grpSpPr>
                <a:xfrm>
                  <a:off x="3397356" y="1765216"/>
                  <a:ext cx="792000" cy="756633"/>
                  <a:chOff x="3397356" y="1765216"/>
                  <a:chExt cx="792000" cy="756633"/>
                </a:xfrm>
              </p:grpSpPr>
              <p:sp>
                <p:nvSpPr>
                  <p:cNvPr id="132" name="Google Shape;132;p18"/>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3" name="Google Shape;133;p18"/>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4" name="Google Shape;134;p18"/>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35" name="Google Shape;135;p18"/>
            <p:cNvSpPr/>
            <p:nvPr/>
          </p:nvSpPr>
          <p:spPr>
            <a:xfrm>
              <a:off x="4699018" y="1932094"/>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6" name="Google Shape;136;p18"/>
            <p:cNvSpPr/>
            <p:nvPr/>
          </p:nvSpPr>
          <p:spPr>
            <a:xfrm rot="5400000">
              <a:off x="4698950" y="1932130"/>
              <a:ext cx="33300" cy="434400"/>
            </a:xfrm>
            <a:prstGeom prst="rect">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37" name="Google Shape;137;p18"/>
          <p:cNvSpPr>
            <a:spLocks noGrp="1"/>
          </p:cNvSpPr>
          <p:nvPr>
            <p:ph type="pic" idx="2"/>
          </p:nvPr>
        </p:nvSpPr>
        <p:spPr>
          <a:xfrm>
            <a:off x="1991065" y="636560"/>
            <a:ext cx="1566000" cy="339600"/>
          </a:xfrm>
          <a:prstGeom prst="rect">
            <a:avLst/>
          </a:prstGeom>
          <a:solidFill>
            <a:schemeClr val="lt1"/>
          </a:solidFill>
          <a:ln>
            <a:noFill/>
          </a:ln>
        </p:spPr>
      </p:sp>
      <p:sp>
        <p:nvSpPr>
          <p:cNvPr id="138" name="Google Shape;138;p18"/>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9" name="Google Shape;139;p18"/>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40" name="Google Shape;140;p18"/>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2357"/>
        <p:cNvGrpSpPr/>
        <p:nvPr/>
      </p:nvGrpSpPr>
      <p:grpSpPr>
        <a:xfrm>
          <a:off x="0" y="0"/>
          <a:ext cx="0" cy="0"/>
          <a:chOff x="0" y="0"/>
          <a:chExt cx="0" cy="0"/>
        </a:xfrm>
      </p:grpSpPr>
      <p:sp>
        <p:nvSpPr>
          <p:cNvPr id="2358" name="Google Shape;2358;p163"/>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59" name="Google Shape;2359;p163"/>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0" name="Google Shape;2360;p163"/>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1" name="Google Shape;2361;p163"/>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2" name="Google Shape;2362;p163"/>
          <p:cNvSpPr/>
          <p:nvPr/>
        </p:nvSpPr>
        <p:spPr>
          <a:xfrm rot="-5400000">
            <a:off x="3777578" y="1064798"/>
            <a:ext cx="862800" cy="1680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63" name="Google Shape;2363;p163"/>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364" name="Google Shape;2364;p1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365" name="Google Shape;2365;p163"/>
          <p:cNvSpPr/>
          <p:nvPr/>
        </p:nvSpPr>
        <p:spPr>
          <a:xfrm rot="-5400000">
            <a:off x="3777578" y="2018250"/>
            <a:ext cx="862800" cy="1680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6" name="Google Shape;2366;p163"/>
          <p:cNvSpPr/>
          <p:nvPr/>
        </p:nvSpPr>
        <p:spPr>
          <a:xfrm rot="-5400000">
            <a:off x="3777578" y="2971703"/>
            <a:ext cx="862800" cy="1680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7" name="Google Shape;2367;p163"/>
          <p:cNvSpPr/>
          <p:nvPr/>
        </p:nvSpPr>
        <p:spPr>
          <a:xfrm rot="-5400000">
            <a:off x="3777578" y="3925155"/>
            <a:ext cx="862800" cy="1680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68" name="Google Shape;2368;p163"/>
          <p:cNvSpPr txBox="1">
            <a:spLocks noGrp="1"/>
          </p:cNvSpPr>
          <p:nvPr>
            <p:ph type="subTitle" idx="1"/>
          </p:nvPr>
        </p:nvSpPr>
        <p:spPr>
          <a:xfrm>
            <a:off x="4523730" y="95052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69" name="Google Shape;2369;p163"/>
          <p:cNvSpPr txBox="1">
            <a:spLocks noGrp="1"/>
          </p:cNvSpPr>
          <p:nvPr>
            <p:ph type="subTitle" idx="2"/>
          </p:nvPr>
        </p:nvSpPr>
        <p:spPr>
          <a:xfrm>
            <a:off x="4523730" y="117271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0" name="Google Shape;2370;p163"/>
          <p:cNvSpPr txBox="1">
            <a:spLocks noGrp="1"/>
          </p:cNvSpPr>
          <p:nvPr>
            <p:ph type="subTitle" idx="3"/>
          </p:nvPr>
        </p:nvSpPr>
        <p:spPr>
          <a:xfrm>
            <a:off x="4523730" y="1905606"/>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1" name="Google Shape;2371;p163"/>
          <p:cNvSpPr txBox="1">
            <a:spLocks noGrp="1"/>
          </p:cNvSpPr>
          <p:nvPr>
            <p:ph type="subTitle" idx="4"/>
          </p:nvPr>
        </p:nvSpPr>
        <p:spPr>
          <a:xfrm>
            <a:off x="4523730" y="212779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2" name="Google Shape;2372;p163"/>
          <p:cNvSpPr txBox="1">
            <a:spLocks noGrp="1"/>
          </p:cNvSpPr>
          <p:nvPr>
            <p:ph type="subTitle" idx="5"/>
          </p:nvPr>
        </p:nvSpPr>
        <p:spPr>
          <a:xfrm>
            <a:off x="4523730" y="2859682"/>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3" name="Google Shape;2373;p163"/>
          <p:cNvSpPr txBox="1">
            <a:spLocks noGrp="1"/>
          </p:cNvSpPr>
          <p:nvPr>
            <p:ph type="subTitle" idx="6"/>
          </p:nvPr>
        </p:nvSpPr>
        <p:spPr>
          <a:xfrm>
            <a:off x="4523730" y="3081870"/>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
        <p:nvSpPr>
          <p:cNvPr id="2374" name="Google Shape;2374;p163"/>
          <p:cNvSpPr txBox="1">
            <a:spLocks noGrp="1"/>
          </p:cNvSpPr>
          <p:nvPr>
            <p:ph type="subTitle" idx="7"/>
          </p:nvPr>
        </p:nvSpPr>
        <p:spPr>
          <a:xfrm>
            <a:off x="4523730" y="3808265"/>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Font typeface="Poppins"/>
              <a:buNone/>
              <a:defRPr sz="1312" b="1">
                <a:latin typeface="Poppins"/>
                <a:ea typeface="Poppins"/>
                <a:cs typeface="Poppins"/>
                <a:sym typeface="Poppins"/>
              </a:defRPr>
            </a:lvl2pPr>
            <a:lvl3pPr lvl="2">
              <a:spcBef>
                <a:spcPts val="1350"/>
              </a:spcBef>
              <a:spcAft>
                <a:spcPts val="0"/>
              </a:spcAft>
              <a:buSzPts val="1312"/>
              <a:buFont typeface="Poppins"/>
              <a:buNone/>
              <a:defRPr sz="1312" b="1">
                <a:latin typeface="Poppins"/>
                <a:ea typeface="Poppins"/>
                <a:cs typeface="Poppins"/>
                <a:sym typeface="Poppins"/>
              </a:defRPr>
            </a:lvl3pPr>
            <a:lvl4pPr lvl="3">
              <a:spcBef>
                <a:spcPts val="1350"/>
              </a:spcBef>
              <a:spcAft>
                <a:spcPts val="0"/>
              </a:spcAft>
              <a:buSzPts val="1312"/>
              <a:buFont typeface="Poppins"/>
              <a:buNone/>
              <a:defRPr sz="1312" b="1">
                <a:latin typeface="Poppins"/>
                <a:ea typeface="Poppins"/>
                <a:cs typeface="Poppins"/>
                <a:sym typeface="Poppins"/>
              </a:defRPr>
            </a:lvl4pPr>
            <a:lvl5pPr lvl="4">
              <a:spcBef>
                <a:spcPts val="1350"/>
              </a:spcBef>
              <a:spcAft>
                <a:spcPts val="0"/>
              </a:spcAft>
              <a:buSzPts val="1312"/>
              <a:buFont typeface="Poppins"/>
              <a:buNone/>
              <a:defRPr sz="1312" b="1">
                <a:latin typeface="Poppins"/>
                <a:ea typeface="Poppins"/>
                <a:cs typeface="Poppins"/>
                <a:sym typeface="Poppins"/>
              </a:defRPr>
            </a:lvl5pPr>
            <a:lvl6pPr lvl="5">
              <a:spcBef>
                <a:spcPts val="375"/>
              </a:spcBef>
              <a:spcAft>
                <a:spcPts val="0"/>
              </a:spcAft>
              <a:buSzPts val="1312"/>
              <a:buFont typeface="Poppins"/>
              <a:buNone/>
              <a:defRPr sz="1312" b="1">
                <a:latin typeface="Poppins"/>
                <a:ea typeface="Poppins"/>
                <a:cs typeface="Poppins"/>
                <a:sym typeface="Poppins"/>
              </a:defRPr>
            </a:lvl6pPr>
            <a:lvl7pPr lvl="6">
              <a:spcBef>
                <a:spcPts val="375"/>
              </a:spcBef>
              <a:spcAft>
                <a:spcPts val="0"/>
              </a:spcAft>
              <a:buSzPts val="1312"/>
              <a:buFont typeface="Poppins"/>
              <a:buNone/>
              <a:defRPr sz="1312" b="1">
                <a:latin typeface="Poppins"/>
                <a:ea typeface="Poppins"/>
                <a:cs typeface="Poppins"/>
                <a:sym typeface="Poppins"/>
              </a:defRPr>
            </a:lvl7pPr>
            <a:lvl8pPr lvl="7">
              <a:spcBef>
                <a:spcPts val="375"/>
              </a:spcBef>
              <a:spcAft>
                <a:spcPts val="0"/>
              </a:spcAft>
              <a:buSzPts val="1312"/>
              <a:buFont typeface="Poppins"/>
              <a:buNone/>
              <a:defRPr sz="1312" b="1">
                <a:latin typeface="Poppins"/>
                <a:ea typeface="Poppins"/>
                <a:cs typeface="Poppins"/>
                <a:sym typeface="Poppins"/>
              </a:defRPr>
            </a:lvl8pPr>
            <a:lvl9pPr lvl="8">
              <a:spcBef>
                <a:spcPts val="375"/>
              </a:spcBef>
              <a:spcAft>
                <a:spcPts val="0"/>
              </a:spcAft>
              <a:buSzPts val="1312"/>
              <a:buFont typeface="Poppins"/>
              <a:buNone/>
              <a:defRPr sz="1312" b="1">
                <a:latin typeface="Poppins"/>
                <a:ea typeface="Poppins"/>
                <a:cs typeface="Poppins"/>
                <a:sym typeface="Poppins"/>
              </a:defRPr>
            </a:lvl9pPr>
          </a:lstStyle>
          <a:p>
            <a:endParaRPr/>
          </a:p>
        </p:txBody>
      </p:sp>
      <p:sp>
        <p:nvSpPr>
          <p:cNvPr id="2375" name="Google Shape;2375;p163"/>
          <p:cNvSpPr txBox="1">
            <a:spLocks noGrp="1"/>
          </p:cNvSpPr>
          <p:nvPr>
            <p:ph type="subTitle" idx="8"/>
          </p:nvPr>
        </p:nvSpPr>
        <p:spPr>
          <a:xfrm>
            <a:off x="4523730" y="4030453"/>
            <a:ext cx="3239400" cy="2139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2pPr>
            <a:lvl3pPr lvl="2">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3pPr>
            <a:lvl4pPr lvl="3">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4pPr>
            <a:lvl5pPr lvl="4">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5pPr>
            <a:lvl6pPr lvl="5">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6pPr>
            <a:lvl7pPr lvl="6">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7pPr>
            <a:lvl8pPr lvl="7">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8pPr>
            <a:lvl9pPr lvl="8">
              <a:spcBef>
                <a:spcPts val="375"/>
              </a:spcBef>
              <a:spcAft>
                <a:spcPts val="0"/>
              </a:spcAft>
              <a:buClr>
                <a:schemeClr val="accent5"/>
              </a:buClr>
              <a:buSzPts val="1312"/>
              <a:buFont typeface="Poppins"/>
              <a:buNone/>
              <a:defRPr sz="1312">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2376"/>
        <p:cNvGrpSpPr/>
        <p:nvPr/>
      </p:nvGrpSpPr>
      <p:grpSpPr>
        <a:xfrm>
          <a:off x="0" y="0"/>
          <a:ext cx="0" cy="0"/>
          <a:chOff x="0" y="0"/>
          <a:chExt cx="0" cy="0"/>
        </a:xfrm>
      </p:grpSpPr>
      <p:pic>
        <p:nvPicPr>
          <p:cNvPr id="2377" name="Google Shape;2377;p164"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2378" name="Google Shape;2378;p1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379" name="Google Shape;2379;p164"/>
          <p:cNvGrpSpPr/>
          <p:nvPr/>
        </p:nvGrpSpPr>
        <p:grpSpPr>
          <a:xfrm>
            <a:off x="8381796" y="4822425"/>
            <a:ext cx="537710" cy="158585"/>
            <a:chOff x="22351457" y="12859799"/>
            <a:chExt cx="1433894" cy="422893"/>
          </a:xfrm>
        </p:grpSpPr>
        <p:grpSp>
          <p:nvGrpSpPr>
            <p:cNvPr id="2380" name="Google Shape;2380;p164"/>
            <p:cNvGrpSpPr/>
            <p:nvPr/>
          </p:nvGrpSpPr>
          <p:grpSpPr>
            <a:xfrm>
              <a:off x="22351457" y="12859799"/>
              <a:ext cx="1379787" cy="422893"/>
              <a:chOff x="22351457" y="12859799"/>
              <a:chExt cx="1379787" cy="422893"/>
            </a:xfrm>
          </p:grpSpPr>
          <p:sp>
            <p:nvSpPr>
              <p:cNvPr id="2381" name="Google Shape;2381;p164"/>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2" name="Google Shape;2382;p164"/>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383" name="Google Shape;2383;p164"/>
              <p:cNvGrpSpPr/>
              <p:nvPr/>
            </p:nvGrpSpPr>
            <p:grpSpPr>
              <a:xfrm>
                <a:off x="23288552" y="12859801"/>
                <a:ext cx="442692" cy="422765"/>
                <a:chOff x="23288552" y="12859801"/>
                <a:chExt cx="442692" cy="422765"/>
              </a:xfrm>
            </p:grpSpPr>
            <p:grpSp>
              <p:nvGrpSpPr>
                <p:cNvPr id="2384" name="Google Shape;2384;p164"/>
                <p:cNvGrpSpPr/>
                <p:nvPr/>
              </p:nvGrpSpPr>
              <p:grpSpPr>
                <a:xfrm>
                  <a:off x="23288552" y="12859801"/>
                  <a:ext cx="442692" cy="422765"/>
                  <a:chOff x="23288552" y="12859801"/>
                  <a:chExt cx="442692" cy="422765"/>
                </a:xfrm>
              </p:grpSpPr>
              <p:sp>
                <p:nvSpPr>
                  <p:cNvPr id="2385" name="Google Shape;2385;p164"/>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386" name="Google Shape;2386;p164"/>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7" name="Google Shape;2387;p164"/>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388" name="Google Shape;2388;p164"/>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389" name="Google Shape;2389;p164"/>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390" name="Google Shape;2390;p164"/>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2391"/>
        <p:cNvGrpSpPr/>
        <p:nvPr/>
      </p:nvGrpSpPr>
      <p:grpSpPr>
        <a:xfrm>
          <a:off x="0" y="0"/>
          <a:ext cx="0" cy="0"/>
          <a:chOff x="0" y="0"/>
          <a:chExt cx="0" cy="0"/>
        </a:xfrm>
      </p:grpSpPr>
      <p:sp>
        <p:nvSpPr>
          <p:cNvPr id="2392" name="Google Shape;2392;p165"/>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3" name="Google Shape;2393;p165"/>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4" name="Google Shape;2394;p165"/>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5" name="Google Shape;2395;p165"/>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6" name="Google Shape;2396;p165"/>
          <p:cNvSpPr/>
          <p:nvPr/>
        </p:nvSpPr>
        <p:spPr>
          <a:xfrm rot="5400000">
            <a:off x="7143120" y="1404403"/>
            <a:ext cx="862800" cy="11121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7" name="Google Shape;2397;p165"/>
          <p:cNvSpPr/>
          <p:nvPr/>
        </p:nvSpPr>
        <p:spPr>
          <a:xfrm rot="5400000">
            <a:off x="7143120" y="2360174"/>
            <a:ext cx="862800" cy="11121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8" name="Google Shape;2398;p165"/>
          <p:cNvSpPr/>
          <p:nvPr/>
        </p:nvSpPr>
        <p:spPr>
          <a:xfrm rot="5400000">
            <a:off x="7143120" y="3315945"/>
            <a:ext cx="862800" cy="11121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399" name="Google Shape;2399;p165"/>
          <p:cNvSpPr/>
          <p:nvPr/>
        </p:nvSpPr>
        <p:spPr>
          <a:xfrm rot="5400000">
            <a:off x="7143120" y="448632"/>
            <a:ext cx="862800" cy="11121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00" name="Google Shape;2400;p1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01" name="Google Shape;2401;p165"/>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2" name="Google Shape;2402;p165"/>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S</a:t>
            </a:r>
            <a:endParaRPr sz="525"/>
          </a:p>
        </p:txBody>
      </p:sp>
      <p:sp>
        <p:nvSpPr>
          <p:cNvPr id="2403" name="Google Shape;2403;p165"/>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4" name="Google Shape;2404;p165"/>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W</a:t>
            </a:r>
            <a:endParaRPr sz="525"/>
          </a:p>
        </p:txBody>
      </p:sp>
      <p:sp>
        <p:nvSpPr>
          <p:cNvPr id="2405" name="Google Shape;2405;p165"/>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6" name="Google Shape;2406;p165"/>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O</a:t>
            </a:r>
            <a:endParaRPr sz="525"/>
          </a:p>
        </p:txBody>
      </p:sp>
      <p:sp>
        <p:nvSpPr>
          <p:cNvPr id="2407" name="Google Shape;2407;p165"/>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2408" name="Google Shape;2408;p165"/>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2861" marR="0" lvl="0" indent="-102861" algn="ctr" rtl="0">
              <a:lnSpc>
                <a:spcPct val="107000"/>
              </a:lnSpc>
              <a:spcBef>
                <a:spcPts val="0"/>
              </a:spcBef>
              <a:spcAft>
                <a:spcPts val="0"/>
              </a:spcAft>
              <a:buNone/>
            </a:pPr>
            <a:r>
              <a:rPr lang="en" sz="2887" b="1">
                <a:solidFill>
                  <a:srgbClr val="172DA0"/>
                </a:solidFill>
                <a:latin typeface="Poppins"/>
                <a:ea typeface="Poppins"/>
                <a:cs typeface="Poppins"/>
                <a:sym typeface="Poppins"/>
              </a:rPr>
              <a:t>T</a:t>
            </a:r>
            <a:endParaRPr sz="525"/>
          </a:p>
        </p:txBody>
      </p:sp>
      <p:pic>
        <p:nvPicPr>
          <p:cNvPr id="2409" name="Google Shape;2409;p165"/>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2410" name="Google Shape;2410;p165"/>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2411" name="Google Shape;2411;p165"/>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2412" name="Google Shape;2412;p165"/>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2413" name="Google Shape;2413;p165"/>
          <p:cNvSpPr txBox="1">
            <a:spLocks noGrp="1"/>
          </p:cNvSpPr>
          <p:nvPr>
            <p:ph type="subTitle" idx="1"/>
          </p:nvPr>
        </p:nvSpPr>
        <p:spPr>
          <a:xfrm>
            <a:off x="2414582" y="80384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4" name="Google Shape;2414;p165"/>
          <p:cNvSpPr txBox="1">
            <a:spLocks noGrp="1"/>
          </p:cNvSpPr>
          <p:nvPr>
            <p:ph type="subTitle" idx="2"/>
          </p:nvPr>
        </p:nvSpPr>
        <p:spPr>
          <a:xfrm>
            <a:off x="2414588" y="1045449"/>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5" name="Google Shape;2415;p165"/>
          <p:cNvSpPr txBox="1">
            <a:spLocks noGrp="1"/>
          </p:cNvSpPr>
          <p:nvPr>
            <p:ph type="subTitle" idx="3"/>
          </p:nvPr>
        </p:nvSpPr>
        <p:spPr>
          <a:xfrm>
            <a:off x="2414582" y="177078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6" name="Google Shape;2416;p165"/>
          <p:cNvSpPr txBox="1">
            <a:spLocks noGrp="1"/>
          </p:cNvSpPr>
          <p:nvPr>
            <p:ph type="subTitle" idx="4"/>
          </p:nvPr>
        </p:nvSpPr>
        <p:spPr>
          <a:xfrm>
            <a:off x="2414588" y="2012391"/>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7" name="Google Shape;2417;p165"/>
          <p:cNvSpPr txBox="1">
            <a:spLocks noGrp="1"/>
          </p:cNvSpPr>
          <p:nvPr>
            <p:ph type="subTitle" idx="5"/>
          </p:nvPr>
        </p:nvSpPr>
        <p:spPr>
          <a:xfrm>
            <a:off x="2414582" y="2717198"/>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18" name="Google Shape;2418;p165"/>
          <p:cNvSpPr txBox="1">
            <a:spLocks noGrp="1"/>
          </p:cNvSpPr>
          <p:nvPr>
            <p:ph type="subTitle" idx="6"/>
          </p:nvPr>
        </p:nvSpPr>
        <p:spPr>
          <a:xfrm>
            <a:off x="2414588" y="2958806"/>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
        <p:nvSpPr>
          <p:cNvPr id="2419" name="Google Shape;2419;p165"/>
          <p:cNvSpPr txBox="1">
            <a:spLocks noGrp="1"/>
          </p:cNvSpPr>
          <p:nvPr>
            <p:ph type="subTitle" idx="7"/>
          </p:nvPr>
        </p:nvSpPr>
        <p:spPr>
          <a:xfrm>
            <a:off x="2414582" y="3681304"/>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20" name="Google Shape;2420;p165"/>
          <p:cNvSpPr txBox="1">
            <a:spLocks noGrp="1"/>
          </p:cNvSpPr>
          <p:nvPr>
            <p:ph type="subTitle" idx="8"/>
          </p:nvPr>
        </p:nvSpPr>
        <p:spPr>
          <a:xfrm>
            <a:off x="2414588" y="3922913"/>
            <a:ext cx="4366200" cy="2406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accent5"/>
              </a:buClr>
              <a:buSzPts val="1312"/>
              <a:buFont typeface="Poppins"/>
              <a:buNone/>
              <a:defRPr sz="1312">
                <a:solidFill>
                  <a:schemeClr val="accent5"/>
                </a:solidFill>
                <a:latin typeface="Poppins"/>
                <a:ea typeface="Poppins"/>
                <a:cs typeface="Poppins"/>
                <a:sym typeface="Poppins"/>
              </a:defRPr>
            </a:lvl1pPr>
            <a:lvl2pPr lvl="1">
              <a:spcBef>
                <a:spcPts val="1350"/>
              </a:spcBef>
              <a:spcAft>
                <a:spcPts val="0"/>
              </a:spcAft>
              <a:buSzPts val="810"/>
              <a:buFont typeface="Poppins"/>
              <a:buNone/>
              <a:defRPr sz="900">
                <a:latin typeface="Poppins"/>
                <a:ea typeface="Poppins"/>
                <a:cs typeface="Poppins"/>
                <a:sym typeface="Poppins"/>
              </a:defRPr>
            </a:lvl2pPr>
            <a:lvl3pPr lvl="2">
              <a:spcBef>
                <a:spcPts val="1350"/>
              </a:spcBef>
              <a:spcAft>
                <a:spcPts val="0"/>
              </a:spcAft>
              <a:buSzPts val="675"/>
              <a:buFont typeface="Poppins"/>
              <a:buNone/>
              <a:defRPr sz="750">
                <a:latin typeface="Poppins"/>
                <a:ea typeface="Poppins"/>
                <a:cs typeface="Poppins"/>
                <a:sym typeface="Poppins"/>
              </a:defRPr>
            </a:lvl3pPr>
            <a:lvl4pPr lvl="3">
              <a:spcBef>
                <a:spcPts val="1350"/>
              </a:spcBef>
              <a:spcAft>
                <a:spcPts val="0"/>
              </a:spcAft>
              <a:buSzPts val="540"/>
              <a:buFont typeface="Poppins"/>
              <a:buNone/>
              <a:defRPr sz="600">
                <a:latin typeface="Poppins"/>
                <a:ea typeface="Poppins"/>
                <a:cs typeface="Poppins"/>
                <a:sym typeface="Poppins"/>
              </a:defRPr>
            </a:lvl4pPr>
            <a:lvl5pPr lvl="4">
              <a:spcBef>
                <a:spcPts val="1350"/>
              </a:spcBef>
              <a:spcAft>
                <a:spcPts val="0"/>
              </a:spcAft>
              <a:buSzPts val="405"/>
              <a:buFont typeface="Poppins"/>
              <a:buNone/>
              <a:defRPr sz="450">
                <a:latin typeface="Poppins"/>
                <a:ea typeface="Poppins"/>
                <a:cs typeface="Poppins"/>
                <a:sym typeface="Poppins"/>
              </a:defRPr>
            </a:lvl5pPr>
            <a:lvl6pPr lvl="5">
              <a:spcBef>
                <a:spcPts val="375"/>
              </a:spcBef>
              <a:spcAft>
                <a:spcPts val="0"/>
              </a:spcAft>
              <a:buSzPts val="187"/>
              <a:buFont typeface="Poppins"/>
              <a:buNone/>
              <a:defRPr sz="187">
                <a:latin typeface="Poppins"/>
                <a:ea typeface="Poppins"/>
                <a:cs typeface="Poppins"/>
                <a:sym typeface="Poppins"/>
              </a:defRPr>
            </a:lvl6pPr>
            <a:lvl7pPr lvl="6">
              <a:spcBef>
                <a:spcPts val="375"/>
              </a:spcBef>
              <a:spcAft>
                <a:spcPts val="0"/>
              </a:spcAft>
              <a:buSzPts val="187"/>
              <a:buFont typeface="Poppins"/>
              <a:buNone/>
              <a:defRPr sz="187">
                <a:latin typeface="Poppins"/>
                <a:ea typeface="Poppins"/>
                <a:cs typeface="Poppins"/>
                <a:sym typeface="Poppins"/>
              </a:defRPr>
            </a:lvl7pPr>
            <a:lvl8pPr lvl="7">
              <a:spcBef>
                <a:spcPts val="375"/>
              </a:spcBef>
              <a:spcAft>
                <a:spcPts val="0"/>
              </a:spcAft>
              <a:buSzPts val="187"/>
              <a:buFont typeface="Poppins"/>
              <a:buNone/>
              <a:defRPr sz="187">
                <a:latin typeface="Poppins"/>
                <a:ea typeface="Poppins"/>
                <a:cs typeface="Poppins"/>
                <a:sym typeface="Poppins"/>
              </a:defRPr>
            </a:lvl8pPr>
            <a:lvl9pPr lvl="8">
              <a:spcBef>
                <a:spcPts val="375"/>
              </a:spcBef>
              <a:spcAft>
                <a:spcPts val="0"/>
              </a:spcAft>
              <a:buSzPts val="187"/>
              <a:buFont typeface="Poppins"/>
              <a:buNone/>
              <a:defRPr sz="187">
                <a:latin typeface="Poppins"/>
                <a:ea typeface="Poppins"/>
                <a:cs typeface="Poppins"/>
                <a:sym typeface="Poppins"/>
              </a:defRPr>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2421"/>
        <p:cNvGrpSpPr/>
        <p:nvPr/>
      </p:nvGrpSpPr>
      <p:grpSpPr>
        <a:xfrm>
          <a:off x="0" y="0"/>
          <a:ext cx="0" cy="0"/>
          <a:chOff x="0" y="0"/>
          <a:chExt cx="0" cy="0"/>
        </a:xfrm>
      </p:grpSpPr>
      <p:sp>
        <p:nvSpPr>
          <p:cNvPr id="2422" name="Google Shape;2422;p166"/>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3" name="Google Shape;2423;p166"/>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4" name="Google Shape;2424;p166"/>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5" name="Google Shape;2425;p166"/>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6" name="Google Shape;2426;p166"/>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7" name="Google Shape;2427;p166"/>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428" name="Google Shape;2428;p166"/>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29" name="Google Shape;2429;p1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30" name="Google Shape;2430;p166"/>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431" name="Google Shape;2431;p166"/>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2432" name="Google Shape;2432;p166"/>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2433" name="Google Shape;2433;p166"/>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2434" name="Google Shape;2434;p166"/>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2435" name="Google Shape;2435;p166"/>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2436" name="Google Shape;2436;p166"/>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2437" name="Google Shape;2437;p166"/>
          <p:cNvSpPr txBox="1">
            <a:spLocks noGrp="1"/>
          </p:cNvSpPr>
          <p:nvPr>
            <p:ph type="subTitle" idx="2"/>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37"/>
              <a:buFont typeface="Poppins"/>
              <a:buNone/>
              <a:defRPr sz="1537" b="1">
                <a:latin typeface="Poppins"/>
                <a:ea typeface="Poppins"/>
                <a:cs typeface="Poppins"/>
                <a:sym typeface="Poppins"/>
              </a:defRPr>
            </a:lvl1pPr>
            <a:lvl2pPr lvl="1">
              <a:lnSpc>
                <a:spcPct val="95000"/>
              </a:lnSpc>
              <a:spcBef>
                <a:spcPts val="0"/>
              </a:spcBef>
              <a:spcAft>
                <a:spcPts val="0"/>
              </a:spcAft>
              <a:buSzPts val="1537"/>
              <a:buFont typeface="Poppins"/>
              <a:buNone/>
              <a:defRPr sz="1537" b="1">
                <a:latin typeface="Poppins"/>
                <a:ea typeface="Poppins"/>
                <a:cs typeface="Poppins"/>
                <a:sym typeface="Poppins"/>
              </a:defRPr>
            </a:lvl2pPr>
            <a:lvl3pPr lvl="2">
              <a:lnSpc>
                <a:spcPct val="95000"/>
              </a:lnSpc>
              <a:spcBef>
                <a:spcPts val="0"/>
              </a:spcBef>
              <a:spcAft>
                <a:spcPts val="0"/>
              </a:spcAft>
              <a:buSzPts val="1537"/>
              <a:buFont typeface="Poppins"/>
              <a:buNone/>
              <a:defRPr sz="1537" b="1">
                <a:latin typeface="Poppins"/>
                <a:ea typeface="Poppins"/>
                <a:cs typeface="Poppins"/>
                <a:sym typeface="Poppins"/>
              </a:defRPr>
            </a:lvl3pPr>
            <a:lvl4pPr lvl="3">
              <a:lnSpc>
                <a:spcPct val="95000"/>
              </a:lnSpc>
              <a:spcBef>
                <a:spcPts val="0"/>
              </a:spcBef>
              <a:spcAft>
                <a:spcPts val="0"/>
              </a:spcAft>
              <a:buSzPts val="1537"/>
              <a:buFont typeface="Poppins"/>
              <a:buNone/>
              <a:defRPr sz="1537" b="1">
                <a:latin typeface="Poppins"/>
                <a:ea typeface="Poppins"/>
                <a:cs typeface="Poppins"/>
                <a:sym typeface="Poppins"/>
              </a:defRPr>
            </a:lvl4pPr>
            <a:lvl5pPr lvl="4">
              <a:lnSpc>
                <a:spcPct val="95000"/>
              </a:lnSpc>
              <a:spcBef>
                <a:spcPts val="0"/>
              </a:spcBef>
              <a:spcAft>
                <a:spcPts val="0"/>
              </a:spcAft>
              <a:buSzPts val="1537"/>
              <a:buFont typeface="Poppins"/>
              <a:buNone/>
              <a:defRPr sz="1537" b="1">
                <a:latin typeface="Poppins"/>
                <a:ea typeface="Poppins"/>
                <a:cs typeface="Poppins"/>
                <a:sym typeface="Poppins"/>
              </a:defRPr>
            </a:lvl5pPr>
            <a:lvl6pPr lvl="5">
              <a:lnSpc>
                <a:spcPct val="95000"/>
              </a:lnSpc>
              <a:spcBef>
                <a:spcPts val="0"/>
              </a:spcBef>
              <a:spcAft>
                <a:spcPts val="0"/>
              </a:spcAft>
              <a:buSzPts val="1537"/>
              <a:buFont typeface="Poppins"/>
              <a:buNone/>
              <a:defRPr sz="1537" b="1">
                <a:latin typeface="Poppins"/>
                <a:ea typeface="Poppins"/>
                <a:cs typeface="Poppins"/>
                <a:sym typeface="Poppins"/>
              </a:defRPr>
            </a:lvl6pPr>
            <a:lvl7pPr lvl="6">
              <a:lnSpc>
                <a:spcPct val="95000"/>
              </a:lnSpc>
              <a:spcBef>
                <a:spcPts val="0"/>
              </a:spcBef>
              <a:spcAft>
                <a:spcPts val="0"/>
              </a:spcAft>
              <a:buSzPts val="1537"/>
              <a:buFont typeface="Poppins"/>
              <a:buNone/>
              <a:defRPr sz="1537" b="1">
                <a:latin typeface="Poppins"/>
                <a:ea typeface="Poppins"/>
                <a:cs typeface="Poppins"/>
                <a:sym typeface="Poppins"/>
              </a:defRPr>
            </a:lvl7pPr>
            <a:lvl8pPr lvl="7">
              <a:lnSpc>
                <a:spcPct val="95000"/>
              </a:lnSpc>
              <a:spcBef>
                <a:spcPts val="0"/>
              </a:spcBef>
              <a:spcAft>
                <a:spcPts val="0"/>
              </a:spcAft>
              <a:buSzPts val="1537"/>
              <a:buFont typeface="Poppins"/>
              <a:buNone/>
              <a:defRPr sz="1537" b="1">
                <a:latin typeface="Poppins"/>
                <a:ea typeface="Poppins"/>
                <a:cs typeface="Poppins"/>
                <a:sym typeface="Poppins"/>
              </a:defRPr>
            </a:lvl8pPr>
            <a:lvl9pPr lvl="8">
              <a:lnSpc>
                <a:spcPct val="95000"/>
              </a:lnSpc>
              <a:spcBef>
                <a:spcPts val="0"/>
              </a:spcBef>
              <a:spcAft>
                <a:spcPts val="0"/>
              </a:spcAft>
              <a:buSzPts val="1537"/>
              <a:buFont typeface="Poppins"/>
              <a:buNone/>
              <a:defRPr sz="1537" b="1">
                <a:latin typeface="Poppins"/>
                <a:ea typeface="Poppins"/>
                <a:cs typeface="Poppins"/>
                <a:sym typeface="Poppins"/>
              </a:defRPr>
            </a:lvl9pPr>
          </a:lstStyle>
          <a:p>
            <a:endParaRPr/>
          </a:p>
        </p:txBody>
      </p:sp>
      <p:sp>
        <p:nvSpPr>
          <p:cNvPr id="2438" name="Google Shape;2438;p166"/>
          <p:cNvSpPr txBox="1">
            <a:spLocks noGrp="1"/>
          </p:cNvSpPr>
          <p:nvPr>
            <p:ph type="subTitle" idx="3"/>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39" name="Google Shape;2439;p166"/>
          <p:cNvSpPr txBox="1">
            <a:spLocks noGrp="1"/>
          </p:cNvSpPr>
          <p:nvPr>
            <p:ph type="subTitle" idx="4"/>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0" name="Google Shape;2440;p166"/>
          <p:cNvSpPr txBox="1">
            <a:spLocks noGrp="1"/>
          </p:cNvSpPr>
          <p:nvPr>
            <p:ph type="subTitle" idx="5"/>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1" name="Google Shape;2441;p166"/>
          <p:cNvSpPr txBox="1">
            <a:spLocks noGrp="1"/>
          </p:cNvSpPr>
          <p:nvPr>
            <p:ph type="subTitle" idx="6"/>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2" name="Google Shape;2442;p166"/>
          <p:cNvSpPr txBox="1">
            <a:spLocks noGrp="1"/>
          </p:cNvSpPr>
          <p:nvPr>
            <p:ph type="subTitle" idx="7"/>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3" name="Google Shape;2443;p166"/>
          <p:cNvSpPr txBox="1">
            <a:spLocks noGrp="1"/>
          </p:cNvSpPr>
          <p:nvPr>
            <p:ph type="subTitle" idx="8"/>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2444"/>
        <p:cNvGrpSpPr/>
        <p:nvPr/>
      </p:nvGrpSpPr>
      <p:grpSpPr>
        <a:xfrm>
          <a:off x="0" y="0"/>
          <a:ext cx="0" cy="0"/>
          <a:chOff x="0" y="0"/>
          <a:chExt cx="0" cy="0"/>
        </a:xfrm>
      </p:grpSpPr>
      <p:sp>
        <p:nvSpPr>
          <p:cNvPr id="2445" name="Google Shape;2445;p167"/>
          <p:cNvSpPr txBox="1">
            <a:spLocks noGrp="1"/>
          </p:cNvSpPr>
          <p:nvPr>
            <p:ph type="title"/>
          </p:nvPr>
        </p:nvSpPr>
        <p:spPr>
          <a:xfrm>
            <a:off x="314534" y="325636"/>
            <a:ext cx="3622800" cy="8691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46" name="Google Shape;2446;p1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47" name="Google Shape;2447;p167"/>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4316" algn="l">
              <a:lnSpc>
                <a:spcPct val="91000"/>
              </a:lnSpc>
              <a:spcBef>
                <a:spcPts val="1350"/>
              </a:spcBef>
              <a:spcAft>
                <a:spcPts val="0"/>
              </a:spcAft>
              <a:buClr>
                <a:srgbClr val="FF0000"/>
              </a:buClr>
              <a:buSzPts val="877"/>
              <a:buChar char="●"/>
              <a:defRPr sz="975">
                <a:solidFill>
                  <a:schemeClr val="dk1"/>
                </a:solidFill>
              </a:defRPr>
            </a:lvl1pPr>
            <a:lvl2pPr marL="914400" lvl="1" indent="-271459" algn="l">
              <a:lnSpc>
                <a:spcPct val="91000"/>
              </a:lnSpc>
              <a:spcBef>
                <a:spcPts val="1350"/>
              </a:spcBef>
              <a:spcAft>
                <a:spcPts val="0"/>
              </a:spcAft>
              <a:buClr>
                <a:srgbClr val="FF0000"/>
              </a:buClr>
              <a:buSzPts val="675"/>
              <a:buChar char="●"/>
              <a:defRPr sz="750">
                <a:solidFill>
                  <a:schemeClr val="dk1"/>
                </a:solidFill>
              </a:defRPr>
            </a:lvl2pPr>
            <a:lvl3pPr marL="1371600" lvl="2" indent="-267173" algn="l">
              <a:lnSpc>
                <a:spcPct val="91000"/>
              </a:lnSpc>
              <a:spcBef>
                <a:spcPts val="1350"/>
              </a:spcBef>
              <a:spcAft>
                <a:spcPts val="0"/>
              </a:spcAft>
              <a:buClr>
                <a:srgbClr val="FF0000"/>
              </a:buClr>
              <a:buSzPts val="607"/>
              <a:buChar char="●"/>
              <a:defRPr sz="675">
                <a:solidFill>
                  <a:schemeClr val="dk1"/>
                </a:solidFill>
              </a:defRPr>
            </a:lvl3pPr>
            <a:lvl4pPr marL="1828800" lvl="3" indent="-258601" algn="l">
              <a:lnSpc>
                <a:spcPct val="91000"/>
              </a:lnSpc>
              <a:spcBef>
                <a:spcPts val="1350"/>
              </a:spcBef>
              <a:spcAft>
                <a:spcPts val="0"/>
              </a:spcAft>
              <a:buClr>
                <a:srgbClr val="FF0000"/>
              </a:buClr>
              <a:buSzPts val="472"/>
              <a:buChar char="●"/>
              <a:defRPr sz="525">
                <a:solidFill>
                  <a:schemeClr val="dk1"/>
                </a:solidFill>
              </a:defRPr>
            </a:lvl4pPr>
            <a:lvl5pPr marL="2286000" lvl="4" indent="-252172" algn="l">
              <a:lnSpc>
                <a:spcPct val="91000"/>
              </a:lnSpc>
              <a:spcBef>
                <a:spcPts val="1350"/>
              </a:spcBef>
              <a:spcAft>
                <a:spcPts val="0"/>
              </a:spcAft>
              <a:buClr>
                <a:srgbClr val="FF0000"/>
              </a:buClr>
              <a:buSzPts val="371"/>
              <a:buChar char="●"/>
              <a:defRPr sz="412">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448" name="Google Shape;2448;p167"/>
          <p:cNvSpPr txBox="1">
            <a:spLocks noGrp="1"/>
          </p:cNvSpPr>
          <p:nvPr>
            <p:ph type="subTitle" idx="2"/>
          </p:nvPr>
        </p:nvSpPr>
        <p:spPr>
          <a:xfrm>
            <a:off x="5794833" y="1136644"/>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49" name="Google Shape;2449;p167"/>
          <p:cNvSpPr txBox="1">
            <a:spLocks noGrp="1"/>
          </p:cNvSpPr>
          <p:nvPr>
            <p:ph type="subTitle" idx="3"/>
          </p:nvPr>
        </p:nvSpPr>
        <p:spPr>
          <a:xfrm>
            <a:off x="5794833" y="168626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0" name="Google Shape;2450;p167"/>
          <p:cNvSpPr txBox="1">
            <a:spLocks noGrp="1"/>
          </p:cNvSpPr>
          <p:nvPr>
            <p:ph type="subTitle" idx="4"/>
          </p:nvPr>
        </p:nvSpPr>
        <p:spPr>
          <a:xfrm>
            <a:off x="5794833" y="2248253"/>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1" name="Google Shape;2451;p167"/>
          <p:cNvSpPr txBox="1">
            <a:spLocks noGrp="1"/>
          </p:cNvSpPr>
          <p:nvPr>
            <p:ph type="subTitle" idx="5"/>
          </p:nvPr>
        </p:nvSpPr>
        <p:spPr>
          <a:xfrm>
            <a:off x="5794833" y="2788269"/>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2" name="Google Shape;2452;p167"/>
          <p:cNvSpPr txBox="1">
            <a:spLocks noGrp="1"/>
          </p:cNvSpPr>
          <p:nvPr>
            <p:ph type="subTitle" idx="6"/>
          </p:nvPr>
        </p:nvSpPr>
        <p:spPr>
          <a:xfrm>
            <a:off x="5794833" y="3361256"/>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3" name="Google Shape;2453;p167"/>
          <p:cNvSpPr txBox="1">
            <a:spLocks noGrp="1"/>
          </p:cNvSpPr>
          <p:nvPr>
            <p:ph type="subTitle" idx="7"/>
          </p:nvPr>
        </p:nvSpPr>
        <p:spPr>
          <a:xfrm>
            <a:off x="5794833" y="3917957"/>
            <a:ext cx="2313300" cy="187200"/>
          </a:xfrm>
          <a:prstGeom prst="rect">
            <a:avLst/>
          </a:prstGeom>
        </p:spPr>
        <p:txBody>
          <a:bodyPr spcFirstLastPara="1" wrap="square" lIns="34275" tIns="34275" rIns="34275" bIns="34275" anchor="t" anchorCtr="0">
            <a:noAutofit/>
          </a:bodyPr>
          <a:lstStyle>
            <a:lvl1pPr lvl="0">
              <a:spcBef>
                <a:spcPts val="1350"/>
              </a:spcBef>
              <a:spcAft>
                <a:spcPts val="0"/>
              </a:spcAft>
              <a:buClr>
                <a:schemeClr val="lt1"/>
              </a:buClr>
              <a:buSzPts val="1050"/>
              <a:buFont typeface="Poppins"/>
              <a:buNone/>
              <a:defRPr sz="1050" b="1">
                <a:solidFill>
                  <a:schemeClr val="lt1"/>
                </a:solidFill>
                <a:latin typeface="Poppins"/>
                <a:ea typeface="Poppins"/>
                <a:cs typeface="Poppins"/>
                <a:sym typeface="Poppins"/>
              </a:defRPr>
            </a:lvl1pPr>
            <a:lvl2pPr lvl="1">
              <a:spcBef>
                <a:spcPts val="1350"/>
              </a:spcBef>
              <a:spcAft>
                <a:spcPts val="0"/>
              </a:spcAft>
              <a:buClr>
                <a:schemeClr val="lt1"/>
              </a:buClr>
              <a:buSzPts val="810"/>
              <a:buNone/>
              <a:defRPr sz="900">
                <a:solidFill>
                  <a:schemeClr val="lt1"/>
                </a:solidFill>
              </a:defRPr>
            </a:lvl2pPr>
            <a:lvl3pPr lvl="2">
              <a:spcBef>
                <a:spcPts val="1350"/>
              </a:spcBef>
              <a:spcAft>
                <a:spcPts val="0"/>
              </a:spcAft>
              <a:buClr>
                <a:schemeClr val="lt1"/>
              </a:buClr>
              <a:buSzPts val="675"/>
              <a:buNone/>
              <a:defRPr sz="750">
                <a:solidFill>
                  <a:schemeClr val="lt1"/>
                </a:solidFill>
              </a:defRPr>
            </a:lvl3pPr>
            <a:lvl4pPr lvl="3">
              <a:spcBef>
                <a:spcPts val="1350"/>
              </a:spcBef>
              <a:spcAft>
                <a:spcPts val="0"/>
              </a:spcAft>
              <a:buClr>
                <a:schemeClr val="lt1"/>
              </a:buClr>
              <a:buSzPts val="540"/>
              <a:buNone/>
              <a:defRPr sz="600">
                <a:solidFill>
                  <a:schemeClr val="lt1"/>
                </a:solidFill>
              </a:defRPr>
            </a:lvl4pPr>
            <a:lvl5pPr lvl="4">
              <a:spcBef>
                <a:spcPts val="1350"/>
              </a:spcBef>
              <a:spcAft>
                <a:spcPts val="0"/>
              </a:spcAft>
              <a:buClr>
                <a:schemeClr val="lt1"/>
              </a:buClr>
              <a:buSzPts val="405"/>
              <a:buNone/>
              <a:defRPr sz="450">
                <a:solidFill>
                  <a:schemeClr val="lt1"/>
                </a:solidFill>
              </a:defRPr>
            </a:lvl5pPr>
            <a:lvl6pPr lvl="5">
              <a:spcBef>
                <a:spcPts val="375"/>
              </a:spcBef>
              <a:spcAft>
                <a:spcPts val="0"/>
              </a:spcAft>
              <a:buClr>
                <a:schemeClr val="lt1"/>
              </a:buClr>
              <a:buSzPts val="187"/>
              <a:buNone/>
              <a:defRPr sz="187">
                <a:solidFill>
                  <a:schemeClr val="lt1"/>
                </a:solidFill>
              </a:defRPr>
            </a:lvl6pPr>
            <a:lvl7pPr lvl="6">
              <a:spcBef>
                <a:spcPts val="375"/>
              </a:spcBef>
              <a:spcAft>
                <a:spcPts val="0"/>
              </a:spcAft>
              <a:buClr>
                <a:schemeClr val="lt1"/>
              </a:buClr>
              <a:buSzPts val="187"/>
              <a:buNone/>
              <a:defRPr sz="187">
                <a:solidFill>
                  <a:schemeClr val="lt1"/>
                </a:solidFill>
              </a:defRPr>
            </a:lvl7pPr>
            <a:lvl8pPr lvl="7">
              <a:spcBef>
                <a:spcPts val="375"/>
              </a:spcBef>
              <a:spcAft>
                <a:spcPts val="0"/>
              </a:spcAft>
              <a:buClr>
                <a:schemeClr val="lt1"/>
              </a:buClr>
              <a:buSzPts val="187"/>
              <a:buNone/>
              <a:defRPr sz="187">
                <a:solidFill>
                  <a:schemeClr val="lt1"/>
                </a:solidFill>
              </a:defRPr>
            </a:lvl8pPr>
            <a:lvl9pPr lvl="8">
              <a:spcBef>
                <a:spcPts val="375"/>
              </a:spcBef>
              <a:spcAft>
                <a:spcPts val="0"/>
              </a:spcAft>
              <a:buClr>
                <a:schemeClr val="lt1"/>
              </a:buClr>
              <a:buSzPts val="187"/>
              <a:buNone/>
              <a:defRPr sz="187">
                <a:solidFill>
                  <a:schemeClr val="lt1"/>
                </a:solidFill>
              </a:defRPr>
            </a:lvl9pPr>
          </a:lstStyle>
          <a:p>
            <a:endParaRPr/>
          </a:p>
        </p:txBody>
      </p:sp>
      <p:sp>
        <p:nvSpPr>
          <p:cNvPr id="2454" name="Google Shape;2454;p167"/>
          <p:cNvSpPr txBox="1">
            <a:spLocks noGrp="1"/>
          </p:cNvSpPr>
          <p:nvPr>
            <p:ph type="subTitle" idx="8"/>
          </p:nvPr>
        </p:nvSpPr>
        <p:spPr>
          <a:xfrm>
            <a:off x="315390" y="1782601"/>
            <a:ext cx="3348300" cy="4464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537"/>
              <a:buFont typeface="Poppins"/>
              <a:buNone/>
              <a:defRPr sz="1537" b="1">
                <a:latin typeface="Poppins"/>
                <a:ea typeface="Poppins"/>
                <a:cs typeface="Poppins"/>
                <a:sym typeface="Poppins"/>
              </a:defRPr>
            </a:lvl1pPr>
            <a:lvl2pPr lvl="1">
              <a:lnSpc>
                <a:spcPct val="95000"/>
              </a:lnSpc>
              <a:spcBef>
                <a:spcPts val="1350"/>
              </a:spcBef>
              <a:spcAft>
                <a:spcPts val="0"/>
              </a:spcAft>
              <a:buSzPts val="1537"/>
              <a:buFont typeface="Poppins"/>
              <a:buNone/>
              <a:defRPr sz="1537" b="1">
                <a:latin typeface="Poppins"/>
                <a:ea typeface="Poppins"/>
                <a:cs typeface="Poppins"/>
                <a:sym typeface="Poppins"/>
              </a:defRPr>
            </a:lvl2pPr>
            <a:lvl3pPr lvl="2">
              <a:lnSpc>
                <a:spcPct val="95000"/>
              </a:lnSpc>
              <a:spcBef>
                <a:spcPts val="1350"/>
              </a:spcBef>
              <a:spcAft>
                <a:spcPts val="0"/>
              </a:spcAft>
              <a:buSzPts val="1537"/>
              <a:buFont typeface="Poppins"/>
              <a:buNone/>
              <a:defRPr sz="1537" b="1">
                <a:latin typeface="Poppins"/>
                <a:ea typeface="Poppins"/>
                <a:cs typeface="Poppins"/>
                <a:sym typeface="Poppins"/>
              </a:defRPr>
            </a:lvl3pPr>
            <a:lvl4pPr lvl="3">
              <a:lnSpc>
                <a:spcPct val="95000"/>
              </a:lnSpc>
              <a:spcBef>
                <a:spcPts val="1350"/>
              </a:spcBef>
              <a:spcAft>
                <a:spcPts val="0"/>
              </a:spcAft>
              <a:buSzPts val="1537"/>
              <a:buFont typeface="Poppins"/>
              <a:buNone/>
              <a:defRPr sz="1537" b="1">
                <a:latin typeface="Poppins"/>
                <a:ea typeface="Poppins"/>
                <a:cs typeface="Poppins"/>
                <a:sym typeface="Poppins"/>
              </a:defRPr>
            </a:lvl4pPr>
            <a:lvl5pPr lvl="4">
              <a:lnSpc>
                <a:spcPct val="95000"/>
              </a:lnSpc>
              <a:spcBef>
                <a:spcPts val="1350"/>
              </a:spcBef>
              <a:spcAft>
                <a:spcPts val="0"/>
              </a:spcAft>
              <a:buSzPts val="1537"/>
              <a:buFont typeface="Poppins"/>
              <a:buNone/>
              <a:defRPr sz="1537" b="1">
                <a:latin typeface="Poppins"/>
                <a:ea typeface="Poppins"/>
                <a:cs typeface="Poppins"/>
                <a:sym typeface="Poppins"/>
              </a:defRPr>
            </a:lvl5pPr>
            <a:lvl6pPr lvl="5">
              <a:lnSpc>
                <a:spcPct val="95000"/>
              </a:lnSpc>
              <a:spcBef>
                <a:spcPts val="1350"/>
              </a:spcBef>
              <a:spcAft>
                <a:spcPts val="0"/>
              </a:spcAft>
              <a:buSzPts val="1537"/>
              <a:buFont typeface="Poppins"/>
              <a:buNone/>
              <a:defRPr sz="1537" b="1">
                <a:latin typeface="Poppins"/>
                <a:ea typeface="Poppins"/>
                <a:cs typeface="Poppins"/>
                <a:sym typeface="Poppins"/>
              </a:defRPr>
            </a:lvl6pPr>
            <a:lvl7pPr lvl="6">
              <a:lnSpc>
                <a:spcPct val="95000"/>
              </a:lnSpc>
              <a:spcBef>
                <a:spcPts val="1350"/>
              </a:spcBef>
              <a:spcAft>
                <a:spcPts val="0"/>
              </a:spcAft>
              <a:buSzPts val="1537"/>
              <a:buFont typeface="Poppins"/>
              <a:buNone/>
              <a:defRPr sz="1537" b="1">
                <a:latin typeface="Poppins"/>
                <a:ea typeface="Poppins"/>
                <a:cs typeface="Poppins"/>
                <a:sym typeface="Poppins"/>
              </a:defRPr>
            </a:lvl7pPr>
            <a:lvl8pPr lvl="7">
              <a:lnSpc>
                <a:spcPct val="95000"/>
              </a:lnSpc>
              <a:spcBef>
                <a:spcPts val="1350"/>
              </a:spcBef>
              <a:spcAft>
                <a:spcPts val="0"/>
              </a:spcAft>
              <a:buSzPts val="1537"/>
              <a:buFont typeface="Poppins"/>
              <a:buNone/>
              <a:defRPr sz="1537" b="1">
                <a:latin typeface="Poppins"/>
                <a:ea typeface="Poppins"/>
                <a:cs typeface="Poppins"/>
                <a:sym typeface="Poppins"/>
              </a:defRPr>
            </a:lvl8pPr>
            <a:lvl9pPr lvl="8">
              <a:lnSpc>
                <a:spcPct val="95000"/>
              </a:lnSpc>
              <a:spcBef>
                <a:spcPts val="1350"/>
              </a:spcBef>
              <a:spcAft>
                <a:spcPts val="0"/>
              </a:spcAft>
              <a:buSzPts val="1537"/>
              <a:buFont typeface="Poppins"/>
              <a:buNone/>
              <a:defRPr sz="1537" b="1">
                <a:latin typeface="Poppins"/>
                <a:ea typeface="Poppins"/>
                <a:cs typeface="Poppins"/>
                <a:sym typeface="Poppins"/>
              </a:defRPr>
            </a:lvl9pPr>
          </a:lstStyle>
          <a:p>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2455"/>
        <p:cNvGrpSpPr/>
        <p:nvPr/>
      </p:nvGrpSpPr>
      <p:grpSpPr>
        <a:xfrm>
          <a:off x="0" y="0"/>
          <a:ext cx="0" cy="0"/>
          <a:chOff x="0" y="0"/>
          <a:chExt cx="0" cy="0"/>
        </a:xfrm>
      </p:grpSpPr>
      <p:sp>
        <p:nvSpPr>
          <p:cNvPr id="2456" name="Google Shape;2456;p168"/>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57" name="Google Shape;2457;p1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458" name="Google Shape;2458;p168"/>
          <p:cNvSpPr txBox="1">
            <a:spLocks noGrp="1"/>
          </p:cNvSpPr>
          <p:nvPr>
            <p:ph type="subTitle" idx="1"/>
          </p:nvPr>
        </p:nvSpPr>
        <p:spPr>
          <a:xfrm>
            <a:off x="1694133"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59" name="Google Shape;2459;p168"/>
          <p:cNvSpPr txBox="1">
            <a:spLocks noGrp="1"/>
          </p:cNvSpPr>
          <p:nvPr>
            <p:ph type="subTitle" idx="2"/>
          </p:nvPr>
        </p:nvSpPr>
        <p:spPr>
          <a:xfrm>
            <a:off x="1694133"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0" name="Google Shape;2460;p168"/>
          <p:cNvSpPr txBox="1">
            <a:spLocks noGrp="1"/>
          </p:cNvSpPr>
          <p:nvPr>
            <p:ph type="subTitle" idx="3"/>
          </p:nvPr>
        </p:nvSpPr>
        <p:spPr>
          <a:xfrm>
            <a:off x="1694133"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1" name="Google Shape;2461;p168"/>
          <p:cNvSpPr txBox="1">
            <a:spLocks noGrp="1"/>
          </p:cNvSpPr>
          <p:nvPr>
            <p:ph type="subTitle" idx="4"/>
          </p:nvPr>
        </p:nvSpPr>
        <p:spPr>
          <a:xfrm>
            <a:off x="1694133"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2" name="Google Shape;2462;p168"/>
          <p:cNvSpPr txBox="1">
            <a:spLocks noGrp="1"/>
          </p:cNvSpPr>
          <p:nvPr>
            <p:ph type="subTitle" idx="5"/>
          </p:nvPr>
        </p:nvSpPr>
        <p:spPr>
          <a:xfrm>
            <a:off x="1694133"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3" name="Google Shape;2463;p168"/>
          <p:cNvSpPr txBox="1">
            <a:spLocks noGrp="1"/>
          </p:cNvSpPr>
          <p:nvPr>
            <p:ph type="subTitle" idx="6"/>
          </p:nvPr>
        </p:nvSpPr>
        <p:spPr>
          <a:xfrm>
            <a:off x="1694133"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4" name="Google Shape;2464;p168"/>
          <p:cNvSpPr txBox="1">
            <a:spLocks noGrp="1"/>
          </p:cNvSpPr>
          <p:nvPr>
            <p:ph type="subTitle" idx="7"/>
          </p:nvPr>
        </p:nvSpPr>
        <p:spPr>
          <a:xfrm>
            <a:off x="5012144" y="2200144"/>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5" name="Google Shape;2465;p168"/>
          <p:cNvSpPr txBox="1">
            <a:spLocks noGrp="1"/>
          </p:cNvSpPr>
          <p:nvPr>
            <p:ph type="subTitle" idx="8"/>
          </p:nvPr>
        </p:nvSpPr>
        <p:spPr>
          <a:xfrm>
            <a:off x="5012144" y="2576432"/>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6" name="Google Shape;2466;p168"/>
          <p:cNvSpPr txBox="1">
            <a:spLocks noGrp="1"/>
          </p:cNvSpPr>
          <p:nvPr>
            <p:ph type="subTitle" idx="9"/>
          </p:nvPr>
        </p:nvSpPr>
        <p:spPr>
          <a:xfrm>
            <a:off x="5012144" y="294953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7" name="Google Shape;2467;p168"/>
          <p:cNvSpPr txBox="1">
            <a:spLocks noGrp="1"/>
          </p:cNvSpPr>
          <p:nvPr>
            <p:ph type="subTitle" idx="13"/>
          </p:nvPr>
        </p:nvSpPr>
        <p:spPr>
          <a:xfrm>
            <a:off x="5012144" y="3325818"/>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8" name="Google Shape;2468;p168"/>
          <p:cNvSpPr txBox="1">
            <a:spLocks noGrp="1"/>
          </p:cNvSpPr>
          <p:nvPr>
            <p:ph type="subTitle" idx="14"/>
          </p:nvPr>
        </p:nvSpPr>
        <p:spPr>
          <a:xfrm>
            <a:off x="5012144" y="3708421"/>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69" name="Google Shape;2469;p168"/>
          <p:cNvSpPr txBox="1">
            <a:spLocks noGrp="1"/>
          </p:cNvSpPr>
          <p:nvPr>
            <p:ph type="subTitle" idx="15"/>
          </p:nvPr>
        </p:nvSpPr>
        <p:spPr>
          <a:xfrm>
            <a:off x="5012144" y="4084710"/>
            <a:ext cx="2732100" cy="151200"/>
          </a:xfrm>
          <a:prstGeom prst="rect">
            <a:avLst/>
          </a:prstGeom>
        </p:spPr>
        <p:txBody>
          <a:bodyPr spcFirstLastPara="1" wrap="square" lIns="34275" tIns="34275" rIns="34275" bIns="34275" anchor="t" anchorCtr="0">
            <a:noAutofit/>
          </a:bodyPr>
          <a:lstStyle>
            <a:lvl1pPr lvl="0">
              <a:spcBef>
                <a:spcPts val="1350"/>
              </a:spcBef>
              <a:spcAft>
                <a:spcPts val="0"/>
              </a:spcAft>
              <a:buSzPts val="937"/>
              <a:buFont typeface="Poppins Medium"/>
              <a:buNone/>
              <a:defRPr sz="937"/>
            </a:lvl1pPr>
            <a:lvl2pPr lvl="1">
              <a:spcBef>
                <a:spcPts val="1350"/>
              </a:spcBef>
              <a:spcAft>
                <a:spcPts val="0"/>
              </a:spcAft>
              <a:buSzPts val="937"/>
              <a:buNone/>
              <a:defRPr sz="937"/>
            </a:lvl2pPr>
            <a:lvl3pPr lvl="2">
              <a:spcBef>
                <a:spcPts val="1350"/>
              </a:spcBef>
              <a:spcAft>
                <a:spcPts val="0"/>
              </a:spcAft>
              <a:buSzPts val="937"/>
              <a:buNone/>
              <a:defRPr sz="937"/>
            </a:lvl3pPr>
            <a:lvl4pPr lvl="3">
              <a:spcBef>
                <a:spcPts val="1350"/>
              </a:spcBef>
              <a:spcAft>
                <a:spcPts val="0"/>
              </a:spcAft>
              <a:buSzPts val="937"/>
              <a:buNone/>
              <a:defRPr sz="937"/>
            </a:lvl4pPr>
            <a:lvl5pPr lvl="4">
              <a:spcBef>
                <a:spcPts val="1350"/>
              </a:spcBef>
              <a:spcAft>
                <a:spcPts val="0"/>
              </a:spcAft>
              <a:buSzPts val="937"/>
              <a:buNone/>
              <a:defRPr sz="937"/>
            </a:lvl5pPr>
            <a:lvl6pPr lvl="5">
              <a:spcBef>
                <a:spcPts val="375"/>
              </a:spcBef>
              <a:spcAft>
                <a:spcPts val="0"/>
              </a:spcAft>
              <a:buSzPts val="937"/>
              <a:buNone/>
              <a:defRPr sz="937"/>
            </a:lvl6pPr>
            <a:lvl7pPr lvl="6">
              <a:spcBef>
                <a:spcPts val="375"/>
              </a:spcBef>
              <a:spcAft>
                <a:spcPts val="0"/>
              </a:spcAft>
              <a:buSzPts val="937"/>
              <a:buNone/>
              <a:defRPr sz="937"/>
            </a:lvl7pPr>
            <a:lvl8pPr lvl="7">
              <a:spcBef>
                <a:spcPts val="375"/>
              </a:spcBef>
              <a:spcAft>
                <a:spcPts val="0"/>
              </a:spcAft>
              <a:buSzPts val="937"/>
              <a:buNone/>
              <a:defRPr sz="937"/>
            </a:lvl8pPr>
            <a:lvl9pPr lvl="8">
              <a:spcBef>
                <a:spcPts val="375"/>
              </a:spcBef>
              <a:spcAft>
                <a:spcPts val="0"/>
              </a:spcAft>
              <a:buSzPts val="937"/>
              <a:buNone/>
              <a:defRPr sz="937"/>
            </a:lvl9pPr>
          </a:lstStyle>
          <a:p>
            <a:endParaRPr/>
          </a:p>
        </p:txBody>
      </p:sp>
      <p:sp>
        <p:nvSpPr>
          <p:cNvPr id="2470" name="Google Shape;2470;p168"/>
          <p:cNvSpPr txBox="1">
            <a:spLocks noGrp="1"/>
          </p:cNvSpPr>
          <p:nvPr>
            <p:ph type="subTitle" idx="16"/>
          </p:nvPr>
        </p:nvSpPr>
        <p:spPr>
          <a:xfrm>
            <a:off x="147919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
        <p:nvSpPr>
          <p:cNvPr id="2471" name="Google Shape;2471;p168"/>
          <p:cNvSpPr txBox="1">
            <a:spLocks noGrp="1"/>
          </p:cNvSpPr>
          <p:nvPr>
            <p:ph type="subTitle" idx="17"/>
          </p:nvPr>
        </p:nvSpPr>
        <p:spPr>
          <a:xfrm>
            <a:off x="4797346" y="1377767"/>
            <a:ext cx="2732100" cy="552600"/>
          </a:xfrm>
          <a:prstGeom prst="rect">
            <a:avLst/>
          </a:prstGeom>
        </p:spPr>
        <p:txBody>
          <a:bodyPr spcFirstLastPara="1" wrap="square" lIns="34275" tIns="34275" rIns="34275" bIns="34275" anchor="t" anchorCtr="0">
            <a:noAutofit/>
          </a:bodyPr>
          <a:lstStyle>
            <a:lvl1pPr lvl="0">
              <a:spcBef>
                <a:spcPts val="1350"/>
              </a:spcBef>
              <a:spcAft>
                <a:spcPts val="0"/>
              </a:spcAft>
              <a:buSzPts val="1312"/>
              <a:buFont typeface="Poppins"/>
              <a:buNone/>
              <a:defRPr sz="1312" b="1">
                <a:latin typeface="Poppins"/>
                <a:ea typeface="Poppins"/>
                <a:cs typeface="Poppins"/>
                <a:sym typeface="Poppins"/>
              </a:defRPr>
            </a:lvl1pPr>
            <a:lvl2pPr lvl="1">
              <a:spcBef>
                <a:spcPts val="1350"/>
              </a:spcBef>
              <a:spcAft>
                <a:spcPts val="0"/>
              </a:spcAft>
              <a:buSzPts val="1312"/>
              <a:buNone/>
              <a:defRPr sz="1312"/>
            </a:lvl2pPr>
            <a:lvl3pPr lvl="2">
              <a:spcBef>
                <a:spcPts val="1350"/>
              </a:spcBef>
              <a:spcAft>
                <a:spcPts val="0"/>
              </a:spcAft>
              <a:buSzPts val="1312"/>
              <a:buNone/>
              <a:defRPr sz="1312"/>
            </a:lvl3pPr>
            <a:lvl4pPr lvl="3">
              <a:spcBef>
                <a:spcPts val="1350"/>
              </a:spcBef>
              <a:spcAft>
                <a:spcPts val="0"/>
              </a:spcAft>
              <a:buSzPts val="1312"/>
              <a:buNone/>
              <a:defRPr sz="1312"/>
            </a:lvl4pPr>
            <a:lvl5pPr lvl="4">
              <a:spcBef>
                <a:spcPts val="1350"/>
              </a:spcBef>
              <a:spcAft>
                <a:spcPts val="0"/>
              </a:spcAft>
              <a:buSzPts val="1312"/>
              <a:buNone/>
              <a:defRPr sz="1312"/>
            </a:lvl5pPr>
            <a:lvl6pPr lvl="5">
              <a:spcBef>
                <a:spcPts val="375"/>
              </a:spcBef>
              <a:spcAft>
                <a:spcPts val="0"/>
              </a:spcAft>
              <a:buSzPts val="1312"/>
              <a:buNone/>
              <a:defRPr sz="1312"/>
            </a:lvl6pPr>
            <a:lvl7pPr lvl="6">
              <a:spcBef>
                <a:spcPts val="375"/>
              </a:spcBef>
              <a:spcAft>
                <a:spcPts val="0"/>
              </a:spcAft>
              <a:buSzPts val="1312"/>
              <a:buNone/>
              <a:defRPr sz="1312"/>
            </a:lvl7pPr>
            <a:lvl8pPr lvl="7">
              <a:spcBef>
                <a:spcPts val="375"/>
              </a:spcBef>
              <a:spcAft>
                <a:spcPts val="0"/>
              </a:spcAft>
              <a:buSzPts val="1312"/>
              <a:buNone/>
              <a:defRPr sz="1312"/>
            </a:lvl8pPr>
            <a:lvl9pPr lvl="8">
              <a:spcBef>
                <a:spcPts val="375"/>
              </a:spcBef>
              <a:spcAft>
                <a:spcPts val="0"/>
              </a:spcAft>
              <a:buSzPts val="1312"/>
              <a:buNone/>
              <a:defRPr sz="1312"/>
            </a:lvl9pPr>
          </a:lstStyle>
          <a:p>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2472"/>
        <p:cNvGrpSpPr/>
        <p:nvPr/>
      </p:nvGrpSpPr>
      <p:grpSpPr>
        <a:xfrm>
          <a:off x="0" y="0"/>
          <a:ext cx="0" cy="0"/>
          <a:chOff x="0" y="0"/>
          <a:chExt cx="0" cy="0"/>
        </a:xfrm>
      </p:grpSpPr>
      <p:sp>
        <p:nvSpPr>
          <p:cNvPr id="2473" name="Google Shape;2473;p169"/>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50"/>
              <a:buFont typeface="Poppins"/>
              <a:buNone/>
              <a:defRPr sz="2550"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74" name="Google Shape;2474;p1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475" name="Google Shape;2475;p169"/>
          <p:cNvGrpSpPr/>
          <p:nvPr/>
        </p:nvGrpSpPr>
        <p:grpSpPr>
          <a:xfrm>
            <a:off x="8381796" y="4822425"/>
            <a:ext cx="537710" cy="158585"/>
            <a:chOff x="22351457" y="12859799"/>
            <a:chExt cx="1433894" cy="422893"/>
          </a:xfrm>
        </p:grpSpPr>
        <p:grpSp>
          <p:nvGrpSpPr>
            <p:cNvPr id="2476" name="Google Shape;2476;p169"/>
            <p:cNvGrpSpPr/>
            <p:nvPr/>
          </p:nvGrpSpPr>
          <p:grpSpPr>
            <a:xfrm>
              <a:off x="22351457" y="12859799"/>
              <a:ext cx="1379787" cy="422893"/>
              <a:chOff x="22351457" y="12859799"/>
              <a:chExt cx="1379787" cy="422893"/>
            </a:xfrm>
          </p:grpSpPr>
          <p:sp>
            <p:nvSpPr>
              <p:cNvPr id="2477" name="Google Shape;2477;p16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78" name="Google Shape;2478;p16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479" name="Google Shape;2479;p169"/>
              <p:cNvGrpSpPr/>
              <p:nvPr/>
            </p:nvGrpSpPr>
            <p:grpSpPr>
              <a:xfrm>
                <a:off x="23288552" y="12859801"/>
                <a:ext cx="442692" cy="422765"/>
                <a:chOff x="23288552" y="12859801"/>
                <a:chExt cx="442692" cy="422765"/>
              </a:xfrm>
            </p:grpSpPr>
            <p:grpSp>
              <p:nvGrpSpPr>
                <p:cNvPr id="2480" name="Google Shape;2480;p169"/>
                <p:cNvGrpSpPr/>
                <p:nvPr/>
              </p:nvGrpSpPr>
              <p:grpSpPr>
                <a:xfrm>
                  <a:off x="23288552" y="12859801"/>
                  <a:ext cx="442692" cy="422765"/>
                  <a:chOff x="23288552" y="12859801"/>
                  <a:chExt cx="442692" cy="422765"/>
                </a:xfrm>
              </p:grpSpPr>
              <p:sp>
                <p:nvSpPr>
                  <p:cNvPr id="2481" name="Google Shape;2481;p16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82" name="Google Shape;2482;p16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3" name="Google Shape;2483;p16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484" name="Google Shape;2484;p16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485" name="Google Shape;2485;p16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486" name="Google Shape;2486;p169"/>
          <p:cNvSpPr txBox="1">
            <a:spLocks noGrp="1"/>
          </p:cNvSpPr>
          <p:nvPr>
            <p:ph type="title" idx="2" hasCustomPrompt="1"/>
          </p:nvPr>
        </p:nvSpPr>
        <p:spPr>
          <a:xfrm>
            <a:off x="0" y="1366166"/>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7" name="Google Shape;2487;p169"/>
          <p:cNvSpPr txBox="1">
            <a:spLocks noGrp="1"/>
          </p:cNvSpPr>
          <p:nvPr>
            <p:ph type="title" idx="3" hasCustomPrompt="1"/>
          </p:nvPr>
        </p:nvSpPr>
        <p:spPr>
          <a:xfrm>
            <a:off x="0" y="23819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8" name="Google Shape;2488;p169"/>
          <p:cNvSpPr txBox="1">
            <a:spLocks noGrp="1"/>
          </p:cNvSpPr>
          <p:nvPr>
            <p:ph type="title" idx="4" hasCustomPrompt="1"/>
          </p:nvPr>
        </p:nvSpPr>
        <p:spPr>
          <a:xfrm>
            <a:off x="0" y="3324890"/>
            <a:ext cx="1028100" cy="621600"/>
          </a:xfrm>
          <a:prstGeom prst="rect">
            <a:avLst/>
          </a:prstGeom>
        </p:spPr>
        <p:txBody>
          <a:bodyPr spcFirstLastPara="1" wrap="square" lIns="34275" tIns="34275" rIns="34275" bIns="34275" anchor="t" anchorCtr="0">
            <a:noAutofit/>
          </a:bodyPr>
          <a:lstStyle>
            <a:lvl1pPr marL="102861" marR="0" lvl="0" indent="-102861" algn="ctr">
              <a:lnSpc>
                <a:spcPct val="94000"/>
              </a:lnSpc>
              <a:spcBef>
                <a:spcPts val="0"/>
              </a:spcBef>
              <a:spcAft>
                <a:spcPts val="0"/>
              </a:spcAft>
              <a:buNone/>
              <a:defRPr sz="4275" b="0">
                <a:solidFill>
                  <a:schemeClr val="accent1"/>
                </a:solidFill>
                <a:latin typeface="Poppins Medium"/>
                <a:ea typeface="Poppins Medium"/>
                <a:cs typeface="Poppins Medium"/>
                <a:sym typeface="Poppins Medium"/>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489" name="Google Shape;2489;p169"/>
          <p:cNvSpPr txBox="1">
            <a:spLocks noGrp="1"/>
          </p:cNvSpPr>
          <p:nvPr>
            <p:ph type="subTitle" idx="1"/>
          </p:nvPr>
        </p:nvSpPr>
        <p:spPr>
          <a:xfrm>
            <a:off x="943218" y="1419300"/>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0" name="Google Shape;2490;p169"/>
          <p:cNvSpPr txBox="1">
            <a:spLocks noGrp="1"/>
          </p:cNvSpPr>
          <p:nvPr>
            <p:ph type="subTitle" idx="5"/>
          </p:nvPr>
        </p:nvSpPr>
        <p:spPr>
          <a:xfrm>
            <a:off x="943218" y="2437116"/>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491" name="Google Shape;2491;p169"/>
          <p:cNvSpPr txBox="1">
            <a:spLocks noGrp="1"/>
          </p:cNvSpPr>
          <p:nvPr>
            <p:ph type="subTitle" idx="6"/>
          </p:nvPr>
        </p:nvSpPr>
        <p:spPr>
          <a:xfrm>
            <a:off x="943218" y="3380953"/>
            <a:ext cx="4091400" cy="511200"/>
          </a:xfrm>
          <a:prstGeom prst="rect">
            <a:avLst/>
          </a:prstGeom>
        </p:spPr>
        <p:txBody>
          <a:bodyPr spcFirstLastPara="1" wrap="square" lIns="34275" tIns="34275" rIns="34275" bIns="34275" anchor="t" anchorCtr="0">
            <a:noAutofit/>
          </a:bodyPr>
          <a:lstStyle>
            <a:lvl1pPr lvl="0">
              <a:spcBef>
                <a:spcPts val="0"/>
              </a:spcBef>
              <a:spcAft>
                <a:spcPts val="0"/>
              </a:spcAft>
              <a:buClr>
                <a:schemeClr val="lt1"/>
              </a:buClr>
              <a:buSzPts val="1687"/>
              <a:buFont typeface="Poppins"/>
              <a:buNone/>
              <a:defRPr sz="1687" b="1">
                <a:solidFill>
                  <a:schemeClr val="lt1"/>
                </a:solidFill>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2492"/>
        <p:cNvGrpSpPr/>
        <p:nvPr/>
      </p:nvGrpSpPr>
      <p:grpSpPr>
        <a:xfrm>
          <a:off x="0" y="0"/>
          <a:ext cx="0" cy="0"/>
          <a:chOff x="0" y="0"/>
          <a:chExt cx="0" cy="0"/>
        </a:xfrm>
      </p:grpSpPr>
      <p:sp>
        <p:nvSpPr>
          <p:cNvPr id="2493" name="Google Shape;2493;p170"/>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494" name="Google Shape;2494;p170"/>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495" name="Google Shape;2495;p1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496" name="Google Shape;2496;p170" descr="A white arrow on a black background&#10;&#10;AI-generated content may be incorrect."/>
          <p:cNvPicPr preferRelativeResize="0"/>
          <p:nvPr/>
        </p:nvPicPr>
        <p:blipFill rotWithShape="1">
          <a:blip r:embed="rId3">
            <a:alphaModFix/>
          </a:blip>
          <a:srcRect/>
          <a:stretch/>
        </p:blipFill>
        <p:spPr>
          <a:xfrm>
            <a:off x="396296" y="2486264"/>
            <a:ext cx="82147" cy="132149"/>
          </a:xfrm>
          <a:prstGeom prst="rect">
            <a:avLst/>
          </a:prstGeom>
          <a:noFill/>
          <a:ln>
            <a:noFill/>
          </a:ln>
        </p:spPr>
      </p:pic>
      <p:pic>
        <p:nvPicPr>
          <p:cNvPr id="2497" name="Google Shape;2497;p170" descr="A white arrow on a black background&#10;&#10;AI-generated content may be incorrect."/>
          <p:cNvPicPr preferRelativeResize="0"/>
          <p:nvPr/>
        </p:nvPicPr>
        <p:blipFill rotWithShape="1">
          <a:blip r:embed="rId3">
            <a:alphaModFix/>
          </a:blip>
          <a:srcRect/>
          <a:stretch/>
        </p:blipFill>
        <p:spPr>
          <a:xfrm>
            <a:off x="2637412" y="2486264"/>
            <a:ext cx="82147" cy="132149"/>
          </a:xfrm>
          <a:prstGeom prst="rect">
            <a:avLst/>
          </a:prstGeom>
          <a:noFill/>
          <a:ln>
            <a:noFill/>
          </a:ln>
        </p:spPr>
      </p:pic>
      <p:pic>
        <p:nvPicPr>
          <p:cNvPr id="2498" name="Google Shape;2498;p170" descr="A white arrow on a black background&#10;&#10;AI-generated content may be incorrect."/>
          <p:cNvPicPr preferRelativeResize="0"/>
          <p:nvPr/>
        </p:nvPicPr>
        <p:blipFill rotWithShape="1">
          <a:blip r:embed="rId3">
            <a:alphaModFix/>
          </a:blip>
          <a:srcRect/>
          <a:stretch/>
        </p:blipFill>
        <p:spPr>
          <a:xfrm>
            <a:off x="4879250" y="2486264"/>
            <a:ext cx="82147" cy="132149"/>
          </a:xfrm>
          <a:prstGeom prst="rect">
            <a:avLst/>
          </a:prstGeom>
          <a:noFill/>
          <a:ln>
            <a:noFill/>
          </a:ln>
        </p:spPr>
      </p:pic>
      <p:pic>
        <p:nvPicPr>
          <p:cNvPr id="2499" name="Google Shape;2499;p170" descr="A white arrow on a black background&#10;&#10;AI-generated content may be incorrect."/>
          <p:cNvPicPr preferRelativeResize="0"/>
          <p:nvPr/>
        </p:nvPicPr>
        <p:blipFill rotWithShape="1">
          <a:blip r:embed="rId3">
            <a:alphaModFix/>
          </a:blip>
          <a:srcRect/>
          <a:stretch/>
        </p:blipFill>
        <p:spPr>
          <a:xfrm>
            <a:off x="7121172" y="2486264"/>
            <a:ext cx="82147" cy="132149"/>
          </a:xfrm>
          <a:prstGeom prst="rect">
            <a:avLst/>
          </a:prstGeom>
          <a:noFill/>
          <a:ln>
            <a:noFill/>
          </a:ln>
        </p:spPr>
      </p:pic>
      <p:sp>
        <p:nvSpPr>
          <p:cNvPr id="2500" name="Google Shape;2500;p170"/>
          <p:cNvSpPr txBox="1">
            <a:spLocks noGrp="1"/>
          </p:cNvSpPr>
          <p:nvPr>
            <p:ph type="subTitle" idx="1"/>
          </p:nvPr>
        </p:nvSpPr>
        <p:spPr>
          <a:xfrm>
            <a:off x="7107865" y="1617572"/>
            <a:ext cx="18963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1" name="Google Shape;2501;p170"/>
          <p:cNvSpPr txBox="1">
            <a:spLocks noGrp="1"/>
          </p:cNvSpPr>
          <p:nvPr>
            <p:ph type="subTitle" idx="2"/>
          </p:nvPr>
        </p:nvSpPr>
        <p:spPr>
          <a:xfrm>
            <a:off x="2614825" y="1784784"/>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2" name="Google Shape;2502;p170"/>
          <p:cNvSpPr txBox="1">
            <a:spLocks noGrp="1"/>
          </p:cNvSpPr>
          <p:nvPr>
            <p:ph type="subTitle" idx="3"/>
          </p:nvPr>
        </p:nvSpPr>
        <p:spPr>
          <a:xfrm>
            <a:off x="4847069" y="3486516"/>
            <a:ext cx="3321600" cy="502200"/>
          </a:xfrm>
          <a:prstGeom prst="rect">
            <a:avLst/>
          </a:prstGeom>
        </p:spPr>
        <p:txBody>
          <a:bodyPr spcFirstLastPara="1" wrap="square" lIns="34275" tIns="34275" rIns="34275" bIns="34275" anchor="t" anchorCtr="0">
            <a:noAutofit/>
          </a:bodyPr>
          <a:lstStyle>
            <a:lvl1pPr marL="0" marR="0" lvl="0" indent="0"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3" name="Google Shape;2503;p170"/>
          <p:cNvSpPr txBox="1">
            <a:spLocks noGrp="1"/>
          </p:cNvSpPr>
          <p:nvPr>
            <p:ph type="subTitle" idx="4"/>
          </p:nvPr>
        </p:nvSpPr>
        <p:spPr>
          <a:xfrm>
            <a:off x="2624386" y="1310306"/>
            <a:ext cx="3321600" cy="249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4" name="Google Shape;2504;p170"/>
          <p:cNvSpPr txBox="1">
            <a:spLocks noGrp="1"/>
          </p:cNvSpPr>
          <p:nvPr>
            <p:ph type="subTitle" idx="5"/>
          </p:nvPr>
        </p:nvSpPr>
        <p:spPr>
          <a:xfrm>
            <a:off x="7107865" y="1310306"/>
            <a:ext cx="1896300" cy="3720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05" name="Google Shape;2505;p170"/>
          <p:cNvSpPr txBox="1">
            <a:spLocks noGrp="1"/>
          </p:cNvSpPr>
          <p:nvPr>
            <p:ph type="subTitle" idx="6"/>
          </p:nvPr>
        </p:nvSpPr>
        <p:spPr>
          <a:xfrm>
            <a:off x="4847069" y="2986425"/>
            <a:ext cx="3321600" cy="4491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2506"/>
        <p:cNvGrpSpPr/>
        <p:nvPr/>
      </p:nvGrpSpPr>
      <p:grpSpPr>
        <a:xfrm>
          <a:off x="0" y="0"/>
          <a:ext cx="0" cy="0"/>
          <a:chOff x="0" y="0"/>
          <a:chExt cx="0" cy="0"/>
        </a:xfrm>
      </p:grpSpPr>
      <p:sp>
        <p:nvSpPr>
          <p:cNvPr id="2507" name="Google Shape;2507;p171"/>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508" name="Google Shape;2508;p171"/>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09" name="Google Shape;2509;p1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510" name="Google Shape;2510;p171"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2511" name="Google Shape;2511;p171"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2512" name="Google Shape;2512;p171"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2513" name="Google Shape;2513;p171"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2514" name="Google Shape;2514;p171"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2515" name="Google Shape;2515;p171"/>
          <p:cNvSpPr txBox="1">
            <a:spLocks noGrp="1"/>
          </p:cNvSpPr>
          <p:nvPr>
            <p:ph type="subTitle" idx="1"/>
          </p:nvPr>
        </p:nvSpPr>
        <p:spPr>
          <a:xfrm>
            <a:off x="3755511" y="3614606"/>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6" name="Google Shape;2516;p171"/>
          <p:cNvSpPr txBox="1">
            <a:spLocks noGrp="1"/>
          </p:cNvSpPr>
          <p:nvPr>
            <p:ph type="subTitle" idx="2"/>
          </p:nvPr>
        </p:nvSpPr>
        <p:spPr>
          <a:xfrm>
            <a:off x="315025" y="3614606"/>
            <a:ext cx="33153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lnSpc>
                <a:spcPct val="101000"/>
              </a:lnSpc>
              <a:spcBef>
                <a:spcPts val="0"/>
              </a:spcBef>
              <a:spcAft>
                <a:spcPts val="0"/>
              </a:spcAft>
              <a:buSzPts val="810"/>
              <a:buNone/>
              <a:defRPr sz="900"/>
            </a:lvl2pPr>
            <a:lvl3pPr lvl="2">
              <a:lnSpc>
                <a:spcPct val="101000"/>
              </a:lnSpc>
              <a:spcBef>
                <a:spcPts val="0"/>
              </a:spcBef>
              <a:spcAft>
                <a:spcPts val="0"/>
              </a:spcAft>
              <a:buSzPts val="675"/>
              <a:buNone/>
              <a:defRPr sz="750"/>
            </a:lvl3pPr>
            <a:lvl4pPr lvl="3">
              <a:lnSpc>
                <a:spcPct val="101000"/>
              </a:lnSpc>
              <a:spcBef>
                <a:spcPts val="0"/>
              </a:spcBef>
              <a:spcAft>
                <a:spcPts val="0"/>
              </a:spcAft>
              <a:buSzPts val="540"/>
              <a:buNone/>
              <a:defRPr sz="600"/>
            </a:lvl4pPr>
            <a:lvl5pPr lvl="4">
              <a:lnSpc>
                <a:spcPct val="101000"/>
              </a:lnSpc>
              <a:spcBef>
                <a:spcPts val="0"/>
              </a:spcBef>
              <a:spcAft>
                <a:spcPts val="0"/>
              </a:spcAft>
              <a:buSzPts val="405"/>
              <a:buNone/>
              <a:defRPr sz="450"/>
            </a:lvl5pPr>
            <a:lvl6pPr lvl="5">
              <a:lnSpc>
                <a:spcPct val="101000"/>
              </a:lnSpc>
              <a:spcBef>
                <a:spcPts val="0"/>
              </a:spcBef>
              <a:spcAft>
                <a:spcPts val="0"/>
              </a:spcAft>
              <a:buSzPts val="187"/>
              <a:buNone/>
              <a:defRPr sz="187"/>
            </a:lvl6pPr>
            <a:lvl7pPr lvl="6">
              <a:lnSpc>
                <a:spcPct val="101000"/>
              </a:lnSpc>
              <a:spcBef>
                <a:spcPts val="0"/>
              </a:spcBef>
              <a:spcAft>
                <a:spcPts val="0"/>
              </a:spcAft>
              <a:buSzPts val="187"/>
              <a:buNone/>
              <a:defRPr sz="187"/>
            </a:lvl7pPr>
            <a:lvl8pPr lvl="7">
              <a:lnSpc>
                <a:spcPct val="101000"/>
              </a:lnSpc>
              <a:spcBef>
                <a:spcPts val="0"/>
              </a:spcBef>
              <a:spcAft>
                <a:spcPts val="0"/>
              </a:spcAft>
              <a:buSzPts val="187"/>
              <a:buNone/>
              <a:defRPr sz="187"/>
            </a:lvl8pPr>
            <a:lvl9pPr lvl="8">
              <a:lnSpc>
                <a:spcPct val="101000"/>
              </a:lnSpc>
              <a:spcBef>
                <a:spcPts val="0"/>
              </a:spcBef>
              <a:spcAft>
                <a:spcPts val="0"/>
              </a:spcAft>
              <a:buSzPts val="187"/>
              <a:buNone/>
              <a:defRPr sz="187"/>
            </a:lvl9pPr>
          </a:lstStyle>
          <a:p>
            <a:endParaRPr/>
          </a:p>
        </p:txBody>
      </p:sp>
      <p:sp>
        <p:nvSpPr>
          <p:cNvPr id="2517" name="Google Shape;2517;p171"/>
          <p:cNvSpPr txBox="1">
            <a:spLocks noGrp="1"/>
          </p:cNvSpPr>
          <p:nvPr>
            <p:ph type="subTitle" idx="3"/>
          </p:nvPr>
        </p:nvSpPr>
        <p:spPr>
          <a:xfrm>
            <a:off x="2056560"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8" name="Google Shape;2518;p171"/>
          <p:cNvSpPr txBox="1">
            <a:spLocks noGrp="1"/>
          </p:cNvSpPr>
          <p:nvPr>
            <p:ph type="subTitle" idx="4"/>
          </p:nvPr>
        </p:nvSpPr>
        <p:spPr>
          <a:xfrm>
            <a:off x="5465101" y="1748138"/>
            <a:ext cx="33216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19" name="Google Shape;2519;p171"/>
          <p:cNvSpPr txBox="1">
            <a:spLocks noGrp="1"/>
          </p:cNvSpPr>
          <p:nvPr>
            <p:ph type="subTitle" idx="5"/>
          </p:nvPr>
        </p:nvSpPr>
        <p:spPr>
          <a:xfrm>
            <a:off x="7172094" y="3614606"/>
            <a:ext cx="1802700" cy="460500"/>
          </a:xfrm>
          <a:prstGeom prst="rect">
            <a:avLst/>
          </a:prstGeom>
        </p:spPr>
        <p:txBody>
          <a:bodyPr spcFirstLastPara="1" wrap="square" lIns="34275" tIns="34275" rIns="34275" bIns="34275" anchor="t" anchorCtr="0">
            <a:noAutofit/>
          </a:bodyPr>
          <a:lstStyle>
            <a:lvl1pPr marL="102861" marR="0" lvl="0" indent="-102861" algn="l">
              <a:lnSpc>
                <a:spcPct val="101000"/>
              </a:lnSpc>
              <a:spcBef>
                <a:spcPts val="0"/>
              </a:spcBef>
              <a:spcAft>
                <a:spcPts val="0"/>
              </a:spcAft>
              <a:buNone/>
              <a:defRPr sz="637"/>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0" name="Google Shape;2520;p171"/>
          <p:cNvSpPr txBox="1">
            <a:spLocks noGrp="1"/>
          </p:cNvSpPr>
          <p:nvPr>
            <p:ph type="subTitle" idx="6"/>
          </p:nvPr>
        </p:nvSpPr>
        <p:spPr>
          <a:xfrm>
            <a:off x="2064284"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1" name="Google Shape;2521;p171"/>
          <p:cNvSpPr txBox="1">
            <a:spLocks noGrp="1"/>
          </p:cNvSpPr>
          <p:nvPr>
            <p:ph type="subTitle" idx="7"/>
          </p:nvPr>
        </p:nvSpPr>
        <p:spPr>
          <a:xfrm>
            <a:off x="5467941" y="1222959"/>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22" name="Google Shape;2522;p171"/>
          <p:cNvSpPr txBox="1">
            <a:spLocks noGrp="1"/>
          </p:cNvSpPr>
          <p:nvPr>
            <p:ph type="subTitle" idx="8"/>
          </p:nvPr>
        </p:nvSpPr>
        <p:spPr>
          <a:xfrm>
            <a:off x="5467941"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3" name="Google Shape;2523;p171"/>
          <p:cNvSpPr txBox="1">
            <a:spLocks noGrp="1"/>
          </p:cNvSpPr>
          <p:nvPr>
            <p:ph type="subTitle" idx="9"/>
          </p:nvPr>
        </p:nvSpPr>
        <p:spPr>
          <a:xfrm>
            <a:off x="312295" y="2830647"/>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4" name="Google Shape;2524;p171"/>
          <p:cNvSpPr txBox="1">
            <a:spLocks noGrp="1"/>
          </p:cNvSpPr>
          <p:nvPr>
            <p:ph type="subTitle" idx="13"/>
          </p:nvPr>
        </p:nvSpPr>
        <p:spPr>
          <a:xfrm>
            <a:off x="3758584" y="2836142"/>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5" name="Google Shape;2525;p171"/>
          <p:cNvSpPr txBox="1">
            <a:spLocks noGrp="1"/>
          </p:cNvSpPr>
          <p:nvPr>
            <p:ph type="subTitle" idx="14"/>
          </p:nvPr>
        </p:nvSpPr>
        <p:spPr>
          <a:xfrm>
            <a:off x="7176645" y="2836144"/>
            <a:ext cx="18027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6" name="Google Shape;2526;p171"/>
          <p:cNvSpPr txBox="1">
            <a:spLocks noGrp="1"/>
          </p:cNvSpPr>
          <p:nvPr>
            <p:ph type="subTitle" idx="15"/>
          </p:nvPr>
        </p:nvSpPr>
        <p:spPr>
          <a:xfrm>
            <a:off x="308979"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7" name="Google Shape;2527;p171"/>
          <p:cNvSpPr txBox="1">
            <a:spLocks noGrp="1"/>
          </p:cNvSpPr>
          <p:nvPr>
            <p:ph type="subTitle" idx="16"/>
          </p:nvPr>
        </p:nvSpPr>
        <p:spPr>
          <a:xfrm>
            <a:off x="3758586" y="3090515"/>
            <a:ext cx="33216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8" name="Google Shape;2528;p171"/>
          <p:cNvSpPr txBox="1">
            <a:spLocks noGrp="1"/>
          </p:cNvSpPr>
          <p:nvPr>
            <p:ph type="subTitle" idx="17"/>
          </p:nvPr>
        </p:nvSpPr>
        <p:spPr>
          <a:xfrm>
            <a:off x="7174935" y="3090517"/>
            <a:ext cx="1802700" cy="460500"/>
          </a:xfrm>
          <a:prstGeom prst="rect">
            <a:avLst/>
          </a:prstGeom>
        </p:spPr>
        <p:txBody>
          <a:bodyPr spcFirstLastPara="1" wrap="square" lIns="34275" tIns="34275" rIns="34275" bIns="34275" anchor="t" anchorCtr="0">
            <a:noAutofit/>
          </a:bodyPr>
          <a:lstStyle>
            <a:lvl1pPr lvl="0">
              <a:spcBef>
                <a:spcPts val="0"/>
              </a:spcBef>
              <a:spcAft>
                <a:spcPts val="0"/>
              </a:spcAft>
              <a:buSzPts val="1537"/>
              <a:buFont typeface="Poppins"/>
              <a:buNone/>
              <a:defRPr sz="1537" b="1">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
        <p:nvSpPr>
          <p:cNvPr id="2529" name="Google Shape;2529;p171"/>
          <p:cNvSpPr txBox="1">
            <a:spLocks noGrp="1"/>
          </p:cNvSpPr>
          <p:nvPr>
            <p:ph type="subTitle" idx="18"/>
          </p:nvPr>
        </p:nvSpPr>
        <p:spPr>
          <a:xfrm>
            <a:off x="2057479" y="966095"/>
            <a:ext cx="3321600" cy="197700"/>
          </a:xfrm>
          <a:prstGeom prst="rect">
            <a:avLst/>
          </a:prstGeom>
        </p:spPr>
        <p:txBody>
          <a:bodyPr spcFirstLastPara="1" wrap="square" lIns="34275" tIns="34275" rIns="34275" bIns="34275" anchor="t" anchorCtr="0">
            <a:noAutofit/>
          </a:bodyPr>
          <a:lstStyle>
            <a:lvl1pPr lvl="0">
              <a:spcBef>
                <a:spcPts val="0"/>
              </a:spcBef>
              <a:spcAft>
                <a:spcPts val="0"/>
              </a:spcAft>
              <a:buClr>
                <a:schemeClr val="accent2"/>
              </a:buClr>
              <a:buSzPts val="1125"/>
              <a:buFont typeface="Poppins"/>
              <a:buNone/>
              <a:defRPr sz="1125" b="1">
                <a:solidFill>
                  <a:schemeClr val="accent2"/>
                </a:solidFill>
                <a:latin typeface="Poppins"/>
                <a:ea typeface="Poppins"/>
                <a:cs typeface="Poppins"/>
                <a:sym typeface="Poppins"/>
              </a:defRPr>
            </a:lvl1pPr>
            <a:lvl2pPr lvl="1">
              <a:spcBef>
                <a:spcPts val="1350"/>
              </a:spcBef>
              <a:spcAft>
                <a:spcPts val="0"/>
              </a:spcAft>
              <a:buSzPts val="810"/>
              <a:buFont typeface="Poppins"/>
              <a:buNone/>
              <a:defRPr sz="900" b="1">
                <a:latin typeface="Poppins"/>
                <a:ea typeface="Poppins"/>
                <a:cs typeface="Poppins"/>
                <a:sym typeface="Poppins"/>
              </a:defRPr>
            </a:lvl2pPr>
            <a:lvl3pPr lvl="2">
              <a:spcBef>
                <a:spcPts val="1350"/>
              </a:spcBef>
              <a:spcAft>
                <a:spcPts val="0"/>
              </a:spcAft>
              <a:buSzPts val="675"/>
              <a:buFont typeface="Poppins"/>
              <a:buNone/>
              <a:defRPr sz="750" b="1">
                <a:latin typeface="Poppins"/>
                <a:ea typeface="Poppins"/>
                <a:cs typeface="Poppins"/>
                <a:sym typeface="Poppins"/>
              </a:defRPr>
            </a:lvl3pPr>
            <a:lvl4pPr lvl="3">
              <a:spcBef>
                <a:spcPts val="1350"/>
              </a:spcBef>
              <a:spcAft>
                <a:spcPts val="0"/>
              </a:spcAft>
              <a:buSzPts val="540"/>
              <a:buFont typeface="Poppins"/>
              <a:buNone/>
              <a:defRPr sz="600" b="1">
                <a:latin typeface="Poppins"/>
                <a:ea typeface="Poppins"/>
                <a:cs typeface="Poppins"/>
                <a:sym typeface="Poppins"/>
              </a:defRPr>
            </a:lvl4pPr>
            <a:lvl5pPr lvl="4">
              <a:spcBef>
                <a:spcPts val="1350"/>
              </a:spcBef>
              <a:spcAft>
                <a:spcPts val="0"/>
              </a:spcAft>
              <a:buSzPts val="405"/>
              <a:buFont typeface="Poppins"/>
              <a:buNone/>
              <a:defRPr sz="450" b="1">
                <a:latin typeface="Poppins"/>
                <a:ea typeface="Poppins"/>
                <a:cs typeface="Poppins"/>
                <a:sym typeface="Poppins"/>
              </a:defRPr>
            </a:lvl5pPr>
            <a:lvl6pPr lvl="5">
              <a:spcBef>
                <a:spcPts val="375"/>
              </a:spcBef>
              <a:spcAft>
                <a:spcPts val="0"/>
              </a:spcAft>
              <a:buSzPts val="187"/>
              <a:buFont typeface="Poppins"/>
              <a:buNone/>
              <a:defRPr sz="187" b="1">
                <a:latin typeface="Poppins"/>
                <a:ea typeface="Poppins"/>
                <a:cs typeface="Poppins"/>
                <a:sym typeface="Poppins"/>
              </a:defRPr>
            </a:lvl6pPr>
            <a:lvl7pPr lvl="6">
              <a:spcBef>
                <a:spcPts val="375"/>
              </a:spcBef>
              <a:spcAft>
                <a:spcPts val="0"/>
              </a:spcAft>
              <a:buSzPts val="187"/>
              <a:buFont typeface="Poppins"/>
              <a:buNone/>
              <a:defRPr sz="187" b="1">
                <a:latin typeface="Poppins"/>
                <a:ea typeface="Poppins"/>
                <a:cs typeface="Poppins"/>
                <a:sym typeface="Poppins"/>
              </a:defRPr>
            </a:lvl7pPr>
            <a:lvl8pPr lvl="7">
              <a:spcBef>
                <a:spcPts val="375"/>
              </a:spcBef>
              <a:spcAft>
                <a:spcPts val="0"/>
              </a:spcAft>
              <a:buSzPts val="187"/>
              <a:buFont typeface="Poppins"/>
              <a:buNone/>
              <a:defRPr sz="187" b="1">
                <a:latin typeface="Poppins"/>
                <a:ea typeface="Poppins"/>
                <a:cs typeface="Poppins"/>
                <a:sym typeface="Poppins"/>
              </a:defRPr>
            </a:lvl8pPr>
            <a:lvl9pPr lvl="8">
              <a:spcBef>
                <a:spcPts val="375"/>
              </a:spcBef>
              <a:spcAft>
                <a:spcPts val="0"/>
              </a:spcAft>
              <a:buSzPts val="187"/>
              <a:buFont typeface="Poppins"/>
              <a:buNone/>
              <a:defRPr sz="187" b="1">
                <a:latin typeface="Poppins"/>
                <a:ea typeface="Poppins"/>
                <a:cs typeface="Poppins"/>
                <a:sym typeface="Poppins"/>
              </a:defRPr>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2530"/>
        <p:cNvGrpSpPr/>
        <p:nvPr/>
      </p:nvGrpSpPr>
      <p:grpSpPr>
        <a:xfrm>
          <a:off x="0" y="0"/>
          <a:ext cx="0" cy="0"/>
          <a:chOff x="0" y="0"/>
          <a:chExt cx="0" cy="0"/>
        </a:xfrm>
      </p:grpSpPr>
      <p:sp>
        <p:nvSpPr>
          <p:cNvPr id="2531" name="Google Shape;2531;p172"/>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2" name="Google Shape;2532;p172"/>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3" name="Google Shape;2533;p172"/>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4" name="Google Shape;2534;p172"/>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35" name="Google Shape;2535;p1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36" name="Google Shape;2536;p172"/>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37" name="Google Shape;2537;p172"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2538" name="Google Shape;2538;p172"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2539" name="Google Shape;2539;p172"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2540" name="Google Shape;2540;p172"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2541" name="Google Shape;2541;p172"/>
          <p:cNvPicPr preferRelativeResize="0"/>
          <p:nvPr/>
        </p:nvPicPr>
        <p:blipFill rotWithShape="1">
          <a:blip r:embed="rId7">
            <a:alphaModFix/>
          </a:blip>
          <a:srcRect/>
          <a:stretch/>
        </p:blipFill>
        <p:spPr>
          <a:xfrm>
            <a:off x="2890811" y="1421592"/>
            <a:ext cx="355600" cy="63326"/>
          </a:xfrm>
          <a:prstGeom prst="rect">
            <a:avLst/>
          </a:prstGeom>
          <a:noFill/>
          <a:ln>
            <a:noFill/>
          </a:ln>
        </p:spPr>
      </p:pic>
      <p:pic>
        <p:nvPicPr>
          <p:cNvPr id="2542" name="Google Shape;2542;p172" descr="A black and white text&#10;&#10;AI-generated content may be incorrect."/>
          <p:cNvPicPr preferRelativeResize="0"/>
          <p:nvPr/>
        </p:nvPicPr>
        <p:blipFill rotWithShape="1">
          <a:blip r:embed="rId8">
            <a:alphaModFix/>
          </a:blip>
          <a:srcRect/>
          <a:stretch/>
        </p:blipFill>
        <p:spPr>
          <a:xfrm>
            <a:off x="2756692" y="1626452"/>
            <a:ext cx="321863" cy="108107"/>
          </a:xfrm>
          <a:prstGeom prst="rect">
            <a:avLst/>
          </a:prstGeom>
          <a:noFill/>
          <a:ln>
            <a:noFill/>
          </a:ln>
        </p:spPr>
      </p:pic>
      <p:pic>
        <p:nvPicPr>
          <p:cNvPr id="2543" name="Google Shape;2543;p172"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2544" name="Google Shape;2544;p172"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2545" name="Google Shape;2545;p172"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2546" name="Google Shape;2546;p172"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2547" name="Google Shape;2547;p172"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2548" name="Google Shape;2548;p172"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2549" name="Google Shape;2549;p172"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2550" name="Google Shape;2550;p172"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2551" name="Google Shape;2551;p172"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2552" name="Google Shape;2552;p172" descr="A blue line on a black background&#10;&#10;AI-generated content may be incorrect."/>
          <p:cNvPicPr preferRelativeResize="0"/>
          <p:nvPr/>
        </p:nvPicPr>
        <p:blipFill rotWithShape="1">
          <a:blip r:embed="rId18">
            <a:alphaModFix/>
          </a:blip>
          <a:srcRect/>
          <a:stretch/>
        </p:blipFill>
        <p:spPr>
          <a:xfrm>
            <a:off x="3340444" y="909139"/>
            <a:ext cx="305967" cy="172627"/>
          </a:xfrm>
          <a:prstGeom prst="rect">
            <a:avLst/>
          </a:prstGeom>
          <a:noFill/>
          <a:ln>
            <a:noFill/>
          </a:ln>
        </p:spPr>
      </p:pic>
      <p:sp>
        <p:nvSpPr>
          <p:cNvPr id="2553" name="Google Shape;2553;p172"/>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4" name="Google Shape;2554;p172"/>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5" name="Google Shape;2555;p172"/>
          <p:cNvSpPr/>
          <p:nvPr/>
        </p:nvSpPr>
        <p:spPr>
          <a:xfrm rot="-2700000">
            <a:off x="4342212" y="2121922"/>
            <a:ext cx="568090" cy="69155"/>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6" name="Google Shape;2556;p172"/>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557" name="Google Shape;2557;p172"/>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762"/>
              <a:buFont typeface="Poppins"/>
              <a:buNone/>
              <a:defRPr sz="176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58" name="Google Shape;2558;p172"/>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586"/>
              <a:buNone/>
              <a:defRPr sz="176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59" name="Google Shape;2559;p172"/>
          <p:cNvSpPr txBox="1">
            <a:spLocks noGrp="1"/>
          </p:cNvSpPr>
          <p:nvPr>
            <p:ph type="title" idx="2" hasCustomPrompt="1"/>
          </p:nvPr>
        </p:nvSpPr>
        <p:spPr>
          <a:xfrm>
            <a:off x="5196701"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0" name="Google Shape;2560;p172"/>
          <p:cNvSpPr txBox="1">
            <a:spLocks noGrp="1"/>
          </p:cNvSpPr>
          <p:nvPr>
            <p:ph type="title" idx="3" hasCustomPrompt="1"/>
          </p:nvPr>
        </p:nvSpPr>
        <p:spPr>
          <a:xfrm>
            <a:off x="6918862" y="1678781"/>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1" name="Google Shape;2561;p172"/>
          <p:cNvSpPr txBox="1">
            <a:spLocks noGrp="1"/>
          </p:cNvSpPr>
          <p:nvPr>
            <p:ph type="title" idx="4" hasCustomPrompt="1"/>
          </p:nvPr>
        </p:nvSpPr>
        <p:spPr>
          <a:xfrm>
            <a:off x="5196701"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2" name="Google Shape;2562;p172"/>
          <p:cNvSpPr txBox="1">
            <a:spLocks noGrp="1"/>
          </p:cNvSpPr>
          <p:nvPr>
            <p:ph type="title" idx="5" hasCustomPrompt="1"/>
          </p:nvPr>
        </p:nvSpPr>
        <p:spPr>
          <a:xfrm>
            <a:off x="6918862" y="2809856"/>
            <a:ext cx="7389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63" name="Google Shape;2563;p172"/>
          <p:cNvSpPr txBox="1">
            <a:spLocks noGrp="1"/>
          </p:cNvSpPr>
          <p:nvPr>
            <p:ph type="subTitle" idx="6"/>
          </p:nvPr>
        </p:nvSpPr>
        <p:spPr>
          <a:xfrm>
            <a:off x="1761999" y="3407648"/>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4" name="Google Shape;2564;p172"/>
          <p:cNvSpPr txBox="1">
            <a:spLocks noGrp="1"/>
          </p:cNvSpPr>
          <p:nvPr>
            <p:ph type="subTitle" idx="7"/>
          </p:nvPr>
        </p:nvSpPr>
        <p:spPr>
          <a:xfrm rot="-5400000">
            <a:off x="562015" y="2257556"/>
            <a:ext cx="1307400" cy="99000"/>
          </a:xfrm>
          <a:prstGeom prst="rect">
            <a:avLst/>
          </a:prstGeom>
        </p:spPr>
        <p:txBody>
          <a:bodyPr spcFirstLastPara="1" wrap="square" lIns="34275" tIns="34275" rIns="34275" bIns="34275" anchor="ctr" anchorCtr="0">
            <a:noAutofit/>
          </a:bodyPr>
          <a:lstStyle>
            <a:lvl1pPr marL="102861" marR="0" lvl="0" indent="-102861" algn="ctr">
              <a:lnSpc>
                <a:spcPct val="103000"/>
              </a:lnSpc>
              <a:spcBef>
                <a:spcPts val="0"/>
              </a:spcBef>
              <a:spcAft>
                <a:spcPts val="0"/>
              </a:spcAft>
              <a:buNone/>
              <a:defRPr sz="506" b="1">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pic>
        <p:nvPicPr>
          <p:cNvPr id="2565" name="Google Shape;2565;p172"/>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2566" name="Google Shape;2566;p172"/>
          <p:cNvSpPr txBox="1">
            <a:spLocks noGrp="1"/>
          </p:cNvSpPr>
          <p:nvPr>
            <p:ph type="subTitle" idx="8"/>
          </p:nvPr>
        </p:nvSpPr>
        <p:spPr>
          <a:xfrm>
            <a:off x="2576608" y="4320113"/>
            <a:ext cx="40662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67" name="Google Shape;2567;p172"/>
          <p:cNvSpPr txBox="1">
            <a:spLocks noGrp="1"/>
          </p:cNvSpPr>
          <p:nvPr>
            <p:ph type="subTitle" idx="9"/>
          </p:nvPr>
        </p:nvSpPr>
        <p:spPr>
          <a:xfrm>
            <a:off x="5209497"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8" name="Google Shape;2568;p172"/>
          <p:cNvSpPr txBox="1">
            <a:spLocks noGrp="1"/>
          </p:cNvSpPr>
          <p:nvPr>
            <p:ph type="subTitle" idx="13"/>
          </p:nvPr>
        </p:nvSpPr>
        <p:spPr>
          <a:xfrm>
            <a:off x="6903376" y="2152566"/>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69" name="Google Shape;2569;p172"/>
          <p:cNvSpPr txBox="1">
            <a:spLocks noGrp="1"/>
          </p:cNvSpPr>
          <p:nvPr>
            <p:ph type="subTitle" idx="14"/>
          </p:nvPr>
        </p:nvSpPr>
        <p:spPr>
          <a:xfrm>
            <a:off x="520609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0" name="Google Shape;2570;p172"/>
          <p:cNvSpPr txBox="1">
            <a:spLocks noGrp="1"/>
          </p:cNvSpPr>
          <p:nvPr>
            <p:ph type="subTitle" idx="15"/>
          </p:nvPr>
        </p:nvSpPr>
        <p:spPr>
          <a:xfrm>
            <a:off x="6899975" y="3267392"/>
            <a:ext cx="1587300" cy="6573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71" name="Google Shape;2571;p172"/>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2" name="Google Shape;2572;p172"/>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3" name="Google Shape;2573;p172"/>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4" name="Google Shape;2574;p172"/>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34275" tIns="34275" rIns="34275" bIns="34275" anchor="ctr" anchorCtr="0">
            <a:noAutofit/>
          </a:bodyPr>
          <a:lstStyle>
            <a:lvl1pPr lvl="0" algn="ctr">
              <a:spcBef>
                <a:spcPts val="0"/>
              </a:spcBef>
              <a:spcAft>
                <a:spcPts val="0"/>
              </a:spcAft>
              <a:buSzPts val="262"/>
              <a:buFont typeface="Poppins"/>
              <a:buNone/>
              <a:defRPr sz="262"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5" name="Google Shape;2575;p172"/>
          <p:cNvSpPr txBox="1">
            <a:spLocks noGrp="1"/>
          </p:cNvSpPr>
          <p:nvPr>
            <p:ph type="subTitle" idx="20"/>
          </p:nvPr>
        </p:nvSpPr>
        <p:spPr>
          <a:xfrm>
            <a:off x="363524" y="3513947"/>
            <a:ext cx="819900" cy="3657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6" name="Google Shape;2576;p172"/>
          <p:cNvSpPr txBox="1">
            <a:spLocks noGrp="1"/>
          </p:cNvSpPr>
          <p:nvPr>
            <p:ph type="subTitle" idx="21"/>
          </p:nvPr>
        </p:nvSpPr>
        <p:spPr>
          <a:xfrm>
            <a:off x="3683830" y="733060"/>
            <a:ext cx="819900" cy="528600"/>
          </a:xfrm>
          <a:prstGeom prst="rect">
            <a:avLst/>
          </a:prstGeom>
        </p:spPr>
        <p:txBody>
          <a:bodyPr spcFirstLastPara="1" wrap="square" lIns="34275" tIns="34275" rIns="34275" bIns="34275" anchor="t" anchorCtr="0">
            <a:noAutofit/>
          </a:bodyPr>
          <a:lstStyle>
            <a:lvl1pPr lvl="0" algn="ctr">
              <a:spcBef>
                <a:spcPts val="1350"/>
              </a:spcBef>
              <a:spcAft>
                <a:spcPts val="0"/>
              </a:spcAft>
              <a:buClr>
                <a:schemeClr val="lt1"/>
              </a:buClr>
              <a:buSzPts val="487"/>
              <a:buFont typeface="Poppins Medium"/>
              <a:buNone/>
              <a:defRPr sz="487">
                <a:solidFill>
                  <a:schemeClr val="lt1"/>
                </a:solidFill>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577" name="Google Shape;2577;p172"/>
          <p:cNvSpPr txBox="1">
            <a:spLocks noGrp="1"/>
          </p:cNvSpPr>
          <p:nvPr>
            <p:ph type="subTitle" idx="22"/>
          </p:nvPr>
        </p:nvSpPr>
        <p:spPr>
          <a:xfrm>
            <a:off x="5209497" y="1138566"/>
            <a:ext cx="3080400" cy="5286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5_Title Slide">
  <p:cSld name="5_Title Slide">
    <p:bg>
      <p:bgPr>
        <a:blipFill>
          <a:blip r:embed="rId2">
            <a:alphaModFix/>
          </a:blip>
          <a:stretch>
            <a:fillRect/>
          </a:stretch>
        </a:blipFill>
        <a:effectLst/>
      </p:bgPr>
    </p:bg>
    <p:spTree>
      <p:nvGrpSpPr>
        <p:cNvPr id="1" name="Shape 141"/>
        <p:cNvGrpSpPr/>
        <p:nvPr/>
      </p:nvGrpSpPr>
      <p:grpSpPr>
        <a:xfrm>
          <a:off x="0" y="0"/>
          <a:ext cx="0" cy="0"/>
          <a:chOff x="0" y="0"/>
          <a:chExt cx="0" cy="0"/>
        </a:xfrm>
      </p:grpSpPr>
      <p:grpSp>
        <p:nvGrpSpPr>
          <p:cNvPr id="142" name="Google Shape;142;p19"/>
          <p:cNvGrpSpPr/>
          <p:nvPr/>
        </p:nvGrpSpPr>
        <p:grpSpPr>
          <a:xfrm>
            <a:off x="645294" y="661955"/>
            <a:ext cx="925714" cy="283739"/>
            <a:chOff x="1720785" y="1765213"/>
            <a:chExt cx="2468571" cy="756636"/>
          </a:xfrm>
        </p:grpSpPr>
        <p:sp>
          <p:nvSpPr>
            <p:cNvPr id="143" name="Google Shape;143;p19"/>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 name="Google Shape;144;p19"/>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45" name="Google Shape;145;p19"/>
            <p:cNvGrpSpPr/>
            <p:nvPr/>
          </p:nvGrpSpPr>
          <p:grpSpPr>
            <a:xfrm>
              <a:off x="3397356" y="1765216"/>
              <a:ext cx="792000" cy="756633"/>
              <a:chOff x="3397356" y="1765216"/>
              <a:chExt cx="792000" cy="756633"/>
            </a:xfrm>
          </p:grpSpPr>
          <p:grpSp>
            <p:nvGrpSpPr>
              <p:cNvPr id="146" name="Google Shape;146;p19"/>
              <p:cNvGrpSpPr/>
              <p:nvPr/>
            </p:nvGrpSpPr>
            <p:grpSpPr>
              <a:xfrm>
                <a:off x="3397356" y="1765216"/>
                <a:ext cx="792000" cy="756633"/>
                <a:chOff x="3397356" y="1765216"/>
                <a:chExt cx="792000" cy="756633"/>
              </a:xfrm>
            </p:grpSpPr>
            <p:sp>
              <p:nvSpPr>
                <p:cNvPr id="147" name="Google Shape;147;p19"/>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8" name="Google Shape;148;p19"/>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49" name="Google Shape;149;p19"/>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50" name="Google Shape;150;p19"/>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1" name="Google Shape;151;p19"/>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2" name="Google Shape;152;p19"/>
          <p:cNvSpPr>
            <a:spLocks noGrp="1"/>
          </p:cNvSpPr>
          <p:nvPr>
            <p:ph type="pic" idx="2"/>
          </p:nvPr>
        </p:nvSpPr>
        <p:spPr>
          <a:xfrm>
            <a:off x="1991065" y="636560"/>
            <a:ext cx="1566000" cy="339600"/>
          </a:xfrm>
          <a:prstGeom prst="rect">
            <a:avLst/>
          </a:prstGeom>
          <a:solidFill>
            <a:schemeClr val="lt2"/>
          </a:solidFill>
          <a:ln>
            <a:noFill/>
          </a:ln>
        </p:spPr>
      </p:sp>
      <p:sp>
        <p:nvSpPr>
          <p:cNvPr id="153" name="Google Shape;153;p19"/>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54" name="Google Shape;154;p19"/>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55" name="Google Shape;155;p19"/>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2578"/>
        <p:cNvGrpSpPr/>
        <p:nvPr/>
      </p:nvGrpSpPr>
      <p:grpSpPr>
        <a:xfrm>
          <a:off x="0" y="0"/>
          <a:ext cx="0" cy="0"/>
          <a:chOff x="0" y="0"/>
          <a:chExt cx="0" cy="0"/>
        </a:xfrm>
      </p:grpSpPr>
      <p:sp>
        <p:nvSpPr>
          <p:cNvPr id="2579" name="Google Shape;2579;p173"/>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0" name="Google Shape;2580;p173"/>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581" name="Google Shape;2581;p1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582" name="Google Shape;2582;p173"/>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2861" marR="0" lvl="0" indent="-102861" algn="l" rtl="0">
              <a:lnSpc>
                <a:spcPct val="91000"/>
              </a:lnSpc>
              <a:spcBef>
                <a:spcPts val="0"/>
              </a:spcBef>
              <a:spcAft>
                <a:spcPts val="0"/>
              </a:spcAft>
              <a:buNone/>
            </a:pPr>
            <a:endParaRPr sz="525"/>
          </a:p>
        </p:txBody>
      </p:sp>
      <p:pic>
        <p:nvPicPr>
          <p:cNvPr id="2583" name="Google Shape;2583;p173"/>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2584" name="Google Shape;2584;p173"/>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2585" name="Google Shape;2585;p173"/>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12"/>
              <a:buFont typeface="Poppins"/>
              <a:buNone/>
              <a:defRPr sz="1912" b="1">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586" name="Google Shape;2586;p173"/>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721"/>
              <a:buNone/>
              <a:defRPr sz="1912"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587" name="Google Shape;2587;p173"/>
          <p:cNvSpPr txBox="1">
            <a:spLocks noGrp="1"/>
          </p:cNvSpPr>
          <p:nvPr>
            <p:ph type="subTitle" idx="2"/>
          </p:nvPr>
        </p:nvSpPr>
        <p:spPr>
          <a:xfrm>
            <a:off x="1912823" y="4176572"/>
            <a:ext cx="5506800" cy="365700"/>
          </a:xfrm>
          <a:prstGeom prst="rect">
            <a:avLst/>
          </a:prstGeom>
          <a:noFill/>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1162" b="1">
                <a:solidFill>
                  <a:schemeClr val="lt1"/>
                </a:solidFill>
                <a:latin typeface="Poppins"/>
                <a:ea typeface="Poppins"/>
                <a:cs typeface="Poppins"/>
                <a:sym typeface="Poppins"/>
              </a:defRPr>
            </a:lvl1pPr>
            <a:lvl2pPr lvl="1" algn="ctr">
              <a:spcBef>
                <a:spcPts val="1350"/>
              </a:spcBef>
              <a:spcAft>
                <a:spcPts val="0"/>
              </a:spcAft>
              <a:buSzPts val="810"/>
              <a:buNone/>
              <a:defRPr sz="900"/>
            </a:lvl2pPr>
            <a:lvl3pPr lvl="2" algn="ctr">
              <a:spcBef>
                <a:spcPts val="1350"/>
              </a:spcBef>
              <a:spcAft>
                <a:spcPts val="0"/>
              </a:spcAft>
              <a:buSzPts val="675"/>
              <a:buNone/>
              <a:defRPr sz="750"/>
            </a:lvl3pPr>
            <a:lvl4pPr lvl="3" algn="ctr">
              <a:spcBef>
                <a:spcPts val="1350"/>
              </a:spcBef>
              <a:spcAft>
                <a:spcPts val="0"/>
              </a:spcAft>
              <a:buSzPts val="540"/>
              <a:buNone/>
              <a:defRPr sz="600"/>
            </a:lvl4pPr>
            <a:lvl5pPr lvl="4" algn="ctr">
              <a:spcBef>
                <a:spcPts val="1350"/>
              </a:spcBef>
              <a:spcAft>
                <a:spcPts val="0"/>
              </a:spcAft>
              <a:buSzPts val="405"/>
              <a:buNone/>
              <a:defRPr sz="450"/>
            </a:lvl5pPr>
            <a:lvl6pPr lvl="5" algn="ctr">
              <a:spcBef>
                <a:spcPts val="375"/>
              </a:spcBef>
              <a:spcAft>
                <a:spcPts val="0"/>
              </a:spcAft>
              <a:buSzPts val="187"/>
              <a:buNone/>
              <a:defRPr sz="187"/>
            </a:lvl6pPr>
            <a:lvl7pPr lvl="6" algn="ctr">
              <a:spcBef>
                <a:spcPts val="375"/>
              </a:spcBef>
              <a:spcAft>
                <a:spcPts val="0"/>
              </a:spcAft>
              <a:buSzPts val="187"/>
              <a:buNone/>
              <a:defRPr sz="187"/>
            </a:lvl7pPr>
            <a:lvl8pPr lvl="7" algn="ctr">
              <a:spcBef>
                <a:spcPts val="375"/>
              </a:spcBef>
              <a:spcAft>
                <a:spcPts val="0"/>
              </a:spcAft>
              <a:buSzPts val="187"/>
              <a:buNone/>
              <a:defRPr sz="187"/>
            </a:lvl8pPr>
            <a:lvl9pPr lvl="8" algn="ctr">
              <a:spcBef>
                <a:spcPts val="375"/>
              </a:spcBef>
              <a:spcAft>
                <a:spcPts val="0"/>
              </a:spcAft>
              <a:buSzPts val="187"/>
              <a:buNone/>
              <a:defRPr sz="187"/>
            </a:lvl9pPr>
          </a:lstStyle>
          <a:p>
            <a:endParaRPr/>
          </a:p>
        </p:txBody>
      </p:sp>
      <p:sp>
        <p:nvSpPr>
          <p:cNvPr id="2588" name="Google Shape;2588;p173"/>
          <p:cNvSpPr txBox="1">
            <a:spLocks noGrp="1"/>
          </p:cNvSpPr>
          <p:nvPr>
            <p:ph type="title" idx="3" hasCustomPrompt="1"/>
          </p:nvPr>
        </p:nvSpPr>
        <p:spPr>
          <a:xfrm>
            <a:off x="4955620" y="1678775"/>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89" name="Google Shape;2589;p173"/>
          <p:cNvSpPr txBox="1">
            <a:spLocks noGrp="1"/>
          </p:cNvSpPr>
          <p:nvPr>
            <p:ph type="title" idx="4" hasCustomPrompt="1"/>
          </p:nvPr>
        </p:nvSpPr>
        <p:spPr>
          <a:xfrm>
            <a:off x="6677806"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0" name="Google Shape;2590;p173"/>
          <p:cNvSpPr txBox="1">
            <a:spLocks noGrp="1"/>
          </p:cNvSpPr>
          <p:nvPr>
            <p:ph type="title" idx="5" hasCustomPrompt="1"/>
          </p:nvPr>
        </p:nvSpPr>
        <p:spPr>
          <a:xfrm>
            <a:off x="4955620"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1" name="Google Shape;2591;p173"/>
          <p:cNvSpPr txBox="1">
            <a:spLocks noGrp="1"/>
          </p:cNvSpPr>
          <p:nvPr>
            <p:ph type="title" idx="6" hasCustomPrompt="1"/>
          </p:nvPr>
        </p:nvSpPr>
        <p:spPr>
          <a:xfrm>
            <a:off x="6677806" y="2809850"/>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2" name="Google Shape;2592;p173"/>
          <p:cNvSpPr txBox="1">
            <a:spLocks noGrp="1"/>
          </p:cNvSpPr>
          <p:nvPr>
            <p:ph type="subTitle" idx="7"/>
          </p:nvPr>
        </p:nvSpPr>
        <p:spPr>
          <a:xfrm>
            <a:off x="496843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3" name="Google Shape;2593;p173"/>
          <p:cNvSpPr txBox="1">
            <a:spLocks noGrp="1"/>
          </p:cNvSpPr>
          <p:nvPr>
            <p:ph type="subTitle" idx="8"/>
          </p:nvPr>
        </p:nvSpPr>
        <p:spPr>
          <a:xfrm>
            <a:off x="6662311"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4" name="Google Shape;2594;p173"/>
          <p:cNvSpPr txBox="1">
            <a:spLocks noGrp="1"/>
          </p:cNvSpPr>
          <p:nvPr>
            <p:ph type="subTitle" idx="9"/>
          </p:nvPr>
        </p:nvSpPr>
        <p:spPr>
          <a:xfrm>
            <a:off x="4965029"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5" name="Google Shape;2595;p173"/>
          <p:cNvSpPr txBox="1">
            <a:spLocks noGrp="1"/>
          </p:cNvSpPr>
          <p:nvPr>
            <p:ph type="subTitle" idx="13"/>
          </p:nvPr>
        </p:nvSpPr>
        <p:spPr>
          <a:xfrm>
            <a:off x="6658908"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596" name="Google Shape;2596;p173"/>
          <p:cNvSpPr txBox="1">
            <a:spLocks noGrp="1"/>
          </p:cNvSpPr>
          <p:nvPr>
            <p:ph type="title" idx="14" hasCustomPrompt="1"/>
          </p:nvPr>
        </p:nvSpPr>
        <p:spPr>
          <a:xfrm>
            <a:off x="1025757" y="1678775"/>
            <a:ext cx="12144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7" name="Google Shape;2597;p173"/>
          <p:cNvSpPr txBox="1">
            <a:spLocks noGrp="1"/>
          </p:cNvSpPr>
          <p:nvPr>
            <p:ph type="title" idx="15" hasCustomPrompt="1"/>
          </p:nvPr>
        </p:nvSpPr>
        <p:spPr>
          <a:xfrm>
            <a:off x="2747900" y="1678775"/>
            <a:ext cx="12786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8" name="Google Shape;2598;p173"/>
          <p:cNvSpPr txBox="1">
            <a:spLocks noGrp="1"/>
          </p:cNvSpPr>
          <p:nvPr>
            <p:ph type="title" idx="16" hasCustomPrompt="1"/>
          </p:nvPr>
        </p:nvSpPr>
        <p:spPr>
          <a:xfrm>
            <a:off x="1025758"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599" name="Google Shape;2599;p173"/>
          <p:cNvSpPr txBox="1">
            <a:spLocks noGrp="1"/>
          </p:cNvSpPr>
          <p:nvPr>
            <p:ph type="title" idx="17" hasCustomPrompt="1"/>
          </p:nvPr>
        </p:nvSpPr>
        <p:spPr>
          <a:xfrm>
            <a:off x="2747900" y="2809850"/>
            <a:ext cx="1330800" cy="365700"/>
          </a:xfrm>
          <a:prstGeom prst="rect">
            <a:avLst/>
          </a:prstGeom>
        </p:spPr>
        <p:txBody>
          <a:bodyPr spcFirstLastPara="1" wrap="square" lIns="34275" tIns="34275" rIns="34275" bIns="34275" anchor="t" anchorCtr="0">
            <a:noAutofit/>
          </a:bodyPr>
          <a:lstStyle>
            <a:lvl1pPr marL="102861" marR="0" lvl="0" indent="-102861" algn="l">
              <a:lnSpc>
                <a:spcPct val="103000"/>
              </a:lnSpc>
              <a:spcBef>
                <a:spcPts val="0"/>
              </a:spcBef>
              <a:spcAft>
                <a:spcPts val="0"/>
              </a:spcAft>
              <a:buNone/>
              <a:defRPr sz="2775" b="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600" name="Google Shape;2600;p173"/>
          <p:cNvSpPr txBox="1">
            <a:spLocks noGrp="1"/>
          </p:cNvSpPr>
          <p:nvPr>
            <p:ph type="subTitle" idx="18"/>
          </p:nvPr>
        </p:nvSpPr>
        <p:spPr>
          <a:xfrm>
            <a:off x="1038540"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1" name="Google Shape;2601;p173"/>
          <p:cNvSpPr txBox="1">
            <a:spLocks noGrp="1"/>
          </p:cNvSpPr>
          <p:nvPr>
            <p:ph type="subTitle" idx="19"/>
          </p:nvPr>
        </p:nvSpPr>
        <p:spPr>
          <a:xfrm>
            <a:off x="2732419" y="2152566"/>
            <a:ext cx="1587300" cy="4347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2" name="Google Shape;2602;p173"/>
          <p:cNvSpPr txBox="1">
            <a:spLocks noGrp="1"/>
          </p:cNvSpPr>
          <p:nvPr>
            <p:ph type="subTitle" idx="20"/>
          </p:nvPr>
        </p:nvSpPr>
        <p:spPr>
          <a:xfrm>
            <a:off x="103513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3" name="Google Shape;2603;p173"/>
          <p:cNvSpPr txBox="1">
            <a:spLocks noGrp="1"/>
          </p:cNvSpPr>
          <p:nvPr>
            <p:ph type="subTitle" idx="21"/>
          </p:nvPr>
        </p:nvSpPr>
        <p:spPr>
          <a:xfrm>
            <a:off x="2729017" y="3267394"/>
            <a:ext cx="1587300" cy="541200"/>
          </a:xfrm>
          <a:prstGeom prst="rect">
            <a:avLst/>
          </a:prstGeom>
        </p:spPr>
        <p:txBody>
          <a:bodyPr spcFirstLastPara="1" wrap="square" lIns="34275" tIns="34275" rIns="34275" bIns="34275" anchor="t" anchorCtr="0">
            <a:noAutofit/>
          </a:bodyPr>
          <a:lstStyle>
            <a:lvl1pPr lvl="0">
              <a:spcBef>
                <a:spcPts val="0"/>
              </a:spcBef>
              <a:spcAft>
                <a:spcPts val="0"/>
              </a:spcAft>
              <a:buSzPts val="637"/>
              <a:buFont typeface="Poppins Medium"/>
              <a:buNone/>
              <a:defRPr sz="637"/>
            </a:lvl1pPr>
            <a:lvl2pPr lvl="1">
              <a:spcBef>
                <a:spcPts val="1350"/>
              </a:spcBef>
              <a:spcAft>
                <a:spcPts val="0"/>
              </a:spcAft>
              <a:buSzPts val="810"/>
              <a:buFont typeface="Poppins Medium"/>
              <a:buNone/>
              <a:defRPr sz="900"/>
            </a:lvl2pPr>
            <a:lvl3pPr lvl="2">
              <a:spcBef>
                <a:spcPts val="1350"/>
              </a:spcBef>
              <a:spcAft>
                <a:spcPts val="0"/>
              </a:spcAft>
              <a:buSzPts val="675"/>
              <a:buFont typeface="Poppins Medium"/>
              <a:buNone/>
              <a:defRPr sz="750"/>
            </a:lvl3pPr>
            <a:lvl4pPr lvl="3">
              <a:spcBef>
                <a:spcPts val="1350"/>
              </a:spcBef>
              <a:spcAft>
                <a:spcPts val="0"/>
              </a:spcAft>
              <a:buSzPts val="540"/>
              <a:buFont typeface="Poppins Medium"/>
              <a:buNone/>
              <a:defRPr sz="600"/>
            </a:lvl4pPr>
            <a:lvl5pPr lvl="4">
              <a:spcBef>
                <a:spcPts val="1350"/>
              </a:spcBef>
              <a:spcAft>
                <a:spcPts val="0"/>
              </a:spcAft>
              <a:buSzPts val="405"/>
              <a:buFont typeface="Poppins Medium"/>
              <a:buNone/>
              <a:defRPr sz="450"/>
            </a:lvl5pPr>
            <a:lvl6pPr lvl="5">
              <a:spcBef>
                <a:spcPts val="375"/>
              </a:spcBef>
              <a:spcAft>
                <a:spcPts val="0"/>
              </a:spcAft>
              <a:buSzPts val="187"/>
              <a:buFont typeface="Poppins Medium"/>
              <a:buNone/>
              <a:defRPr sz="187"/>
            </a:lvl6pPr>
            <a:lvl7pPr lvl="6">
              <a:spcBef>
                <a:spcPts val="375"/>
              </a:spcBef>
              <a:spcAft>
                <a:spcPts val="0"/>
              </a:spcAft>
              <a:buSzPts val="187"/>
              <a:buFont typeface="Poppins Medium"/>
              <a:buNone/>
              <a:defRPr sz="187"/>
            </a:lvl7pPr>
            <a:lvl8pPr lvl="7">
              <a:spcBef>
                <a:spcPts val="375"/>
              </a:spcBef>
              <a:spcAft>
                <a:spcPts val="0"/>
              </a:spcAft>
              <a:buSzPts val="187"/>
              <a:buFont typeface="Poppins Medium"/>
              <a:buNone/>
              <a:defRPr sz="187"/>
            </a:lvl8pPr>
            <a:lvl9pPr lvl="8">
              <a:spcBef>
                <a:spcPts val="375"/>
              </a:spcBef>
              <a:spcAft>
                <a:spcPts val="0"/>
              </a:spcAft>
              <a:buSzPts val="187"/>
              <a:buFont typeface="Poppins Medium"/>
              <a:buNone/>
              <a:defRPr sz="187"/>
            </a:lvl9pPr>
          </a:lstStyle>
          <a:p>
            <a:endParaRPr/>
          </a:p>
        </p:txBody>
      </p:sp>
      <p:sp>
        <p:nvSpPr>
          <p:cNvPr id="2604" name="Google Shape;2604;p173"/>
          <p:cNvSpPr txBox="1">
            <a:spLocks noGrp="1"/>
          </p:cNvSpPr>
          <p:nvPr>
            <p:ph type="subTitle" idx="22"/>
          </p:nvPr>
        </p:nvSpPr>
        <p:spPr>
          <a:xfrm>
            <a:off x="1020683"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
        <p:nvSpPr>
          <p:cNvPr id="2605" name="Google Shape;2605;p173"/>
          <p:cNvSpPr txBox="1">
            <a:spLocks noGrp="1"/>
          </p:cNvSpPr>
          <p:nvPr>
            <p:ph type="subTitle" idx="23"/>
          </p:nvPr>
        </p:nvSpPr>
        <p:spPr>
          <a:xfrm>
            <a:off x="4958678" y="1166550"/>
            <a:ext cx="3080400" cy="286800"/>
          </a:xfrm>
          <a:prstGeom prst="rect">
            <a:avLst/>
          </a:prstGeom>
        </p:spPr>
        <p:txBody>
          <a:bodyPr spcFirstLastPara="1" wrap="square" lIns="34275" tIns="34275" rIns="34275" bIns="34275" anchor="t" anchorCtr="0">
            <a:noAutofit/>
          </a:bodyPr>
          <a:lstStyle>
            <a:lvl1pPr lvl="0">
              <a:spcBef>
                <a:spcPts val="0"/>
              </a:spcBef>
              <a:spcAft>
                <a:spcPts val="0"/>
              </a:spcAft>
              <a:buSzPts val="1012"/>
              <a:buFont typeface="Poppins Medium"/>
              <a:buNone/>
              <a:defRPr sz="1012"/>
            </a:lvl1pPr>
            <a:lvl2pPr lvl="1">
              <a:spcBef>
                <a:spcPts val="1350"/>
              </a:spcBef>
              <a:spcAft>
                <a:spcPts val="0"/>
              </a:spcAft>
              <a:buSzPts val="1012"/>
              <a:buFont typeface="Poppins Medium"/>
              <a:buNone/>
              <a:defRPr sz="1012"/>
            </a:lvl2pPr>
            <a:lvl3pPr lvl="2">
              <a:spcBef>
                <a:spcPts val="1350"/>
              </a:spcBef>
              <a:spcAft>
                <a:spcPts val="0"/>
              </a:spcAft>
              <a:buSzPts val="1012"/>
              <a:buFont typeface="Poppins Medium"/>
              <a:buNone/>
              <a:defRPr sz="1012"/>
            </a:lvl3pPr>
            <a:lvl4pPr lvl="3">
              <a:spcBef>
                <a:spcPts val="1350"/>
              </a:spcBef>
              <a:spcAft>
                <a:spcPts val="0"/>
              </a:spcAft>
              <a:buSzPts val="1012"/>
              <a:buFont typeface="Poppins Medium"/>
              <a:buNone/>
              <a:defRPr sz="1012"/>
            </a:lvl4pPr>
            <a:lvl5pPr lvl="4">
              <a:spcBef>
                <a:spcPts val="1350"/>
              </a:spcBef>
              <a:spcAft>
                <a:spcPts val="0"/>
              </a:spcAft>
              <a:buSzPts val="1012"/>
              <a:buFont typeface="Poppins Medium"/>
              <a:buNone/>
              <a:defRPr sz="1012"/>
            </a:lvl5pPr>
            <a:lvl6pPr lvl="5">
              <a:spcBef>
                <a:spcPts val="375"/>
              </a:spcBef>
              <a:spcAft>
                <a:spcPts val="0"/>
              </a:spcAft>
              <a:buSzPts val="1012"/>
              <a:buFont typeface="Poppins Medium"/>
              <a:buNone/>
              <a:defRPr sz="1012"/>
            </a:lvl6pPr>
            <a:lvl7pPr lvl="6">
              <a:spcBef>
                <a:spcPts val="375"/>
              </a:spcBef>
              <a:spcAft>
                <a:spcPts val="0"/>
              </a:spcAft>
              <a:buSzPts val="1012"/>
              <a:buFont typeface="Poppins Medium"/>
              <a:buNone/>
              <a:defRPr sz="1012"/>
            </a:lvl7pPr>
            <a:lvl8pPr lvl="7">
              <a:spcBef>
                <a:spcPts val="375"/>
              </a:spcBef>
              <a:spcAft>
                <a:spcPts val="0"/>
              </a:spcAft>
              <a:buSzPts val="1012"/>
              <a:buFont typeface="Poppins Medium"/>
              <a:buNone/>
              <a:defRPr sz="1012"/>
            </a:lvl8pPr>
            <a:lvl9pPr lvl="8">
              <a:spcBef>
                <a:spcPts val="375"/>
              </a:spcBef>
              <a:spcAft>
                <a:spcPts val="0"/>
              </a:spcAft>
              <a:buSzPts val="1012"/>
              <a:buFont typeface="Poppins Medium"/>
              <a:buNone/>
              <a:defRPr sz="1012"/>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2606"/>
        <p:cNvGrpSpPr/>
        <p:nvPr/>
      </p:nvGrpSpPr>
      <p:grpSpPr>
        <a:xfrm>
          <a:off x="0" y="0"/>
          <a:ext cx="0" cy="0"/>
          <a:chOff x="0" y="0"/>
          <a:chExt cx="0" cy="0"/>
        </a:xfrm>
      </p:grpSpPr>
      <p:sp>
        <p:nvSpPr>
          <p:cNvPr id="2607" name="Google Shape;2607;p174"/>
          <p:cNvSpPr/>
          <p:nvPr/>
        </p:nvSpPr>
        <p:spPr>
          <a:xfrm>
            <a:off x="4670344"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8" name="Google Shape;2608;p174"/>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09" name="Google Shape;2609;p174"/>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0" name="Google Shape;2610;p174"/>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11" name="Google Shape;2611;p174"/>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12" name="Google Shape;2612;p1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13" name="Google Shape;2613;p174"/>
          <p:cNvSpPr txBox="1">
            <a:spLocks noGrp="1"/>
          </p:cNvSpPr>
          <p:nvPr>
            <p:ph type="body" idx="1"/>
          </p:nvPr>
        </p:nvSpPr>
        <p:spPr>
          <a:xfrm>
            <a:off x="4782282"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4" name="Google Shape;2614;p174"/>
          <p:cNvSpPr txBox="1">
            <a:spLocks noGrp="1"/>
          </p:cNvSpPr>
          <p:nvPr>
            <p:ph type="subTitle" idx="2"/>
          </p:nvPr>
        </p:nvSpPr>
        <p:spPr>
          <a:xfrm>
            <a:off x="453925" y="966947"/>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5" name="Google Shape;2615;p174"/>
          <p:cNvSpPr txBox="1">
            <a:spLocks noGrp="1"/>
          </p:cNvSpPr>
          <p:nvPr>
            <p:ph type="subTitle" idx="3"/>
          </p:nvPr>
        </p:nvSpPr>
        <p:spPr>
          <a:xfrm>
            <a:off x="4768400" y="966950"/>
            <a:ext cx="39396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6" name="Google Shape;2616;p174"/>
          <p:cNvSpPr txBox="1">
            <a:spLocks noGrp="1"/>
          </p:cNvSpPr>
          <p:nvPr>
            <p:ph type="subTitle" idx="4"/>
          </p:nvPr>
        </p:nvSpPr>
        <p:spPr>
          <a:xfrm>
            <a:off x="453925" y="2911753"/>
            <a:ext cx="40005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17" name="Google Shape;2617;p174"/>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
        <p:nvSpPr>
          <p:cNvPr id="2618" name="Google Shape;2618;p174"/>
          <p:cNvSpPr txBox="1">
            <a:spLocks noGrp="1"/>
          </p:cNvSpPr>
          <p:nvPr>
            <p:ph type="body" idx="6"/>
          </p:nvPr>
        </p:nvSpPr>
        <p:spPr>
          <a:xfrm>
            <a:off x="485075" y="326425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19" name="Google Shape;2619;p174"/>
          <p:cNvSpPr txBox="1">
            <a:spLocks noGrp="1"/>
          </p:cNvSpPr>
          <p:nvPr>
            <p:ph type="body" idx="7"/>
          </p:nvPr>
        </p:nvSpPr>
        <p:spPr>
          <a:xfrm>
            <a:off x="4782282"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
        <p:nvSpPr>
          <p:cNvPr id="2620" name="Google Shape;2620;p174"/>
          <p:cNvSpPr txBox="1">
            <a:spLocks noGrp="1"/>
          </p:cNvSpPr>
          <p:nvPr>
            <p:ph type="body" idx="8"/>
          </p:nvPr>
        </p:nvSpPr>
        <p:spPr>
          <a:xfrm>
            <a:off x="485075" y="1299600"/>
            <a:ext cx="3956100" cy="13437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SzPts val="945"/>
              <a:buChar char="●"/>
              <a:defRPr sz="1050"/>
            </a:lvl1pPr>
            <a:lvl2pPr marL="914400" lvl="1" indent="-280031" algn="l">
              <a:lnSpc>
                <a:spcPct val="95000"/>
              </a:lnSpc>
              <a:spcBef>
                <a:spcPts val="1350"/>
              </a:spcBef>
              <a:spcAft>
                <a:spcPts val="0"/>
              </a:spcAft>
              <a:buSzPts val="810"/>
              <a:buChar char="●"/>
              <a:defRPr sz="900"/>
            </a:lvl2pPr>
            <a:lvl3pPr marL="1371600" lvl="2" indent="-271459" algn="l">
              <a:lnSpc>
                <a:spcPct val="95000"/>
              </a:lnSpc>
              <a:spcBef>
                <a:spcPts val="1350"/>
              </a:spcBef>
              <a:spcAft>
                <a:spcPts val="0"/>
              </a:spcAft>
              <a:buSzPts val="675"/>
              <a:buChar char="●"/>
              <a:defRPr sz="750"/>
            </a:lvl3pPr>
            <a:lvl4pPr marL="1828800" lvl="3" indent="-230981" algn="l">
              <a:lnSpc>
                <a:spcPct val="95000"/>
              </a:lnSpc>
              <a:spcBef>
                <a:spcPts val="1350"/>
              </a:spcBef>
              <a:spcAft>
                <a:spcPts val="0"/>
              </a:spcAft>
              <a:buChar char="●"/>
              <a:defRPr sz="100"/>
            </a:lvl4pPr>
            <a:lvl5pPr marL="2286000" lvl="4" indent="-230981" algn="l">
              <a:lnSpc>
                <a:spcPct val="95000"/>
              </a:lnSpc>
              <a:spcBef>
                <a:spcPts val="1350"/>
              </a:spcBef>
              <a:spcAft>
                <a:spcPts val="0"/>
              </a:spcAft>
              <a:buChar char="●"/>
              <a:defRPr sz="100"/>
            </a:lvl5pPr>
            <a:lvl6pPr marL="2743200" lvl="5" indent="-230981" algn="l">
              <a:lnSpc>
                <a:spcPct val="90000"/>
              </a:lnSpc>
              <a:spcBef>
                <a:spcPts val="375"/>
              </a:spcBef>
              <a:spcAft>
                <a:spcPts val="0"/>
              </a:spcAft>
              <a:buChar char="•"/>
              <a:defRPr sz="100"/>
            </a:lvl6pPr>
            <a:lvl7pPr marL="3200400" lvl="6" indent="-230981" algn="l">
              <a:lnSpc>
                <a:spcPct val="90000"/>
              </a:lnSpc>
              <a:spcBef>
                <a:spcPts val="375"/>
              </a:spcBef>
              <a:spcAft>
                <a:spcPts val="0"/>
              </a:spcAft>
              <a:buChar char="•"/>
              <a:defRPr sz="100"/>
            </a:lvl7pPr>
            <a:lvl8pPr marL="3657600" lvl="7" indent="-230981" algn="l">
              <a:lnSpc>
                <a:spcPct val="90000"/>
              </a:lnSpc>
              <a:spcBef>
                <a:spcPts val="375"/>
              </a:spcBef>
              <a:spcAft>
                <a:spcPts val="0"/>
              </a:spcAft>
              <a:buChar char="•"/>
              <a:defRPr sz="100"/>
            </a:lvl8pPr>
            <a:lvl9pPr marL="4114800" lvl="8" indent="-230981" algn="l">
              <a:lnSpc>
                <a:spcPct val="90000"/>
              </a:lnSpc>
              <a:spcBef>
                <a:spcPts val="375"/>
              </a:spcBef>
              <a:spcAft>
                <a:spcPts val="0"/>
              </a:spcAft>
              <a:buChar char="•"/>
              <a:defRPr sz="100"/>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2621"/>
        <p:cNvGrpSpPr/>
        <p:nvPr/>
      </p:nvGrpSpPr>
      <p:grpSpPr>
        <a:xfrm>
          <a:off x="0" y="0"/>
          <a:ext cx="0" cy="0"/>
          <a:chOff x="0" y="0"/>
          <a:chExt cx="0" cy="0"/>
        </a:xfrm>
      </p:grpSpPr>
      <p:sp>
        <p:nvSpPr>
          <p:cNvPr id="2622" name="Google Shape;2622;p175"/>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pic>
        <p:nvPicPr>
          <p:cNvPr id="2623" name="Google Shape;2623;p175" descr="A black and blue background&#10;&#10;AI-generated content may be incorrect."/>
          <p:cNvPicPr preferRelativeResize="0"/>
          <p:nvPr/>
        </p:nvPicPr>
        <p:blipFill rotWithShape="1">
          <a:blip r:embed="rId3">
            <a:alphaModFix/>
          </a:blip>
          <a:srcRect/>
          <a:stretch/>
        </p:blipFill>
        <p:spPr>
          <a:xfrm>
            <a:off x="4660257" y="2804991"/>
            <a:ext cx="4245431" cy="1866755"/>
          </a:xfrm>
          <a:prstGeom prst="rect">
            <a:avLst/>
          </a:prstGeom>
          <a:noFill/>
          <a:ln>
            <a:noFill/>
          </a:ln>
        </p:spPr>
      </p:pic>
      <p:sp>
        <p:nvSpPr>
          <p:cNvPr id="2624" name="Google Shape;2624;p175"/>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5" name="Google Shape;2625;p175"/>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6" name="Google Shape;2626;p175"/>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27" name="Google Shape;2627;p175"/>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28" name="Google Shape;2628;p1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29" name="Google Shape;2629;p175"/>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8602" algn="l">
              <a:lnSpc>
                <a:spcPct val="95000"/>
              </a:lnSpc>
              <a:spcBef>
                <a:spcPts val="1350"/>
              </a:spcBef>
              <a:spcAft>
                <a:spcPts val="0"/>
              </a:spcAft>
              <a:buClr>
                <a:srgbClr val="FFC000"/>
              </a:buClr>
              <a:buSzPts val="945"/>
              <a:buChar char="●"/>
              <a:defRPr sz="1050">
                <a:solidFill>
                  <a:schemeClr val="lt1"/>
                </a:solidFill>
              </a:defRPr>
            </a:lvl1pPr>
            <a:lvl2pPr marL="914400" lvl="1" indent="-280031" algn="l">
              <a:lnSpc>
                <a:spcPct val="95000"/>
              </a:lnSpc>
              <a:spcBef>
                <a:spcPts val="1350"/>
              </a:spcBef>
              <a:spcAft>
                <a:spcPts val="0"/>
              </a:spcAft>
              <a:buClr>
                <a:srgbClr val="FFC000"/>
              </a:buClr>
              <a:buSzPts val="810"/>
              <a:buChar char="●"/>
              <a:defRPr sz="900">
                <a:solidFill>
                  <a:schemeClr val="lt1"/>
                </a:solidFill>
              </a:defRPr>
            </a:lvl2pPr>
            <a:lvl3pPr marL="1371600" lvl="2" indent="-271459" algn="l">
              <a:lnSpc>
                <a:spcPct val="95000"/>
              </a:lnSpc>
              <a:spcBef>
                <a:spcPts val="1350"/>
              </a:spcBef>
              <a:spcAft>
                <a:spcPts val="0"/>
              </a:spcAft>
              <a:buClr>
                <a:srgbClr val="FFC000"/>
              </a:buClr>
              <a:buSzPts val="675"/>
              <a:buChar char="●"/>
              <a:defRPr sz="750">
                <a:solidFill>
                  <a:schemeClr val="lt1"/>
                </a:solidFill>
              </a:defRPr>
            </a:lvl3pPr>
            <a:lvl4pPr marL="1828800" lvl="3" indent="-230981" algn="l">
              <a:lnSpc>
                <a:spcPct val="95000"/>
              </a:lnSpc>
              <a:spcBef>
                <a:spcPts val="1350"/>
              </a:spcBef>
              <a:spcAft>
                <a:spcPts val="0"/>
              </a:spcAft>
              <a:buClr>
                <a:schemeClr val="dk1"/>
              </a:buClr>
              <a:buChar char="●"/>
              <a:defRPr sz="100"/>
            </a:lvl4pPr>
            <a:lvl5pPr marL="2286000" lvl="4" indent="-230981" algn="l">
              <a:lnSpc>
                <a:spcPct val="95000"/>
              </a:lnSpc>
              <a:spcBef>
                <a:spcPts val="1350"/>
              </a:spcBef>
              <a:spcAft>
                <a:spcPts val="0"/>
              </a:spcAft>
              <a:buClr>
                <a:schemeClr val="dk1"/>
              </a:buClr>
              <a:buChar char="●"/>
              <a:defRPr sz="100"/>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pic>
        <p:nvPicPr>
          <p:cNvPr id="2630" name="Google Shape;2630;p175"/>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2631" name="Google Shape;2631;p175"/>
          <p:cNvSpPr txBox="1">
            <a:spLocks noGrp="1"/>
          </p:cNvSpPr>
          <p:nvPr>
            <p:ph type="subTitle" idx="2"/>
          </p:nvPr>
        </p:nvSpPr>
        <p:spPr>
          <a:xfrm>
            <a:off x="453925" y="966947"/>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2" name="Google Shape;2632;p175"/>
          <p:cNvSpPr txBox="1">
            <a:spLocks noGrp="1"/>
          </p:cNvSpPr>
          <p:nvPr>
            <p:ph type="subTitle" idx="3"/>
          </p:nvPr>
        </p:nvSpPr>
        <p:spPr>
          <a:xfrm>
            <a:off x="4768404" y="966947"/>
            <a:ext cx="1684500" cy="4017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3" name="Google Shape;2633;p175"/>
          <p:cNvSpPr txBox="1">
            <a:spLocks noGrp="1"/>
          </p:cNvSpPr>
          <p:nvPr>
            <p:ph type="subTitle" idx="4"/>
          </p:nvPr>
        </p:nvSpPr>
        <p:spPr>
          <a:xfrm>
            <a:off x="453925" y="2911753"/>
            <a:ext cx="39927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SzPts val="1200"/>
              <a:buFont typeface="Poppins"/>
              <a:buNone/>
              <a:defRPr sz="1200" b="1">
                <a:latin typeface="Poppins"/>
                <a:ea typeface="Poppins"/>
                <a:cs typeface="Poppins"/>
                <a:sym typeface="Poppins"/>
              </a:defRPr>
            </a:lvl1pPr>
            <a:lvl2pPr lvl="1">
              <a:lnSpc>
                <a:spcPct val="95000"/>
              </a:lnSpc>
              <a:spcBef>
                <a:spcPts val="1350"/>
              </a:spcBef>
              <a:spcAft>
                <a:spcPts val="0"/>
              </a:spcAft>
              <a:buSzPts val="1200"/>
              <a:buFont typeface="Poppins"/>
              <a:buNone/>
              <a:defRPr sz="1200"/>
            </a:lvl2pPr>
            <a:lvl3pPr lvl="2">
              <a:lnSpc>
                <a:spcPct val="95000"/>
              </a:lnSpc>
              <a:spcBef>
                <a:spcPts val="1350"/>
              </a:spcBef>
              <a:spcAft>
                <a:spcPts val="0"/>
              </a:spcAft>
              <a:buSzPts val="1200"/>
              <a:buFont typeface="Poppins"/>
              <a:buNone/>
              <a:defRPr sz="1200"/>
            </a:lvl3pPr>
            <a:lvl4pPr lvl="3">
              <a:lnSpc>
                <a:spcPct val="95000"/>
              </a:lnSpc>
              <a:spcBef>
                <a:spcPts val="1350"/>
              </a:spcBef>
              <a:spcAft>
                <a:spcPts val="0"/>
              </a:spcAft>
              <a:buSzPts val="1200"/>
              <a:buFont typeface="Poppins"/>
              <a:buNone/>
              <a:defRPr sz="1200"/>
            </a:lvl4pPr>
            <a:lvl5pPr lvl="4">
              <a:lnSpc>
                <a:spcPct val="95000"/>
              </a:lnSpc>
              <a:spcBef>
                <a:spcPts val="1350"/>
              </a:spcBef>
              <a:spcAft>
                <a:spcPts val="0"/>
              </a:spcAft>
              <a:buSzPts val="1200"/>
              <a:buFont typeface="Poppins"/>
              <a:buNone/>
              <a:defRPr sz="1200"/>
            </a:lvl5pPr>
            <a:lvl6pPr lvl="5">
              <a:lnSpc>
                <a:spcPct val="95000"/>
              </a:lnSpc>
              <a:spcBef>
                <a:spcPts val="1350"/>
              </a:spcBef>
              <a:spcAft>
                <a:spcPts val="0"/>
              </a:spcAft>
              <a:buSzPts val="1200"/>
              <a:buFont typeface="Poppins"/>
              <a:buNone/>
              <a:defRPr sz="1200"/>
            </a:lvl6pPr>
            <a:lvl7pPr lvl="6">
              <a:lnSpc>
                <a:spcPct val="95000"/>
              </a:lnSpc>
              <a:spcBef>
                <a:spcPts val="1350"/>
              </a:spcBef>
              <a:spcAft>
                <a:spcPts val="0"/>
              </a:spcAft>
              <a:buSzPts val="1200"/>
              <a:buFont typeface="Poppins"/>
              <a:buNone/>
              <a:defRPr sz="1200"/>
            </a:lvl7pPr>
            <a:lvl8pPr lvl="7">
              <a:lnSpc>
                <a:spcPct val="95000"/>
              </a:lnSpc>
              <a:spcBef>
                <a:spcPts val="1350"/>
              </a:spcBef>
              <a:spcAft>
                <a:spcPts val="0"/>
              </a:spcAft>
              <a:buSzPts val="1200"/>
              <a:buFont typeface="Poppins"/>
              <a:buNone/>
              <a:defRPr sz="1200"/>
            </a:lvl8pPr>
            <a:lvl9pPr lvl="8">
              <a:lnSpc>
                <a:spcPct val="95000"/>
              </a:lnSpc>
              <a:spcBef>
                <a:spcPts val="1350"/>
              </a:spcBef>
              <a:spcAft>
                <a:spcPts val="0"/>
              </a:spcAft>
              <a:buSzPts val="1200"/>
              <a:buFont typeface="Poppins"/>
              <a:buNone/>
              <a:defRPr sz="1200"/>
            </a:lvl9pPr>
          </a:lstStyle>
          <a:p>
            <a:endParaRPr/>
          </a:p>
        </p:txBody>
      </p:sp>
      <p:sp>
        <p:nvSpPr>
          <p:cNvPr id="2634" name="Google Shape;2634;p175"/>
          <p:cNvSpPr txBox="1">
            <a:spLocks noGrp="1"/>
          </p:cNvSpPr>
          <p:nvPr>
            <p:ph type="subTitle" idx="5"/>
          </p:nvPr>
        </p:nvSpPr>
        <p:spPr>
          <a:xfrm>
            <a:off x="4774356" y="2911753"/>
            <a:ext cx="3956100" cy="274200"/>
          </a:xfrm>
          <a:prstGeom prst="rect">
            <a:avLst/>
          </a:prstGeom>
        </p:spPr>
        <p:txBody>
          <a:bodyPr spcFirstLastPara="1" wrap="square" lIns="34275" tIns="34275" rIns="34275" bIns="34275" anchor="t" anchorCtr="0">
            <a:noAutofit/>
          </a:bodyPr>
          <a:lstStyle>
            <a:lvl1pPr lvl="0">
              <a:lnSpc>
                <a:spcPct val="95000"/>
              </a:lnSpc>
              <a:spcBef>
                <a:spcPts val="135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50"/>
              </a:spcBef>
              <a:spcAft>
                <a:spcPts val="0"/>
              </a:spcAft>
              <a:buClr>
                <a:schemeClr val="lt1"/>
              </a:buClr>
              <a:buSzPts val="1200"/>
              <a:buFont typeface="Poppins"/>
              <a:buNone/>
              <a:defRPr sz="1200">
                <a:solidFill>
                  <a:schemeClr val="lt1"/>
                </a:solidFill>
              </a:defRPr>
            </a:lvl2pPr>
            <a:lvl3pPr lvl="2">
              <a:lnSpc>
                <a:spcPct val="95000"/>
              </a:lnSpc>
              <a:spcBef>
                <a:spcPts val="1350"/>
              </a:spcBef>
              <a:spcAft>
                <a:spcPts val="0"/>
              </a:spcAft>
              <a:buClr>
                <a:schemeClr val="lt1"/>
              </a:buClr>
              <a:buSzPts val="1200"/>
              <a:buFont typeface="Poppins"/>
              <a:buNone/>
              <a:defRPr sz="1200">
                <a:solidFill>
                  <a:schemeClr val="lt1"/>
                </a:solidFill>
              </a:defRPr>
            </a:lvl3pPr>
            <a:lvl4pPr lvl="3">
              <a:lnSpc>
                <a:spcPct val="95000"/>
              </a:lnSpc>
              <a:spcBef>
                <a:spcPts val="1350"/>
              </a:spcBef>
              <a:spcAft>
                <a:spcPts val="0"/>
              </a:spcAft>
              <a:buClr>
                <a:schemeClr val="lt1"/>
              </a:buClr>
              <a:buSzPts val="1200"/>
              <a:buFont typeface="Poppins"/>
              <a:buNone/>
              <a:defRPr sz="1200">
                <a:solidFill>
                  <a:schemeClr val="lt1"/>
                </a:solidFill>
              </a:defRPr>
            </a:lvl4pPr>
            <a:lvl5pPr lvl="4">
              <a:lnSpc>
                <a:spcPct val="95000"/>
              </a:lnSpc>
              <a:spcBef>
                <a:spcPts val="1350"/>
              </a:spcBef>
              <a:spcAft>
                <a:spcPts val="0"/>
              </a:spcAft>
              <a:buClr>
                <a:schemeClr val="lt1"/>
              </a:buClr>
              <a:buSzPts val="1200"/>
              <a:buFont typeface="Poppins"/>
              <a:buNone/>
              <a:defRPr sz="1200">
                <a:solidFill>
                  <a:schemeClr val="lt1"/>
                </a:solidFill>
              </a:defRPr>
            </a:lvl5pPr>
            <a:lvl6pPr lvl="5">
              <a:lnSpc>
                <a:spcPct val="95000"/>
              </a:lnSpc>
              <a:spcBef>
                <a:spcPts val="1350"/>
              </a:spcBef>
              <a:spcAft>
                <a:spcPts val="0"/>
              </a:spcAft>
              <a:buClr>
                <a:schemeClr val="lt1"/>
              </a:buClr>
              <a:buSzPts val="1200"/>
              <a:buFont typeface="Poppins"/>
              <a:buNone/>
              <a:defRPr sz="1200">
                <a:solidFill>
                  <a:schemeClr val="lt1"/>
                </a:solidFill>
              </a:defRPr>
            </a:lvl6pPr>
            <a:lvl7pPr lvl="6">
              <a:lnSpc>
                <a:spcPct val="95000"/>
              </a:lnSpc>
              <a:spcBef>
                <a:spcPts val="1350"/>
              </a:spcBef>
              <a:spcAft>
                <a:spcPts val="0"/>
              </a:spcAft>
              <a:buClr>
                <a:schemeClr val="lt1"/>
              </a:buClr>
              <a:buSzPts val="1200"/>
              <a:buFont typeface="Poppins"/>
              <a:buNone/>
              <a:defRPr sz="1200">
                <a:solidFill>
                  <a:schemeClr val="lt1"/>
                </a:solidFill>
              </a:defRPr>
            </a:lvl7pPr>
            <a:lvl8pPr lvl="7">
              <a:lnSpc>
                <a:spcPct val="95000"/>
              </a:lnSpc>
              <a:spcBef>
                <a:spcPts val="1350"/>
              </a:spcBef>
              <a:spcAft>
                <a:spcPts val="0"/>
              </a:spcAft>
              <a:buClr>
                <a:schemeClr val="lt1"/>
              </a:buClr>
              <a:buSzPts val="1200"/>
              <a:buFont typeface="Poppins"/>
              <a:buNone/>
              <a:defRPr sz="1200">
                <a:solidFill>
                  <a:schemeClr val="lt1"/>
                </a:solidFill>
              </a:defRPr>
            </a:lvl8pPr>
            <a:lvl9pPr lvl="8">
              <a:lnSpc>
                <a:spcPct val="95000"/>
              </a:lnSpc>
              <a:spcBef>
                <a:spcPts val="135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2635"/>
        <p:cNvGrpSpPr/>
        <p:nvPr/>
      </p:nvGrpSpPr>
      <p:grpSpPr>
        <a:xfrm>
          <a:off x="0" y="0"/>
          <a:ext cx="0" cy="0"/>
          <a:chOff x="0" y="0"/>
          <a:chExt cx="0" cy="0"/>
        </a:xfrm>
      </p:grpSpPr>
      <p:sp>
        <p:nvSpPr>
          <p:cNvPr id="2636" name="Google Shape;2636;p176"/>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7" name="Google Shape;2637;p176"/>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38" name="Google Shape;2638;p176"/>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639" name="Google Shape;2639;p176"/>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40" name="Google Shape;2640;p1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41" name="Google Shape;2641;p176"/>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2642" name="Google Shape;2642;p176"/>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2643" name="Google Shape;2643;p176"/>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2644" name="Google Shape;2644;p176"/>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2645" name="Google Shape;2645;p176"/>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2646" name="Google Shape;2646;p176"/>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2647" name="Google Shape;2647;p176"/>
          <p:cNvSpPr txBox="1">
            <a:spLocks noGrp="1"/>
          </p:cNvSpPr>
          <p:nvPr>
            <p:ph type="subTitle" idx="1"/>
          </p:nvPr>
        </p:nvSpPr>
        <p:spPr>
          <a:xfrm>
            <a:off x="1324159" y="1051439"/>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8" name="Google Shape;2648;p176"/>
          <p:cNvSpPr txBox="1">
            <a:spLocks noGrp="1"/>
          </p:cNvSpPr>
          <p:nvPr>
            <p:ph type="subTitle" idx="2"/>
          </p:nvPr>
        </p:nvSpPr>
        <p:spPr>
          <a:xfrm>
            <a:off x="3347958" y="2274160"/>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49" name="Google Shape;2649;p176"/>
          <p:cNvSpPr txBox="1">
            <a:spLocks noGrp="1"/>
          </p:cNvSpPr>
          <p:nvPr>
            <p:ph type="subTitle" idx="3"/>
          </p:nvPr>
        </p:nvSpPr>
        <p:spPr>
          <a:xfrm>
            <a:off x="5364605" y="3569278"/>
            <a:ext cx="30936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None/>
              <a:defRPr sz="1012"/>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0" name="Google Shape;2650;p176"/>
          <p:cNvSpPr txBox="1">
            <a:spLocks noGrp="1"/>
          </p:cNvSpPr>
          <p:nvPr>
            <p:ph type="subTitle" idx="4"/>
          </p:nvPr>
        </p:nvSpPr>
        <p:spPr>
          <a:xfrm>
            <a:off x="516008" y="1051439"/>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1" name="Google Shape;2651;p176"/>
          <p:cNvSpPr txBox="1">
            <a:spLocks noGrp="1"/>
          </p:cNvSpPr>
          <p:nvPr>
            <p:ph type="subTitle" idx="5"/>
          </p:nvPr>
        </p:nvSpPr>
        <p:spPr>
          <a:xfrm>
            <a:off x="4556444" y="3569278"/>
            <a:ext cx="6084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
        <p:nvSpPr>
          <p:cNvPr id="2652" name="Google Shape;2652;p176"/>
          <p:cNvSpPr txBox="1">
            <a:spLocks noGrp="1"/>
          </p:cNvSpPr>
          <p:nvPr>
            <p:ph type="subTitle" idx="6"/>
          </p:nvPr>
        </p:nvSpPr>
        <p:spPr>
          <a:xfrm>
            <a:off x="582665" y="1451503"/>
            <a:ext cx="38352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3" name="Google Shape;2653;p176"/>
          <p:cNvSpPr txBox="1">
            <a:spLocks noGrp="1"/>
          </p:cNvSpPr>
          <p:nvPr>
            <p:ph type="subTitle" idx="7"/>
          </p:nvPr>
        </p:nvSpPr>
        <p:spPr>
          <a:xfrm>
            <a:off x="2607017" y="2674262"/>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4" name="Google Shape;2654;p176"/>
          <p:cNvSpPr txBox="1">
            <a:spLocks noGrp="1"/>
          </p:cNvSpPr>
          <p:nvPr>
            <p:ph type="subTitle" idx="8"/>
          </p:nvPr>
        </p:nvSpPr>
        <p:spPr>
          <a:xfrm>
            <a:off x="4624217" y="3968500"/>
            <a:ext cx="3835200" cy="4767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462"/>
              <a:buNone/>
              <a:defRPr sz="1462"/>
            </a:lvl1pPr>
            <a:lvl2pPr lvl="1">
              <a:lnSpc>
                <a:spcPct val="95000"/>
              </a:lnSpc>
              <a:spcBef>
                <a:spcPts val="0"/>
              </a:spcBef>
              <a:spcAft>
                <a:spcPts val="0"/>
              </a:spcAft>
              <a:buSzPts val="1462"/>
              <a:buNone/>
              <a:defRPr sz="1462"/>
            </a:lvl2pPr>
            <a:lvl3pPr lvl="2">
              <a:lnSpc>
                <a:spcPct val="95000"/>
              </a:lnSpc>
              <a:spcBef>
                <a:spcPts val="0"/>
              </a:spcBef>
              <a:spcAft>
                <a:spcPts val="0"/>
              </a:spcAft>
              <a:buSzPts val="1462"/>
              <a:buNone/>
              <a:defRPr sz="1462"/>
            </a:lvl3pPr>
            <a:lvl4pPr lvl="3">
              <a:lnSpc>
                <a:spcPct val="95000"/>
              </a:lnSpc>
              <a:spcBef>
                <a:spcPts val="0"/>
              </a:spcBef>
              <a:spcAft>
                <a:spcPts val="0"/>
              </a:spcAft>
              <a:buSzPts val="1462"/>
              <a:buNone/>
              <a:defRPr sz="1462"/>
            </a:lvl4pPr>
            <a:lvl5pPr lvl="4">
              <a:lnSpc>
                <a:spcPct val="95000"/>
              </a:lnSpc>
              <a:spcBef>
                <a:spcPts val="0"/>
              </a:spcBef>
              <a:spcAft>
                <a:spcPts val="0"/>
              </a:spcAft>
              <a:buSzPts val="1462"/>
              <a:buNone/>
              <a:defRPr sz="1462"/>
            </a:lvl5pPr>
            <a:lvl6pPr lvl="5">
              <a:lnSpc>
                <a:spcPct val="95000"/>
              </a:lnSpc>
              <a:spcBef>
                <a:spcPts val="0"/>
              </a:spcBef>
              <a:spcAft>
                <a:spcPts val="0"/>
              </a:spcAft>
              <a:buSzPts val="1462"/>
              <a:buNone/>
              <a:defRPr sz="1462"/>
            </a:lvl6pPr>
            <a:lvl7pPr lvl="6">
              <a:lnSpc>
                <a:spcPct val="95000"/>
              </a:lnSpc>
              <a:spcBef>
                <a:spcPts val="0"/>
              </a:spcBef>
              <a:spcAft>
                <a:spcPts val="0"/>
              </a:spcAft>
              <a:buSzPts val="1462"/>
              <a:buNone/>
              <a:defRPr sz="1462"/>
            </a:lvl7pPr>
            <a:lvl8pPr lvl="7">
              <a:lnSpc>
                <a:spcPct val="95000"/>
              </a:lnSpc>
              <a:spcBef>
                <a:spcPts val="0"/>
              </a:spcBef>
              <a:spcAft>
                <a:spcPts val="0"/>
              </a:spcAft>
              <a:buSzPts val="1462"/>
              <a:buNone/>
              <a:defRPr sz="1462"/>
            </a:lvl8pPr>
            <a:lvl9pPr lvl="8">
              <a:lnSpc>
                <a:spcPct val="95000"/>
              </a:lnSpc>
              <a:spcBef>
                <a:spcPts val="0"/>
              </a:spcBef>
              <a:spcAft>
                <a:spcPts val="0"/>
              </a:spcAft>
              <a:buSzPts val="1462"/>
              <a:buNone/>
              <a:defRPr sz="1462"/>
            </a:lvl9pPr>
          </a:lstStyle>
          <a:p>
            <a:endParaRPr/>
          </a:p>
        </p:txBody>
      </p:sp>
      <p:sp>
        <p:nvSpPr>
          <p:cNvPr id="2655" name="Google Shape;2655;p176"/>
          <p:cNvSpPr txBox="1">
            <a:spLocks noGrp="1"/>
          </p:cNvSpPr>
          <p:nvPr>
            <p:ph type="subTitle" idx="9"/>
          </p:nvPr>
        </p:nvSpPr>
        <p:spPr>
          <a:xfrm>
            <a:off x="2539807" y="2274159"/>
            <a:ext cx="5187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012"/>
              <a:buFont typeface="Poppins"/>
              <a:buNone/>
              <a:defRPr sz="1012" b="1">
                <a:latin typeface="Poppins"/>
                <a:ea typeface="Poppins"/>
                <a:cs typeface="Poppins"/>
                <a:sym typeface="Poppins"/>
              </a:defRPr>
            </a:lvl1pPr>
            <a:lvl2pPr lvl="1">
              <a:spcBef>
                <a:spcPts val="1350"/>
              </a:spcBef>
              <a:spcAft>
                <a:spcPts val="0"/>
              </a:spcAft>
              <a:buSzPts val="1012"/>
              <a:buNone/>
              <a:defRPr sz="1012"/>
            </a:lvl2pPr>
            <a:lvl3pPr lvl="2">
              <a:spcBef>
                <a:spcPts val="1350"/>
              </a:spcBef>
              <a:spcAft>
                <a:spcPts val="0"/>
              </a:spcAft>
              <a:buSzPts val="1012"/>
              <a:buNone/>
              <a:defRPr sz="1012"/>
            </a:lvl3pPr>
            <a:lvl4pPr lvl="3">
              <a:spcBef>
                <a:spcPts val="1350"/>
              </a:spcBef>
              <a:spcAft>
                <a:spcPts val="0"/>
              </a:spcAft>
              <a:buSzPts val="1012"/>
              <a:buNone/>
              <a:defRPr sz="1012"/>
            </a:lvl4pPr>
            <a:lvl5pPr lvl="4">
              <a:spcBef>
                <a:spcPts val="1350"/>
              </a:spcBef>
              <a:spcAft>
                <a:spcPts val="0"/>
              </a:spcAft>
              <a:buSzPts val="1012"/>
              <a:buNone/>
              <a:defRPr sz="1012"/>
            </a:lvl5pPr>
            <a:lvl6pPr lvl="5">
              <a:spcBef>
                <a:spcPts val="375"/>
              </a:spcBef>
              <a:spcAft>
                <a:spcPts val="0"/>
              </a:spcAft>
              <a:buSzPts val="1012"/>
              <a:buNone/>
              <a:defRPr sz="1012"/>
            </a:lvl6pPr>
            <a:lvl7pPr lvl="6">
              <a:spcBef>
                <a:spcPts val="375"/>
              </a:spcBef>
              <a:spcAft>
                <a:spcPts val="0"/>
              </a:spcAft>
              <a:buSzPts val="1012"/>
              <a:buNone/>
              <a:defRPr sz="1012"/>
            </a:lvl7pPr>
            <a:lvl8pPr lvl="7">
              <a:spcBef>
                <a:spcPts val="375"/>
              </a:spcBef>
              <a:spcAft>
                <a:spcPts val="0"/>
              </a:spcAft>
              <a:buSzPts val="1012"/>
              <a:buNone/>
              <a:defRPr sz="1012"/>
            </a:lvl8pPr>
            <a:lvl9pPr lvl="8">
              <a:spcBef>
                <a:spcPts val="375"/>
              </a:spcBef>
              <a:spcAft>
                <a:spcPts val="0"/>
              </a:spcAft>
              <a:buSzPts val="1012"/>
              <a:buNone/>
              <a:defRPr sz="1012"/>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2656"/>
        <p:cNvGrpSpPr/>
        <p:nvPr/>
      </p:nvGrpSpPr>
      <p:grpSpPr>
        <a:xfrm>
          <a:off x="0" y="0"/>
          <a:ext cx="0" cy="0"/>
          <a:chOff x="0" y="0"/>
          <a:chExt cx="0" cy="0"/>
        </a:xfrm>
      </p:grpSpPr>
      <p:sp>
        <p:nvSpPr>
          <p:cNvPr id="2657" name="Google Shape;2657;p177"/>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58" name="Google Shape;2658;p1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659" name="Google Shape;2659;p177"/>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2660" name="Google Shape;2660;p177"/>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2661" name="Google Shape;2661;p177"/>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2662" name="Google Shape;2662;p177"/>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2663" name="Google Shape;2663;p177"/>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2664" name="Google Shape;2664;p177"/>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2665" name="Google Shape;2665;p177"/>
          <p:cNvSpPr txBox="1">
            <a:spLocks noGrp="1"/>
          </p:cNvSpPr>
          <p:nvPr>
            <p:ph type="subTitle" idx="1"/>
          </p:nvPr>
        </p:nvSpPr>
        <p:spPr>
          <a:xfrm>
            <a:off x="318727" y="12961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6" name="Google Shape;2666;p177"/>
          <p:cNvSpPr txBox="1">
            <a:spLocks noGrp="1"/>
          </p:cNvSpPr>
          <p:nvPr>
            <p:ph type="subTitle" idx="2"/>
          </p:nvPr>
        </p:nvSpPr>
        <p:spPr>
          <a:xfrm>
            <a:off x="314537" y="1549173"/>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7" name="Google Shape;2667;p177"/>
          <p:cNvSpPr txBox="1">
            <a:spLocks noGrp="1"/>
          </p:cNvSpPr>
          <p:nvPr>
            <p:ph type="subTitle" idx="3"/>
          </p:nvPr>
        </p:nvSpPr>
        <p:spPr>
          <a:xfrm>
            <a:off x="3789726" y="12961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68" name="Google Shape;2668;p177"/>
          <p:cNvSpPr txBox="1">
            <a:spLocks noGrp="1"/>
          </p:cNvSpPr>
          <p:nvPr>
            <p:ph type="subTitle" idx="4"/>
          </p:nvPr>
        </p:nvSpPr>
        <p:spPr>
          <a:xfrm>
            <a:off x="318727" y="2468863"/>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69" name="Google Shape;2669;p177"/>
          <p:cNvSpPr txBox="1">
            <a:spLocks noGrp="1"/>
          </p:cNvSpPr>
          <p:nvPr>
            <p:ph type="subTitle" idx="5"/>
          </p:nvPr>
        </p:nvSpPr>
        <p:spPr>
          <a:xfrm>
            <a:off x="314537" y="2677028"/>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0" name="Google Shape;2670;p177"/>
          <p:cNvSpPr txBox="1">
            <a:spLocks noGrp="1"/>
          </p:cNvSpPr>
          <p:nvPr>
            <p:ph type="subTitle" idx="6"/>
          </p:nvPr>
        </p:nvSpPr>
        <p:spPr>
          <a:xfrm>
            <a:off x="3789726" y="2468863"/>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1" name="Google Shape;2671;p177"/>
          <p:cNvSpPr txBox="1">
            <a:spLocks noGrp="1"/>
          </p:cNvSpPr>
          <p:nvPr>
            <p:ph type="subTitle" idx="7"/>
          </p:nvPr>
        </p:nvSpPr>
        <p:spPr>
          <a:xfrm>
            <a:off x="318727" y="3661988"/>
            <a:ext cx="2869500" cy="151500"/>
          </a:xfrm>
          <a:prstGeom prst="rect">
            <a:avLst/>
          </a:prstGeom>
        </p:spPr>
        <p:txBody>
          <a:bodyPr spcFirstLastPara="1" wrap="square" lIns="34275" tIns="34275" rIns="34275" bIns="34275" anchor="t" anchorCtr="0">
            <a:noAutofit/>
          </a:bodyPr>
          <a:lstStyle>
            <a:lvl1pPr lvl="0">
              <a:spcBef>
                <a:spcPts val="1350"/>
              </a:spcBef>
              <a:spcAft>
                <a:spcPts val="0"/>
              </a:spcAft>
              <a:buSzPts val="1125"/>
              <a:buFont typeface="Poppins"/>
              <a:buNone/>
              <a:defRPr sz="1125" b="1">
                <a:latin typeface="Poppins"/>
                <a:ea typeface="Poppins"/>
                <a:cs typeface="Poppins"/>
                <a:sym typeface="Poppins"/>
              </a:defRPr>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2" name="Google Shape;2672;p177"/>
          <p:cNvSpPr txBox="1">
            <a:spLocks noGrp="1"/>
          </p:cNvSpPr>
          <p:nvPr>
            <p:ph type="subTitle" idx="8"/>
          </p:nvPr>
        </p:nvSpPr>
        <p:spPr>
          <a:xfrm>
            <a:off x="314537" y="3871600"/>
            <a:ext cx="2869500" cy="156900"/>
          </a:xfrm>
          <a:prstGeom prst="rect">
            <a:avLst/>
          </a:prstGeom>
        </p:spPr>
        <p:txBody>
          <a:bodyPr spcFirstLastPara="1" wrap="square" lIns="34275" tIns="34275" rIns="34275" bIns="34275" anchor="t" anchorCtr="0">
            <a:noAutofit/>
          </a:bodyPr>
          <a:lstStyle>
            <a:lvl1pPr lvl="0">
              <a:spcBef>
                <a:spcPts val="1350"/>
              </a:spcBef>
              <a:spcAft>
                <a:spcPts val="0"/>
              </a:spcAft>
              <a:buSzPts val="1125"/>
              <a:buNone/>
              <a:defRPr sz="1125"/>
            </a:lvl1pPr>
            <a:lvl2pPr lvl="1">
              <a:spcBef>
                <a:spcPts val="1350"/>
              </a:spcBef>
              <a:spcAft>
                <a:spcPts val="0"/>
              </a:spcAft>
              <a:buSzPts val="1125"/>
              <a:buNone/>
              <a:defRPr sz="1125"/>
            </a:lvl2pPr>
            <a:lvl3pPr lvl="2">
              <a:spcBef>
                <a:spcPts val="1350"/>
              </a:spcBef>
              <a:spcAft>
                <a:spcPts val="0"/>
              </a:spcAft>
              <a:buSzPts val="1125"/>
              <a:buNone/>
              <a:defRPr sz="1125"/>
            </a:lvl3pPr>
            <a:lvl4pPr lvl="3">
              <a:spcBef>
                <a:spcPts val="1350"/>
              </a:spcBef>
              <a:spcAft>
                <a:spcPts val="0"/>
              </a:spcAft>
              <a:buSzPts val="1125"/>
              <a:buNone/>
              <a:defRPr sz="1125"/>
            </a:lvl4pPr>
            <a:lvl5pPr lvl="4">
              <a:spcBef>
                <a:spcPts val="1350"/>
              </a:spcBef>
              <a:spcAft>
                <a:spcPts val="0"/>
              </a:spcAft>
              <a:buSzPts val="1125"/>
              <a:buNone/>
              <a:defRPr sz="1125"/>
            </a:lvl5pPr>
            <a:lvl6pPr lvl="5">
              <a:spcBef>
                <a:spcPts val="375"/>
              </a:spcBef>
              <a:spcAft>
                <a:spcPts val="0"/>
              </a:spcAft>
              <a:buSzPts val="1125"/>
              <a:buNone/>
              <a:defRPr sz="1125"/>
            </a:lvl6pPr>
            <a:lvl7pPr lvl="6">
              <a:spcBef>
                <a:spcPts val="375"/>
              </a:spcBef>
              <a:spcAft>
                <a:spcPts val="0"/>
              </a:spcAft>
              <a:buSzPts val="1125"/>
              <a:buNone/>
              <a:defRPr sz="1125"/>
            </a:lvl7pPr>
            <a:lvl8pPr lvl="7">
              <a:spcBef>
                <a:spcPts val="375"/>
              </a:spcBef>
              <a:spcAft>
                <a:spcPts val="0"/>
              </a:spcAft>
              <a:buSzPts val="1125"/>
              <a:buNone/>
              <a:defRPr sz="1125"/>
            </a:lvl8pPr>
            <a:lvl9pPr lvl="8">
              <a:spcBef>
                <a:spcPts val="375"/>
              </a:spcBef>
              <a:spcAft>
                <a:spcPts val="0"/>
              </a:spcAft>
              <a:buSzPts val="1125"/>
              <a:buNone/>
              <a:defRPr sz="1125"/>
            </a:lvl9pPr>
          </a:lstStyle>
          <a:p>
            <a:endParaRPr/>
          </a:p>
        </p:txBody>
      </p:sp>
      <p:sp>
        <p:nvSpPr>
          <p:cNvPr id="2673" name="Google Shape;2673;p177"/>
          <p:cNvSpPr txBox="1">
            <a:spLocks noGrp="1"/>
          </p:cNvSpPr>
          <p:nvPr>
            <p:ph type="subTitle" idx="9"/>
          </p:nvPr>
        </p:nvSpPr>
        <p:spPr>
          <a:xfrm>
            <a:off x="3789726" y="3661988"/>
            <a:ext cx="4824900" cy="4452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2674" name="Google Shape;2674;p177"/>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2675"/>
        <p:cNvGrpSpPr/>
        <p:nvPr/>
      </p:nvGrpSpPr>
      <p:grpSpPr>
        <a:xfrm>
          <a:off x="0" y="0"/>
          <a:ext cx="0" cy="0"/>
          <a:chOff x="0" y="0"/>
          <a:chExt cx="0" cy="0"/>
        </a:xfrm>
      </p:grpSpPr>
      <p:sp>
        <p:nvSpPr>
          <p:cNvPr id="2676" name="Google Shape;2676;p178"/>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77" name="Google Shape;2677;p178"/>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78" name="Google Shape;2678;p1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79" name="Google Shape;2679;p178"/>
          <p:cNvSpPr txBox="1">
            <a:spLocks noGrp="1"/>
          </p:cNvSpPr>
          <p:nvPr>
            <p:ph type="body" idx="1"/>
          </p:nvPr>
        </p:nvSpPr>
        <p:spPr>
          <a:xfrm>
            <a:off x="487498" y="1740694"/>
            <a:ext cx="3826800" cy="2610300"/>
          </a:xfrm>
          <a:prstGeom prst="rect">
            <a:avLst/>
          </a:prstGeom>
          <a:noFill/>
          <a:ln>
            <a:noFill/>
          </a:ln>
        </p:spPr>
        <p:txBody>
          <a:bodyPr spcFirstLastPara="1" wrap="square" lIns="0" tIns="0" rIns="0" bIns="0" anchor="t" anchorCtr="0">
            <a:noAutofit/>
          </a:bodyPr>
          <a:lstStyle>
            <a:lvl1pPr marL="457200" lvl="0" indent="-288602" algn="l">
              <a:lnSpc>
                <a:spcPct val="89000"/>
              </a:lnSpc>
              <a:spcBef>
                <a:spcPts val="1350"/>
              </a:spcBef>
              <a:spcAft>
                <a:spcPts val="0"/>
              </a:spcAft>
              <a:buClr>
                <a:srgbClr val="DA0025"/>
              </a:buClr>
              <a:buSzPts val="945"/>
              <a:buChar char="●"/>
              <a:defRPr sz="1050"/>
            </a:lvl1pPr>
            <a:lvl2pPr marL="914400" lvl="1" indent="-280031" algn="l">
              <a:lnSpc>
                <a:spcPct val="89000"/>
              </a:lnSpc>
              <a:spcBef>
                <a:spcPts val="1350"/>
              </a:spcBef>
              <a:spcAft>
                <a:spcPts val="0"/>
              </a:spcAft>
              <a:buClr>
                <a:srgbClr val="DA0025"/>
              </a:buClr>
              <a:buSzPts val="810"/>
              <a:buChar char="●"/>
              <a:defRPr sz="900"/>
            </a:lvl2pPr>
            <a:lvl3pPr marL="1371600" lvl="2" indent="-271459" algn="l">
              <a:lnSpc>
                <a:spcPct val="89000"/>
              </a:lnSpc>
              <a:spcBef>
                <a:spcPts val="1350"/>
              </a:spcBef>
              <a:spcAft>
                <a:spcPts val="0"/>
              </a:spcAft>
              <a:buClr>
                <a:srgbClr val="DA0025"/>
              </a:buClr>
              <a:buSzPts val="675"/>
              <a:buChar char="●"/>
              <a:defRPr sz="750"/>
            </a:lvl3pPr>
            <a:lvl4pPr marL="1828800" lvl="3" indent="-262887" algn="l">
              <a:lnSpc>
                <a:spcPct val="89000"/>
              </a:lnSpc>
              <a:spcBef>
                <a:spcPts val="1350"/>
              </a:spcBef>
              <a:spcAft>
                <a:spcPts val="0"/>
              </a:spcAft>
              <a:buClr>
                <a:srgbClr val="DA0025"/>
              </a:buClr>
              <a:buSzPts val="540"/>
              <a:buChar char="●"/>
              <a:defRPr sz="600"/>
            </a:lvl4pPr>
            <a:lvl5pPr marL="2286000" lvl="4" indent="-254315" algn="l">
              <a:lnSpc>
                <a:spcPct val="89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2680"/>
        <p:cNvGrpSpPr/>
        <p:nvPr/>
      </p:nvGrpSpPr>
      <p:grpSpPr>
        <a:xfrm>
          <a:off x="0" y="0"/>
          <a:ext cx="0" cy="0"/>
          <a:chOff x="0" y="0"/>
          <a:chExt cx="0" cy="0"/>
        </a:xfrm>
      </p:grpSpPr>
      <p:sp>
        <p:nvSpPr>
          <p:cNvPr id="2681" name="Google Shape;2681;p179"/>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2" name="Google Shape;2682;p1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83" name="Google Shape;2683;p179"/>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84" name="Google Shape;2684;p179"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685" name="Google Shape;2685;p179"/>
          <p:cNvSpPr>
            <a:spLocks noGrp="1"/>
          </p:cNvSpPr>
          <p:nvPr>
            <p:ph type="pic" idx="2"/>
          </p:nvPr>
        </p:nvSpPr>
        <p:spPr>
          <a:xfrm>
            <a:off x="4149978" y="1378744"/>
            <a:ext cx="4497600" cy="2766900"/>
          </a:xfrm>
          <a:prstGeom prst="rect">
            <a:avLst/>
          </a:prstGeom>
          <a:noFill/>
          <a:ln>
            <a:noFill/>
          </a:ln>
        </p:spPr>
      </p:sp>
      <p:sp>
        <p:nvSpPr>
          <p:cNvPr id="2686" name="Google Shape;2686;p179"/>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2687"/>
        <p:cNvGrpSpPr/>
        <p:nvPr/>
      </p:nvGrpSpPr>
      <p:grpSpPr>
        <a:xfrm>
          <a:off x="0" y="0"/>
          <a:ext cx="0" cy="0"/>
          <a:chOff x="0" y="0"/>
          <a:chExt cx="0" cy="0"/>
        </a:xfrm>
      </p:grpSpPr>
      <p:sp>
        <p:nvSpPr>
          <p:cNvPr id="2688" name="Google Shape;2688;p180"/>
          <p:cNvSpPr txBox="1">
            <a:spLocks noGrp="1"/>
          </p:cNvSpPr>
          <p:nvPr>
            <p:ph type="title"/>
          </p:nvPr>
        </p:nvSpPr>
        <p:spPr>
          <a:xfrm>
            <a:off x="314709" y="336522"/>
            <a:ext cx="44097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689" name="Google Shape;2689;p1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690" name="Google Shape;2690;p180"/>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pic>
        <p:nvPicPr>
          <p:cNvPr id="2691" name="Google Shape;2691;p180"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2692" name="Google Shape;2692;p180" descr="A cell phone with a white screen&#10;&#10;AI-generated content may be incorrect."/>
          <p:cNvPicPr preferRelativeResize="0"/>
          <p:nvPr/>
        </p:nvPicPr>
        <p:blipFill rotWithShape="1">
          <a:blip r:embed="rId4">
            <a:alphaModFix/>
          </a:blip>
          <a:srcRect/>
          <a:stretch/>
        </p:blipFill>
        <p:spPr>
          <a:xfrm>
            <a:off x="4985332" y="508408"/>
            <a:ext cx="3011778" cy="4524809"/>
          </a:xfrm>
          <a:prstGeom prst="rect">
            <a:avLst/>
          </a:prstGeom>
          <a:noFill/>
          <a:ln>
            <a:noFill/>
          </a:ln>
        </p:spPr>
      </p:pic>
      <p:sp>
        <p:nvSpPr>
          <p:cNvPr id="2693" name="Google Shape;2693;p180"/>
          <p:cNvSpPr>
            <a:spLocks noGrp="1"/>
          </p:cNvSpPr>
          <p:nvPr>
            <p:ph type="pic" idx="2"/>
          </p:nvPr>
        </p:nvSpPr>
        <p:spPr>
          <a:xfrm>
            <a:off x="5539980" y="842963"/>
            <a:ext cx="1726500" cy="3743400"/>
          </a:xfrm>
          <a:prstGeom prst="roundRect">
            <a:avLst>
              <a:gd name="adj" fmla="val 10452"/>
            </a:avLst>
          </a:prstGeom>
          <a:noFill/>
          <a:ln>
            <a:noFill/>
          </a:ln>
        </p:spPr>
      </p:sp>
      <p:sp>
        <p:nvSpPr>
          <p:cNvPr id="2694" name="Google Shape;2694;p180"/>
          <p:cNvSpPr txBox="1">
            <a:spLocks noGrp="1"/>
          </p:cNvSpPr>
          <p:nvPr>
            <p:ph type="subTitle" idx="3"/>
          </p:nvPr>
        </p:nvSpPr>
        <p:spPr>
          <a:xfrm>
            <a:off x="314709" y="2388803"/>
            <a:ext cx="2975700" cy="2658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2695"/>
        <p:cNvGrpSpPr/>
        <p:nvPr/>
      </p:nvGrpSpPr>
      <p:grpSpPr>
        <a:xfrm>
          <a:off x="0" y="0"/>
          <a:ext cx="0" cy="0"/>
          <a:chOff x="0" y="0"/>
          <a:chExt cx="0" cy="0"/>
        </a:xfrm>
      </p:grpSpPr>
      <p:pic>
        <p:nvPicPr>
          <p:cNvPr id="2696" name="Google Shape;2696;p181"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2697" name="Google Shape;2697;p181"/>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698" name="Google Shape;2698;p1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699" name="Google Shape;2699;p181"/>
          <p:cNvGrpSpPr/>
          <p:nvPr/>
        </p:nvGrpSpPr>
        <p:grpSpPr>
          <a:xfrm>
            <a:off x="8381796" y="4822425"/>
            <a:ext cx="537710" cy="158585"/>
            <a:chOff x="22351457" y="12859799"/>
            <a:chExt cx="1433894" cy="422893"/>
          </a:xfrm>
        </p:grpSpPr>
        <p:grpSp>
          <p:nvGrpSpPr>
            <p:cNvPr id="2700" name="Google Shape;2700;p181"/>
            <p:cNvGrpSpPr/>
            <p:nvPr/>
          </p:nvGrpSpPr>
          <p:grpSpPr>
            <a:xfrm>
              <a:off x="22351457" y="12859799"/>
              <a:ext cx="1379787" cy="422893"/>
              <a:chOff x="22351457" y="12859799"/>
              <a:chExt cx="1379787" cy="422893"/>
            </a:xfrm>
          </p:grpSpPr>
          <p:sp>
            <p:nvSpPr>
              <p:cNvPr id="2701" name="Google Shape;2701;p18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2" name="Google Shape;2702;p18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03" name="Google Shape;2703;p181"/>
              <p:cNvGrpSpPr/>
              <p:nvPr/>
            </p:nvGrpSpPr>
            <p:grpSpPr>
              <a:xfrm>
                <a:off x="23288552" y="12859801"/>
                <a:ext cx="442692" cy="422765"/>
                <a:chOff x="23288552" y="12859801"/>
                <a:chExt cx="442692" cy="422765"/>
              </a:xfrm>
            </p:grpSpPr>
            <p:grpSp>
              <p:nvGrpSpPr>
                <p:cNvPr id="2704" name="Google Shape;2704;p181"/>
                <p:cNvGrpSpPr/>
                <p:nvPr/>
              </p:nvGrpSpPr>
              <p:grpSpPr>
                <a:xfrm>
                  <a:off x="23288552" y="12859801"/>
                  <a:ext cx="442692" cy="422765"/>
                  <a:chOff x="23288552" y="12859801"/>
                  <a:chExt cx="442692" cy="422765"/>
                </a:xfrm>
              </p:grpSpPr>
              <p:sp>
                <p:nvSpPr>
                  <p:cNvPr id="2705" name="Google Shape;2705;p18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06" name="Google Shape;2706;p18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7" name="Google Shape;2707;p18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08" name="Google Shape;2708;p18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09" name="Google Shape;2709;p18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10" name="Google Shape;2710;p181"/>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11" name="Google Shape;2711;p181"/>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12" name="Google Shape;2712;p18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2713" name="Google Shape;2713;p181"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2714" name="Google Shape;2714;p181"/>
          <p:cNvSpPr>
            <a:spLocks noGrp="1"/>
          </p:cNvSpPr>
          <p:nvPr>
            <p:ph type="pic" idx="2"/>
          </p:nvPr>
        </p:nvSpPr>
        <p:spPr>
          <a:xfrm>
            <a:off x="4149978" y="1378744"/>
            <a:ext cx="4497600" cy="2766900"/>
          </a:xfrm>
          <a:prstGeom prst="rect">
            <a:avLst/>
          </a:prstGeom>
          <a:noFill/>
          <a:ln>
            <a:noFill/>
          </a:ln>
        </p:spPr>
      </p:sp>
      <p:sp>
        <p:nvSpPr>
          <p:cNvPr id="2715" name="Google Shape;2715;p181"/>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2716"/>
        <p:cNvGrpSpPr/>
        <p:nvPr/>
      </p:nvGrpSpPr>
      <p:grpSpPr>
        <a:xfrm>
          <a:off x="0" y="0"/>
          <a:ext cx="0" cy="0"/>
          <a:chOff x="0" y="0"/>
          <a:chExt cx="0" cy="0"/>
        </a:xfrm>
      </p:grpSpPr>
      <p:pic>
        <p:nvPicPr>
          <p:cNvPr id="2717" name="Google Shape;2717;p182"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2718" name="Google Shape;2718;p182" descr="A black and blue background&#10;&#10;AI-generated content may be incorrect."/>
          <p:cNvPicPr preferRelativeResize="0"/>
          <p:nvPr/>
        </p:nvPicPr>
        <p:blipFill rotWithShape="1">
          <a:blip r:embed="rId3">
            <a:alphaModFix/>
          </a:blip>
          <a:srcRect t="100" b="100"/>
          <a:stretch/>
        </p:blipFill>
        <p:spPr>
          <a:xfrm>
            <a:off x="0" y="0"/>
            <a:ext cx="9143999" cy="5142828"/>
          </a:xfrm>
          <a:prstGeom prst="rect">
            <a:avLst/>
          </a:prstGeom>
          <a:noFill/>
          <a:ln>
            <a:noFill/>
          </a:ln>
        </p:spPr>
      </p:pic>
      <p:sp>
        <p:nvSpPr>
          <p:cNvPr id="2719" name="Google Shape;2719;p182"/>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20" name="Google Shape;2720;p1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721" name="Google Shape;2721;p182"/>
          <p:cNvGrpSpPr/>
          <p:nvPr/>
        </p:nvGrpSpPr>
        <p:grpSpPr>
          <a:xfrm>
            <a:off x="8381796" y="4822425"/>
            <a:ext cx="537710" cy="158585"/>
            <a:chOff x="22351457" y="12859799"/>
            <a:chExt cx="1433894" cy="422893"/>
          </a:xfrm>
        </p:grpSpPr>
        <p:grpSp>
          <p:nvGrpSpPr>
            <p:cNvPr id="2722" name="Google Shape;2722;p182"/>
            <p:cNvGrpSpPr/>
            <p:nvPr/>
          </p:nvGrpSpPr>
          <p:grpSpPr>
            <a:xfrm>
              <a:off x="22351457" y="12859799"/>
              <a:ext cx="1379787" cy="422893"/>
              <a:chOff x="22351457" y="12859799"/>
              <a:chExt cx="1379787" cy="422893"/>
            </a:xfrm>
          </p:grpSpPr>
          <p:sp>
            <p:nvSpPr>
              <p:cNvPr id="2723" name="Google Shape;2723;p18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4" name="Google Shape;2724;p18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2725" name="Google Shape;2725;p182"/>
              <p:cNvGrpSpPr/>
              <p:nvPr/>
            </p:nvGrpSpPr>
            <p:grpSpPr>
              <a:xfrm>
                <a:off x="23288552" y="12859801"/>
                <a:ext cx="442692" cy="422765"/>
                <a:chOff x="23288552" y="12859801"/>
                <a:chExt cx="442692" cy="422765"/>
              </a:xfrm>
            </p:grpSpPr>
            <p:grpSp>
              <p:nvGrpSpPr>
                <p:cNvPr id="2726" name="Google Shape;2726;p182"/>
                <p:cNvGrpSpPr/>
                <p:nvPr/>
              </p:nvGrpSpPr>
              <p:grpSpPr>
                <a:xfrm>
                  <a:off x="23288552" y="12859801"/>
                  <a:ext cx="442692" cy="422765"/>
                  <a:chOff x="23288552" y="12859801"/>
                  <a:chExt cx="442692" cy="422765"/>
                </a:xfrm>
              </p:grpSpPr>
              <p:sp>
                <p:nvSpPr>
                  <p:cNvPr id="2727" name="Google Shape;2727;p18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28" name="Google Shape;2728;p18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29" name="Google Shape;2729;p18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2730" name="Google Shape;2730;p18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731" name="Google Shape;2731;p18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2732" name="Google Shape;2732;p182"/>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50"/>
              <a:buFont typeface="Poppins SemiBold"/>
              <a:buNone/>
              <a:defRPr sz="255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33" name="Google Shape;2733;p182"/>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cxnSp>
        <p:nvCxnSpPr>
          <p:cNvPr id="2734" name="Google Shape;2734;p182"/>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2735" name="Google Shape;2735;p182"/>
          <p:cNvSpPr>
            <a:spLocks noGrp="1"/>
          </p:cNvSpPr>
          <p:nvPr>
            <p:ph type="pic" idx="2"/>
          </p:nvPr>
        </p:nvSpPr>
        <p:spPr>
          <a:xfrm>
            <a:off x="5591478" y="926991"/>
            <a:ext cx="1622400" cy="3592800"/>
          </a:xfrm>
          <a:prstGeom prst="roundRect">
            <a:avLst>
              <a:gd name="adj" fmla="val 10452"/>
            </a:avLst>
          </a:prstGeom>
          <a:noFill/>
          <a:ln>
            <a:noFill/>
          </a:ln>
        </p:spPr>
      </p:sp>
      <p:sp>
        <p:nvSpPr>
          <p:cNvPr id="2736" name="Google Shape;2736;p182"/>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rgbClr val="172DA0"/>
              </a:buClr>
              <a:buSzPts val="1384"/>
              <a:buNone/>
              <a:defRPr sz="1537" b="1">
                <a:solidFill>
                  <a:srgbClr val="172DA0"/>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6_Title Slide">
  <p:cSld name="6_Title Slide">
    <p:bg>
      <p:bgPr>
        <a:blipFill>
          <a:blip r:embed="rId2">
            <a:alphaModFix/>
          </a:blip>
          <a:stretch>
            <a:fillRect/>
          </a:stretch>
        </a:blipFill>
        <a:effectLst/>
      </p:bgPr>
    </p:bg>
    <p:spTree>
      <p:nvGrpSpPr>
        <p:cNvPr id="1" name="Shape 156"/>
        <p:cNvGrpSpPr/>
        <p:nvPr/>
      </p:nvGrpSpPr>
      <p:grpSpPr>
        <a:xfrm>
          <a:off x="0" y="0"/>
          <a:ext cx="0" cy="0"/>
          <a:chOff x="0" y="0"/>
          <a:chExt cx="0" cy="0"/>
        </a:xfrm>
      </p:grpSpPr>
      <p:grpSp>
        <p:nvGrpSpPr>
          <p:cNvPr id="157" name="Google Shape;157;p20"/>
          <p:cNvGrpSpPr/>
          <p:nvPr/>
        </p:nvGrpSpPr>
        <p:grpSpPr>
          <a:xfrm>
            <a:off x="645294" y="661955"/>
            <a:ext cx="925714" cy="283739"/>
            <a:chOff x="1720785" y="1765213"/>
            <a:chExt cx="2468571" cy="756636"/>
          </a:xfrm>
        </p:grpSpPr>
        <p:sp>
          <p:nvSpPr>
            <p:cNvPr id="158" name="Google Shape;158;p20"/>
            <p:cNvSpPr/>
            <p:nvPr/>
          </p:nvSpPr>
          <p:spPr>
            <a:xfrm>
              <a:off x="1720785" y="1765216"/>
              <a:ext cx="913552" cy="756633"/>
            </a:xfrm>
            <a:custGeom>
              <a:avLst/>
              <a:gdLst/>
              <a:ahLst/>
              <a:cxnLst/>
              <a:rect l="l" t="t" r="r" b="b"/>
              <a:pathLst>
                <a:path w="913552" h="756633" extrusionOk="0">
                  <a:moveTo>
                    <a:pt x="383" y="478163"/>
                  </a:moveTo>
                  <a:lnTo>
                    <a:pt x="383" y="0"/>
                  </a:lnTo>
                  <a:lnTo>
                    <a:pt x="178625" y="0"/>
                  </a:lnTo>
                  <a:lnTo>
                    <a:pt x="178625" y="478163"/>
                  </a:lnTo>
                  <a:cubicBezTo>
                    <a:pt x="178625" y="561794"/>
                    <a:pt x="219355" y="591543"/>
                    <a:pt x="273236" y="591543"/>
                  </a:cubicBezTo>
                  <a:cubicBezTo>
                    <a:pt x="327117" y="591543"/>
                    <a:pt x="367847" y="561921"/>
                    <a:pt x="367847" y="478163"/>
                  </a:cubicBezTo>
                  <a:lnTo>
                    <a:pt x="367847" y="0"/>
                  </a:lnTo>
                  <a:lnTo>
                    <a:pt x="546089" y="0"/>
                  </a:lnTo>
                  <a:lnTo>
                    <a:pt x="546089" y="478163"/>
                  </a:lnTo>
                  <a:cubicBezTo>
                    <a:pt x="546089" y="561794"/>
                    <a:pt x="587968" y="591543"/>
                    <a:pt x="640700" y="591543"/>
                  </a:cubicBezTo>
                  <a:cubicBezTo>
                    <a:pt x="693432" y="591543"/>
                    <a:pt x="735311" y="561921"/>
                    <a:pt x="735311" y="478163"/>
                  </a:cubicBezTo>
                  <a:lnTo>
                    <a:pt x="735311" y="0"/>
                  </a:lnTo>
                  <a:lnTo>
                    <a:pt x="913553" y="0"/>
                  </a:lnTo>
                  <a:lnTo>
                    <a:pt x="913553" y="478163"/>
                  </a:lnTo>
                  <a:cubicBezTo>
                    <a:pt x="913553" y="670705"/>
                    <a:pt x="801322" y="756634"/>
                    <a:pt x="656021" y="756634"/>
                  </a:cubicBezTo>
                  <a:cubicBezTo>
                    <a:pt x="569071" y="756634"/>
                    <a:pt x="499741" y="722543"/>
                    <a:pt x="456840" y="657554"/>
                  </a:cubicBezTo>
                  <a:cubicBezTo>
                    <a:pt x="413940" y="722415"/>
                    <a:pt x="344609" y="756634"/>
                    <a:pt x="257659" y="756634"/>
                  </a:cubicBezTo>
                  <a:cubicBezTo>
                    <a:pt x="112359" y="756634"/>
                    <a:pt x="0" y="670705"/>
                    <a:pt x="0" y="478163"/>
                  </a:cubicBezTo>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59" name="Google Shape;159;p20"/>
            <p:cNvSpPr/>
            <p:nvPr/>
          </p:nvSpPr>
          <p:spPr>
            <a:xfrm>
              <a:off x="2708901" y="1765213"/>
              <a:ext cx="756508" cy="756510"/>
            </a:xfrm>
            <a:custGeom>
              <a:avLst/>
              <a:gdLst/>
              <a:ahLst/>
              <a:cxnLst/>
              <a:rect l="l" t="t" r="r" b="b"/>
              <a:pathLst>
                <a:path w="756508" h="756510" extrusionOk="0">
                  <a:moveTo>
                    <a:pt x="751784" y="437435"/>
                  </a:moveTo>
                  <a:cubicBezTo>
                    <a:pt x="754849" y="417773"/>
                    <a:pt x="756509" y="397471"/>
                    <a:pt x="756509" y="376915"/>
                  </a:cubicBezTo>
                  <a:cubicBezTo>
                    <a:pt x="755742" y="168285"/>
                    <a:pt x="585417" y="-763"/>
                    <a:pt x="376915" y="3"/>
                  </a:cubicBezTo>
                  <a:cubicBezTo>
                    <a:pt x="168413" y="769"/>
                    <a:pt x="-763" y="171094"/>
                    <a:pt x="3" y="379596"/>
                  </a:cubicBezTo>
                  <a:cubicBezTo>
                    <a:pt x="769" y="588098"/>
                    <a:pt x="171094" y="757147"/>
                    <a:pt x="379596" y="756509"/>
                  </a:cubicBezTo>
                  <a:cubicBezTo>
                    <a:pt x="533451" y="755998"/>
                    <a:pt x="665600" y="663174"/>
                    <a:pt x="724205" y="530770"/>
                  </a:cubicBezTo>
                  <a:lnTo>
                    <a:pt x="517874" y="531536"/>
                  </a:lnTo>
                  <a:cubicBezTo>
                    <a:pt x="481102" y="565116"/>
                    <a:pt x="432456" y="585800"/>
                    <a:pt x="378958" y="585928"/>
                  </a:cubicBezTo>
                  <a:cubicBezTo>
                    <a:pt x="285496" y="586311"/>
                    <a:pt x="205951" y="524386"/>
                    <a:pt x="179777" y="439351"/>
                  </a:cubicBezTo>
                  <a:lnTo>
                    <a:pt x="751784" y="437435"/>
                  </a:lnTo>
                  <a:moveTo>
                    <a:pt x="377426" y="170584"/>
                  </a:moveTo>
                  <a:cubicBezTo>
                    <a:pt x="461695" y="170328"/>
                    <a:pt x="534472" y="220507"/>
                    <a:pt x="567286" y="292646"/>
                  </a:cubicBezTo>
                  <a:lnTo>
                    <a:pt x="188331" y="294050"/>
                  </a:lnTo>
                  <a:cubicBezTo>
                    <a:pt x="220634" y="221656"/>
                    <a:pt x="293029" y="170967"/>
                    <a:pt x="377298" y="170584"/>
                  </a:cubicBez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60" name="Google Shape;160;p20"/>
            <p:cNvGrpSpPr/>
            <p:nvPr/>
          </p:nvGrpSpPr>
          <p:grpSpPr>
            <a:xfrm>
              <a:off x="3397356" y="1765216"/>
              <a:ext cx="792000" cy="756633"/>
              <a:chOff x="3397356" y="1765216"/>
              <a:chExt cx="792000" cy="756633"/>
            </a:xfrm>
          </p:grpSpPr>
          <p:grpSp>
            <p:nvGrpSpPr>
              <p:cNvPr id="161" name="Google Shape;161;p20"/>
              <p:cNvGrpSpPr/>
              <p:nvPr/>
            </p:nvGrpSpPr>
            <p:grpSpPr>
              <a:xfrm>
                <a:off x="3397356" y="1765216"/>
                <a:ext cx="792000" cy="756633"/>
                <a:chOff x="3397356" y="1765216"/>
                <a:chExt cx="792000" cy="756633"/>
              </a:xfrm>
            </p:grpSpPr>
            <p:sp>
              <p:nvSpPr>
                <p:cNvPr id="162" name="Google Shape;162;p20"/>
                <p:cNvSpPr/>
                <p:nvPr/>
              </p:nvSpPr>
              <p:spPr>
                <a:xfrm>
                  <a:off x="3397356" y="1765216"/>
                  <a:ext cx="792000" cy="756633"/>
                </a:xfrm>
                <a:custGeom>
                  <a:avLst/>
                  <a:gdLst/>
                  <a:ahLst/>
                  <a:cxnLst/>
                  <a:rect l="l" t="t" r="r" b="b"/>
                  <a:pathLst>
                    <a:path w="792000" h="756633" extrusionOk="0">
                      <a:moveTo>
                        <a:pt x="792001" y="0"/>
                      </a:moveTo>
                      <a:lnTo>
                        <a:pt x="561027" y="0"/>
                      </a:lnTo>
                      <a:lnTo>
                        <a:pt x="395937" y="242337"/>
                      </a:lnTo>
                      <a:lnTo>
                        <a:pt x="230974" y="0"/>
                      </a:lnTo>
                      <a:lnTo>
                        <a:pt x="0" y="0"/>
                      </a:lnTo>
                      <a:lnTo>
                        <a:pt x="257659" y="378317"/>
                      </a:lnTo>
                      <a:lnTo>
                        <a:pt x="0" y="756634"/>
                      </a:lnTo>
                      <a:lnTo>
                        <a:pt x="230974" y="756634"/>
                      </a:lnTo>
                      <a:lnTo>
                        <a:pt x="395937" y="514296"/>
                      </a:lnTo>
                      <a:lnTo>
                        <a:pt x="561027" y="756634"/>
                      </a:lnTo>
                      <a:lnTo>
                        <a:pt x="792001" y="756634"/>
                      </a:lnTo>
                      <a:lnTo>
                        <a:pt x="534214" y="378317"/>
                      </a:lnTo>
                      <a:lnTo>
                        <a:pt x="792001" y="0"/>
                      </a:lnTo>
                      <a:close/>
                      <a:moveTo>
                        <a:pt x="210162" y="717180"/>
                      </a:moveTo>
                      <a:lnTo>
                        <a:pt x="74565" y="717180"/>
                      </a:lnTo>
                      <a:lnTo>
                        <a:pt x="305411" y="378317"/>
                      </a:lnTo>
                      <a:lnTo>
                        <a:pt x="74565" y="39453"/>
                      </a:lnTo>
                      <a:lnTo>
                        <a:pt x="210162" y="39453"/>
                      </a:lnTo>
                      <a:lnTo>
                        <a:pt x="441008" y="378317"/>
                      </a:lnTo>
                      <a:lnTo>
                        <a:pt x="210162" y="71718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3" name="Google Shape;163;p20"/>
                <p:cNvSpPr/>
                <p:nvPr/>
              </p:nvSpPr>
              <p:spPr>
                <a:xfrm>
                  <a:off x="3546359" y="1843994"/>
                  <a:ext cx="244252" cy="598948"/>
                </a:xfrm>
                <a:custGeom>
                  <a:avLst/>
                  <a:gdLst/>
                  <a:ahLst/>
                  <a:cxnLst/>
                  <a:rect l="l" t="t" r="r" b="b"/>
                  <a:pathLst>
                    <a:path w="244252" h="598948" extrusionOk="0">
                      <a:moveTo>
                        <a:pt x="40219" y="0"/>
                      </a:moveTo>
                      <a:lnTo>
                        <a:pt x="0" y="0"/>
                      </a:lnTo>
                      <a:lnTo>
                        <a:pt x="204033" y="299538"/>
                      </a:lnTo>
                      <a:lnTo>
                        <a:pt x="0" y="598949"/>
                      </a:lnTo>
                      <a:lnTo>
                        <a:pt x="40219" y="598949"/>
                      </a:lnTo>
                      <a:lnTo>
                        <a:pt x="244253" y="299538"/>
                      </a:lnTo>
                      <a:lnTo>
                        <a:pt x="40219" y="0"/>
                      </a:lnTo>
                      <a:close/>
                    </a:path>
                  </a:pathLst>
                </a:custGeom>
                <a:solidFill>
                  <a:srgbClr val="C8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64" name="Google Shape;164;p20"/>
              <p:cNvSpPr/>
              <p:nvPr/>
            </p:nvSpPr>
            <p:spPr>
              <a:xfrm>
                <a:off x="3793292" y="2143532"/>
                <a:ext cx="92696" cy="271831"/>
              </a:xfrm>
              <a:custGeom>
                <a:avLst/>
                <a:gdLst/>
                <a:ahLst/>
                <a:cxnLst/>
                <a:rect l="l" t="t" r="r" b="b"/>
                <a:pathLst>
                  <a:path w="92696" h="271831" extrusionOk="0">
                    <a:moveTo>
                      <a:pt x="92696" y="0"/>
                    </a:moveTo>
                    <a:lnTo>
                      <a:pt x="92696" y="271831"/>
                    </a:lnTo>
                    <a:lnTo>
                      <a:pt x="0" y="135980"/>
                    </a:lnTo>
                    <a:lnTo>
                      <a:pt x="92696" y="0"/>
                    </a:lnTo>
                    <a:close/>
                  </a:path>
                </a:pathLst>
              </a:custGeom>
              <a:solidFill>
                <a:srgbClr val="A01D28"/>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65" name="Google Shape;165;p20"/>
          <p:cNvSpPr/>
          <p:nvPr/>
        </p:nvSpPr>
        <p:spPr>
          <a:xfrm>
            <a:off x="1761902" y="72453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6" name="Google Shape;166;p20"/>
          <p:cNvSpPr/>
          <p:nvPr/>
        </p:nvSpPr>
        <p:spPr>
          <a:xfrm rot="5400000">
            <a:off x="1761809" y="724605"/>
            <a:ext cx="12600" cy="162900"/>
          </a:xfrm>
          <a:prstGeom prst="rect">
            <a:avLst/>
          </a:prstGeom>
          <a:solidFill>
            <a:schemeClr val="dk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67" name="Google Shape;167;p20"/>
          <p:cNvSpPr>
            <a:spLocks noGrp="1"/>
          </p:cNvSpPr>
          <p:nvPr>
            <p:ph type="pic" idx="2"/>
          </p:nvPr>
        </p:nvSpPr>
        <p:spPr>
          <a:xfrm>
            <a:off x="1991065" y="636560"/>
            <a:ext cx="1566000" cy="339600"/>
          </a:xfrm>
          <a:prstGeom prst="rect">
            <a:avLst/>
          </a:prstGeom>
          <a:solidFill>
            <a:schemeClr val="lt2"/>
          </a:solidFill>
          <a:ln>
            <a:noFill/>
          </a:ln>
        </p:spPr>
      </p:sp>
      <p:sp>
        <p:nvSpPr>
          <p:cNvPr id="168" name="Google Shape;168;p20"/>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SzPts val="3900"/>
              <a:buFont typeface="Poppins"/>
              <a:buNone/>
              <a:defRPr sz="3900" b="1">
                <a:latin typeface="Poppins"/>
                <a:ea typeface="Poppins"/>
                <a:cs typeface="Poppins"/>
                <a:sym typeface="Poppins"/>
              </a:defRPr>
            </a:lvl1pPr>
            <a:lvl2pPr lvl="1">
              <a:spcBef>
                <a:spcPts val="0"/>
              </a:spcBef>
              <a:spcAft>
                <a:spcPts val="0"/>
              </a:spcAft>
              <a:buClr>
                <a:schemeClr val="dk1"/>
              </a:buClr>
              <a:buSzPts val="500"/>
              <a:buNone/>
              <a:defRPr>
                <a:solidFill>
                  <a:schemeClr val="dk1"/>
                </a:solidFill>
              </a:defRPr>
            </a:lvl2pPr>
            <a:lvl3pPr lvl="2">
              <a:spcBef>
                <a:spcPts val="0"/>
              </a:spcBef>
              <a:spcAft>
                <a:spcPts val="0"/>
              </a:spcAft>
              <a:buClr>
                <a:schemeClr val="dk1"/>
              </a:buClr>
              <a:buSzPts val="500"/>
              <a:buNone/>
              <a:defRPr>
                <a:solidFill>
                  <a:schemeClr val="dk1"/>
                </a:solidFill>
              </a:defRPr>
            </a:lvl3pPr>
            <a:lvl4pPr lvl="3">
              <a:spcBef>
                <a:spcPts val="0"/>
              </a:spcBef>
              <a:spcAft>
                <a:spcPts val="0"/>
              </a:spcAft>
              <a:buClr>
                <a:schemeClr val="dk1"/>
              </a:buClr>
              <a:buSzPts val="500"/>
              <a:buNone/>
              <a:defRPr>
                <a:solidFill>
                  <a:schemeClr val="dk1"/>
                </a:solidFill>
              </a:defRPr>
            </a:lvl4pPr>
            <a:lvl5pPr lvl="4">
              <a:spcBef>
                <a:spcPts val="0"/>
              </a:spcBef>
              <a:spcAft>
                <a:spcPts val="0"/>
              </a:spcAft>
              <a:buClr>
                <a:schemeClr val="dk1"/>
              </a:buClr>
              <a:buSzPts val="500"/>
              <a:buNone/>
              <a:defRPr>
                <a:solidFill>
                  <a:schemeClr val="dk1"/>
                </a:solidFill>
              </a:defRPr>
            </a:lvl5pPr>
            <a:lvl6pPr lvl="5">
              <a:spcBef>
                <a:spcPts val="0"/>
              </a:spcBef>
              <a:spcAft>
                <a:spcPts val="0"/>
              </a:spcAft>
              <a:buClr>
                <a:schemeClr val="dk1"/>
              </a:buClr>
              <a:buSzPts val="500"/>
              <a:buNone/>
              <a:defRPr>
                <a:solidFill>
                  <a:schemeClr val="dk1"/>
                </a:solidFill>
              </a:defRPr>
            </a:lvl6pPr>
            <a:lvl7pPr lvl="6">
              <a:spcBef>
                <a:spcPts val="0"/>
              </a:spcBef>
              <a:spcAft>
                <a:spcPts val="0"/>
              </a:spcAft>
              <a:buClr>
                <a:schemeClr val="dk1"/>
              </a:buClr>
              <a:buSzPts val="500"/>
              <a:buNone/>
              <a:defRPr>
                <a:solidFill>
                  <a:schemeClr val="dk1"/>
                </a:solidFill>
              </a:defRPr>
            </a:lvl7pPr>
            <a:lvl8pPr lvl="7">
              <a:spcBef>
                <a:spcPts val="0"/>
              </a:spcBef>
              <a:spcAft>
                <a:spcPts val="0"/>
              </a:spcAft>
              <a:buClr>
                <a:schemeClr val="dk1"/>
              </a:buClr>
              <a:buSzPts val="500"/>
              <a:buNone/>
              <a:defRPr>
                <a:solidFill>
                  <a:schemeClr val="dk1"/>
                </a:solidFill>
              </a:defRPr>
            </a:lvl8pPr>
            <a:lvl9pPr lvl="8">
              <a:spcBef>
                <a:spcPts val="0"/>
              </a:spcBef>
              <a:spcAft>
                <a:spcPts val="0"/>
              </a:spcAft>
              <a:buClr>
                <a:schemeClr val="dk1"/>
              </a:buClr>
              <a:buSzPts val="500"/>
              <a:buNone/>
              <a:defRPr>
                <a:solidFill>
                  <a:schemeClr val="dk1"/>
                </a:solidFill>
              </a:defRPr>
            </a:lvl9pPr>
          </a:lstStyle>
          <a:p>
            <a:endParaRPr/>
          </a:p>
        </p:txBody>
      </p:sp>
      <p:sp>
        <p:nvSpPr>
          <p:cNvPr id="169" name="Google Shape;169;p20"/>
          <p:cNvSpPr txBox="1">
            <a:spLocks noGrp="1"/>
          </p:cNvSpPr>
          <p:nvPr>
            <p:ph type="subTitle" idx="1"/>
          </p:nvPr>
        </p:nvSpPr>
        <p:spPr>
          <a:xfrm>
            <a:off x="645210" y="3607664"/>
            <a:ext cx="39270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2"/>
              </a:buClr>
              <a:buSzPts val="1300"/>
              <a:buNone/>
              <a:defRPr sz="1500" b="1">
                <a:solidFill>
                  <a:schemeClr val="dk2"/>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2"/>
              </a:buClr>
              <a:buSzPts val="700"/>
              <a:buNone/>
              <a:defRPr sz="700">
                <a:solidFill>
                  <a:schemeClr val="dk2"/>
                </a:solidFill>
              </a:defRPr>
            </a:lvl2pPr>
            <a:lvl3pPr lvl="2" algn="ctr">
              <a:lnSpc>
                <a:spcPct val="95000"/>
              </a:lnSpc>
              <a:spcBef>
                <a:spcPts val="1300"/>
              </a:spcBef>
              <a:spcAft>
                <a:spcPts val="0"/>
              </a:spcAft>
              <a:buClr>
                <a:schemeClr val="dk2"/>
              </a:buClr>
              <a:buSzPts val="600"/>
              <a:buNone/>
              <a:defRPr sz="700">
                <a:solidFill>
                  <a:schemeClr val="dk2"/>
                </a:solidFill>
              </a:defRPr>
            </a:lvl3pPr>
            <a:lvl4pPr lvl="3" algn="ctr">
              <a:lnSpc>
                <a:spcPct val="95000"/>
              </a:lnSpc>
              <a:spcBef>
                <a:spcPts val="1300"/>
              </a:spcBef>
              <a:spcAft>
                <a:spcPts val="0"/>
              </a:spcAft>
              <a:buClr>
                <a:schemeClr val="dk2"/>
              </a:buClr>
              <a:buSzPts val="500"/>
              <a:buNone/>
              <a:defRPr sz="600">
                <a:solidFill>
                  <a:schemeClr val="dk2"/>
                </a:solidFill>
              </a:defRPr>
            </a:lvl4pPr>
            <a:lvl5pPr lvl="4" algn="ctr">
              <a:lnSpc>
                <a:spcPct val="95000"/>
              </a:lnSpc>
              <a:spcBef>
                <a:spcPts val="1300"/>
              </a:spcBef>
              <a:spcAft>
                <a:spcPts val="0"/>
              </a:spcAft>
              <a:buClr>
                <a:schemeClr val="dk2"/>
              </a:buClr>
              <a:buSzPts val="500"/>
              <a:buNone/>
              <a:defRPr sz="600">
                <a:solidFill>
                  <a:schemeClr val="dk2"/>
                </a:solidFill>
              </a:defRPr>
            </a:lvl5pPr>
            <a:lvl6pPr lvl="5" algn="ctr">
              <a:lnSpc>
                <a:spcPct val="90000"/>
              </a:lnSpc>
              <a:spcBef>
                <a:spcPts val="400"/>
              </a:spcBef>
              <a:spcAft>
                <a:spcPts val="0"/>
              </a:spcAft>
              <a:buClr>
                <a:schemeClr val="dk2"/>
              </a:buClr>
              <a:buSzPts val="600"/>
              <a:buNone/>
              <a:defRPr sz="600">
                <a:solidFill>
                  <a:schemeClr val="dk2"/>
                </a:solidFill>
              </a:defRPr>
            </a:lvl6pPr>
            <a:lvl7pPr lvl="6" algn="ctr">
              <a:lnSpc>
                <a:spcPct val="90000"/>
              </a:lnSpc>
              <a:spcBef>
                <a:spcPts val="400"/>
              </a:spcBef>
              <a:spcAft>
                <a:spcPts val="0"/>
              </a:spcAft>
              <a:buClr>
                <a:schemeClr val="dk2"/>
              </a:buClr>
              <a:buSzPts val="600"/>
              <a:buNone/>
              <a:defRPr sz="600">
                <a:solidFill>
                  <a:schemeClr val="dk2"/>
                </a:solidFill>
              </a:defRPr>
            </a:lvl7pPr>
            <a:lvl8pPr lvl="7" algn="ctr">
              <a:lnSpc>
                <a:spcPct val="90000"/>
              </a:lnSpc>
              <a:spcBef>
                <a:spcPts val="400"/>
              </a:spcBef>
              <a:spcAft>
                <a:spcPts val="0"/>
              </a:spcAft>
              <a:buClr>
                <a:schemeClr val="dk2"/>
              </a:buClr>
              <a:buSzPts val="600"/>
              <a:buNone/>
              <a:defRPr sz="600">
                <a:solidFill>
                  <a:schemeClr val="dk2"/>
                </a:solidFill>
              </a:defRPr>
            </a:lvl8pPr>
            <a:lvl9pPr lvl="8" algn="ctr">
              <a:lnSpc>
                <a:spcPct val="90000"/>
              </a:lnSpc>
              <a:spcBef>
                <a:spcPts val="400"/>
              </a:spcBef>
              <a:spcAft>
                <a:spcPts val="0"/>
              </a:spcAft>
              <a:buClr>
                <a:schemeClr val="dk2"/>
              </a:buClr>
              <a:buSzPts val="600"/>
              <a:buNone/>
              <a:defRPr sz="600">
                <a:solidFill>
                  <a:schemeClr val="dk2"/>
                </a:solidFill>
              </a:defRPr>
            </a:lvl9pPr>
          </a:lstStyle>
          <a:p>
            <a:endParaRPr/>
          </a:p>
        </p:txBody>
      </p:sp>
      <p:sp>
        <p:nvSpPr>
          <p:cNvPr id="170" name="Google Shape;170;p20"/>
          <p:cNvSpPr>
            <a:spLocks noGrp="1"/>
          </p:cNvSpPr>
          <p:nvPr>
            <p:ph type="pic" idx="3"/>
          </p:nvPr>
        </p:nvSpPr>
        <p:spPr>
          <a:xfrm>
            <a:off x="4899403" y="439313"/>
            <a:ext cx="3857100" cy="4264800"/>
          </a:xfrm>
          <a:prstGeom prst="roundRect">
            <a:avLst>
              <a:gd name="adj" fmla="val 3145"/>
            </a:avLst>
          </a:prstGeom>
          <a:noFill/>
          <a:ln>
            <a:noFill/>
          </a:ln>
        </p:spPr>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2737"/>
        <p:cNvGrpSpPr/>
        <p:nvPr/>
      </p:nvGrpSpPr>
      <p:grpSpPr>
        <a:xfrm>
          <a:off x="0" y="0"/>
          <a:ext cx="0" cy="0"/>
          <a:chOff x="0" y="0"/>
          <a:chExt cx="0" cy="0"/>
        </a:xfrm>
      </p:grpSpPr>
      <p:sp>
        <p:nvSpPr>
          <p:cNvPr id="2738" name="Google Shape;2738;p183"/>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39" name="Google Shape;2739;p183"/>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0" name="Google Shape;2740;p1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1" name="Google Shape;2741;p183"/>
          <p:cNvSpPr>
            <a:spLocks noGrp="1"/>
          </p:cNvSpPr>
          <p:nvPr>
            <p:ph type="pic" idx="2"/>
          </p:nvPr>
        </p:nvSpPr>
        <p:spPr>
          <a:xfrm>
            <a:off x="4049979" y="1050131"/>
            <a:ext cx="4778700" cy="3503400"/>
          </a:xfrm>
          <a:prstGeom prst="roundRect">
            <a:avLst>
              <a:gd name="adj" fmla="val 2712"/>
            </a:avLst>
          </a:prstGeom>
          <a:noFill/>
          <a:ln>
            <a:noFill/>
          </a:ln>
        </p:spPr>
      </p:sp>
      <p:sp>
        <p:nvSpPr>
          <p:cNvPr id="2742" name="Google Shape;2742;p183"/>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lt1"/>
                </a:solidFill>
              </a:defRPr>
            </a:lvl1pPr>
            <a:lvl2pPr marL="914400" lvl="1" indent="-280031" algn="l">
              <a:lnSpc>
                <a:spcPct val="105000"/>
              </a:lnSpc>
              <a:spcBef>
                <a:spcPts val="1350"/>
              </a:spcBef>
              <a:spcAft>
                <a:spcPts val="0"/>
              </a:spcAft>
              <a:buClr>
                <a:srgbClr val="DA0025"/>
              </a:buClr>
              <a:buSzPts val="810"/>
              <a:buChar char="●"/>
              <a:defRPr sz="900">
                <a:solidFill>
                  <a:schemeClr val="lt1"/>
                </a:solidFill>
              </a:defRPr>
            </a:lvl2pPr>
            <a:lvl3pPr marL="1371600" lvl="2" indent="-271459" algn="l">
              <a:lnSpc>
                <a:spcPct val="105000"/>
              </a:lnSpc>
              <a:spcBef>
                <a:spcPts val="1350"/>
              </a:spcBef>
              <a:spcAft>
                <a:spcPts val="0"/>
              </a:spcAft>
              <a:buClr>
                <a:srgbClr val="DA0025"/>
              </a:buClr>
              <a:buSzPts val="675"/>
              <a:buChar char="●"/>
              <a:defRPr sz="750">
                <a:solidFill>
                  <a:schemeClr val="lt1"/>
                </a:solidFill>
              </a:defRPr>
            </a:lvl3pPr>
            <a:lvl4pPr marL="1828800" lvl="3" indent="-262887" algn="l">
              <a:lnSpc>
                <a:spcPct val="105000"/>
              </a:lnSpc>
              <a:spcBef>
                <a:spcPts val="1350"/>
              </a:spcBef>
              <a:spcAft>
                <a:spcPts val="0"/>
              </a:spcAft>
              <a:buClr>
                <a:srgbClr val="DA0025"/>
              </a:buClr>
              <a:buSzPts val="540"/>
              <a:buChar char="●"/>
              <a:defRPr sz="600">
                <a:solidFill>
                  <a:schemeClr val="lt1"/>
                </a:solidFill>
              </a:defRPr>
            </a:lvl4pPr>
            <a:lvl5pPr marL="2286000" lvl="4" indent="-230981" algn="l">
              <a:lnSpc>
                <a:spcPct val="105000"/>
              </a:lnSpc>
              <a:spcBef>
                <a:spcPts val="1350"/>
              </a:spcBef>
              <a:spcAft>
                <a:spcPts val="0"/>
              </a:spcAft>
              <a:buClr>
                <a:srgbClr val="DA0025"/>
              </a:buClr>
              <a:buChar char="●"/>
              <a:defRPr sz="100">
                <a:solidFill>
                  <a:schemeClr val="lt1"/>
                </a:solidFill>
              </a:defRPr>
            </a:lvl5pPr>
            <a:lvl6pPr marL="2743200" lvl="5" indent="-230981" algn="l">
              <a:lnSpc>
                <a:spcPct val="90000"/>
              </a:lnSpc>
              <a:spcBef>
                <a:spcPts val="375"/>
              </a:spcBef>
              <a:spcAft>
                <a:spcPts val="0"/>
              </a:spcAft>
              <a:buClr>
                <a:schemeClr val="dk1"/>
              </a:buClr>
              <a:buChar char="•"/>
              <a:defRPr sz="100"/>
            </a:lvl6pPr>
            <a:lvl7pPr marL="3200400" lvl="6" indent="-230981" algn="l">
              <a:lnSpc>
                <a:spcPct val="90000"/>
              </a:lnSpc>
              <a:spcBef>
                <a:spcPts val="375"/>
              </a:spcBef>
              <a:spcAft>
                <a:spcPts val="0"/>
              </a:spcAft>
              <a:buClr>
                <a:schemeClr val="dk1"/>
              </a:buClr>
              <a:buChar char="•"/>
              <a:defRPr sz="100"/>
            </a:lvl7pPr>
            <a:lvl8pPr marL="3657600" lvl="7" indent="-230981" algn="l">
              <a:lnSpc>
                <a:spcPct val="90000"/>
              </a:lnSpc>
              <a:spcBef>
                <a:spcPts val="375"/>
              </a:spcBef>
              <a:spcAft>
                <a:spcPts val="0"/>
              </a:spcAft>
              <a:buClr>
                <a:schemeClr val="dk1"/>
              </a:buClr>
              <a:buChar char="•"/>
              <a:defRPr sz="100"/>
            </a:lvl8pPr>
            <a:lvl9pPr marL="4114800" lvl="8" indent="-230981" algn="l">
              <a:lnSpc>
                <a:spcPct val="90000"/>
              </a:lnSpc>
              <a:spcBef>
                <a:spcPts val="375"/>
              </a:spcBef>
              <a:spcAft>
                <a:spcPts val="0"/>
              </a:spcAft>
              <a:buClr>
                <a:schemeClr val="dk1"/>
              </a:buClr>
              <a:buChar char="•"/>
              <a:defRPr sz="100"/>
            </a:lvl9pPr>
          </a:lstStyle>
          <a:p>
            <a:endParaRPr/>
          </a:p>
        </p:txBody>
      </p:sp>
      <p:sp>
        <p:nvSpPr>
          <p:cNvPr id="2743" name="Google Shape;2743;p183"/>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lt1"/>
              </a:buClr>
              <a:buSzPts val="2329"/>
              <a:buNone/>
              <a:defRPr sz="2587" b="1">
                <a:solidFill>
                  <a:schemeClr val="lt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2744"/>
        <p:cNvGrpSpPr/>
        <p:nvPr/>
      </p:nvGrpSpPr>
      <p:grpSpPr>
        <a:xfrm>
          <a:off x="0" y="0"/>
          <a:ext cx="0" cy="0"/>
          <a:chOff x="0" y="0"/>
          <a:chExt cx="0" cy="0"/>
        </a:xfrm>
      </p:grpSpPr>
      <p:sp>
        <p:nvSpPr>
          <p:cNvPr id="2745" name="Google Shape;2745;p184"/>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46" name="Google Shape;2746;p184"/>
          <p:cNvSpPr>
            <a:spLocks noGrp="1"/>
          </p:cNvSpPr>
          <p:nvPr>
            <p:ph type="pic" idx="2"/>
          </p:nvPr>
        </p:nvSpPr>
        <p:spPr>
          <a:xfrm>
            <a:off x="348885" y="1050131"/>
            <a:ext cx="3610500" cy="3503400"/>
          </a:xfrm>
          <a:prstGeom prst="roundRect">
            <a:avLst>
              <a:gd name="adj" fmla="val 2189"/>
            </a:avLst>
          </a:prstGeom>
          <a:noFill/>
          <a:ln>
            <a:noFill/>
          </a:ln>
        </p:spPr>
      </p:sp>
      <p:sp>
        <p:nvSpPr>
          <p:cNvPr id="2747" name="Google Shape;2747;p184"/>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48" name="Google Shape;2748;p18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49" name="Google Shape;2749;p184"/>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40505" algn="l">
              <a:lnSpc>
                <a:spcPct val="90000"/>
              </a:lnSpc>
              <a:spcBef>
                <a:spcPts val="375"/>
              </a:spcBef>
              <a:spcAft>
                <a:spcPts val="0"/>
              </a:spcAft>
              <a:buClr>
                <a:schemeClr val="dk1"/>
              </a:buClr>
              <a:buSzPts val="187"/>
              <a:buChar char="•"/>
              <a:defRPr sz="100"/>
            </a:lvl7pPr>
            <a:lvl8pPr marL="3657600" lvl="7" indent="-240505" algn="l">
              <a:lnSpc>
                <a:spcPct val="90000"/>
              </a:lnSpc>
              <a:spcBef>
                <a:spcPts val="375"/>
              </a:spcBef>
              <a:spcAft>
                <a:spcPts val="0"/>
              </a:spcAft>
              <a:buClr>
                <a:schemeClr val="dk1"/>
              </a:buClr>
              <a:buSzPts val="187"/>
              <a:buChar char="•"/>
              <a:defRPr sz="100"/>
            </a:lvl8pPr>
            <a:lvl9pPr marL="4114800" lvl="8" indent="-240505" algn="l">
              <a:lnSpc>
                <a:spcPct val="90000"/>
              </a:lnSpc>
              <a:spcBef>
                <a:spcPts val="375"/>
              </a:spcBef>
              <a:spcAft>
                <a:spcPts val="0"/>
              </a:spcAft>
              <a:buClr>
                <a:schemeClr val="dk1"/>
              </a:buClr>
              <a:buSzPts val="187"/>
              <a:buChar char="•"/>
              <a:defRPr sz="100"/>
            </a:lvl9pPr>
          </a:lstStyle>
          <a:p>
            <a:endParaRPr/>
          </a:p>
        </p:txBody>
      </p:sp>
      <p:sp>
        <p:nvSpPr>
          <p:cNvPr id="2750" name="Google Shape;2750;p184"/>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2751"/>
        <p:cNvGrpSpPr/>
        <p:nvPr/>
      </p:nvGrpSpPr>
      <p:grpSpPr>
        <a:xfrm>
          <a:off x="0" y="0"/>
          <a:ext cx="0" cy="0"/>
          <a:chOff x="0" y="0"/>
          <a:chExt cx="0" cy="0"/>
        </a:xfrm>
      </p:grpSpPr>
      <p:sp>
        <p:nvSpPr>
          <p:cNvPr id="2752" name="Google Shape;2752;p185"/>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53" name="Google Shape;2753;p185"/>
          <p:cNvSpPr>
            <a:spLocks noGrp="1"/>
          </p:cNvSpPr>
          <p:nvPr>
            <p:ph type="pic" idx="2"/>
          </p:nvPr>
        </p:nvSpPr>
        <p:spPr>
          <a:xfrm>
            <a:off x="348885" y="1050131"/>
            <a:ext cx="3610500" cy="3503400"/>
          </a:xfrm>
          <a:prstGeom prst="roundRect">
            <a:avLst>
              <a:gd name="adj" fmla="val 4573"/>
            </a:avLst>
          </a:prstGeom>
          <a:noFill/>
          <a:ln>
            <a:noFill/>
          </a:ln>
        </p:spPr>
      </p:sp>
      <p:sp>
        <p:nvSpPr>
          <p:cNvPr id="2754" name="Google Shape;2754;p185"/>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55" name="Google Shape;2755;p1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56" name="Google Shape;2756;p185"/>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8602" algn="l">
              <a:lnSpc>
                <a:spcPct val="100000"/>
              </a:lnSpc>
              <a:spcBef>
                <a:spcPts val="0"/>
              </a:spcBef>
              <a:spcAft>
                <a:spcPts val="0"/>
              </a:spcAft>
              <a:buClr>
                <a:srgbClr val="DA0025"/>
              </a:buClr>
              <a:buSzPts val="945"/>
              <a:buChar char="●"/>
              <a:defRPr sz="1050">
                <a:solidFill>
                  <a:schemeClr val="dk1"/>
                </a:solidFill>
              </a:defRPr>
            </a:lvl1pPr>
            <a:lvl2pPr marL="914400" lvl="1" indent="-280031" algn="l">
              <a:lnSpc>
                <a:spcPct val="100000"/>
              </a:lnSpc>
              <a:spcBef>
                <a:spcPts val="1125"/>
              </a:spcBef>
              <a:spcAft>
                <a:spcPts val="0"/>
              </a:spcAft>
              <a:buClr>
                <a:srgbClr val="DA0025"/>
              </a:buClr>
              <a:buSzPts val="810"/>
              <a:buChar char="●"/>
              <a:defRPr sz="900">
                <a:solidFill>
                  <a:schemeClr val="dk1"/>
                </a:solidFill>
              </a:defRPr>
            </a:lvl2pPr>
            <a:lvl3pPr marL="1371600" lvl="2" indent="-271459" algn="l">
              <a:lnSpc>
                <a:spcPct val="100000"/>
              </a:lnSpc>
              <a:spcBef>
                <a:spcPts val="1125"/>
              </a:spcBef>
              <a:spcAft>
                <a:spcPts val="0"/>
              </a:spcAft>
              <a:buClr>
                <a:srgbClr val="DA0025"/>
              </a:buClr>
              <a:buSzPts val="675"/>
              <a:buChar char="●"/>
              <a:defRPr sz="750">
                <a:solidFill>
                  <a:schemeClr val="dk1"/>
                </a:solidFill>
              </a:defRPr>
            </a:lvl3pPr>
            <a:lvl4pPr marL="1828800" lvl="3" indent="-262887" algn="l">
              <a:lnSpc>
                <a:spcPct val="100000"/>
              </a:lnSpc>
              <a:spcBef>
                <a:spcPts val="1125"/>
              </a:spcBef>
              <a:spcAft>
                <a:spcPts val="0"/>
              </a:spcAft>
              <a:buClr>
                <a:srgbClr val="DA0025"/>
              </a:buClr>
              <a:buSzPts val="540"/>
              <a:buChar char="●"/>
              <a:defRPr sz="600">
                <a:solidFill>
                  <a:schemeClr val="dk1"/>
                </a:solidFill>
              </a:defRPr>
            </a:lvl4pPr>
            <a:lvl5pPr marL="2286000" lvl="4" indent="-254315" algn="l">
              <a:lnSpc>
                <a:spcPct val="100000"/>
              </a:lnSpc>
              <a:spcBef>
                <a:spcPts val="1125"/>
              </a:spcBef>
              <a:spcAft>
                <a:spcPts val="0"/>
              </a:spcAft>
              <a:buClr>
                <a:srgbClr val="DA0025"/>
              </a:buClr>
              <a:buSzPts val="405"/>
              <a:buChar char="●"/>
              <a:defRPr sz="450">
                <a:solidFill>
                  <a:schemeClr val="dk1"/>
                </a:solidFill>
              </a:defRPr>
            </a:lvl5pPr>
            <a:lvl6pPr marL="2743200" lvl="5" indent="-271459" algn="l">
              <a:lnSpc>
                <a:spcPct val="100000"/>
              </a:lnSpc>
              <a:spcBef>
                <a:spcPts val="1125"/>
              </a:spcBef>
              <a:spcAft>
                <a:spcPts val="0"/>
              </a:spcAft>
              <a:buClr>
                <a:schemeClr val="dk1"/>
              </a:buClr>
              <a:buSzPts val="675"/>
              <a:buChar char="•"/>
              <a:defRPr sz="187"/>
            </a:lvl6pPr>
            <a:lvl7pPr marL="3200400" lvl="6" indent="-271459" algn="l">
              <a:lnSpc>
                <a:spcPct val="100000"/>
              </a:lnSpc>
              <a:spcBef>
                <a:spcPts val="1125"/>
              </a:spcBef>
              <a:spcAft>
                <a:spcPts val="0"/>
              </a:spcAft>
              <a:buClr>
                <a:schemeClr val="dk1"/>
              </a:buClr>
              <a:buSzPts val="675"/>
              <a:buChar char="•"/>
              <a:defRPr sz="187"/>
            </a:lvl7pPr>
            <a:lvl8pPr marL="3657600" lvl="7" indent="-271459" algn="l">
              <a:lnSpc>
                <a:spcPct val="100000"/>
              </a:lnSpc>
              <a:spcBef>
                <a:spcPts val="1125"/>
              </a:spcBef>
              <a:spcAft>
                <a:spcPts val="0"/>
              </a:spcAft>
              <a:buClr>
                <a:schemeClr val="dk1"/>
              </a:buClr>
              <a:buSzPts val="675"/>
              <a:buChar char="•"/>
              <a:defRPr sz="187"/>
            </a:lvl8pPr>
            <a:lvl9pPr marL="4114800" lvl="8" indent="-271459" algn="l">
              <a:lnSpc>
                <a:spcPct val="100000"/>
              </a:lnSpc>
              <a:spcBef>
                <a:spcPts val="1125"/>
              </a:spcBef>
              <a:spcAft>
                <a:spcPts val="1125"/>
              </a:spcAft>
              <a:buClr>
                <a:schemeClr val="dk1"/>
              </a:buClr>
              <a:buSzPts val="675"/>
              <a:buChar char="•"/>
              <a:defRPr sz="187"/>
            </a:lvl9pPr>
          </a:lstStyle>
          <a:p>
            <a:endParaRPr/>
          </a:p>
        </p:txBody>
      </p:sp>
      <p:sp>
        <p:nvSpPr>
          <p:cNvPr id="2757" name="Google Shape;2757;p185"/>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2329"/>
              <a:buNone/>
              <a:defRPr sz="258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2758"/>
        <p:cNvGrpSpPr/>
        <p:nvPr/>
      </p:nvGrpSpPr>
      <p:grpSpPr>
        <a:xfrm>
          <a:off x="0" y="0"/>
          <a:ext cx="0" cy="0"/>
          <a:chOff x="0" y="0"/>
          <a:chExt cx="0" cy="0"/>
        </a:xfrm>
      </p:grpSpPr>
      <p:sp>
        <p:nvSpPr>
          <p:cNvPr id="2759" name="Google Shape;2759;p186"/>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760" name="Google Shape;2760;p186"/>
          <p:cNvSpPr>
            <a:spLocks noGrp="1"/>
          </p:cNvSpPr>
          <p:nvPr>
            <p:ph type="pic" idx="2"/>
          </p:nvPr>
        </p:nvSpPr>
        <p:spPr>
          <a:xfrm>
            <a:off x="348885" y="407194"/>
            <a:ext cx="3610500" cy="4146300"/>
          </a:xfrm>
          <a:prstGeom prst="roundRect">
            <a:avLst>
              <a:gd name="adj" fmla="val 3414"/>
            </a:avLst>
          </a:prstGeom>
          <a:noFill/>
          <a:ln>
            <a:noFill/>
          </a:ln>
        </p:spPr>
      </p:sp>
      <p:sp>
        <p:nvSpPr>
          <p:cNvPr id="2761" name="Google Shape;2761;p186"/>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2" name="Google Shape;2762;p1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63" name="Google Shape;2763;p186"/>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solidFill>
                  <a:schemeClr val="dk1"/>
                </a:solidFill>
              </a:defRPr>
            </a:lvl1pPr>
            <a:lvl2pPr marL="914400" lvl="1" indent="-280031" algn="l">
              <a:lnSpc>
                <a:spcPct val="105000"/>
              </a:lnSpc>
              <a:spcBef>
                <a:spcPts val="1350"/>
              </a:spcBef>
              <a:spcAft>
                <a:spcPts val="0"/>
              </a:spcAft>
              <a:buClr>
                <a:srgbClr val="DA0025"/>
              </a:buClr>
              <a:buSzPts val="810"/>
              <a:buChar char="●"/>
              <a:defRPr sz="900">
                <a:solidFill>
                  <a:schemeClr val="dk1"/>
                </a:solidFill>
              </a:defRPr>
            </a:lvl2pPr>
            <a:lvl3pPr marL="1371600" lvl="2" indent="-271459" algn="l">
              <a:lnSpc>
                <a:spcPct val="105000"/>
              </a:lnSpc>
              <a:spcBef>
                <a:spcPts val="1350"/>
              </a:spcBef>
              <a:spcAft>
                <a:spcPts val="0"/>
              </a:spcAft>
              <a:buClr>
                <a:srgbClr val="DA0025"/>
              </a:buClr>
              <a:buSzPts val="675"/>
              <a:buChar char="●"/>
              <a:defRPr sz="750">
                <a:solidFill>
                  <a:schemeClr val="dk1"/>
                </a:solidFill>
              </a:defRPr>
            </a:lvl3pPr>
            <a:lvl4pPr marL="1828800" lvl="3" indent="-262887" algn="l">
              <a:lnSpc>
                <a:spcPct val="105000"/>
              </a:lnSpc>
              <a:spcBef>
                <a:spcPts val="1350"/>
              </a:spcBef>
              <a:spcAft>
                <a:spcPts val="0"/>
              </a:spcAft>
              <a:buClr>
                <a:srgbClr val="DA0025"/>
              </a:buClr>
              <a:buSzPts val="540"/>
              <a:buChar char="●"/>
              <a:defRPr sz="600">
                <a:solidFill>
                  <a:schemeClr val="dk1"/>
                </a:solidFill>
              </a:defRPr>
            </a:lvl4pPr>
            <a:lvl5pPr marL="2286000" lvl="4" indent="-254315" algn="l">
              <a:lnSpc>
                <a:spcPct val="105000"/>
              </a:lnSpc>
              <a:spcBef>
                <a:spcPts val="1350"/>
              </a:spcBef>
              <a:spcAft>
                <a:spcPts val="0"/>
              </a:spcAft>
              <a:buClr>
                <a:srgbClr val="DA0025"/>
              </a:buClr>
              <a:buSzPts val="405"/>
              <a:buChar char="●"/>
              <a:defRPr sz="450">
                <a:solidFill>
                  <a:schemeClr val="dk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64" name="Google Shape;2764;p186"/>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2765"/>
        <p:cNvGrpSpPr/>
        <p:nvPr/>
      </p:nvGrpSpPr>
      <p:grpSpPr>
        <a:xfrm>
          <a:off x="0" y="0"/>
          <a:ext cx="0" cy="0"/>
          <a:chOff x="0" y="0"/>
          <a:chExt cx="0" cy="0"/>
        </a:xfrm>
      </p:grpSpPr>
      <p:sp>
        <p:nvSpPr>
          <p:cNvPr id="2766" name="Google Shape;2766;p187"/>
          <p:cNvSpPr>
            <a:spLocks noGrp="1"/>
          </p:cNvSpPr>
          <p:nvPr>
            <p:ph type="pic" idx="2"/>
          </p:nvPr>
        </p:nvSpPr>
        <p:spPr>
          <a:xfrm>
            <a:off x="413170" y="428625"/>
            <a:ext cx="4203600" cy="4107600"/>
          </a:xfrm>
          <a:prstGeom prst="roundRect">
            <a:avLst>
              <a:gd name="adj" fmla="val 3414"/>
            </a:avLst>
          </a:prstGeom>
          <a:noFill/>
          <a:ln>
            <a:noFill/>
          </a:ln>
        </p:spPr>
      </p:sp>
      <p:sp>
        <p:nvSpPr>
          <p:cNvPr id="2767" name="Google Shape;2767;p187"/>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37"/>
              <a:buFont typeface="Poppins"/>
              <a:buNone/>
              <a:defRPr sz="3037"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68" name="Google Shape;2768;p187"/>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dk1"/>
              </a:buClr>
              <a:buSzPts val="1384"/>
              <a:buFont typeface="Poppins SemiBold"/>
              <a:buNone/>
              <a:defRPr sz="1537">
                <a:solidFill>
                  <a:schemeClr val="dk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2769" name="Google Shape;2769;p187"/>
          <p:cNvPicPr preferRelativeResize="0"/>
          <p:nvPr/>
        </p:nvPicPr>
        <p:blipFill rotWithShape="1">
          <a:blip r:embed="rId3">
            <a:alphaModFix/>
          </a:blip>
          <a:srcRect/>
          <a:stretch/>
        </p:blipFill>
        <p:spPr>
          <a:xfrm>
            <a:off x="8380847" y="4822425"/>
            <a:ext cx="539107" cy="160786"/>
          </a:xfrm>
          <a:prstGeom prst="rect">
            <a:avLst/>
          </a:prstGeom>
          <a:noFill/>
          <a:ln>
            <a:noFill/>
          </a:ln>
        </p:spPr>
      </p:pic>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2770"/>
        <p:cNvGrpSpPr/>
        <p:nvPr/>
      </p:nvGrpSpPr>
      <p:grpSpPr>
        <a:xfrm>
          <a:off x="0" y="0"/>
          <a:ext cx="0" cy="0"/>
          <a:chOff x="0" y="0"/>
          <a:chExt cx="0" cy="0"/>
        </a:xfrm>
      </p:grpSpPr>
      <p:sp>
        <p:nvSpPr>
          <p:cNvPr id="2771" name="Google Shape;2771;p188"/>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2" name="Google Shape;2772;p188"/>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37"/>
              <a:buFont typeface="Poppins"/>
              <a:buNone/>
              <a:defRPr sz="3037" b="1">
                <a:solidFill>
                  <a:schemeClr val="lt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3" name="Google Shape;2773;p1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74" name="Google Shape;2774;p188"/>
          <p:cNvSpPr>
            <a:spLocks noGrp="1"/>
          </p:cNvSpPr>
          <p:nvPr>
            <p:ph type="pic" idx="2"/>
          </p:nvPr>
        </p:nvSpPr>
        <p:spPr>
          <a:xfrm>
            <a:off x="4049979" y="364331"/>
            <a:ext cx="4778400" cy="4189200"/>
          </a:xfrm>
          <a:prstGeom prst="roundRect">
            <a:avLst>
              <a:gd name="adj" fmla="val 4803"/>
            </a:avLst>
          </a:prstGeom>
          <a:noFill/>
          <a:ln>
            <a:noFill/>
          </a:ln>
        </p:spPr>
      </p:sp>
      <p:sp>
        <p:nvSpPr>
          <p:cNvPr id="2775" name="Google Shape;2775;p188"/>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50"/>
              </a:spcBef>
              <a:spcAft>
                <a:spcPts val="0"/>
              </a:spcAft>
              <a:buClr>
                <a:schemeClr val="lt1"/>
              </a:buClr>
              <a:buSzPts val="1384"/>
              <a:buFont typeface="Poppins SemiBold"/>
              <a:buNone/>
              <a:defRPr sz="1537">
                <a:solidFill>
                  <a:schemeClr val="lt1"/>
                </a:solidFill>
                <a:latin typeface="Poppins SemiBold"/>
                <a:ea typeface="Poppins SemiBold"/>
                <a:cs typeface="Poppins SemiBold"/>
                <a:sym typeface="Poppins SemiBold"/>
              </a:defRPr>
            </a:lvl1pPr>
            <a:lvl2pPr lvl="1" algn="ctr">
              <a:lnSpc>
                <a:spcPct val="95000"/>
              </a:lnSpc>
              <a:spcBef>
                <a:spcPts val="1350"/>
              </a:spcBef>
              <a:spcAft>
                <a:spcPts val="0"/>
              </a:spcAft>
              <a:buClr>
                <a:schemeClr val="dk1"/>
              </a:buClr>
              <a:buSzPts val="675"/>
              <a:buFont typeface="Poppins SemiBold"/>
              <a:buNone/>
              <a:defRPr sz="750">
                <a:latin typeface="Poppins SemiBold"/>
                <a:ea typeface="Poppins SemiBold"/>
                <a:cs typeface="Poppins SemiBold"/>
                <a:sym typeface="Poppins SemiBold"/>
              </a:defRPr>
            </a:lvl2pPr>
            <a:lvl3pPr lvl="2" algn="ctr">
              <a:lnSpc>
                <a:spcPct val="95000"/>
              </a:lnSpc>
              <a:spcBef>
                <a:spcPts val="1350"/>
              </a:spcBef>
              <a:spcAft>
                <a:spcPts val="0"/>
              </a:spcAft>
              <a:buClr>
                <a:schemeClr val="dk1"/>
              </a:buClr>
              <a:buSzPts val="607"/>
              <a:buFont typeface="Poppins SemiBold"/>
              <a:buNone/>
              <a:defRPr sz="675">
                <a:latin typeface="Poppins SemiBold"/>
                <a:ea typeface="Poppins SemiBold"/>
                <a:cs typeface="Poppins SemiBold"/>
                <a:sym typeface="Poppins SemiBold"/>
              </a:defRPr>
            </a:lvl3pPr>
            <a:lvl4pPr lvl="3"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4pPr>
            <a:lvl5pPr lvl="4" algn="ctr">
              <a:lnSpc>
                <a:spcPct val="95000"/>
              </a:lnSpc>
              <a:spcBef>
                <a:spcPts val="1350"/>
              </a:spcBef>
              <a:spcAft>
                <a:spcPts val="0"/>
              </a:spcAft>
              <a:buClr>
                <a:schemeClr val="dk1"/>
              </a:buClr>
              <a:buSzPts val="540"/>
              <a:buFont typeface="Poppins SemiBold"/>
              <a:buNone/>
              <a:defRPr sz="600">
                <a:latin typeface="Poppins SemiBold"/>
                <a:ea typeface="Poppins SemiBold"/>
                <a:cs typeface="Poppins SemiBold"/>
                <a:sym typeface="Poppins SemiBold"/>
              </a:defRPr>
            </a:lvl5pPr>
            <a:lvl6pPr lvl="5"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375"/>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2776"/>
        <p:cNvGrpSpPr/>
        <p:nvPr/>
      </p:nvGrpSpPr>
      <p:grpSpPr>
        <a:xfrm>
          <a:off x="0" y="0"/>
          <a:ext cx="0" cy="0"/>
          <a:chOff x="0" y="0"/>
          <a:chExt cx="0" cy="0"/>
        </a:xfrm>
      </p:grpSpPr>
      <p:sp>
        <p:nvSpPr>
          <p:cNvPr id="2777" name="Google Shape;2777;p189"/>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78" name="Google Shape;2778;p189"/>
          <p:cNvSpPr txBox="1">
            <a:spLocks noGrp="1"/>
          </p:cNvSpPr>
          <p:nvPr>
            <p:ph type="title"/>
          </p:nvPr>
        </p:nvSpPr>
        <p:spPr>
          <a:xfrm>
            <a:off x="309268" y="336522"/>
            <a:ext cx="6005400" cy="391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SemiBold"/>
              <a:buNone/>
              <a:defRPr sz="2550">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79" name="Google Shape;2779;p1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0" name="Google Shape;2780;p189"/>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8602" algn="l">
              <a:lnSpc>
                <a:spcPct val="105000"/>
              </a:lnSpc>
              <a:spcBef>
                <a:spcPts val="1350"/>
              </a:spcBef>
              <a:spcAft>
                <a:spcPts val="0"/>
              </a:spcAft>
              <a:buClr>
                <a:srgbClr val="DA0025"/>
              </a:buClr>
              <a:buSzPts val="945"/>
              <a:buChar char="●"/>
              <a:defRPr sz="1050"/>
            </a:lvl1pPr>
            <a:lvl2pPr marL="914400" lvl="1" indent="-280031" algn="l">
              <a:lnSpc>
                <a:spcPct val="105000"/>
              </a:lnSpc>
              <a:spcBef>
                <a:spcPts val="1350"/>
              </a:spcBef>
              <a:spcAft>
                <a:spcPts val="0"/>
              </a:spcAft>
              <a:buClr>
                <a:srgbClr val="DA0025"/>
              </a:buClr>
              <a:buSzPts val="810"/>
              <a:buChar char="●"/>
              <a:defRPr sz="900"/>
            </a:lvl2pPr>
            <a:lvl3pPr marL="1371600" lvl="2" indent="-271459" algn="l">
              <a:lnSpc>
                <a:spcPct val="105000"/>
              </a:lnSpc>
              <a:spcBef>
                <a:spcPts val="1350"/>
              </a:spcBef>
              <a:spcAft>
                <a:spcPts val="0"/>
              </a:spcAft>
              <a:buClr>
                <a:srgbClr val="DA0025"/>
              </a:buClr>
              <a:buSzPts val="675"/>
              <a:buChar char="●"/>
              <a:defRPr sz="750"/>
            </a:lvl3pPr>
            <a:lvl4pPr marL="1828800" lvl="3" indent="-262887" algn="l">
              <a:lnSpc>
                <a:spcPct val="105000"/>
              </a:lnSpc>
              <a:spcBef>
                <a:spcPts val="1350"/>
              </a:spcBef>
              <a:spcAft>
                <a:spcPts val="0"/>
              </a:spcAft>
              <a:buClr>
                <a:srgbClr val="DA0025"/>
              </a:buClr>
              <a:buSzPts val="540"/>
              <a:buChar char="●"/>
              <a:defRPr sz="600"/>
            </a:lvl4pPr>
            <a:lvl5pPr marL="2286000" lvl="4" indent="-254315" algn="l">
              <a:lnSpc>
                <a:spcPct val="105000"/>
              </a:lnSpc>
              <a:spcBef>
                <a:spcPts val="1350"/>
              </a:spcBef>
              <a:spcAft>
                <a:spcPts val="0"/>
              </a:spcAft>
              <a:buClr>
                <a:srgbClr val="DA0025"/>
              </a:buClr>
              <a:buSzPts val="405"/>
              <a:buChar char="●"/>
              <a:defRPr sz="450"/>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81" name="Google Shape;2781;p189"/>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50"/>
              </a:spcBef>
              <a:spcAft>
                <a:spcPts val="0"/>
              </a:spcAft>
              <a:buClr>
                <a:schemeClr val="dk1"/>
              </a:buClr>
              <a:buSzPts val="1384"/>
              <a:buNone/>
              <a:defRPr sz="1537" b="1">
                <a:solidFill>
                  <a:schemeClr val="dk1"/>
                </a:solidFill>
                <a:latin typeface="Poppins"/>
                <a:ea typeface="Poppins"/>
                <a:cs typeface="Poppins"/>
                <a:sym typeface="Poppins"/>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
        <p:nvSpPr>
          <p:cNvPr id="2782" name="Google Shape;2782;p189"/>
          <p:cNvSpPr txBox="1">
            <a:spLocks noGrp="1"/>
          </p:cNvSpPr>
          <p:nvPr>
            <p:ph type="subTitle" idx="3"/>
          </p:nvPr>
        </p:nvSpPr>
        <p:spPr>
          <a:xfrm>
            <a:off x="3569741" y="1194000"/>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3" name="Google Shape;2783;p189"/>
          <p:cNvSpPr txBox="1">
            <a:spLocks noGrp="1"/>
          </p:cNvSpPr>
          <p:nvPr>
            <p:ph type="subTitle" idx="4"/>
          </p:nvPr>
        </p:nvSpPr>
        <p:spPr>
          <a:xfrm>
            <a:off x="3569741" y="4324003"/>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2784"/>
        <p:cNvGrpSpPr/>
        <p:nvPr/>
      </p:nvGrpSpPr>
      <p:grpSpPr>
        <a:xfrm>
          <a:off x="0" y="0"/>
          <a:ext cx="0" cy="0"/>
          <a:chOff x="0" y="0"/>
          <a:chExt cx="0" cy="0"/>
        </a:xfrm>
      </p:grpSpPr>
      <p:sp>
        <p:nvSpPr>
          <p:cNvPr id="2785" name="Google Shape;2785;p190"/>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86" name="Google Shape;2786;p190"/>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87" name="Google Shape;2787;p1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88" name="Google Shape;2788;p190"/>
          <p:cNvSpPr txBox="1">
            <a:spLocks noGrp="1"/>
          </p:cNvSpPr>
          <p:nvPr>
            <p:ph type="subTitle" idx="1"/>
          </p:nvPr>
        </p:nvSpPr>
        <p:spPr>
          <a:xfrm>
            <a:off x="558874" y="1200731"/>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89" name="Google Shape;2789;p190"/>
          <p:cNvSpPr txBox="1">
            <a:spLocks noGrp="1"/>
          </p:cNvSpPr>
          <p:nvPr>
            <p:ph type="subTitle" idx="2"/>
          </p:nvPr>
        </p:nvSpPr>
        <p:spPr>
          <a:xfrm>
            <a:off x="558874" y="4330734"/>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a:buNone/>
              <a:defRPr sz="525"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2790"/>
        <p:cNvGrpSpPr/>
        <p:nvPr/>
      </p:nvGrpSpPr>
      <p:grpSpPr>
        <a:xfrm>
          <a:off x="0" y="0"/>
          <a:ext cx="0" cy="0"/>
          <a:chOff x="0" y="0"/>
          <a:chExt cx="0" cy="0"/>
        </a:xfrm>
      </p:grpSpPr>
      <p:sp>
        <p:nvSpPr>
          <p:cNvPr id="2791" name="Google Shape;2791;p191"/>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2" name="Google Shape;2792;p191"/>
          <p:cNvSpPr txBox="1">
            <a:spLocks noGrp="1"/>
          </p:cNvSpPr>
          <p:nvPr>
            <p:ph type="title"/>
          </p:nvPr>
        </p:nvSpPr>
        <p:spPr>
          <a:xfrm>
            <a:off x="309268" y="314399"/>
            <a:ext cx="33492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793" name="Google Shape;2793;p1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794" name="Google Shape;2794;p191"/>
          <p:cNvSpPr txBox="1">
            <a:spLocks noGrp="1"/>
          </p:cNvSpPr>
          <p:nvPr>
            <p:ph type="body" idx="1"/>
          </p:nvPr>
        </p:nvSpPr>
        <p:spPr>
          <a:xfrm>
            <a:off x="292941" y="1935412"/>
            <a:ext cx="3364200" cy="2733600"/>
          </a:xfrm>
          <a:prstGeom prst="rect">
            <a:avLst/>
          </a:prstGeom>
          <a:noFill/>
          <a:ln>
            <a:noFill/>
          </a:ln>
        </p:spPr>
        <p:txBody>
          <a:bodyPr spcFirstLastPara="1" wrap="square" lIns="0" tIns="0" rIns="0" bIns="0" anchor="t" anchorCtr="0">
            <a:noAutofit/>
          </a:bodyPr>
          <a:lstStyle>
            <a:lvl1pPr marL="457200" lvl="0" indent="-284316" algn="l">
              <a:lnSpc>
                <a:spcPct val="105000"/>
              </a:lnSpc>
              <a:spcBef>
                <a:spcPts val="1350"/>
              </a:spcBef>
              <a:spcAft>
                <a:spcPts val="0"/>
              </a:spcAft>
              <a:buClr>
                <a:srgbClr val="DA0025"/>
              </a:buClr>
              <a:buSzPts val="877"/>
              <a:buChar char="●"/>
              <a:defRPr sz="975"/>
            </a:lvl1pPr>
            <a:lvl2pPr marL="914400" lvl="1" indent="-271459" algn="l">
              <a:lnSpc>
                <a:spcPct val="105000"/>
              </a:lnSpc>
              <a:spcBef>
                <a:spcPts val="1350"/>
              </a:spcBef>
              <a:spcAft>
                <a:spcPts val="0"/>
              </a:spcAft>
              <a:buClr>
                <a:srgbClr val="DA0025"/>
              </a:buClr>
              <a:buSzPts val="675"/>
              <a:buChar char="●"/>
              <a:defRPr sz="750"/>
            </a:lvl2pPr>
            <a:lvl3pPr marL="1371600" lvl="2" indent="-267173" algn="l">
              <a:lnSpc>
                <a:spcPct val="105000"/>
              </a:lnSpc>
              <a:spcBef>
                <a:spcPts val="1350"/>
              </a:spcBef>
              <a:spcAft>
                <a:spcPts val="0"/>
              </a:spcAft>
              <a:buClr>
                <a:srgbClr val="DA0025"/>
              </a:buClr>
              <a:buSzPts val="607"/>
              <a:buChar char="●"/>
              <a:defRPr sz="675"/>
            </a:lvl3pPr>
            <a:lvl4pPr marL="1828800" lvl="3" indent="-258601" algn="l">
              <a:lnSpc>
                <a:spcPct val="105000"/>
              </a:lnSpc>
              <a:spcBef>
                <a:spcPts val="1350"/>
              </a:spcBef>
              <a:spcAft>
                <a:spcPts val="0"/>
              </a:spcAft>
              <a:buClr>
                <a:srgbClr val="DA0025"/>
              </a:buClr>
              <a:buSzPts val="472"/>
              <a:buChar char="●"/>
              <a:defRPr sz="525"/>
            </a:lvl4pPr>
            <a:lvl5pPr marL="2286000" lvl="4" indent="-252172" algn="l">
              <a:lnSpc>
                <a:spcPct val="105000"/>
              </a:lnSpc>
              <a:spcBef>
                <a:spcPts val="1350"/>
              </a:spcBef>
              <a:spcAft>
                <a:spcPts val="0"/>
              </a:spcAft>
              <a:buClr>
                <a:srgbClr val="DA0025"/>
              </a:buClr>
              <a:buSzPts val="371"/>
              <a:buChar char="●"/>
              <a:defRPr sz="412"/>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sp>
        <p:nvSpPr>
          <p:cNvPr id="2795" name="Google Shape;2795;p191"/>
          <p:cNvSpPr txBox="1">
            <a:spLocks noGrp="1"/>
          </p:cNvSpPr>
          <p:nvPr>
            <p:ph type="subTitle" idx="2"/>
          </p:nvPr>
        </p:nvSpPr>
        <p:spPr>
          <a:xfrm>
            <a:off x="4201717" y="483989"/>
            <a:ext cx="3029400" cy="2055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796" name="Google Shape;2796;p191"/>
          <p:cNvSpPr txBox="1">
            <a:spLocks noGrp="1"/>
          </p:cNvSpPr>
          <p:nvPr>
            <p:ph type="subTitle" idx="3"/>
          </p:nvPr>
        </p:nvSpPr>
        <p:spPr>
          <a:xfrm>
            <a:off x="4208019" y="777149"/>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2797"/>
        <p:cNvGrpSpPr/>
        <p:nvPr/>
      </p:nvGrpSpPr>
      <p:grpSpPr>
        <a:xfrm>
          <a:off x="0" y="0"/>
          <a:ext cx="0" cy="0"/>
          <a:chOff x="0" y="0"/>
          <a:chExt cx="0" cy="0"/>
        </a:xfrm>
      </p:grpSpPr>
      <p:sp>
        <p:nvSpPr>
          <p:cNvPr id="2798" name="Google Shape;2798;p192"/>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799" name="Google Shape;2799;p192"/>
          <p:cNvSpPr txBox="1">
            <a:spLocks noGrp="1"/>
          </p:cNvSpPr>
          <p:nvPr>
            <p:ph type="title"/>
          </p:nvPr>
        </p:nvSpPr>
        <p:spPr>
          <a:xfrm>
            <a:off x="309268" y="314399"/>
            <a:ext cx="2676300" cy="1343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0" name="Google Shape;2800;p1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1" name="Google Shape;2801;p192"/>
          <p:cNvSpPr txBox="1">
            <a:spLocks noGrp="1"/>
          </p:cNvSpPr>
          <p:nvPr>
            <p:ph type="subTitle" idx="1"/>
          </p:nvPr>
        </p:nvSpPr>
        <p:spPr>
          <a:xfrm>
            <a:off x="3305988" y="3176781"/>
            <a:ext cx="1473000" cy="1158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525"/>
              <a:buFont typeface="Poppins Medium"/>
              <a:buNone/>
              <a:defRPr sz="525"/>
            </a:lvl1pPr>
            <a:lvl2pPr lvl="1">
              <a:lnSpc>
                <a:spcPct val="95000"/>
              </a:lnSpc>
              <a:spcBef>
                <a:spcPts val="0"/>
              </a:spcBef>
              <a:spcAft>
                <a:spcPts val="0"/>
              </a:spcAft>
              <a:buSzPts val="810"/>
              <a:buNone/>
              <a:defRPr sz="900"/>
            </a:lvl2pPr>
            <a:lvl3pPr lvl="2">
              <a:lnSpc>
                <a:spcPct val="95000"/>
              </a:lnSpc>
              <a:spcBef>
                <a:spcPts val="0"/>
              </a:spcBef>
              <a:spcAft>
                <a:spcPts val="0"/>
              </a:spcAft>
              <a:buSzPts val="675"/>
              <a:buNone/>
              <a:defRPr sz="750"/>
            </a:lvl3pPr>
            <a:lvl4pPr lvl="3">
              <a:lnSpc>
                <a:spcPct val="95000"/>
              </a:lnSpc>
              <a:spcBef>
                <a:spcPts val="0"/>
              </a:spcBef>
              <a:spcAft>
                <a:spcPts val="0"/>
              </a:spcAft>
              <a:buSzPts val="540"/>
              <a:buNone/>
              <a:defRPr sz="600"/>
            </a:lvl4pPr>
            <a:lvl5pPr lvl="4">
              <a:lnSpc>
                <a:spcPct val="95000"/>
              </a:lnSpc>
              <a:spcBef>
                <a:spcPts val="0"/>
              </a:spcBef>
              <a:spcAft>
                <a:spcPts val="0"/>
              </a:spcAft>
              <a:buSzPts val="405"/>
              <a:buNone/>
              <a:defRPr sz="450"/>
            </a:lvl5pPr>
            <a:lvl6pPr lvl="5">
              <a:lnSpc>
                <a:spcPct val="95000"/>
              </a:lnSpc>
              <a:spcBef>
                <a:spcPts val="0"/>
              </a:spcBef>
              <a:spcAft>
                <a:spcPts val="0"/>
              </a:spcAft>
              <a:buSzPts val="187"/>
              <a:buNone/>
              <a:defRPr sz="187"/>
            </a:lvl6pPr>
            <a:lvl7pPr lvl="6">
              <a:lnSpc>
                <a:spcPct val="95000"/>
              </a:lnSpc>
              <a:spcBef>
                <a:spcPts val="0"/>
              </a:spcBef>
              <a:spcAft>
                <a:spcPts val="0"/>
              </a:spcAft>
              <a:buSzPts val="187"/>
              <a:buNone/>
              <a:defRPr sz="187"/>
            </a:lvl7pPr>
            <a:lvl8pPr lvl="7">
              <a:lnSpc>
                <a:spcPct val="95000"/>
              </a:lnSpc>
              <a:spcBef>
                <a:spcPts val="0"/>
              </a:spcBef>
              <a:spcAft>
                <a:spcPts val="0"/>
              </a:spcAft>
              <a:buSzPts val="187"/>
              <a:buNone/>
              <a:defRPr sz="187"/>
            </a:lvl8pPr>
            <a:lvl9pPr lvl="8">
              <a:lnSpc>
                <a:spcPct val="95000"/>
              </a:lnSpc>
              <a:spcBef>
                <a:spcPts val="0"/>
              </a:spcBef>
              <a:spcAft>
                <a:spcPts val="0"/>
              </a:spcAft>
              <a:buSzPts val="187"/>
              <a:buNone/>
              <a:defRPr sz="187"/>
            </a:lvl9pPr>
          </a:lstStyle>
          <a:p>
            <a:endParaRPr/>
          </a:p>
        </p:txBody>
      </p:sp>
      <p:sp>
        <p:nvSpPr>
          <p:cNvPr id="2802" name="Google Shape;2802;p192"/>
          <p:cNvSpPr txBox="1">
            <a:spLocks noGrp="1"/>
          </p:cNvSpPr>
          <p:nvPr>
            <p:ph type="subTitle" idx="2"/>
          </p:nvPr>
        </p:nvSpPr>
        <p:spPr>
          <a:xfrm>
            <a:off x="3314747" y="521991"/>
            <a:ext cx="2781600" cy="194100"/>
          </a:xfrm>
          <a:prstGeom prst="rect">
            <a:avLst/>
          </a:prstGeom>
        </p:spPr>
        <p:txBody>
          <a:bodyPr spcFirstLastPara="1" wrap="square" lIns="34275" tIns="34275" rIns="34275" bIns="34275" anchor="t" anchorCtr="0">
            <a:noAutofit/>
          </a:bodyPr>
          <a:lstStyle>
            <a:lvl1pPr lvl="0">
              <a:lnSpc>
                <a:spcPct val="95000"/>
              </a:lnSpc>
              <a:spcBef>
                <a:spcPts val="0"/>
              </a:spcBef>
              <a:spcAft>
                <a:spcPts val="0"/>
              </a:spcAft>
              <a:buSzPts val="1087"/>
              <a:buFont typeface="Poppins"/>
              <a:buNone/>
              <a:defRPr sz="1087" b="1">
                <a:latin typeface="Poppins"/>
                <a:ea typeface="Poppins"/>
                <a:cs typeface="Poppins"/>
                <a:sym typeface="Poppins"/>
              </a:defRPr>
            </a:lvl1pPr>
            <a:lvl2pPr lvl="1">
              <a:lnSpc>
                <a:spcPct val="95000"/>
              </a:lnSpc>
              <a:spcBef>
                <a:spcPts val="0"/>
              </a:spcBef>
              <a:spcAft>
                <a:spcPts val="0"/>
              </a:spcAft>
              <a:buSzPts val="1087"/>
              <a:buFont typeface="Poppins"/>
              <a:buNone/>
              <a:defRPr sz="1087" b="1">
                <a:latin typeface="Poppins"/>
                <a:ea typeface="Poppins"/>
                <a:cs typeface="Poppins"/>
                <a:sym typeface="Poppins"/>
              </a:defRPr>
            </a:lvl2pPr>
            <a:lvl3pPr lvl="2">
              <a:lnSpc>
                <a:spcPct val="95000"/>
              </a:lnSpc>
              <a:spcBef>
                <a:spcPts val="0"/>
              </a:spcBef>
              <a:spcAft>
                <a:spcPts val="0"/>
              </a:spcAft>
              <a:buSzPts val="1087"/>
              <a:buFont typeface="Poppins"/>
              <a:buNone/>
              <a:defRPr sz="1087" b="1">
                <a:latin typeface="Poppins"/>
                <a:ea typeface="Poppins"/>
                <a:cs typeface="Poppins"/>
                <a:sym typeface="Poppins"/>
              </a:defRPr>
            </a:lvl3pPr>
            <a:lvl4pPr lvl="3">
              <a:lnSpc>
                <a:spcPct val="95000"/>
              </a:lnSpc>
              <a:spcBef>
                <a:spcPts val="0"/>
              </a:spcBef>
              <a:spcAft>
                <a:spcPts val="0"/>
              </a:spcAft>
              <a:buSzPts val="1087"/>
              <a:buFont typeface="Poppins"/>
              <a:buNone/>
              <a:defRPr sz="1087" b="1">
                <a:latin typeface="Poppins"/>
                <a:ea typeface="Poppins"/>
                <a:cs typeface="Poppins"/>
                <a:sym typeface="Poppins"/>
              </a:defRPr>
            </a:lvl4pPr>
            <a:lvl5pPr lvl="4">
              <a:lnSpc>
                <a:spcPct val="95000"/>
              </a:lnSpc>
              <a:spcBef>
                <a:spcPts val="0"/>
              </a:spcBef>
              <a:spcAft>
                <a:spcPts val="0"/>
              </a:spcAft>
              <a:buSzPts val="1087"/>
              <a:buFont typeface="Poppins"/>
              <a:buNone/>
              <a:defRPr sz="1087" b="1">
                <a:latin typeface="Poppins"/>
                <a:ea typeface="Poppins"/>
                <a:cs typeface="Poppins"/>
                <a:sym typeface="Poppins"/>
              </a:defRPr>
            </a:lvl5pPr>
            <a:lvl6pPr lvl="5">
              <a:lnSpc>
                <a:spcPct val="95000"/>
              </a:lnSpc>
              <a:spcBef>
                <a:spcPts val="0"/>
              </a:spcBef>
              <a:spcAft>
                <a:spcPts val="0"/>
              </a:spcAft>
              <a:buSzPts val="1087"/>
              <a:buFont typeface="Poppins"/>
              <a:buNone/>
              <a:defRPr sz="1087" b="1">
                <a:latin typeface="Poppins"/>
                <a:ea typeface="Poppins"/>
                <a:cs typeface="Poppins"/>
                <a:sym typeface="Poppins"/>
              </a:defRPr>
            </a:lvl6pPr>
            <a:lvl7pPr lvl="6">
              <a:lnSpc>
                <a:spcPct val="95000"/>
              </a:lnSpc>
              <a:spcBef>
                <a:spcPts val="0"/>
              </a:spcBef>
              <a:spcAft>
                <a:spcPts val="0"/>
              </a:spcAft>
              <a:buSzPts val="1087"/>
              <a:buFont typeface="Poppins"/>
              <a:buNone/>
              <a:defRPr sz="1087" b="1">
                <a:latin typeface="Poppins"/>
                <a:ea typeface="Poppins"/>
                <a:cs typeface="Poppins"/>
                <a:sym typeface="Poppins"/>
              </a:defRPr>
            </a:lvl7pPr>
            <a:lvl8pPr lvl="7">
              <a:lnSpc>
                <a:spcPct val="95000"/>
              </a:lnSpc>
              <a:spcBef>
                <a:spcPts val="0"/>
              </a:spcBef>
              <a:spcAft>
                <a:spcPts val="0"/>
              </a:spcAft>
              <a:buSzPts val="1087"/>
              <a:buFont typeface="Poppins"/>
              <a:buNone/>
              <a:defRPr sz="1087" b="1">
                <a:latin typeface="Poppins"/>
                <a:ea typeface="Poppins"/>
                <a:cs typeface="Poppins"/>
                <a:sym typeface="Poppins"/>
              </a:defRPr>
            </a:lvl8pPr>
            <a:lvl9pPr lvl="8">
              <a:lnSpc>
                <a:spcPct val="95000"/>
              </a:lnSpc>
              <a:spcBef>
                <a:spcPts val="0"/>
              </a:spcBef>
              <a:spcAft>
                <a:spcPts val="0"/>
              </a:spcAft>
              <a:buSzPts val="1087"/>
              <a:buFont typeface="Poppins"/>
              <a:buNone/>
              <a:defRPr sz="1087" b="1">
                <a:latin typeface="Poppins"/>
                <a:ea typeface="Poppins"/>
                <a:cs typeface="Poppins"/>
                <a:sym typeface="Poppins"/>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7_Title Slide">
  <p:cSld name="7_Title Slide">
    <p:bg>
      <p:bgPr>
        <a:blipFill>
          <a:blip r:embed="rId2">
            <a:alphaModFix/>
          </a:blip>
          <a:stretch>
            <a:fillRect/>
          </a:stretch>
        </a:blipFill>
        <a:effectLst/>
      </p:bgPr>
    </p:bg>
    <p:spTree>
      <p:nvGrpSpPr>
        <p:cNvPr id="1" name="Shape 171"/>
        <p:cNvGrpSpPr/>
        <p:nvPr/>
      </p:nvGrpSpPr>
      <p:grpSpPr>
        <a:xfrm>
          <a:off x="0" y="0"/>
          <a:ext cx="0" cy="0"/>
          <a:chOff x="0" y="0"/>
          <a:chExt cx="0" cy="0"/>
        </a:xfrm>
      </p:grpSpPr>
      <p:pic>
        <p:nvPicPr>
          <p:cNvPr id="172" name="Google Shape;172;p21"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173" name="Google Shape;173;p21"/>
          <p:cNvSpPr txBox="1">
            <a:spLocks noGrp="1"/>
          </p:cNvSpPr>
          <p:nvPr>
            <p:ph type="title"/>
          </p:nvPr>
        </p:nvSpPr>
        <p:spPr>
          <a:xfrm>
            <a:off x="730869" y="80651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74" name="Google Shape;174;p21"/>
          <p:cNvSpPr txBox="1">
            <a:spLocks noGrp="1"/>
          </p:cNvSpPr>
          <p:nvPr>
            <p:ph type="subTitle" idx="1"/>
          </p:nvPr>
        </p:nvSpPr>
        <p:spPr>
          <a:xfrm>
            <a:off x="739996" y="264958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75" name="Google Shape;175;p21"/>
          <p:cNvGrpSpPr/>
          <p:nvPr/>
        </p:nvGrpSpPr>
        <p:grpSpPr>
          <a:xfrm>
            <a:off x="7564573" y="4241698"/>
            <a:ext cx="948486" cy="279733"/>
            <a:chOff x="20929561" y="12311319"/>
            <a:chExt cx="2529297" cy="745954"/>
          </a:xfrm>
        </p:grpSpPr>
        <p:grpSp>
          <p:nvGrpSpPr>
            <p:cNvPr id="176" name="Google Shape;176;p21"/>
            <p:cNvGrpSpPr/>
            <p:nvPr/>
          </p:nvGrpSpPr>
          <p:grpSpPr>
            <a:xfrm>
              <a:off x="20929561" y="12311319"/>
              <a:ext cx="2433857" cy="745954"/>
              <a:chOff x="20929561" y="12311319"/>
              <a:chExt cx="2433857" cy="745954"/>
            </a:xfrm>
          </p:grpSpPr>
          <p:sp>
            <p:nvSpPr>
              <p:cNvPr id="177" name="Google Shape;177;p21"/>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78" name="Google Shape;178;p21"/>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79" name="Google Shape;179;p21"/>
              <p:cNvGrpSpPr/>
              <p:nvPr/>
            </p:nvGrpSpPr>
            <p:grpSpPr>
              <a:xfrm>
                <a:off x="22582537" y="12311321"/>
                <a:ext cx="780881" cy="745730"/>
                <a:chOff x="22582537" y="12311321"/>
                <a:chExt cx="780881" cy="745730"/>
              </a:xfrm>
            </p:grpSpPr>
            <p:grpSp>
              <p:nvGrpSpPr>
                <p:cNvPr id="180" name="Google Shape;180;p21"/>
                <p:cNvGrpSpPr/>
                <p:nvPr/>
              </p:nvGrpSpPr>
              <p:grpSpPr>
                <a:xfrm>
                  <a:off x="22582537" y="12311321"/>
                  <a:ext cx="780881" cy="745730"/>
                  <a:chOff x="22582537" y="12311321"/>
                  <a:chExt cx="780881" cy="745730"/>
                </a:xfrm>
              </p:grpSpPr>
              <p:sp>
                <p:nvSpPr>
                  <p:cNvPr id="181" name="Google Shape;181;p21"/>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82" name="Google Shape;182;p21"/>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83" name="Google Shape;183;p21"/>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84" name="Google Shape;184;p21"/>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2803"/>
        <p:cNvGrpSpPr/>
        <p:nvPr/>
      </p:nvGrpSpPr>
      <p:grpSpPr>
        <a:xfrm>
          <a:off x="0" y="0"/>
          <a:ext cx="0" cy="0"/>
          <a:chOff x="0" y="0"/>
          <a:chExt cx="0" cy="0"/>
        </a:xfrm>
      </p:grpSpPr>
      <p:sp>
        <p:nvSpPr>
          <p:cNvPr id="2804" name="Google Shape;2804;p193"/>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05" name="Google Shape;2805;p1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06" name="Google Shape;2806;p193"/>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7" name="Google Shape;2807;p193"/>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08" name="Google Shape;2808;p193"/>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09" name="Google Shape;2809;p193"/>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0" name="Google Shape;2810;p193"/>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1" name="Google Shape;2811;p193"/>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2" name="Google Shape;2812;p193"/>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13" name="Google Shape;2813;p193"/>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4" name="Google Shape;2814;p193"/>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5" name="Google Shape;2815;p193"/>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6" name="Google Shape;2816;p193"/>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7" name="Google Shape;2817;p193"/>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8" name="Google Shape;2818;p193"/>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19" name="Google Shape;2819;p193"/>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0" name="Google Shape;2820;p193"/>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1" name="Google Shape;2821;p193"/>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22" name="Google Shape;2822;p193"/>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2823"/>
        <p:cNvGrpSpPr/>
        <p:nvPr/>
      </p:nvGrpSpPr>
      <p:grpSpPr>
        <a:xfrm>
          <a:off x="0" y="0"/>
          <a:ext cx="0" cy="0"/>
          <a:chOff x="0" y="0"/>
          <a:chExt cx="0" cy="0"/>
        </a:xfrm>
      </p:grpSpPr>
      <p:sp>
        <p:nvSpPr>
          <p:cNvPr id="2824" name="Google Shape;2824;p194"/>
          <p:cNvSpPr/>
          <p:nvPr/>
        </p:nvSpPr>
        <p:spPr>
          <a:xfrm>
            <a:off x="535954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5" name="Google Shape;2825;p194"/>
          <p:cNvSpPr/>
          <p:nvPr/>
        </p:nvSpPr>
        <p:spPr>
          <a:xfrm>
            <a:off x="699342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6" name="Google Shape;2826;p194"/>
          <p:cNvSpPr/>
          <p:nvPr/>
        </p:nvSpPr>
        <p:spPr>
          <a:xfrm>
            <a:off x="372566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7" name="Google Shape;2827;p194"/>
          <p:cNvSpPr/>
          <p:nvPr/>
        </p:nvSpPr>
        <p:spPr>
          <a:xfrm>
            <a:off x="209178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8" name="Google Shape;2828;p194"/>
          <p:cNvSpPr/>
          <p:nvPr/>
        </p:nvSpPr>
        <p:spPr>
          <a:xfrm>
            <a:off x="457903" y="1806942"/>
            <a:ext cx="1623000" cy="16230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29" name="Google Shape;2829;p194"/>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30" name="Google Shape;2830;p1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831" name="Google Shape;2831;p194"/>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832" name="Google Shape;2832;p194"/>
          <p:cNvSpPr txBox="1">
            <a:spLocks noGrp="1"/>
          </p:cNvSpPr>
          <p:nvPr>
            <p:ph type="title" idx="2" hasCustomPrompt="1"/>
          </p:nvPr>
        </p:nvSpPr>
        <p:spPr>
          <a:xfrm>
            <a:off x="848444"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3" name="Google Shape;2833;p194"/>
          <p:cNvSpPr txBox="1">
            <a:spLocks noGrp="1"/>
          </p:cNvSpPr>
          <p:nvPr>
            <p:ph type="title" idx="3" hasCustomPrompt="1"/>
          </p:nvPr>
        </p:nvSpPr>
        <p:spPr>
          <a:xfrm>
            <a:off x="247165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4" name="Google Shape;2834;p194"/>
          <p:cNvSpPr txBox="1">
            <a:spLocks noGrp="1"/>
          </p:cNvSpPr>
          <p:nvPr>
            <p:ph type="title" idx="4" hasCustomPrompt="1"/>
          </p:nvPr>
        </p:nvSpPr>
        <p:spPr>
          <a:xfrm>
            <a:off x="4094851"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5" name="Google Shape;2835;p194"/>
          <p:cNvSpPr txBox="1">
            <a:spLocks noGrp="1"/>
          </p:cNvSpPr>
          <p:nvPr>
            <p:ph type="title" idx="5" hasCustomPrompt="1"/>
          </p:nvPr>
        </p:nvSpPr>
        <p:spPr>
          <a:xfrm>
            <a:off x="578739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6" name="Google Shape;2836;p194"/>
          <p:cNvSpPr txBox="1">
            <a:spLocks noGrp="1"/>
          </p:cNvSpPr>
          <p:nvPr>
            <p:ph type="title" idx="6" hasCustomPrompt="1"/>
          </p:nvPr>
        </p:nvSpPr>
        <p:spPr>
          <a:xfrm>
            <a:off x="7434120" y="2071388"/>
            <a:ext cx="811500" cy="414300"/>
          </a:xfrm>
          <a:prstGeom prst="rect">
            <a:avLst/>
          </a:prstGeom>
        </p:spPr>
        <p:txBody>
          <a:bodyPr spcFirstLastPara="1" wrap="square" lIns="34275" tIns="34275" rIns="34275" bIns="34275" anchor="ctr" anchorCtr="0">
            <a:noAutofit/>
          </a:bodyPr>
          <a:lstStyle>
            <a:lvl1pPr marL="102861" marR="0" lvl="0" indent="-102861" algn="ctr">
              <a:lnSpc>
                <a:spcPct val="91000"/>
              </a:lnSpc>
              <a:spcBef>
                <a:spcPts val="0"/>
              </a:spcBef>
              <a:spcAft>
                <a:spcPts val="0"/>
              </a:spcAft>
              <a:buNone/>
              <a:defRPr sz="2850">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37" name="Google Shape;2837;p194"/>
          <p:cNvSpPr txBox="1">
            <a:spLocks noGrp="1"/>
          </p:cNvSpPr>
          <p:nvPr>
            <p:ph type="subTitle" idx="1"/>
          </p:nvPr>
        </p:nvSpPr>
        <p:spPr>
          <a:xfrm>
            <a:off x="60222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8" name="Google Shape;2838;p194"/>
          <p:cNvSpPr txBox="1">
            <a:spLocks noGrp="1"/>
          </p:cNvSpPr>
          <p:nvPr>
            <p:ph type="subTitle" idx="7"/>
          </p:nvPr>
        </p:nvSpPr>
        <p:spPr>
          <a:xfrm>
            <a:off x="2243129"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39" name="Google Shape;2839;p194"/>
          <p:cNvSpPr txBox="1">
            <a:spLocks noGrp="1"/>
          </p:cNvSpPr>
          <p:nvPr>
            <p:ph type="subTitle" idx="8"/>
          </p:nvPr>
        </p:nvSpPr>
        <p:spPr>
          <a:xfrm>
            <a:off x="3867872"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0" name="Google Shape;2840;p194"/>
          <p:cNvSpPr txBox="1">
            <a:spLocks noGrp="1"/>
          </p:cNvSpPr>
          <p:nvPr>
            <p:ph type="subTitle" idx="9"/>
          </p:nvPr>
        </p:nvSpPr>
        <p:spPr>
          <a:xfrm>
            <a:off x="5530050"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1" name="Google Shape;2841;p194"/>
          <p:cNvSpPr txBox="1">
            <a:spLocks noGrp="1"/>
          </p:cNvSpPr>
          <p:nvPr>
            <p:ph type="subTitle" idx="13"/>
          </p:nvPr>
        </p:nvSpPr>
        <p:spPr>
          <a:xfrm>
            <a:off x="7173798" y="2544909"/>
            <a:ext cx="1353600" cy="156300"/>
          </a:xfrm>
          <a:prstGeom prst="rect">
            <a:avLst/>
          </a:prstGeom>
        </p:spPr>
        <p:txBody>
          <a:bodyPr spcFirstLastPara="1" wrap="square" lIns="34275" tIns="34275" rIns="34275" bIns="34275" anchor="t" anchorCtr="0">
            <a:noAutofit/>
          </a:bodyPr>
          <a:lstStyle>
            <a:lvl1pPr marL="102861" marR="0" lvl="0" indent="-102861" algn="ctr">
              <a:lnSpc>
                <a:spcPct val="91000"/>
              </a:lnSpc>
              <a:spcBef>
                <a:spcPts val="0"/>
              </a:spcBef>
              <a:spcAft>
                <a:spcPts val="0"/>
              </a:spcAft>
              <a:buNone/>
              <a:defRPr sz="1087" b="1">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2" name="Google Shape;2842;p194"/>
          <p:cNvSpPr txBox="1">
            <a:spLocks noGrp="1"/>
          </p:cNvSpPr>
          <p:nvPr>
            <p:ph type="subTitle" idx="14"/>
          </p:nvPr>
        </p:nvSpPr>
        <p:spPr>
          <a:xfrm>
            <a:off x="76385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3" name="Google Shape;2843;p194"/>
          <p:cNvSpPr txBox="1">
            <a:spLocks noGrp="1"/>
          </p:cNvSpPr>
          <p:nvPr>
            <p:ph type="subTitle" idx="15"/>
          </p:nvPr>
        </p:nvSpPr>
        <p:spPr>
          <a:xfrm>
            <a:off x="2450943"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4" name="Google Shape;2844;p194"/>
          <p:cNvSpPr txBox="1">
            <a:spLocks noGrp="1"/>
          </p:cNvSpPr>
          <p:nvPr>
            <p:ph type="subTitle" idx="16"/>
          </p:nvPr>
        </p:nvSpPr>
        <p:spPr>
          <a:xfrm>
            <a:off x="407933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5" name="Google Shape;2845;p194"/>
          <p:cNvSpPr txBox="1">
            <a:spLocks noGrp="1"/>
          </p:cNvSpPr>
          <p:nvPr>
            <p:ph type="subTitle" idx="17"/>
          </p:nvPr>
        </p:nvSpPr>
        <p:spPr>
          <a:xfrm>
            <a:off x="5722378"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846" name="Google Shape;2846;p194"/>
          <p:cNvSpPr txBox="1">
            <a:spLocks noGrp="1"/>
          </p:cNvSpPr>
          <p:nvPr>
            <p:ph type="subTitle" idx="18"/>
          </p:nvPr>
        </p:nvSpPr>
        <p:spPr>
          <a:xfrm>
            <a:off x="7390011" y="2769881"/>
            <a:ext cx="937800" cy="414300"/>
          </a:xfrm>
          <a:prstGeom prst="rect">
            <a:avLst/>
          </a:prstGeom>
        </p:spPr>
        <p:txBody>
          <a:bodyPr spcFirstLastPara="1" wrap="square" lIns="34275" tIns="34275" rIns="34275" bIns="34275" anchor="t" anchorCtr="0">
            <a:noAutofit/>
          </a:bodyPr>
          <a:lstStyle>
            <a:lvl1pPr marL="102861" marR="0" lvl="0" indent="-102861" algn="ctr">
              <a:lnSpc>
                <a:spcPct val="105000"/>
              </a:lnSpc>
              <a:spcBef>
                <a:spcPts val="0"/>
              </a:spcBef>
              <a:spcAft>
                <a:spcPts val="0"/>
              </a:spcAft>
              <a:buNone/>
              <a:defRPr sz="787">
                <a:latin typeface="Poppins"/>
                <a:ea typeface="Poppins"/>
                <a:cs typeface="Poppins"/>
                <a:sym typeface="Poppins"/>
              </a:defRPr>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2847"/>
        <p:cNvGrpSpPr/>
        <p:nvPr/>
      </p:nvGrpSpPr>
      <p:grpSpPr>
        <a:xfrm>
          <a:off x="0" y="0"/>
          <a:ext cx="0" cy="0"/>
          <a:chOff x="0" y="0"/>
          <a:chExt cx="0" cy="0"/>
        </a:xfrm>
      </p:grpSpPr>
      <p:sp>
        <p:nvSpPr>
          <p:cNvPr id="2848" name="Google Shape;2848;p195"/>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49" name="Google Shape;2849;p195"/>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0" name="Google Shape;2850;p195"/>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1" name="Google Shape;2851;p195"/>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2" name="Google Shape;2852;p195"/>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53" name="Google Shape;2853;p195"/>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54" name="Google Shape;2854;p195"/>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55" name="Google Shape;2855;p1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56" name="Google Shape;2856;p195"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57" name="Google Shape;2857;p195"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58" name="Google Shape;2858;p195"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59" name="Google Shape;2859;p195"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60" name="Google Shape;2860;p195"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61" name="Google Shape;2861;p195"/>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2" name="Google Shape;2862;p195"/>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3" name="Google Shape;2863;p195"/>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4" name="Google Shape;2864;p195"/>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5" name="Google Shape;2865;p195"/>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66" name="Google Shape;2866;p195"/>
          <p:cNvSpPr txBox="1">
            <a:spLocks noGrp="1"/>
          </p:cNvSpPr>
          <p:nvPr>
            <p:ph type="subTitle" idx="1"/>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7" name="Google Shape;2867;p195"/>
          <p:cNvSpPr txBox="1">
            <a:spLocks noGrp="1"/>
          </p:cNvSpPr>
          <p:nvPr>
            <p:ph type="subTitle" idx="7"/>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8" name="Google Shape;2868;p195"/>
          <p:cNvSpPr txBox="1">
            <a:spLocks noGrp="1"/>
          </p:cNvSpPr>
          <p:nvPr>
            <p:ph type="subTitle" idx="8"/>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69" name="Google Shape;2869;p195"/>
          <p:cNvSpPr txBox="1">
            <a:spLocks noGrp="1"/>
          </p:cNvSpPr>
          <p:nvPr>
            <p:ph type="subTitle" idx="9"/>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70" name="Google Shape;2870;p195"/>
          <p:cNvSpPr txBox="1">
            <a:spLocks noGrp="1"/>
          </p:cNvSpPr>
          <p:nvPr>
            <p:ph type="subTitle" idx="13"/>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2871"/>
        <p:cNvGrpSpPr/>
        <p:nvPr/>
      </p:nvGrpSpPr>
      <p:grpSpPr>
        <a:xfrm>
          <a:off x="0" y="0"/>
          <a:ext cx="0" cy="0"/>
          <a:chOff x="0" y="0"/>
          <a:chExt cx="0" cy="0"/>
        </a:xfrm>
      </p:grpSpPr>
      <p:sp>
        <p:nvSpPr>
          <p:cNvPr id="2872" name="Google Shape;2872;p196"/>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3" name="Google Shape;2873;p196"/>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4" name="Google Shape;2874;p196"/>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5" name="Google Shape;2875;p196"/>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6" name="Google Shape;2876;p196"/>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77" name="Google Shape;2877;p196"/>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accent1"/>
              </a:solidFill>
              <a:latin typeface="Poppins Medium"/>
              <a:ea typeface="Poppins Medium"/>
              <a:cs typeface="Poppins Medium"/>
              <a:sym typeface="Poppins Medium"/>
            </a:endParaRPr>
          </a:p>
        </p:txBody>
      </p:sp>
      <p:sp>
        <p:nvSpPr>
          <p:cNvPr id="2878" name="Google Shape;2878;p196"/>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879" name="Google Shape;2879;p1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2880" name="Google Shape;2880;p196"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2881" name="Google Shape;2881;p196"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2882" name="Google Shape;2882;p196"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2883" name="Google Shape;2883;p196"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2884" name="Google Shape;2884;p196"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2885" name="Google Shape;2885;p196"/>
          <p:cNvSpPr txBox="1">
            <a:spLocks noGrp="1"/>
          </p:cNvSpPr>
          <p:nvPr>
            <p:ph type="title" idx="2" hasCustomPrompt="1"/>
          </p:nvPr>
        </p:nvSpPr>
        <p:spPr>
          <a:xfrm>
            <a:off x="41996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6" name="Google Shape;2886;p196"/>
          <p:cNvSpPr txBox="1">
            <a:spLocks noGrp="1"/>
          </p:cNvSpPr>
          <p:nvPr>
            <p:ph type="title" idx="3" hasCustomPrompt="1"/>
          </p:nvPr>
        </p:nvSpPr>
        <p:spPr>
          <a:xfrm>
            <a:off x="2190868"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7" name="Google Shape;2887;p196"/>
          <p:cNvSpPr txBox="1">
            <a:spLocks noGrp="1"/>
          </p:cNvSpPr>
          <p:nvPr>
            <p:ph type="title" idx="4" hasCustomPrompt="1"/>
          </p:nvPr>
        </p:nvSpPr>
        <p:spPr>
          <a:xfrm>
            <a:off x="3916056"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8" name="Google Shape;2888;p196"/>
          <p:cNvSpPr txBox="1">
            <a:spLocks noGrp="1"/>
          </p:cNvSpPr>
          <p:nvPr>
            <p:ph type="title" idx="5" hasCustomPrompt="1"/>
          </p:nvPr>
        </p:nvSpPr>
        <p:spPr>
          <a:xfrm>
            <a:off x="5641244"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89" name="Google Shape;2889;p196"/>
          <p:cNvSpPr txBox="1">
            <a:spLocks noGrp="1"/>
          </p:cNvSpPr>
          <p:nvPr>
            <p:ph type="title" idx="6" hasCustomPrompt="1"/>
          </p:nvPr>
        </p:nvSpPr>
        <p:spPr>
          <a:xfrm>
            <a:off x="7366431" y="1198973"/>
            <a:ext cx="811500" cy="4143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2850">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890" name="Google Shape;2890;p196"/>
          <p:cNvSpPr txBox="1">
            <a:spLocks noGrp="1"/>
          </p:cNvSpPr>
          <p:nvPr>
            <p:ph type="subTitle" idx="1"/>
          </p:nvPr>
        </p:nvSpPr>
        <p:spPr>
          <a:xfrm>
            <a:off x="217576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1" name="Google Shape;2891;p196"/>
          <p:cNvSpPr txBox="1">
            <a:spLocks noGrp="1"/>
          </p:cNvSpPr>
          <p:nvPr>
            <p:ph type="subTitle" idx="7"/>
          </p:nvPr>
        </p:nvSpPr>
        <p:spPr>
          <a:xfrm>
            <a:off x="3886889"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2" name="Google Shape;2892;p196"/>
          <p:cNvSpPr txBox="1">
            <a:spLocks noGrp="1"/>
          </p:cNvSpPr>
          <p:nvPr>
            <p:ph type="subTitle" idx="8"/>
          </p:nvPr>
        </p:nvSpPr>
        <p:spPr>
          <a:xfrm>
            <a:off x="5598007"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3" name="Google Shape;2893;p196"/>
          <p:cNvSpPr txBox="1">
            <a:spLocks noGrp="1"/>
          </p:cNvSpPr>
          <p:nvPr>
            <p:ph type="subTitle" idx="9"/>
          </p:nvPr>
        </p:nvSpPr>
        <p:spPr>
          <a:xfrm>
            <a:off x="7309125"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
        <p:nvSpPr>
          <p:cNvPr id="2894" name="Google Shape;2894;p196"/>
          <p:cNvSpPr txBox="1">
            <a:spLocks noGrp="1"/>
          </p:cNvSpPr>
          <p:nvPr>
            <p:ph type="subTitle" idx="13"/>
          </p:nvPr>
        </p:nvSpPr>
        <p:spPr>
          <a:xfrm>
            <a:off x="473376" y="2770341"/>
            <a:ext cx="1424400" cy="1566000"/>
          </a:xfrm>
          <a:prstGeom prst="rect">
            <a:avLst/>
          </a:prstGeom>
        </p:spPr>
        <p:txBody>
          <a:bodyPr spcFirstLastPara="1" wrap="square" lIns="34275" tIns="34275" rIns="34275" bIns="34275" anchor="t" anchorCtr="0">
            <a:noAutofit/>
          </a:bodyPr>
          <a:lstStyle>
            <a:lvl1pPr lvl="0">
              <a:lnSpc>
                <a:spcPct val="100000"/>
              </a:lnSpc>
              <a:spcBef>
                <a:spcPts val="0"/>
              </a:spcBef>
              <a:spcAft>
                <a:spcPts val="0"/>
              </a:spcAft>
              <a:buSzPts val="1087"/>
              <a:buNone/>
              <a:defRPr sz="1087"/>
            </a:lvl1pPr>
            <a:lvl2pPr lvl="1">
              <a:lnSpc>
                <a:spcPct val="100000"/>
              </a:lnSpc>
              <a:spcBef>
                <a:spcPts val="1350"/>
              </a:spcBef>
              <a:spcAft>
                <a:spcPts val="0"/>
              </a:spcAft>
              <a:buSzPts val="1087"/>
              <a:buNone/>
              <a:defRPr sz="1087"/>
            </a:lvl2pPr>
            <a:lvl3pPr lvl="2">
              <a:lnSpc>
                <a:spcPct val="100000"/>
              </a:lnSpc>
              <a:spcBef>
                <a:spcPts val="1350"/>
              </a:spcBef>
              <a:spcAft>
                <a:spcPts val="0"/>
              </a:spcAft>
              <a:buSzPts val="1087"/>
              <a:buNone/>
              <a:defRPr sz="1087"/>
            </a:lvl3pPr>
            <a:lvl4pPr lvl="3">
              <a:lnSpc>
                <a:spcPct val="100000"/>
              </a:lnSpc>
              <a:spcBef>
                <a:spcPts val="1350"/>
              </a:spcBef>
              <a:spcAft>
                <a:spcPts val="0"/>
              </a:spcAft>
              <a:buSzPts val="1087"/>
              <a:buNone/>
              <a:defRPr sz="1087"/>
            </a:lvl4pPr>
            <a:lvl5pPr lvl="4">
              <a:lnSpc>
                <a:spcPct val="100000"/>
              </a:lnSpc>
              <a:spcBef>
                <a:spcPts val="1350"/>
              </a:spcBef>
              <a:spcAft>
                <a:spcPts val="0"/>
              </a:spcAft>
              <a:buSzPts val="1087"/>
              <a:buNone/>
              <a:defRPr sz="1087"/>
            </a:lvl5pPr>
            <a:lvl6pPr lvl="5">
              <a:lnSpc>
                <a:spcPct val="100000"/>
              </a:lnSpc>
              <a:spcBef>
                <a:spcPts val="375"/>
              </a:spcBef>
              <a:spcAft>
                <a:spcPts val="0"/>
              </a:spcAft>
              <a:buSzPts val="1087"/>
              <a:buNone/>
              <a:defRPr sz="1087"/>
            </a:lvl6pPr>
            <a:lvl7pPr lvl="6">
              <a:lnSpc>
                <a:spcPct val="100000"/>
              </a:lnSpc>
              <a:spcBef>
                <a:spcPts val="375"/>
              </a:spcBef>
              <a:spcAft>
                <a:spcPts val="0"/>
              </a:spcAft>
              <a:buSzPts val="1087"/>
              <a:buNone/>
              <a:defRPr sz="1087"/>
            </a:lvl7pPr>
            <a:lvl8pPr lvl="7">
              <a:lnSpc>
                <a:spcPct val="100000"/>
              </a:lnSpc>
              <a:spcBef>
                <a:spcPts val="375"/>
              </a:spcBef>
              <a:spcAft>
                <a:spcPts val="0"/>
              </a:spcAft>
              <a:buSzPts val="1087"/>
              <a:buNone/>
              <a:defRPr sz="1087"/>
            </a:lvl8pPr>
            <a:lvl9pPr lvl="8">
              <a:lnSpc>
                <a:spcPct val="100000"/>
              </a:lnSpc>
              <a:spcBef>
                <a:spcPts val="375"/>
              </a:spcBef>
              <a:spcAft>
                <a:spcPts val="0"/>
              </a:spcAft>
              <a:buSzPts val="1087"/>
              <a:buNone/>
              <a:defRPr sz="1087"/>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2895"/>
        <p:cNvGrpSpPr/>
        <p:nvPr/>
      </p:nvGrpSpPr>
      <p:grpSpPr>
        <a:xfrm>
          <a:off x="0" y="0"/>
          <a:ext cx="0" cy="0"/>
          <a:chOff x="0" y="0"/>
          <a:chExt cx="0" cy="0"/>
        </a:xfrm>
      </p:grpSpPr>
      <p:sp>
        <p:nvSpPr>
          <p:cNvPr id="2896" name="Google Shape;2896;p197"/>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7" name="Google Shape;2897;p197"/>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8" name="Google Shape;2898;p197"/>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899" name="Google Shape;2899;p197"/>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00" name="Google Shape;2900;p197"/>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1" name="Google Shape;2901;p197"/>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2" name="Google Shape;2902;p197"/>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3" name="Google Shape;2903;p197"/>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04" name="Google Shape;2904;p197"/>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05" name="Google Shape;2905;p1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06" name="Google Shape;2906;p197"/>
          <p:cNvSpPr txBox="1">
            <a:spLocks noGrp="1"/>
          </p:cNvSpPr>
          <p:nvPr>
            <p:ph type="title" idx="2" hasCustomPrompt="1"/>
          </p:nvPr>
        </p:nvSpPr>
        <p:spPr>
          <a:xfrm>
            <a:off x="506184" y="1156444"/>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7" name="Google Shape;2907;p197"/>
          <p:cNvSpPr txBox="1">
            <a:spLocks noGrp="1"/>
          </p:cNvSpPr>
          <p:nvPr>
            <p:ph type="title" idx="3" hasCustomPrompt="1"/>
          </p:nvPr>
        </p:nvSpPr>
        <p:spPr>
          <a:xfrm>
            <a:off x="506184" y="210075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8" name="Google Shape;2908;p197"/>
          <p:cNvSpPr txBox="1">
            <a:spLocks noGrp="1"/>
          </p:cNvSpPr>
          <p:nvPr>
            <p:ph type="title" idx="4" hasCustomPrompt="1"/>
          </p:nvPr>
        </p:nvSpPr>
        <p:spPr>
          <a:xfrm>
            <a:off x="506184" y="3017639"/>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09" name="Google Shape;2909;p197"/>
          <p:cNvSpPr txBox="1">
            <a:spLocks noGrp="1"/>
          </p:cNvSpPr>
          <p:nvPr>
            <p:ph type="title" idx="5" hasCustomPrompt="1"/>
          </p:nvPr>
        </p:nvSpPr>
        <p:spPr>
          <a:xfrm>
            <a:off x="506184" y="3961636"/>
            <a:ext cx="521100" cy="272100"/>
          </a:xfrm>
          <a:prstGeom prst="rect">
            <a:avLst/>
          </a:prstGeom>
        </p:spPr>
        <p:txBody>
          <a:bodyPr spcFirstLastPara="1" wrap="square" lIns="34275" tIns="34275" rIns="34275" bIns="34275" anchor="ctr" anchorCtr="0">
            <a:noAutofit/>
          </a:bodyPr>
          <a:lstStyle>
            <a:lvl1pPr marL="102861" marR="0" lvl="0" indent="-102861">
              <a:lnSpc>
                <a:spcPct val="91000"/>
              </a:lnSpc>
              <a:spcBef>
                <a:spcPts val="0"/>
              </a:spcBef>
              <a:spcAft>
                <a:spcPts val="0"/>
              </a:spcAft>
              <a:buNone/>
              <a:defRPr sz="1950">
                <a:solidFill>
                  <a:schemeClr val="lt1"/>
                </a:solidFill>
                <a:latin typeface="Poppins"/>
                <a:ea typeface="Poppins"/>
                <a:cs typeface="Poppins"/>
                <a:sym typeface="Poppins"/>
              </a:defRPr>
            </a:lvl1pPr>
            <a:lvl2pPr lvl="1" algn="ctr">
              <a:spcBef>
                <a:spcPts val="0"/>
              </a:spcBef>
              <a:spcAft>
                <a:spcPts val="0"/>
              </a:spcAft>
              <a:buSzPts val="1687"/>
              <a:buFont typeface="Poppins"/>
              <a:buNone/>
              <a:defRPr sz="1687" b="1">
                <a:latin typeface="Poppins"/>
                <a:ea typeface="Poppins"/>
                <a:cs typeface="Poppins"/>
                <a:sym typeface="Poppins"/>
              </a:defRPr>
            </a:lvl2pPr>
            <a:lvl3pPr lvl="2" algn="ctr">
              <a:spcBef>
                <a:spcPts val="0"/>
              </a:spcBef>
              <a:spcAft>
                <a:spcPts val="0"/>
              </a:spcAft>
              <a:buSzPts val="1687"/>
              <a:buFont typeface="Poppins"/>
              <a:buNone/>
              <a:defRPr sz="1687" b="1">
                <a:latin typeface="Poppins"/>
                <a:ea typeface="Poppins"/>
                <a:cs typeface="Poppins"/>
                <a:sym typeface="Poppins"/>
              </a:defRPr>
            </a:lvl3pPr>
            <a:lvl4pPr lvl="3" algn="ctr">
              <a:spcBef>
                <a:spcPts val="0"/>
              </a:spcBef>
              <a:spcAft>
                <a:spcPts val="0"/>
              </a:spcAft>
              <a:buSzPts val="1687"/>
              <a:buFont typeface="Poppins"/>
              <a:buNone/>
              <a:defRPr sz="1687" b="1">
                <a:latin typeface="Poppins"/>
                <a:ea typeface="Poppins"/>
                <a:cs typeface="Poppins"/>
                <a:sym typeface="Poppins"/>
              </a:defRPr>
            </a:lvl4pPr>
            <a:lvl5pPr lvl="4" algn="ctr">
              <a:spcBef>
                <a:spcPts val="0"/>
              </a:spcBef>
              <a:spcAft>
                <a:spcPts val="0"/>
              </a:spcAft>
              <a:buSzPts val="1687"/>
              <a:buFont typeface="Poppins"/>
              <a:buNone/>
              <a:defRPr sz="1687" b="1">
                <a:latin typeface="Poppins"/>
                <a:ea typeface="Poppins"/>
                <a:cs typeface="Poppins"/>
                <a:sym typeface="Poppins"/>
              </a:defRPr>
            </a:lvl5pPr>
            <a:lvl6pPr lvl="5" algn="ctr">
              <a:spcBef>
                <a:spcPts val="0"/>
              </a:spcBef>
              <a:spcAft>
                <a:spcPts val="0"/>
              </a:spcAft>
              <a:buSzPts val="1687"/>
              <a:buFont typeface="Poppins"/>
              <a:buNone/>
              <a:defRPr sz="1687" b="1">
                <a:latin typeface="Poppins"/>
                <a:ea typeface="Poppins"/>
                <a:cs typeface="Poppins"/>
                <a:sym typeface="Poppins"/>
              </a:defRPr>
            </a:lvl6pPr>
            <a:lvl7pPr lvl="6" algn="ctr">
              <a:spcBef>
                <a:spcPts val="0"/>
              </a:spcBef>
              <a:spcAft>
                <a:spcPts val="0"/>
              </a:spcAft>
              <a:buSzPts val="1687"/>
              <a:buFont typeface="Poppins"/>
              <a:buNone/>
              <a:defRPr sz="1687" b="1">
                <a:latin typeface="Poppins"/>
                <a:ea typeface="Poppins"/>
                <a:cs typeface="Poppins"/>
                <a:sym typeface="Poppins"/>
              </a:defRPr>
            </a:lvl7pPr>
            <a:lvl8pPr lvl="7" algn="ctr">
              <a:spcBef>
                <a:spcPts val="0"/>
              </a:spcBef>
              <a:spcAft>
                <a:spcPts val="0"/>
              </a:spcAft>
              <a:buSzPts val="1687"/>
              <a:buFont typeface="Poppins"/>
              <a:buNone/>
              <a:defRPr sz="1687" b="1">
                <a:latin typeface="Poppins"/>
                <a:ea typeface="Poppins"/>
                <a:cs typeface="Poppins"/>
                <a:sym typeface="Poppins"/>
              </a:defRPr>
            </a:lvl8pPr>
            <a:lvl9pPr lvl="8" algn="ctr">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10" name="Google Shape;2910;p197"/>
          <p:cNvSpPr txBox="1">
            <a:spLocks noGrp="1"/>
          </p:cNvSpPr>
          <p:nvPr>
            <p:ph type="subTitle" idx="1"/>
          </p:nvPr>
        </p:nvSpPr>
        <p:spPr>
          <a:xfrm>
            <a:off x="4049022" y="191032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1" name="Google Shape;2911;p197"/>
          <p:cNvSpPr txBox="1">
            <a:spLocks noGrp="1"/>
          </p:cNvSpPr>
          <p:nvPr>
            <p:ph type="subTitle" idx="6"/>
          </p:nvPr>
        </p:nvSpPr>
        <p:spPr>
          <a:xfrm>
            <a:off x="4049022" y="2826131"/>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2" name="Google Shape;2912;p197"/>
          <p:cNvSpPr txBox="1">
            <a:spLocks noGrp="1"/>
          </p:cNvSpPr>
          <p:nvPr>
            <p:ph type="subTitle" idx="7"/>
          </p:nvPr>
        </p:nvSpPr>
        <p:spPr>
          <a:xfrm>
            <a:off x="4049022" y="3748565"/>
            <a:ext cx="4558200" cy="5733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3" name="Google Shape;2913;p197"/>
          <p:cNvSpPr txBox="1">
            <a:spLocks noGrp="1"/>
          </p:cNvSpPr>
          <p:nvPr>
            <p:ph type="subTitle" idx="8"/>
          </p:nvPr>
        </p:nvSpPr>
        <p:spPr>
          <a:xfrm>
            <a:off x="4049022" y="976144"/>
            <a:ext cx="4558200" cy="68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825"/>
              <a:buFont typeface="Abel"/>
              <a:buNone/>
              <a:defRPr sz="82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14" name="Google Shape;2914;p197"/>
          <p:cNvSpPr txBox="1">
            <a:spLocks noGrp="1"/>
          </p:cNvSpPr>
          <p:nvPr>
            <p:ph type="subTitle" idx="9"/>
          </p:nvPr>
        </p:nvSpPr>
        <p:spPr>
          <a:xfrm>
            <a:off x="1044792" y="116544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5" name="Google Shape;2915;p197"/>
          <p:cNvSpPr txBox="1">
            <a:spLocks noGrp="1"/>
          </p:cNvSpPr>
          <p:nvPr>
            <p:ph type="subTitle" idx="13"/>
          </p:nvPr>
        </p:nvSpPr>
        <p:spPr>
          <a:xfrm>
            <a:off x="1044792" y="2087623"/>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6" name="Google Shape;2916;p197"/>
          <p:cNvSpPr txBox="1">
            <a:spLocks noGrp="1"/>
          </p:cNvSpPr>
          <p:nvPr>
            <p:ph type="subTitle" idx="14"/>
          </p:nvPr>
        </p:nvSpPr>
        <p:spPr>
          <a:xfrm>
            <a:off x="1044792" y="3010918"/>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17" name="Google Shape;2917;p197"/>
          <p:cNvSpPr txBox="1">
            <a:spLocks noGrp="1"/>
          </p:cNvSpPr>
          <p:nvPr>
            <p:ph type="subTitle" idx="15"/>
          </p:nvPr>
        </p:nvSpPr>
        <p:spPr>
          <a:xfrm>
            <a:off x="1044792" y="3928719"/>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1125"/>
              <a:buFont typeface="Poppins"/>
              <a:buNone/>
              <a:defRPr sz="1125"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2918"/>
        <p:cNvGrpSpPr/>
        <p:nvPr/>
      </p:nvGrpSpPr>
      <p:grpSpPr>
        <a:xfrm>
          <a:off x="0" y="0"/>
          <a:ext cx="0" cy="0"/>
          <a:chOff x="0" y="0"/>
          <a:chExt cx="0" cy="0"/>
        </a:xfrm>
      </p:grpSpPr>
      <p:sp>
        <p:nvSpPr>
          <p:cNvPr id="2919" name="Google Shape;2919;p198"/>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0" name="Google Shape;2920;p198"/>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1" name="Google Shape;2921;p198"/>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2" name="Google Shape;2922;p198"/>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3" name="Google Shape;2923;p198"/>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24" name="Google Shape;2924;p198"/>
          <p:cNvSpPr/>
          <p:nvPr/>
        </p:nvSpPr>
        <p:spPr>
          <a:xfrm>
            <a:off x="313301" y="889135"/>
            <a:ext cx="3010479"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5" name="Google Shape;2925;p198"/>
          <p:cNvSpPr/>
          <p:nvPr/>
        </p:nvSpPr>
        <p:spPr>
          <a:xfrm>
            <a:off x="313301" y="162598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6" name="Google Shape;2926;p198"/>
          <p:cNvSpPr/>
          <p:nvPr/>
        </p:nvSpPr>
        <p:spPr>
          <a:xfrm>
            <a:off x="313301" y="2377089"/>
            <a:ext cx="3010479"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7" name="Google Shape;2927;p198"/>
          <p:cNvSpPr/>
          <p:nvPr/>
        </p:nvSpPr>
        <p:spPr>
          <a:xfrm>
            <a:off x="313301" y="3113901"/>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8" name="Google Shape;2928;p198"/>
          <p:cNvSpPr/>
          <p:nvPr/>
        </p:nvSpPr>
        <p:spPr>
          <a:xfrm>
            <a:off x="313301" y="3852199"/>
            <a:ext cx="3010479"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29" name="Google Shape;2929;p198"/>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30" name="Google Shape;2930;p1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31" name="Google Shape;2931;p198"/>
          <p:cNvSpPr txBox="1">
            <a:spLocks noGrp="1"/>
          </p:cNvSpPr>
          <p:nvPr>
            <p:ph type="title" idx="2" hasCustomPrompt="1"/>
          </p:nvPr>
        </p:nvSpPr>
        <p:spPr>
          <a:xfrm>
            <a:off x="456816" y="109142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2" name="Google Shape;2932;p198"/>
          <p:cNvSpPr txBox="1">
            <a:spLocks noGrp="1"/>
          </p:cNvSpPr>
          <p:nvPr>
            <p:ph type="title" idx="3" hasCustomPrompt="1"/>
          </p:nvPr>
        </p:nvSpPr>
        <p:spPr>
          <a:xfrm>
            <a:off x="456816" y="1821858"/>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3" name="Google Shape;2933;p198"/>
          <p:cNvSpPr txBox="1">
            <a:spLocks noGrp="1"/>
          </p:cNvSpPr>
          <p:nvPr>
            <p:ph type="title" idx="4" hasCustomPrompt="1"/>
          </p:nvPr>
        </p:nvSpPr>
        <p:spPr>
          <a:xfrm>
            <a:off x="456816" y="2565513"/>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4" name="Google Shape;2934;p198"/>
          <p:cNvSpPr txBox="1">
            <a:spLocks noGrp="1"/>
          </p:cNvSpPr>
          <p:nvPr>
            <p:ph type="title" idx="5" hasCustomPrompt="1"/>
          </p:nvPr>
        </p:nvSpPr>
        <p:spPr>
          <a:xfrm>
            <a:off x="456816" y="3337704"/>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5" name="Google Shape;2935;p198"/>
          <p:cNvSpPr txBox="1">
            <a:spLocks noGrp="1"/>
          </p:cNvSpPr>
          <p:nvPr>
            <p:ph type="title" idx="6" hasCustomPrompt="1"/>
          </p:nvPr>
        </p:nvSpPr>
        <p:spPr>
          <a:xfrm>
            <a:off x="456816" y="4065522"/>
            <a:ext cx="491400" cy="272100"/>
          </a:xfrm>
          <a:prstGeom prst="rect">
            <a:avLst/>
          </a:prstGeom>
        </p:spPr>
        <p:txBody>
          <a:bodyPr spcFirstLastPara="1" wrap="square" lIns="34275" tIns="34275" rIns="34275" bIns="34275" anchor="t" anchorCtr="0">
            <a:noAutofit/>
          </a:bodyPr>
          <a:lstStyle>
            <a:lvl1pPr marL="102861" marR="0" lvl="0" indent="-102861">
              <a:lnSpc>
                <a:spcPct val="91000"/>
              </a:lnSpc>
              <a:spcBef>
                <a:spcPts val="0"/>
              </a:spcBef>
              <a:spcAft>
                <a:spcPts val="0"/>
              </a:spcAft>
              <a:buNone/>
              <a:defRPr sz="1575">
                <a:solidFill>
                  <a:schemeClr val="lt1"/>
                </a:solidFill>
                <a:latin typeface="Poppins"/>
                <a:ea typeface="Poppins"/>
                <a:cs typeface="Poppins"/>
                <a:sym typeface="Poppins"/>
              </a:defRPr>
            </a:lvl1pPr>
            <a:lvl2pPr lvl="1">
              <a:spcBef>
                <a:spcPts val="0"/>
              </a:spcBef>
              <a:spcAft>
                <a:spcPts val="0"/>
              </a:spcAft>
              <a:buSzPts val="1687"/>
              <a:buFont typeface="Poppins"/>
              <a:buNone/>
              <a:defRPr sz="1687" b="1">
                <a:latin typeface="Poppins"/>
                <a:ea typeface="Poppins"/>
                <a:cs typeface="Poppins"/>
                <a:sym typeface="Poppins"/>
              </a:defRPr>
            </a:lvl2pPr>
            <a:lvl3pPr lvl="2">
              <a:spcBef>
                <a:spcPts val="0"/>
              </a:spcBef>
              <a:spcAft>
                <a:spcPts val="0"/>
              </a:spcAft>
              <a:buSzPts val="1687"/>
              <a:buFont typeface="Poppins"/>
              <a:buNone/>
              <a:defRPr sz="1687" b="1">
                <a:latin typeface="Poppins"/>
                <a:ea typeface="Poppins"/>
                <a:cs typeface="Poppins"/>
                <a:sym typeface="Poppins"/>
              </a:defRPr>
            </a:lvl3pPr>
            <a:lvl4pPr lvl="3">
              <a:spcBef>
                <a:spcPts val="0"/>
              </a:spcBef>
              <a:spcAft>
                <a:spcPts val="0"/>
              </a:spcAft>
              <a:buSzPts val="1687"/>
              <a:buFont typeface="Poppins"/>
              <a:buNone/>
              <a:defRPr sz="1687" b="1">
                <a:latin typeface="Poppins"/>
                <a:ea typeface="Poppins"/>
                <a:cs typeface="Poppins"/>
                <a:sym typeface="Poppins"/>
              </a:defRPr>
            </a:lvl4pPr>
            <a:lvl5pPr lvl="4">
              <a:spcBef>
                <a:spcPts val="0"/>
              </a:spcBef>
              <a:spcAft>
                <a:spcPts val="0"/>
              </a:spcAft>
              <a:buSzPts val="1687"/>
              <a:buFont typeface="Poppins"/>
              <a:buNone/>
              <a:defRPr sz="1687" b="1">
                <a:latin typeface="Poppins"/>
                <a:ea typeface="Poppins"/>
                <a:cs typeface="Poppins"/>
                <a:sym typeface="Poppins"/>
              </a:defRPr>
            </a:lvl5pPr>
            <a:lvl6pPr lvl="5">
              <a:spcBef>
                <a:spcPts val="0"/>
              </a:spcBef>
              <a:spcAft>
                <a:spcPts val="0"/>
              </a:spcAft>
              <a:buSzPts val="1687"/>
              <a:buFont typeface="Poppins"/>
              <a:buNone/>
              <a:defRPr sz="1687" b="1">
                <a:latin typeface="Poppins"/>
                <a:ea typeface="Poppins"/>
                <a:cs typeface="Poppins"/>
                <a:sym typeface="Poppins"/>
              </a:defRPr>
            </a:lvl6pPr>
            <a:lvl7pPr lvl="6">
              <a:spcBef>
                <a:spcPts val="0"/>
              </a:spcBef>
              <a:spcAft>
                <a:spcPts val="0"/>
              </a:spcAft>
              <a:buSzPts val="1687"/>
              <a:buFont typeface="Poppins"/>
              <a:buNone/>
              <a:defRPr sz="1687" b="1">
                <a:latin typeface="Poppins"/>
                <a:ea typeface="Poppins"/>
                <a:cs typeface="Poppins"/>
                <a:sym typeface="Poppins"/>
              </a:defRPr>
            </a:lvl7pPr>
            <a:lvl8pPr lvl="7">
              <a:spcBef>
                <a:spcPts val="0"/>
              </a:spcBef>
              <a:spcAft>
                <a:spcPts val="0"/>
              </a:spcAft>
              <a:buSzPts val="1687"/>
              <a:buFont typeface="Poppins"/>
              <a:buNone/>
              <a:defRPr sz="1687" b="1">
                <a:latin typeface="Poppins"/>
                <a:ea typeface="Poppins"/>
                <a:cs typeface="Poppins"/>
                <a:sym typeface="Poppins"/>
              </a:defRPr>
            </a:lvl8pPr>
            <a:lvl9pPr lvl="8">
              <a:spcBef>
                <a:spcPts val="0"/>
              </a:spcBef>
              <a:spcAft>
                <a:spcPts val="0"/>
              </a:spcAft>
              <a:buSzPts val="1687"/>
              <a:buFont typeface="Poppins"/>
              <a:buNone/>
              <a:defRPr sz="1687" b="1">
                <a:latin typeface="Poppins"/>
                <a:ea typeface="Poppins"/>
                <a:cs typeface="Poppins"/>
                <a:sym typeface="Poppins"/>
              </a:defRPr>
            </a:lvl9pPr>
          </a:lstStyle>
          <a:p>
            <a:r>
              <a:t>xx%</a:t>
            </a:r>
          </a:p>
        </p:txBody>
      </p:sp>
      <p:sp>
        <p:nvSpPr>
          <p:cNvPr id="2936" name="Google Shape;2936;p198"/>
          <p:cNvSpPr txBox="1">
            <a:spLocks noGrp="1"/>
          </p:cNvSpPr>
          <p:nvPr>
            <p:ph type="subTitle" idx="1"/>
          </p:nvPr>
        </p:nvSpPr>
        <p:spPr>
          <a:xfrm>
            <a:off x="3555034" y="1694240"/>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7" name="Google Shape;2937;p198"/>
          <p:cNvSpPr txBox="1">
            <a:spLocks noGrp="1"/>
          </p:cNvSpPr>
          <p:nvPr>
            <p:ph type="subTitle" idx="7"/>
          </p:nvPr>
        </p:nvSpPr>
        <p:spPr>
          <a:xfrm>
            <a:off x="3555034" y="958908"/>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8" name="Google Shape;2938;p198"/>
          <p:cNvSpPr txBox="1">
            <a:spLocks noGrp="1"/>
          </p:cNvSpPr>
          <p:nvPr>
            <p:ph type="subTitle" idx="8"/>
          </p:nvPr>
        </p:nvSpPr>
        <p:spPr>
          <a:xfrm>
            <a:off x="3555034" y="3166371"/>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39" name="Google Shape;2939;p198"/>
          <p:cNvSpPr txBox="1">
            <a:spLocks noGrp="1"/>
          </p:cNvSpPr>
          <p:nvPr>
            <p:ph type="subTitle" idx="9"/>
          </p:nvPr>
        </p:nvSpPr>
        <p:spPr>
          <a:xfrm>
            <a:off x="3555034" y="2431039"/>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0" name="Google Shape;2940;p198"/>
          <p:cNvSpPr txBox="1">
            <a:spLocks noGrp="1"/>
          </p:cNvSpPr>
          <p:nvPr>
            <p:ph type="subTitle" idx="13"/>
          </p:nvPr>
        </p:nvSpPr>
        <p:spPr>
          <a:xfrm>
            <a:off x="3555034" y="3924784"/>
            <a:ext cx="4558200" cy="561000"/>
          </a:xfrm>
          <a:prstGeom prst="rect">
            <a:avLst/>
          </a:prstGeom>
        </p:spPr>
        <p:txBody>
          <a:bodyPr spcFirstLastPara="1" wrap="square" lIns="34275" tIns="34275" rIns="34275" bIns="34275" anchor="t" anchorCtr="0">
            <a:noAutofit/>
          </a:bodyPr>
          <a:lstStyle>
            <a:lvl1pPr marL="147434" marR="0" lvl="0" indent="-116576" algn="l">
              <a:lnSpc>
                <a:spcPct val="164000"/>
              </a:lnSpc>
              <a:spcBef>
                <a:spcPts val="0"/>
              </a:spcBef>
              <a:spcAft>
                <a:spcPts val="0"/>
              </a:spcAft>
              <a:buClr>
                <a:srgbClr val="C00000"/>
              </a:buClr>
              <a:buSzPts val="675"/>
              <a:buFont typeface="Abel"/>
              <a:buNone/>
              <a:defRPr sz="675"/>
            </a:lvl1pPr>
            <a:lvl2pPr lvl="1">
              <a:spcBef>
                <a:spcPts val="1350"/>
              </a:spcBef>
              <a:spcAft>
                <a:spcPts val="0"/>
              </a:spcAft>
              <a:buSzPts val="810"/>
              <a:buNone/>
              <a:defRPr sz="900"/>
            </a:lvl2pPr>
            <a:lvl3pPr lvl="2">
              <a:spcBef>
                <a:spcPts val="1350"/>
              </a:spcBef>
              <a:spcAft>
                <a:spcPts val="0"/>
              </a:spcAft>
              <a:buSzPts val="675"/>
              <a:buNone/>
              <a:defRPr sz="750"/>
            </a:lvl3pPr>
            <a:lvl4pPr lvl="3">
              <a:spcBef>
                <a:spcPts val="1350"/>
              </a:spcBef>
              <a:spcAft>
                <a:spcPts val="0"/>
              </a:spcAft>
              <a:buSzPts val="540"/>
              <a:buNone/>
              <a:defRPr sz="600"/>
            </a:lvl4pPr>
            <a:lvl5pPr lvl="4">
              <a:spcBef>
                <a:spcPts val="1350"/>
              </a:spcBef>
              <a:spcAft>
                <a:spcPts val="0"/>
              </a:spcAft>
              <a:buSzPts val="405"/>
              <a:buNone/>
              <a:defRPr sz="450"/>
            </a:lvl5pPr>
            <a:lvl6pPr lvl="5">
              <a:spcBef>
                <a:spcPts val="375"/>
              </a:spcBef>
              <a:spcAft>
                <a:spcPts val="0"/>
              </a:spcAft>
              <a:buSzPts val="187"/>
              <a:buNone/>
              <a:defRPr sz="187"/>
            </a:lvl6pPr>
            <a:lvl7pPr lvl="6">
              <a:spcBef>
                <a:spcPts val="375"/>
              </a:spcBef>
              <a:spcAft>
                <a:spcPts val="0"/>
              </a:spcAft>
              <a:buSzPts val="187"/>
              <a:buNone/>
              <a:defRPr sz="187"/>
            </a:lvl7pPr>
            <a:lvl8pPr lvl="7">
              <a:spcBef>
                <a:spcPts val="375"/>
              </a:spcBef>
              <a:spcAft>
                <a:spcPts val="0"/>
              </a:spcAft>
              <a:buSzPts val="187"/>
              <a:buNone/>
              <a:defRPr sz="187"/>
            </a:lvl8pPr>
            <a:lvl9pPr lvl="8">
              <a:spcBef>
                <a:spcPts val="375"/>
              </a:spcBef>
              <a:spcAft>
                <a:spcPts val="0"/>
              </a:spcAft>
              <a:buSzPts val="187"/>
              <a:buNone/>
              <a:defRPr sz="187"/>
            </a:lvl9pPr>
          </a:lstStyle>
          <a:p>
            <a:endParaRPr/>
          </a:p>
        </p:txBody>
      </p:sp>
      <p:sp>
        <p:nvSpPr>
          <p:cNvPr id="2941" name="Google Shape;2941;p198"/>
          <p:cNvSpPr txBox="1">
            <a:spLocks noGrp="1"/>
          </p:cNvSpPr>
          <p:nvPr>
            <p:ph type="subTitle" idx="14"/>
          </p:nvPr>
        </p:nvSpPr>
        <p:spPr>
          <a:xfrm>
            <a:off x="1003627" y="109184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2" name="Google Shape;2942;p198"/>
          <p:cNvSpPr txBox="1">
            <a:spLocks noGrp="1"/>
          </p:cNvSpPr>
          <p:nvPr>
            <p:ph type="subTitle" idx="15"/>
          </p:nvPr>
        </p:nvSpPr>
        <p:spPr>
          <a:xfrm>
            <a:off x="1003627" y="1818525"/>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3" name="Google Shape;2943;p198"/>
          <p:cNvSpPr txBox="1">
            <a:spLocks noGrp="1"/>
          </p:cNvSpPr>
          <p:nvPr>
            <p:ph type="subTitle" idx="16"/>
          </p:nvPr>
        </p:nvSpPr>
        <p:spPr>
          <a:xfrm>
            <a:off x="1003627" y="257008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4" name="Google Shape;2944;p198"/>
          <p:cNvSpPr txBox="1">
            <a:spLocks noGrp="1"/>
          </p:cNvSpPr>
          <p:nvPr>
            <p:ph type="subTitle" idx="17"/>
          </p:nvPr>
        </p:nvSpPr>
        <p:spPr>
          <a:xfrm>
            <a:off x="1003627" y="3302261"/>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
        <p:nvSpPr>
          <p:cNvPr id="2945" name="Google Shape;2945;p198"/>
          <p:cNvSpPr txBox="1">
            <a:spLocks noGrp="1"/>
          </p:cNvSpPr>
          <p:nvPr>
            <p:ph type="subTitle" idx="18"/>
          </p:nvPr>
        </p:nvSpPr>
        <p:spPr>
          <a:xfrm>
            <a:off x="1003627" y="4039934"/>
            <a:ext cx="2043300" cy="353400"/>
          </a:xfrm>
          <a:prstGeom prst="rect">
            <a:avLst/>
          </a:prstGeom>
        </p:spPr>
        <p:txBody>
          <a:bodyPr spcFirstLastPara="1" wrap="square" lIns="34275" tIns="34275" rIns="34275" bIns="34275"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50"/>
              </a:spcBef>
              <a:spcAft>
                <a:spcPts val="0"/>
              </a:spcAft>
              <a:buSzPts val="810"/>
              <a:buNone/>
              <a:defRPr sz="900"/>
            </a:lvl2pPr>
            <a:lvl3pPr lvl="2">
              <a:lnSpc>
                <a:spcPct val="115000"/>
              </a:lnSpc>
              <a:spcBef>
                <a:spcPts val="1350"/>
              </a:spcBef>
              <a:spcAft>
                <a:spcPts val="0"/>
              </a:spcAft>
              <a:buSzPts val="675"/>
              <a:buNone/>
              <a:defRPr sz="750"/>
            </a:lvl3pPr>
            <a:lvl4pPr lvl="3">
              <a:lnSpc>
                <a:spcPct val="115000"/>
              </a:lnSpc>
              <a:spcBef>
                <a:spcPts val="1350"/>
              </a:spcBef>
              <a:spcAft>
                <a:spcPts val="0"/>
              </a:spcAft>
              <a:buSzPts val="540"/>
              <a:buNone/>
              <a:defRPr sz="600"/>
            </a:lvl4pPr>
            <a:lvl5pPr lvl="4">
              <a:lnSpc>
                <a:spcPct val="115000"/>
              </a:lnSpc>
              <a:spcBef>
                <a:spcPts val="1350"/>
              </a:spcBef>
              <a:spcAft>
                <a:spcPts val="0"/>
              </a:spcAft>
              <a:buSzPts val="405"/>
              <a:buNone/>
              <a:defRPr sz="450"/>
            </a:lvl5pPr>
            <a:lvl6pPr lvl="5">
              <a:lnSpc>
                <a:spcPct val="115000"/>
              </a:lnSpc>
              <a:spcBef>
                <a:spcPts val="375"/>
              </a:spcBef>
              <a:spcAft>
                <a:spcPts val="0"/>
              </a:spcAft>
              <a:buSzPts val="187"/>
              <a:buNone/>
              <a:defRPr sz="187"/>
            </a:lvl6pPr>
            <a:lvl7pPr lvl="6">
              <a:lnSpc>
                <a:spcPct val="115000"/>
              </a:lnSpc>
              <a:spcBef>
                <a:spcPts val="375"/>
              </a:spcBef>
              <a:spcAft>
                <a:spcPts val="0"/>
              </a:spcAft>
              <a:buSzPts val="187"/>
              <a:buNone/>
              <a:defRPr sz="187"/>
            </a:lvl7pPr>
            <a:lvl8pPr lvl="7">
              <a:lnSpc>
                <a:spcPct val="115000"/>
              </a:lnSpc>
              <a:spcBef>
                <a:spcPts val="375"/>
              </a:spcBef>
              <a:spcAft>
                <a:spcPts val="0"/>
              </a:spcAft>
              <a:buSzPts val="187"/>
              <a:buNone/>
              <a:defRPr sz="187"/>
            </a:lvl8pPr>
            <a:lvl9pPr lvl="8">
              <a:lnSpc>
                <a:spcPct val="115000"/>
              </a:lnSpc>
              <a:spcBef>
                <a:spcPts val="375"/>
              </a:spcBef>
              <a:spcAft>
                <a:spcPts val="0"/>
              </a:spcAft>
              <a:buSzPts val="187"/>
              <a:buNone/>
              <a:defRPr sz="187"/>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2946"/>
        <p:cNvGrpSpPr/>
        <p:nvPr/>
      </p:nvGrpSpPr>
      <p:grpSpPr>
        <a:xfrm>
          <a:off x="0" y="0"/>
          <a:ext cx="0" cy="0"/>
          <a:chOff x="0" y="0"/>
          <a:chExt cx="0" cy="0"/>
        </a:xfrm>
      </p:grpSpPr>
      <p:sp>
        <p:nvSpPr>
          <p:cNvPr id="2947" name="Google Shape;2947;p1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48" name="Google Shape;2948;p1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2949"/>
        <p:cNvGrpSpPr/>
        <p:nvPr/>
      </p:nvGrpSpPr>
      <p:grpSpPr>
        <a:xfrm>
          <a:off x="0" y="0"/>
          <a:ext cx="0" cy="0"/>
          <a:chOff x="0" y="0"/>
          <a:chExt cx="0" cy="0"/>
        </a:xfrm>
      </p:grpSpPr>
      <p:sp>
        <p:nvSpPr>
          <p:cNvPr id="2950" name="Google Shape;2950;p2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1" name="Google Shape;2951;p2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2952"/>
        <p:cNvGrpSpPr/>
        <p:nvPr/>
      </p:nvGrpSpPr>
      <p:grpSpPr>
        <a:xfrm>
          <a:off x="0" y="0"/>
          <a:ext cx="0" cy="0"/>
          <a:chOff x="0" y="0"/>
          <a:chExt cx="0" cy="0"/>
        </a:xfrm>
      </p:grpSpPr>
      <p:sp>
        <p:nvSpPr>
          <p:cNvPr id="2953" name="Google Shape;2953;p2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4" name="Google Shape;2954;p2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2955"/>
        <p:cNvGrpSpPr/>
        <p:nvPr/>
      </p:nvGrpSpPr>
      <p:grpSpPr>
        <a:xfrm>
          <a:off x="0" y="0"/>
          <a:ext cx="0" cy="0"/>
          <a:chOff x="0" y="0"/>
          <a:chExt cx="0" cy="0"/>
        </a:xfrm>
      </p:grpSpPr>
      <p:sp>
        <p:nvSpPr>
          <p:cNvPr id="2956" name="Google Shape;2956;p202"/>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57" name="Google Shape;2957;p20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8_Title Slide">
  <p:cSld name="8_Title Slide">
    <p:bg>
      <p:bgPr>
        <a:blipFill>
          <a:blip r:embed="rId2">
            <a:alphaModFix/>
          </a:blip>
          <a:stretch>
            <a:fillRect/>
          </a:stretch>
        </a:blipFill>
        <a:effectLst/>
      </p:bgPr>
    </p:bg>
    <p:spTree>
      <p:nvGrpSpPr>
        <p:cNvPr id="1" name="Shape 185"/>
        <p:cNvGrpSpPr/>
        <p:nvPr/>
      </p:nvGrpSpPr>
      <p:grpSpPr>
        <a:xfrm>
          <a:off x="0" y="0"/>
          <a:ext cx="0" cy="0"/>
          <a:chOff x="0" y="0"/>
          <a:chExt cx="0" cy="0"/>
        </a:xfrm>
      </p:grpSpPr>
      <p:sp>
        <p:nvSpPr>
          <p:cNvPr id="186" name="Google Shape;186;p22"/>
          <p:cNvSpPr txBox="1">
            <a:spLocks noGrp="1"/>
          </p:cNvSpPr>
          <p:nvPr>
            <p:ph type="title"/>
          </p:nvPr>
        </p:nvSpPr>
        <p:spPr>
          <a:xfrm>
            <a:off x="730869" y="2262633"/>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87" name="Google Shape;187;p22"/>
          <p:cNvSpPr txBox="1">
            <a:spLocks noGrp="1"/>
          </p:cNvSpPr>
          <p:nvPr>
            <p:ph type="subTitle" idx="1"/>
          </p:nvPr>
        </p:nvSpPr>
        <p:spPr>
          <a:xfrm>
            <a:off x="739996" y="4105701"/>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188" name="Google Shape;188;p22"/>
          <p:cNvGrpSpPr/>
          <p:nvPr/>
        </p:nvGrpSpPr>
        <p:grpSpPr>
          <a:xfrm>
            <a:off x="633107" y="622069"/>
            <a:ext cx="948486" cy="279733"/>
            <a:chOff x="20929561" y="12311319"/>
            <a:chExt cx="2529297" cy="745954"/>
          </a:xfrm>
        </p:grpSpPr>
        <p:grpSp>
          <p:nvGrpSpPr>
            <p:cNvPr id="189" name="Google Shape;189;p22"/>
            <p:cNvGrpSpPr/>
            <p:nvPr/>
          </p:nvGrpSpPr>
          <p:grpSpPr>
            <a:xfrm>
              <a:off x="20929561" y="12311319"/>
              <a:ext cx="2433857" cy="745954"/>
              <a:chOff x="20929561" y="12311319"/>
              <a:chExt cx="2433857" cy="745954"/>
            </a:xfrm>
          </p:grpSpPr>
          <p:sp>
            <p:nvSpPr>
              <p:cNvPr id="190" name="Google Shape;190;p2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1" name="Google Shape;191;p2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92" name="Google Shape;192;p22"/>
              <p:cNvGrpSpPr/>
              <p:nvPr/>
            </p:nvGrpSpPr>
            <p:grpSpPr>
              <a:xfrm>
                <a:off x="22582537" y="12311321"/>
                <a:ext cx="780881" cy="745730"/>
                <a:chOff x="22582537" y="12311321"/>
                <a:chExt cx="780881" cy="745730"/>
              </a:xfrm>
            </p:grpSpPr>
            <p:grpSp>
              <p:nvGrpSpPr>
                <p:cNvPr id="193" name="Google Shape;193;p22"/>
                <p:cNvGrpSpPr/>
                <p:nvPr/>
              </p:nvGrpSpPr>
              <p:grpSpPr>
                <a:xfrm>
                  <a:off x="22582537" y="12311321"/>
                  <a:ext cx="780881" cy="745730"/>
                  <a:chOff x="22582537" y="12311321"/>
                  <a:chExt cx="780881" cy="745730"/>
                </a:xfrm>
              </p:grpSpPr>
              <p:sp>
                <p:nvSpPr>
                  <p:cNvPr id="194" name="Google Shape;194;p2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95" name="Google Shape;195;p2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96" name="Google Shape;196;p2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97" name="Google Shape;197;p2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2958"/>
        <p:cNvGrpSpPr/>
        <p:nvPr/>
      </p:nvGrpSpPr>
      <p:grpSpPr>
        <a:xfrm>
          <a:off x="0" y="0"/>
          <a:ext cx="0" cy="0"/>
          <a:chOff x="0" y="0"/>
          <a:chExt cx="0" cy="0"/>
        </a:xfrm>
      </p:grpSpPr>
      <p:sp>
        <p:nvSpPr>
          <p:cNvPr id="2959" name="Google Shape;2959;p203"/>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0" name="Google Shape;2960;p20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2961"/>
        <p:cNvGrpSpPr/>
        <p:nvPr/>
      </p:nvGrpSpPr>
      <p:grpSpPr>
        <a:xfrm>
          <a:off x="0" y="0"/>
          <a:ext cx="0" cy="0"/>
          <a:chOff x="0" y="0"/>
          <a:chExt cx="0" cy="0"/>
        </a:xfrm>
      </p:grpSpPr>
      <p:sp>
        <p:nvSpPr>
          <p:cNvPr id="2962" name="Google Shape;2962;p204"/>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3" name="Google Shape;2963;p20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70_Custom Layout">
  <p:cSld name="70_Custom Layout">
    <p:bg>
      <p:bgPr>
        <a:blipFill>
          <a:blip r:embed="rId2">
            <a:alphaModFix/>
          </a:blip>
          <a:stretch>
            <a:fillRect/>
          </a:stretch>
        </a:blipFill>
        <a:effectLst/>
      </p:bgPr>
    </p:bg>
    <p:spTree>
      <p:nvGrpSpPr>
        <p:cNvPr id="1" name="Shape 2964"/>
        <p:cNvGrpSpPr/>
        <p:nvPr/>
      </p:nvGrpSpPr>
      <p:grpSpPr>
        <a:xfrm>
          <a:off x="0" y="0"/>
          <a:ext cx="0" cy="0"/>
          <a:chOff x="0" y="0"/>
          <a:chExt cx="0" cy="0"/>
        </a:xfrm>
      </p:grpSpPr>
      <p:sp>
        <p:nvSpPr>
          <p:cNvPr id="2965" name="Google Shape;2965;p205"/>
          <p:cNvSpPr/>
          <p:nvPr/>
        </p:nvSpPr>
        <p:spPr>
          <a:xfrm rot="5400000">
            <a:off x="5664849" y="1490119"/>
            <a:ext cx="3921900" cy="2499000"/>
          </a:xfrm>
          <a:prstGeom prst="round2SameRect">
            <a:avLst>
              <a:gd name="adj1" fmla="val 5928"/>
              <a:gd name="adj2" fmla="val 0"/>
            </a:avLst>
          </a:prstGeom>
          <a:solidFill>
            <a:srgbClr val="EDF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6" name="Google Shape;2966;p205"/>
          <p:cNvSpPr/>
          <p:nvPr/>
        </p:nvSpPr>
        <p:spPr>
          <a:xfrm>
            <a:off x="322164" y="778669"/>
            <a:ext cx="8542200" cy="3921900"/>
          </a:xfrm>
          <a:prstGeom prst="roundRect">
            <a:avLst>
              <a:gd name="adj" fmla="val 3553"/>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67" name="Google Shape;2967;p205"/>
          <p:cNvSpPr txBox="1">
            <a:spLocks noGrp="1"/>
          </p:cNvSpPr>
          <p:nvPr>
            <p:ph type="title"/>
          </p:nvPr>
        </p:nvSpPr>
        <p:spPr>
          <a:xfrm>
            <a:off x="309269" y="314400"/>
            <a:ext cx="8508600" cy="3570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68" name="Google Shape;2968;p20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cxnSp>
        <p:nvCxnSpPr>
          <p:cNvPr id="2969" name="Google Shape;2969;p205"/>
          <p:cNvCxnSpPr/>
          <p:nvPr/>
        </p:nvCxnSpPr>
        <p:spPr>
          <a:xfrm>
            <a:off x="6605918" y="1291590"/>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0" name="Google Shape;2970;p205"/>
          <p:cNvCxnSpPr/>
          <p:nvPr/>
        </p:nvCxnSpPr>
        <p:spPr>
          <a:xfrm>
            <a:off x="6605918" y="17059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1" name="Google Shape;2971;p205"/>
          <p:cNvCxnSpPr/>
          <p:nvPr/>
        </p:nvCxnSpPr>
        <p:spPr>
          <a:xfrm>
            <a:off x="6605918" y="21174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2" name="Google Shape;2972;p205"/>
          <p:cNvCxnSpPr/>
          <p:nvPr/>
        </p:nvCxnSpPr>
        <p:spPr>
          <a:xfrm>
            <a:off x="6605918" y="252888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3" name="Google Shape;2973;p205"/>
          <p:cNvCxnSpPr/>
          <p:nvPr/>
        </p:nvCxnSpPr>
        <p:spPr>
          <a:xfrm>
            <a:off x="6605918" y="294036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4" name="Google Shape;2974;p205"/>
          <p:cNvCxnSpPr/>
          <p:nvPr/>
        </p:nvCxnSpPr>
        <p:spPr>
          <a:xfrm>
            <a:off x="6605918" y="3354705"/>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5" name="Google Shape;2975;p205"/>
          <p:cNvCxnSpPr/>
          <p:nvPr/>
        </p:nvCxnSpPr>
        <p:spPr>
          <a:xfrm>
            <a:off x="6605918" y="376332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cxnSp>
        <p:nvCxnSpPr>
          <p:cNvPr id="2976" name="Google Shape;2976;p205"/>
          <p:cNvCxnSpPr/>
          <p:nvPr/>
        </p:nvCxnSpPr>
        <p:spPr>
          <a:xfrm>
            <a:off x="6605918" y="4174808"/>
            <a:ext cx="2054100" cy="0"/>
          </a:xfrm>
          <a:prstGeom prst="straightConnector1">
            <a:avLst/>
          </a:prstGeom>
          <a:noFill/>
          <a:ln w="4750" cap="flat" cmpd="sng">
            <a:solidFill>
              <a:srgbClr val="D1DCFF">
                <a:alpha val="89800"/>
              </a:srgbClr>
            </a:solidFill>
            <a:prstDash val="solid"/>
            <a:miter lim="800000"/>
            <a:headEnd type="none" w="sm" len="sm"/>
            <a:tailEnd type="none" w="sm" len="sm"/>
          </a:ln>
        </p:spPr>
      </p:cxn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74_Custom Layout">
  <p:cSld name="74_Custom Layout">
    <p:bg>
      <p:bgPr>
        <a:blipFill>
          <a:blip r:embed="rId2">
            <a:alphaModFix/>
          </a:blip>
          <a:stretch>
            <a:fillRect/>
          </a:stretch>
        </a:blipFill>
        <a:effectLst/>
      </p:bgPr>
    </p:bg>
    <p:spTree>
      <p:nvGrpSpPr>
        <p:cNvPr id="1" name="Shape 2977"/>
        <p:cNvGrpSpPr/>
        <p:nvPr/>
      </p:nvGrpSpPr>
      <p:grpSpPr>
        <a:xfrm>
          <a:off x="0" y="0"/>
          <a:ext cx="0" cy="0"/>
          <a:chOff x="0" y="0"/>
          <a:chExt cx="0" cy="0"/>
        </a:xfrm>
      </p:grpSpPr>
      <p:sp>
        <p:nvSpPr>
          <p:cNvPr id="2978" name="Google Shape;2978;p206"/>
          <p:cNvSpPr/>
          <p:nvPr/>
        </p:nvSpPr>
        <p:spPr>
          <a:xfrm>
            <a:off x="3447800" y="676125"/>
            <a:ext cx="5401200" cy="3595800"/>
          </a:xfrm>
          <a:prstGeom prst="roundRect">
            <a:avLst>
              <a:gd name="adj" fmla="val 3042"/>
            </a:avLst>
          </a:prstGeom>
          <a:solidFill>
            <a:srgbClr val="EDF1FF"/>
          </a:solidFill>
          <a:ln>
            <a:noFill/>
          </a:ln>
        </p:spPr>
        <p:txBody>
          <a:bodyPr spcFirstLastPara="1" wrap="square" lIns="274300" tIns="274300" rIns="274300" bIns="274300" anchor="t" anchorCtr="0">
            <a:noAutofit/>
          </a:bodyPr>
          <a:lstStyle/>
          <a:p>
            <a:pPr marL="0" lvl="0" indent="0" algn="l" rtl="0">
              <a:lnSpc>
                <a:spcPct val="125000"/>
              </a:lnSpc>
              <a:spcBef>
                <a:spcPts val="1200"/>
              </a:spcBef>
              <a:spcAft>
                <a:spcPts val="0"/>
              </a:spcAft>
              <a:buNone/>
            </a:pPr>
            <a:endParaRPr sz="1000">
              <a:solidFill>
                <a:srgbClr val="25146F"/>
              </a:solidFill>
              <a:latin typeface="Inter"/>
              <a:ea typeface="Inter"/>
              <a:cs typeface="Inter"/>
              <a:sym typeface="Inter"/>
            </a:endParaRPr>
          </a:p>
        </p:txBody>
      </p:sp>
      <p:sp>
        <p:nvSpPr>
          <p:cNvPr id="2979" name="Google Shape;2979;p206"/>
          <p:cNvSpPr/>
          <p:nvPr/>
        </p:nvSpPr>
        <p:spPr>
          <a:xfrm>
            <a:off x="260713" y="676128"/>
            <a:ext cx="3046500" cy="3595800"/>
          </a:xfrm>
          <a:prstGeom prst="roundRect">
            <a:avLst>
              <a:gd name="adj" fmla="val 2130"/>
            </a:avLst>
          </a:prstGeom>
          <a:gradFill>
            <a:gsLst>
              <a:gs pos="0">
                <a:srgbClr val="9AC2FC">
                  <a:alpha val="49803"/>
                </a:srgbClr>
              </a:gs>
              <a:gs pos="2730">
                <a:srgbClr val="9AC2FC">
                  <a:alpha val="49803"/>
                </a:srgbClr>
              </a:gs>
              <a:gs pos="100000">
                <a:srgbClr val="96C4F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chemeClr val="lt1"/>
              </a:solidFill>
              <a:latin typeface="Poppins Medium"/>
              <a:ea typeface="Poppins Medium"/>
              <a:cs typeface="Poppins Medium"/>
              <a:sym typeface="Poppins Medium"/>
            </a:endParaRPr>
          </a:p>
        </p:txBody>
      </p:sp>
      <p:sp>
        <p:nvSpPr>
          <p:cNvPr id="2980" name="Google Shape;2980;p206"/>
          <p:cNvSpPr txBox="1">
            <a:spLocks noGrp="1"/>
          </p:cNvSpPr>
          <p:nvPr>
            <p:ph type="title"/>
          </p:nvPr>
        </p:nvSpPr>
        <p:spPr>
          <a:xfrm>
            <a:off x="3743075" y="1518090"/>
            <a:ext cx="4767000" cy="4911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50"/>
              <a:buFont typeface="Poppins"/>
              <a:buNone/>
              <a:defRPr sz="2550" b="1">
                <a:solidFill>
                  <a:schemeClr val="dk1"/>
                </a:solidFill>
                <a:latin typeface="Poppins"/>
                <a:ea typeface="Poppins"/>
                <a:cs typeface="Poppins"/>
                <a:sym typeface="Poppins"/>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81" name="Google Shape;2981;p20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2982" name="Google Shape;2982;p206"/>
          <p:cNvSpPr/>
          <p:nvPr/>
        </p:nvSpPr>
        <p:spPr>
          <a:xfrm>
            <a:off x="1545825" y="4035623"/>
            <a:ext cx="473400" cy="4737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3" name="Google Shape;2983;p206"/>
          <p:cNvSpPr/>
          <p:nvPr/>
        </p:nvSpPr>
        <p:spPr>
          <a:xfrm>
            <a:off x="1692623" y="4196981"/>
            <a:ext cx="178023" cy="144410"/>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84" name="Google Shape;2984;p206"/>
          <p:cNvSpPr>
            <a:spLocks noGrp="1"/>
          </p:cNvSpPr>
          <p:nvPr>
            <p:ph type="pic" idx="2"/>
          </p:nvPr>
        </p:nvSpPr>
        <p:spPr>
          <a:xfrm>
            <a:off x="1396124" y="302419"/>
            <a:ext cx="765900" cy="765600"/>
          </a:xfrm>
          <a:prstGeom prst="ellipse">
            <a:avLst/>
          </a:prstGeom>
          <a:noFill/>
          <a:ln>
            <a:noFill/>
          </a:ln>
        </p:spPr>
      </p:sp>
      <p:sp>
        <p:nvSpPr>
          <p:cNvPr id="2985" name="Google Shape;2985;p206"/>
          <p:cNvSpPr txBox="1"/>
          <p:nvPr/>
        </p:nvSpPr>
        <p:spPr>
          <a:xfrm>
            <a:off x="514962" y="3202911"/>
            <a:ext cx="2547900" cy="318600"/>
          </a:xfrm>
          <a:prstGeom prst="rect">
            <a:avLst/>
          </a:prstGeom>
          <a:noFill/>
          <a:ln>
            <a:noFill/>
          </a:ln>
        </p:spPr>
        <p:txBody>
          <a:bodyPr spcFirstLastPara="1" wrap="square" lIns="0" tIns="0" rIns="0" bIns="0" anchor="t" anchorCtr="0">
            <a:noAutofit/>
          </a:bodyPr>
          <a:lstStyle/>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NICOLE SNOW</a:t>
            </a:r>
            <a:endParaRPr sz="525"/>
          </a:p>
          <a:p>
            <a:pPr marL="102861" marR="0" lvl="0" indent="-102861" algn="ctr" rtl="0">
              <a:lnSpc>
                <a:spcPct val="107000"/>
              </a:lnSpc>
              <a:spcBef>
                <a:spcPts val="0"/>
              </a:spcBef>
              <a:spcAft>
                <a:spcPts val="0"/>
              </a:spcAft>
              <a:buNone/>
            </a:pPr>
            <a:r>
              <a:rPr lang="en" sz="900">
                <a:solidFill>
                  <a:srgbClr val="1E50D5"/>
                </a:solidFill>
                <a:latin typeface="Poppins Medium"/>
                <a:ea typeface="Poppins Medium"/>
                <a:cs typeface="Poppins Medium"/>
                <a:sym typeface="Poppins Medium"/>
              </a:rPr>
              <a:t>SMALL BUSINESS OWNER</a:t>
            </a:r>
            <a:endParaRPr sz="525"/>
          </a:p>
        </p:txBody>
      </p:sp>
      <p:sp>
        <p:nvSpPr>
          <p:cNvPr id="2986" name="Google Shape;2986;p206"/>
          <p:cNvSpPr>
            <a:spLocks noGrp="1"/>
          </p:cNvSpPr>
          <p:nvPr>
            <p:ph type="pic" idx="3"/>
          </p:nvPr>
        </p:nvSpPr>
        <p:spPr>
          <a:xfrm>
            <a:off x="3743076" y="940554"/>
            <a:ext cx="1566000" cy="429900"/>
          </a:xfrm>
          <a:prstGeom prst="rect">
            <a:avLst/>
          </a:prstGeom>
          <a:solidFill>
            <a:schemeClr val="lt2"/>
          </a:solidFill>
          <a:ln>
            <a:noFill/>
          </a:ln>
        </p:spPr>
      </p:sp>
      <p:sp>
        <p:nvSpPr>
          <p:cNvPr id="2987" name="Google Shape;2987;p206"/>
          <p:cNvSpPr txBox="1">
            <a:spLocks noGrp="1"/>
          </p:cNvSpPr>
          <p:nvPr>
            <p:ph type="subTitle" idx="1"/>
          </p:nvPr>
        </p:nvSpPr>
        <p:spPr>
          <a:xfrm>
            <a:off x="527313" y="1638225"/>
            <a:ext cx="2535600" cy="1433700"/>
          </a:xfrm>
          <a:prstGeom prst="rect">
            <a:avLst/>
          </a:prstGeom>
        </p:spPr>
        <p:txBody>
          <a:bodyPr spcFirstLastPara="1" wrap="square" lIns="34275" tIns="34275" rIns="34275" bIns="34275" anchor="t" anchorCtr="0">
            <a:noAutofit/>
          </a:bodyPr>
          <a:lstStyle>
            <a:lvl1pPr lvl="0" algn="ctr">
              <a:lnSpc>
                <a:spcPct val="99000"/>
              </a:lnSpc>
              <a:spcBef>
                <a:spcPts val="0"/>
              </a:spcBef>
              <a:spcAft>
                <a:spcPts val="0"/>
              </a:spcAft>
              <a:buSzPts val="1687"/>
              <a:buFont typeface="Poppins"/>
              <a:buNone/>
              <a:defRPr sz="1687" b="1">
                <a:latin typeface="Poppins"/>
                <a:ea typeface="Poppins"/>
                <a:cs typeface="Poppins"/>
                <a:sym typeface="Poppins"/>
              </a:defRPr>
            </a:lvl1pPr>
            <a:lvl2pPr lvl="1" algn="ctr">
              <a:lnSpc>
                <a:spcPct val="95000"/>
              </a:lnSpc>
              <a:spcBef>
                <a:spcPts val="0"/>
              </a:spcBef>
              <a:spcAft>
                <a:spcPts val="0"/>
              </a:spcAft>
              <a:buSzPts val="1687"/>
              <a:buFont typeface="Poppins"/>
              <a:buNone/>
              <a:defRPr sz="1687" b="1">
                <a:latin typeface="Poppins"/>
                <a:ea typeface="Poppins"/>
                <a:cs typeface="Poppins"/>
                <a:sym typeface="Poppins"/>
              </a:defRPr>
            </a:lvl2pPr>
            <a:lvl3pPr lvl="2" algn="ctr">
              <a:lnSpc>
                <a:spcPct val="95000"/>
              </a:lnSpc>
              <a:spcBef>
                <a:spcPts val="0"/>
              </a:spcBef>
              <a:spcAft>
                <a:spcPts val="0"/>
              </a:spcAft>
              <a:buSzPts val="1687"/>
              <a:buFont typeface="Poppins"/>
              <a:buNone/>
              <a:defRPr sz="1687" b="1">
                <a:latin typeface="Poppins"/>
                <a:ea typeface="Poppins"/>
                <a:cs typeface="Poppins"/>
                <a:sym typeface="Poppins"/>
              </a:defRPr>
            </a:lvl3pPr>
            <a:lvl4pPr lvl="3" algn="ctr">
              <a:lnSpc>
                <a:spcPct val="95000"/>
              </a:lnSpc>
              <a:spcBef>
                <a:spcPts val="0"/>
              </a:spcBef>
              <a:spcAft>
                <a:spcPts val="0"/>
              </a:spcAft>
              <a:buSzPts val="1687"/>
              <a:buFont typeface="Poppins"/>
              <a:buNone/>
              <a:defRPr sz="1687" b="1">
                <a:latin typeface="Poppins"/>
                <a:ea typeface="Poppins"/>
                <a:cs typeface="Poppins"/>
                <a:sym typeface="Poppins"/>
              </a:defRPr>
            </a:lvl4pPr>
            <a:lvl5pPr lvl="4" algn="ctr">
              <a:lnSpc>
                <a:spcPct val="95000"/>
              </a:lnSpc>
              <a:spcBef>
                <a:spcPts val="0"/>
              </a:spcBef>
              <a:spcAft>
                <a:spcPts val="0"/>
              </a:spcAft>
              <a:buSzPts val="1687"/>
              <a:buFont typeface="Poppins"/>
              <a:buNone/>
              <a:defRPr sz="1687" b="1">
                <a:latin typeface="Poppins"/>
                <a:ea typeface="Poppins"/>
                <a:cs typeface="Poppins"/>
                <a:sym typeface="Poppins"/>
              </a:defRPr>
            </a:lvl5pPr>
            <a:lvl6pPr lvl="5" algn="ctr">
              <a:lnSpc>
                <a:spcPct val="95000"/>
              </a:lnSpc>
              <a:spcBef>
                <a:spcPts val="0"/>
              </a:spcBef>
              <a:spcAft>
                <a:spcPts val="0"/>
              </a:spcAft>
              <a:buSzPts val="1687"/>
              <a:buFont typeface="Poppins"/>
              <a:buNone/>
              <a:defRPr sz="1687" b="1">
                <a:latin typeface="Poppins"/>
                <a:ea typeface="Poppins"/>
                <a:cs typeface="Poppins"/>
                <a:sym typeface="Poppins"/>
              </a:defRPr>
            </a:lvl6pPr>
            <a:lvl7pPr lvl="6" algn="ctr">
              <a:lnSpc>
                <a:spcPct val="95000"/>
              </a:lnSpc>
              <a:spcBef>
                <a:spcPts val="0"/>
              </a:spcBef>
              <a:spcAft>
                <a:spcPts val="0"/>
              </a:spcAft>
              <a:buSzPts val="1687"/>
              <a:buFont typeface="Poppins"/>
              <a:buNone/>
              <a:defRPr sz="1687" b="1">
                <a:latin typeface="Poppins"/>
                <a:ea typeface="Poppins"/>
                <a:cs typeface="Poppins"/>
                <a:sym typeface="Poppins"/>
              </a:defRPr>
            </a:lvl7pPr>
            <a:lvl8pPr lvl="7" algn="ctr">
              <a:lnSpc>
                <a:spcPct val="95000"/>
              </a:lnSpc>
              <a:spcBef>
                <a:spcPts val="0"/>
              </a:spcBef>
              <a:spcAft>
                <a:spcPts val="0"/>
              </a:spcAft>
              <a:buSzPts val="1687"/>
              <a:buFont typeface="Poppins"/>
              <a:buNone/>
              <a:defRPr sz="1687" b="1">
                <a:latin typeface="Poppins"/>
                <a:ea typeface="Poppins"/>
                <a:cs typeface="Poppins"/>
                <a:sym typeface="Poppins"/>
              </a:defRPr>
            </a:lvl8pPr>
            <a:lvl9pPr lvl="8" algn="ctr">
              <a:lnSpc>
                <a:spcPct val="95000"/>
              </a:lnSpc>
              <a:spcBef>
                <a:spcPts val="0"/>
              </a:spcBef>
              <a:spcAft>
                <a:spcPts val="0"/>
              </a:spcAft>
              <a:buSzPts val="1687"/>
              <a:buFont typeface="Poppins"/>
              <a:buNone/>
              <a:defRPr sz="1687" b="1">
                <a:latin typeface="Poppins"/>
                <a:ea typeface="Poppins"/>
                <a:cs typeface="Poppins"/>
                <a:sym typeface="Poppins"/>
              </a:defRPr>
            </a:lvl9pPr>
          </a:lstStyle>
          <a:p>
            <a:endParaRPr/>
          </a:p>
        </p:txBody>
      </p:sp>
      <p:sp>
        <p:nvSpPr>
          <p:cNvPr id="2988" name="Google Shape;2988;p206"/>
          <p:cNvSpPr txBox="1">
            <a:spLocks noGrp="1"/>
          </p:cNvSpPr>
          <p:nvPr>
            <p:ph type="body" idx="4"/>
          </p:nvPr>
        </p:nvSpPr>
        <p:spPr>
          <a:xfrm>
            <a:off x="3789500" y="2027375"/>
            <a:ext cx="4717800" cy="1174500"/>
          </a:xfrm>
          <a:prstGeom prst="rect">
            <a:avLst/>
          </a:prstGeom>
        </p:spPr>
        <p:txBody>
          <a:bodyPr spcFirstLastPara="1" wrap="square" lIns="0" tIns="0" rIns="0" bIns="0" anchor="t" anchorCtr="0">
            <a:noAutofit/>
          </a:bodyPr>
          <a:lstStyle>
            <a:lvl1pPr marL="457200" lvl="0" indent="-288602">
              <a:spcBef>
                <a:spcPts val="1350"/>
              </a:spcBef>
              <a:spcAft>
                <a:spcPts val="0"/>
              </a:spcAft>
              <a:buSzPts val="945"/>
              <a:buChar char="●"/>
              <a:defRPr/>
            </a:lvl1pPr>
            <a:lvl2pPr marL="914400" lvl="1" indent="-280031">
              <a:spcBef>
                <a:spcPts val="1350"/>
              </a:spcBef>
              <a:spcAft>
                <a:spcPts val="0"/>
              </a:spcAft>
              <a:buSzPts val="810"/>
              <a:buChar char="●"/>
              <a:defRPr/>
            </a:lvl2pPr>
            <a:lvl3pPr marL="1371600" lvl="2" indent="-271459">
              <a:spcBef>
                <a:spcPts val="1350"/>
              </a:spcBef>
              <a:spcAft>
                <a:spcPts val="0"/>
              </a:spcAft>
              <a:buSzPts val="675"/>
              <a:buChar char="●"/>
              <a:defRPr/>
            </a:lvl3pPr>
            <a:lvl4pPr marL="1828800" lvl="3" indent="-262887">
              <a:spcBef>
                <a:spcPts val="1350"/>
              </a:spcBef>
              <a:spcAft>
                <a:spcPts val="0"/>
              </a:spcAft>
              <a:buSzPts val="540"/>
              <a:buChar char="●"/>
              <a:defRPr/>
            </a:lvl4pPr>
            <a:lvl5pPr marL="2286000" lvl="4" indent="-254315">
              <a:spcBef>
                <a:spcPts val="1350"/>
              </a:spcBef>
              <a:spcAft>
                <a:spcPts val="0"/>
              </a:spcAft>
              <a:buSzPts val="405"/>
              <a:buChar char="●"/>
              <a:defRPr/>
            </a:lvl5pPr>
            <a:lvl6pPr marL="2743200" lvl="5" indent="-240505">
              <a:spcBef>
                <a:spcPts val="375"/>
              </a:spcBef>
              <a:spcAft>
                <a:spcPts val="0"/>
              </a:spcAft>
              <a:buSzPts val="187"/>
              <a:buChar char="•"/>
              <a:defRPr/>
            </a:lvl6pPr>
            <a:lvl7pPr marL="3200400" lvl="6" indent="-240505">
              <a:spcBef>
                <a:spcPts val="375"/>
              </a:spcBef>
              <a:spcAft>
                <a:spcPts val="0"/>
              </a:spcAft>
              <a:buSzPts val="187"/>
              <a:buChar char="•"/>
              <a:defRPr/>
            </a:lvl7pPr>
            <a:lvl8pPr marL="3657600" lvl="7" indent="-240505">
              <a:spcBef>
                <a:spcPts val="375"/>
              </a:spcBef>
              <a:spcAft>
                <a:spcPts val="0"/>
              </a:spcAft>
              <a:buSzPts val="187"/>
              <a:buChar char="•"/>
              <a:defRPr/>
            </a:lvl8pPr>
            <a:lvl9pPr marL="4114800" lvl="8" indent="-240505">
              <a:spcBef>
                <a:spcPts val="375"/>
              </a:spcBef>
              <a:spcAft>
                <a:spcPts val="0"/>
              </a:spcAft>
              <a:buSzPts val="187"/>
              <a:buChar char="•"/>
              <a:defRPr/>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75_Custom Layout">
  <p:cSld name="75_Custom Layout">
    <p:bg>
      <p:bgPr>
        <a:blipFill>
          <a:blip r:embed="rId2">
            <a:alphaModFix/>
          </a:blip>
          <a:stretch>
            <a:fillRect/>
          </a:stretch>
        </a:blipFill>
        <a:effectLst/>
      </p:bgPr>
    </p:bg>
    <p:spTree>
      <p:nvGrpSpPr>
        <p:cNvPr id="1" name="Shape 2989"/>
        <p:cNvGrpSpPr/>
        <p:nvPr/>
      </p:nvGrpSpPr>
      <p:grpSpPr>
        <a:xfrm>
          <a:off x="0" y="0"/>
          <a:ext cx="0" cy="0"/>
          <a:chOff x="0" y="0"/>
          <a:chExt cx="0" cy="0"/>
        </a:xfrm>
      </p:grpSpPr>
      <p:sp>
        <p:nvSpPr>
          <p:cNvPr id="2990" name="Google Shape;2990;p20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lvl1pPr>
            <a:lvl2pPr marL="0" lvl="1" indent="0" algn="l">
              <a:spcBef>
                <a:spcPts val="0"/>
              </a:spcBef>
              <a:buNone/>
              <a:defRPr sz="525"/>
            </a:lvl2pPr>
            <a:lvl3pPr marL="0" lvl="2" indent="0" algn="l">
              <a:spcBef>
                <a:spcPts val="0"/>
              </a:spcBef>
              <a:buNone/>
              <a:defRPr sz="525"/>
            </a:lvl3pPr>
            <a:lvl4pPr marL="0" lvl="3" indent="0" algn="l">
              <a:spcBef>
                <a:spcPts val="0"/>
              </a:spcBef>
              <a:buNone/>
              <a:defRPr sz="525"/>
            </a:lvl4pPr>
            <a:lvl5pPr marL="0" lvl="4" indent="0" algn="l">
              <a:spcBef>
                <a:spcPts val="0"/>
              </a:spcBef>
              <a:buNone/>
              <a:defRPr sz="525"/>
            </a:lvl5pPr>
            <a:lvl6pPr marL="0" lvl="5" indent="0" algn="l">
              <a:spcBef>
                <a:spcPts val="0"/>
              </a:spcBef>
              <a:buNone/>
              <a:defRPr sz="525"/>
            </a:lvl6pPr>
            <a:lvl7pPr marL="0" lvl="6" indent="0" algn="l">
              <a:spcBef>
                <a:spcPts val="0"/>
              </a:spcBef>
              <a:buNone/>
              <a:defRPr sz="525"/>
            </a:lvl7pPr>
            <a:lvl8pPr marL="0" lvl="7" indent="0" algn="l">
              <a:spcBef>
                <a:spcPts val="0"/>
              </a:spcBef>
              <a:buNone/>
              <a:defRPr sz="525"/>
            </a:lvl8pPr>
            <a:lvl9pPr marL="0" lvl="8" indent="0" algn="l">
              <a:spcBef>
                <a:spcPts val="0"/>
              </a:spcBef>
              <a:buNone/>
              <a:defRPr sz="525"/>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matchingName="76_Custom Layout">
  <p:cSld name="76_Custom Layout">
    <p:bg>
      <p:bgPr>
        <a:blipFill>
          <a:blip r:embed="rId2">
            <a:alphaModFix/>
          </a:blip>
          <a:stretch>
            <a:fillRect/>
          </a:stretch>
        </a:blipFill>
        <a:effectLst/>
      </p:bgPr>
    </p:bg>
    <p:spTree>
      <p:nvGrpSpPr>
        <p:cNvPr id="1" name="Shape 2991"/>
        <p:cNvGrpSpPr/>
        <p:nvPr/>
      </p:nvGrpSpPr>
      <p:grpSpPr>
        <a:xfrm>
          <a:off x="0" y="0"/>
          <a:ext cx="0" cy="0"/>
          <a:chOff x="0" y="0"/>
          <a:chExt cx="0" cy="0"/>
        </a:xfrm>
      </p:grpSpPr>
      <p:sp>
        <p:nvSpPr>
          <p:cNvPr id="2992" name="Google Shape;2992;p208"/>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3" name="Google Shape;2993;p208"/>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2994" name="Google Shape;2994;p20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2995" name="Google Shape;2995;p208"/>
          <p:cNvGrpSpPr/>
          <p:nvPr/>
        </p:nvGrpSpPr>
        <p:grpSpPr>
          <a:xfrm>
            <a:off x="4363971" y="1237055"/>
            <a:ext cx="473625" cy="473625"/>
            <a:chOff x="-5326064" y="9047077"/>
            <a:chExt cx="1263000" cy="1263000"/>
          </a:xfrm>
        </p:grpSpPr>
        <p:sp>
          <p:nvSpPr>
            <p:cNvPr id="2996" name="Google Shape;2996;p208"/>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2997" name="Google Shape;2997;p208"/>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2998" name="Google Shape;2998;p208"/>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2999" name="Google Shape;2999;p208"/>
          <p:cNvGrpSpPr/>
          <p:nvPr/>
        </p:nvGrpSpPr>
        <p:grpSpPr>
          <a:xfrm>
            <a:off x="8381796" y="4822425"/>
            <a:ext cx="537710" cy="158585"/>
            <a:chOff x="22351457" y="12859799"/>
            <a:chExt cx="1433894" cy="422893"/>
          </a:xfrm>
        </p:grpSpPr>
        <p:grpSp>
          <p:nvGrpSpPr>
            <p:cNvPr id="3000" name="Google Shape;3000;p208"/>
            <p:cNvGrpSpPr/>
            <p:nvPr/>
          </p:nvGrpSpPr>
          <p:grpSpPr>
            <a:xfrm>
              <a:off x="22351457" y="12859799"/>
              <a:ext cx="1379787" cy="422893"/>
              <a:chOff x="22351457" y="12859799"/>
              <a:chExt cx="1379787" cy="422893"/>
            </a:xfrm>
          </p:grpSpPr>
          <p:sp>
            <p:nvSpPr>
              <p:cNvPr id="3001" name="Google Shape;3001;p20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2" name="Google Shape;3002;p20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03" name="Google Shape;3003;p208"/>
              <p:cNvGrpSpPr/>
              <p:nvPr/>
            </p:nvGrpSpPr>
            <p:grpSpPr>
              <a:xfrm>
                <a:off x="23288552" y="12859801"/>
                <a:ext cx="442692" cy="422765"/>
                <a:chOff x="23288552" y="12859801"/>
                <a:chExt cx="442692" cy="422765"/>
              </a:xfrm>
            </p:grpSpPr>
            <p:grpSp>
              <p:nvGrpSpPr>
                <p:cNvPr id="3004" name="Google Shape;3004;p208"/>
                <p:cNvGrpSpPr/>
                <p:nvPr/>
              </p:nvGrpSpPr>
              <p:grpSpPr>
                <a:xfrm>
                  <a:off x="23288552" y="12859801"/>
                  <a:ext cx="442692" cy="422765"/>
                  <a:chOff x="23288552" y="12859801"/>
                  <a:chExt cx="442692" cy="422765"/>
                </a:xfrm>
              </p:grpSpPr>
              <p:sp>
                <p:nvSpPr>
                  <p:cNvPr id="3005" name="Google Shape;3005;p20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06" name="Google Shape;3006;p20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7" name="Google Shape;3007;p20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08" name="Google Shape;3008;p20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09" name="Google Shape;3009;p20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10" name="Google Shape;3010;p20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matchingName="77_Custom Layout">
  <p:cSld name="77_Custom Layout">
    <p:bg>
      <p:bgPr>
        <a:gradFill>
          <a:gsLst>
            <a:gs pos="0">
              <a:srgbClr val="FF001A"/>
            </a:gs>
            <a:gs pos="70000">
              <a:srgbClr val="290051"/>
            </a:gs>
            <a:gs pos="100000">
              <a:srgbClr val="0C0024"/>
            </a:gs>
          </a:gsLst>
          <a:lin ang="13500032" scaled="0"/>
        </a:gradFill>
        <a:effectLst/>
      </p:bgPr>
    </p:bg>
    <p:spTree>
      <p:nvGrpSpPr>
        <p:cNvPr id="1" name="Shape 3011"/>
        <p:cNvGrpSpPr/>
        <p:nvPr/>
      </p:nvGrpSpPr>
      <p:grpSpPr>
        <a:xfrm>
          <a:off x="0" y="0"/>
          <a:ext cx="0" cy="0"/>
          <a:chOff x="0" y="0"/>
          <a:chExt cx="0" cy="0"/>
        </a:xfrm>
      </p:grpSpPr>
      <p:pic>
        <p:nvPicPr>
          <p:cNvPr id="3012" name="Google Shape;3012;p209" descr="A black and blue background&#10;&#10;AI-generated content may be incorrect."/>
          <p:cNvPicPr preferRelativeResize="0"/>
          <p:nvPr/>
        </p:nvPicPr>
        <p:blipFill rotWithShape="1">
          <a:blip r:embed="rId2">
            <a:alphaModFix/>
          </a:blip>
          <a:srcRect t="100" b="100"/>
          <a:stretch/>
        </p:blipFill>
        <p:spPr>
          <a:xfrm>
            <a:off x="0" y="0"/>
            <a:ext cx="9143999" cy="5142828"/>
          </a:xfrm>
          <a:prstGeom prst="rect">
            <a:avLst/>
          </a:prstGeom>
          <a:noFill/>
          <a:ln>
            <a:noFill/>
          </a:ln>
        </p:spPr>
      </p:pic>
      <p:sp>
        <p:nvSpPr>
          <p:cNvPr id="3013" name="Google Shape;3013;p209"/>
          <p:cNvSpPr/>
          <p:nvPr/>
        </p:nvSpPr>
        <p:spPr>
          <a:xfrm>
            <a:off x="1090672" y="1476228"/>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14" name="Google Shape;3014;p209"/>
          <p:cNvGrpSpPr/>
          <p:nvPr/>
        </p:nvGrpSpPr>
        <p:grpSpPr>
          <a:xfrm>
            <a:off x="4363971" y="1237055"/>
            <a:ext cx="473625" cy="473625"/>
            <a:chOff x="-5326064" y="9047077"/>
            <a:chExt cx="1263000" cy="1263000"/>
          </a:xfrm>
        </p:grpSpPr>
        <p:sp>
          <p:nvSpPr>
            <p:cNvPr id="3015" name="Google Shape;3015;p209"/>
            <p:cNvSpPr/>
            <p:nvPr/>
          </p:nvSpPr>
          <p:spPr>
            <a:xfrm>
              <a:off x="-5326064" y="9047077"/>
              <a:ext cx="1263000" cy="1263000"/>
            </a:xfrm>
            <a:prstGeom prst="ellipse">
              <a:avLst/>
            </a:prstGeom>
            <a:solidFill>
              <a:srgbClr val="0370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16" name="Google Shape;3016;p209"/>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17" name="Google Shape;3017;p20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3018" name="Google Shape;3018;p209"/>
          <p:cNvGrpSpPr/>
          <p:nvPr/>
        </p:nvGrpSpPr>
        <p:grpSpPr>
          <a:xfrm>
            <a:off x="8381796" y="4822425"/>
            <a:ext cx="537710" cy="158585"/>
            <a:chOff x="22351457" y="12859799"/>
            <a:chExt cx="1433894" cy="422893"/>
          </a:xfrm>
        </p:grpSpPr>
        <p:grpSp>
          <p:nvGrpSpPr>
            <p:cNvPr id="3019" name="Google Shape;3019;p209"/>
            <p:cNvGrpSpPr/>
            <p:nvPr/>
          </p:nvGrpSpPr>
          <p:grpSpPr>
            <a:xfrm>
              <a:off x="22351457" y="12859799"/>
              <a:ext cx="1379787" cy="422893"/>
              <a:chOff x="22351457" y="12859799"/>
              <a:chExt cx="1379787" cy="422893"/>
            </a:xfrm>
          </p:grpSpPr>
          <p:sp>
            <p:nvSpPr>
              <p:cNvPr id="3020" name="Google Shape;3020;p20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1" name="Google Shape;3021;p20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22" name="Google Shape;3022;p209"/>
              <p:cNvGrpSpPr/>
              <p:nvPr/>
            </p:nvGrpSpPr>
            <p:grpSpPr>
              <a:xfrm>
                <a:off x="23288552" y="12859801"/>
                <a:ext cx="442692" cy="422765"/>
                <a:chOff x="23288552" y="12859801"/>
                <a:chExt cx="442692" cy="422765"/>
              </a:xfrm>
            </p:grpSpPr>
            <p:grpSp>
              <p:nvGrpSpPr>
                <p:cNvPr id="3023" name="Google Shape;3023;p209"/>
                <p:cNvGrpSpPr/>
                <p:nvPr/>
              </p:nvGrpSpPr>
              <p:grpSpPr>
                <a:xfrm>
                  <a:off x="23288552" y="12859801"/>
                  <a:ext cx="442692" cy="422765"/>
                  <a:chOff x="23288552" y="12859801"/>
                  <a:chExt cx="442692" cy="422765"/>
                </a:xfrm>
              </p:grpSpPr>
              <p:sp>
                <p:nvSpPr>
                  <p:cNvPr id="3024" name="Google Shape;3024;p20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25" name="Google Shape;3025;p20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6" name="Google Shape;3026;p20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27" name="Google Shape;3027;p20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28" name="Google Shape;3028;p20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29" name="Google Shape;3029;p20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3030" name="Google Shape;3030;p209"/>
          <p:cNvSpPr txBox="1">
            <a:spLocks noGrp="1"/>
          </p:cNvSpPr>
          <p:nvPr>
            <p:ph type="title"/>
          </p:nvPr>
        </p:nvSpPr>
        <p:spPr>
          <a:xfrm>
            <a:off x="1512237" y="2053191"/>
            <a:ext cx="6144900" cy="1169100"/>
          </a:xfrm>
          <a:prstGeom prst="rect">
            <a:avLst/>
          </a:prstGeom>
          <a:noFill/>
          <a:ln>
            <a:noFill/>
          </a:ln>
        </p:spPr>
        <p:txBody>
          <a:bodyPr spcFirstLastPara="1" wrap="square" lIns="0" tIns="34275" rIns="0" bIns="0" anchor="t" anchorCtr="0">
            <a:noAutofit/>
          </a:bodyPr>
          <a:lstStyle>
            <a:lvl1pPr lvl="0" algn="ctr">
              <a:lnSpc>
                <a:spcPct val="99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1" name="Google Shape;3031;p209"/>
          <p:cNvSpPr txBox="1">
            <a:spLocks noGrp="1"/>
          </p:cNvSpPr>
          <p:nvPr>
            <p:ph type="subTitle" idx="1"/>
          </p:nvPr>
        </p:nvSpPr>
        <p:spPr>
          <a:xfrm>
            <a:off x="1512245" y="343365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matchingName="78_Custom Layout">
  <p:cSld name="78_Custom Layout">
    <p:bg>
      <p:bgPr>
        <a:gradFill>
          <a:gsLst>
            <a:gs pos="0">
              <a:srgbClr val="FF001A"/>
            </a:gs>
            <a:gs pos="70000">
              <a:srgbClr val="290051"/>
            </a:gs>
            <a:gs pos="100000">
              <a:srgbClr val="0C0024"/>
            </a:gs>
          </a:gsLst>
          <a:lin ang="13500032" scaled="0"/>
        </a:gradFill>
        <a:effectLst/>
      </p:bgPr>
    </p:bg>
    <p:spTree>
      <p:nvGrpSpPr>
        <p:cNvPr id="1" name="Shape 3032"/>
        <p:cNvGrpSpPr/>
        <p:nvPr/>
      </p:nvGrpSpPr>
      <p:grpSpPr>
        <a:xfrm>
          <a:off x="0" y="0"/>
          <a:ext cx="0" cy="0"/>
          <a:chOff x="0" y="0"/>
          <a:chExt cx="0" cy="0"/>
        </a:xfrm>
      </p:grpSpPr>
      <p:pic>
        <p:nvPicPr>
          <p:cNvPr id="3033" name="Google Shape;3033;p210"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3034" name="Google Shape;3034;p210"/>
          <p:cNvSpPr>
            <a:spLocks noGrp="1"/>
          </p:cNvSpPr>
          <p:nvPr>
            <p:ph type="pic" idx="2"/>
          </p:nvPr>
        </p:nvSpPr>
        <p:spPr>
          <a:xfrm>
            <a:off x="809642" y="727999"/>
            <a:ext cx="3804900" cy="3702600"/>
          </a:xfrm>
          <a:prstGeom prst="roundRect">
            <a:avLst>
              <a:gd name="adj" fmla="val 3253"/>
            </a:avLst>
          </a:prstGeom>
          <a:noFill/>
          <a:ln>
            <a:noFill/>
          </a:ln>
        </p:spPr>
      </p:sp>
      <p:sp>
        <p:nvSpPr>
          <p:cNvPr id="3035" name="Google Shape;3035;p21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36" name="Google Shape;3036;p210"/>
          <p:cNvSpPr txBox="1">
            <a:spLocks noGrp="1"/>
          </p:cNvSpPr>
          <p:nvPr>
            <p:ph type="title"/>
          </p:nvPr>
        </p:nvSpPr>
        <p:spPr>
          <a:xfrm>
            <a:off x="4544195" y="1830366"/>
            <a:ext cx="3383400" cy="1169100"/>
          </a:xfrm>
          <a:prstGeom prst="rect">
            <a:avLst/>
          </a:prstGeom>
          <a:noFill/>
          <a:ln>
            <a:noFill/>
          </a:ln>
        </p:spPr>
        <p:txBody>
          <a:bodyPr spcFirstLastPara="1" wrap="square" lIns="0" tIns="0" rIns="0" bIns="0" anchor="t" anchorCtr="0">
            <a:noAutofit/>
          </a:bodyPr>
          <a:lstStyle>
            <a:lvl1pPr lvl="0" algn="ctr">
              <a:lnSpc>
                <a:spcPct val="99000"/>
              </a:lnSpc>
              <a:spcBef>
                <a:spcPts val="0"/>
              </a:spcBef>
              <a:spcAft>
                <a:spcPts val="0"/>
              </a:spcAft>
              <a:buClr>
                <a:schemeClr val="lt1"/>
              </a:buClr>
              <a:buSzPts val="2100"/>
              <a:buFont typeface="Poppins SemiBold"/>
              <a:buNone/>
              <a:defRPr sz="2100">
                <a:solidFill>
                  <a:schemeClr val="lt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37" name="Google Shape;3037;p210"/>
          <p:cNvSpPr txBox="1">
            <a:spLocks noGrp="1"/>
          </p:cNvSpPr>
          <p:nvPr>
            <p:ph type="subTitle" idx="1"/>
          </p:nvPr>
        </p:nvSpPr>
        <p:spPr>
          <a:xfrm>
            <a:off x="4761880" y="3186236"/>
            <a:ext cx="2908200" cy="2649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lt2"/>
              </a:buClr>
              <a:buSzPts val="810"/>
              <a:buNone/>
              <a:defRPr sz="900">
                <a:solidFill>
                  <a:schemeClr val="lt2"/>
                </a:solidFill>
                <a:latin typeface="Poppins Medium"/>
                <a:ea typeface="Poppins Medium"/>
                <a:cs typeface="Poppins Medium"/>
                <a:sym typeface="Poppins Medium"/>
              </a:defRPr>
            </a:lvl1pPr>
            <a:lvl2pPr lvl="1" algn="ctr">
              <a:lnSpc>
                <a:spcPct val="95000"/>
              </a:lnSpc>
              <a:spcBef>
                <a:spcPts val="1350"/>
              </a:spcBef>
              <a:spcAft>
                <a:spcPts val="0"/>
              </a:spcAft>
              <a:buClr>
                <a:schemeClr val="lt2"/>
              </a:buClr>
              <a:buSzPts val="675"/>
              <a:buNone/>
              <a:defRPr sz="750">
                <a:solidFill>
                  <a:schemeClr val="lt2"/>
                </a:solidFill>
              </a:defRPr>
            </a:lvl2pPr>
            <a:lvl3pPr lvl="2" algn="ctr">
              <a:lnSpc>
                <a:spcPct val="95000"/>
              </a:lnSpc>
              <a:spcBef>
                <a:spcPts val="1350"/>
              </a:spcBef>
              <a:spcAft>
                <a:spcPts val="0"/>
              </a:spcAft>
              <a:buClr>
                <a:schemeClr val="lt2"/>
              </a:buClr>
              <a:buSzPts val="607"/>
              <a:buNone/>
              <a:defRPr sz="675">
                <a:solidFill>
                  <a:schemeClr val="lt2"/>
                </a:solidFill>
              </a:defRPr>
            </a:lvl3pPr>
            <a:lvl4pPr lvl="3" algn="ctr">
              <a:lnSpc>
                <a:spcPct val="95000"/>
              </a:lnSpc>
              <a:spcBef>
                <a:spcPts val="1350"/>
              </a:spcBef>
              <a:spcAft>
                <a:spcPts val="0"/>
              </a:spcAft>
              <a:buClr>
                <a:schemeClr val="lt2"/>
              </a:buClr>
              <a:buSzPts val="540"/>
              <a:buNone/>
              <a:defRPr sz="600">
                <a:solidFill>
                  <a:schemeClr val="lt2"/>
                </a:solidFill>
              </a:defRPr>
            </a:lvl4pPr>
            <a:lvl5pPr lvl="4" algn="ctr">
              <a:lnSpc>
                <a:spcPct val="95000"/>
              </a:lnSpc>
              <a:spcBef>
                <a:spcPts val="1350"/>
              </a:spcBef>
              <a:spcAft>
                <a:spcPts val="0"/>
              </a:spcAft>
              <a:buClr>
                <a:schemeClr val="lt2"/>
              </a:buClr>
              <a:buSzPts val="540"/>
              <a:buNone/>
              <a:defRPr sz="600">
                <a:solidFill>
                  <a:schemeClr val="lt2"/>
                </a:solidFill>
              </a:defRPr>
            </a:lvl5pPr>
            <a:lvl6pPr lvl="5" algn="ctr">
              <a:lnSpc>
                <a:spcPct val="90000"/>
              </a:lnSpc>
              <a:spcBef>
                <a:spcPts val="375"/>
              </a:spcBef>
              <a:spcAft>
                <a:spcPts val="0"/>
              </a:spcAft>
              <a:buClr>
                <a:schemeClr val="lt2"/>
              </a:buClr>
              <a:buSzPts val="600"/>
              <a:buNone/>
              <a:defRPr sz="600">
                <a:solidFill>
                  <a:schemeClr val="lt2"/>
                </a:solidFill>
              </a:defRPr>
            </a:lvl6pPr>
            <a:lvl7pPr lvl="6" algn="ctr">
              <a:lnSpc>
                <a:spcPct val="90000"/>
              </a:lnSpc>
              <a:spcBef>
                <a:spcPts val="375"/>
              </a:spcBef>
              <a:spcAft>
                <a:spcPts val="0"/>
              </a:spcAft>
              <a:buClr>
                <a:schemeClr val="lt2"/>
              </a:buClr>
              <a:buSzPts val="600"/>
              <a:buNone/>
              <a:defRPr sz="600">
                <a:solidFill>
                  <a:schemeClr val="lt2"/>
                </a:solidFill>
              </a:defRPr>
            </a:lvl7pPr>
            <a:lvl8pPr lvl="7" algn="ctr">
              <a:lnSpc>
                <a:spcPct val="90000"/>
              </a:lnSpc>
              <a:spcBef>
                <a:spcPts val="375"/>
              </a:spcBef>
              <a:spcAft>
                <a:spcPts val="0"/>
              </a:spcAft>
              <a:buClr>
                <a:schemeClr val="lt2"/>
              </a:buClr>
              <a:buSzPts val="600"/>
              <a:buNone/>
              <a:defRPr sz="600">
                <a:solidFill>
                  <a:schemeClr val="lt2"/>
                </a:solidFill>
              </a:defRPr>
            </a:lvl8pPr>
            <a:lvl9pPr lvl="8" algn="ctr">
              <a:lnSpc>
                <a:spcPct val="90000"/>
              </a:lnSpc>
              <a:spcBef>
                <a:spcPts val="375"/>
              </a:spcBef>
              <a:spcAft>
                <a:spcPts val="0"/>
              </a:spcAft>
              <a:buClr>
                <a:schemeClr val="lt2"/>
              </a:buClr>
              <a:buSzPts val="600"/>
              <a:buNone/>
              <a:defRPr sz="600">
                <a:solidFill>
                  <a:schemeClr val="lt2"/>
                </a:solidFill>
              </a:defRPr>
            </a:lvl9pPr>
          </a:lstStyle>
          <a:p>
            <a:endParaRPr/>
          </a:p>
        </p:txBody>
      </p:sp>
      <p:grpSp>
        <p:nvGrpSpPr>
          <p:cNvPr id="3038" name="Google Shape;3038;p210"/>
          <p:cNvGrpSpPr/>
          <p:nvPr/>
        </p:nvGrpSpPr>
        <p:grpSpPr>
          <a:xfrm>
            <a:off x="8381796" y="4822425"/>
            <a:ext cx="537710" cy="158585"/>
            <a:chOff x="22351457" y="12859799"/>
            <a:chExt cx="1433894" cy="422893"/>
          </a:xfrm>
        </p:grpSpPr>
        <p:grpSp>
          <p:nvGrpSpPr>
            <p:cNvPr id="3039" name="Google Shape;3039;p210"/>
            <p:cNvGrpSpPr/>
            <p:nvPr/>
          </p:nvGrpSpPr>
          <p:grpSpPr>
            <a:xfrm>
              <a:off x="22351457" y="12859799"/>
              <a:ext cx="1379787" cy="422893"/>
              <a:chOff x="22351457" y="12859799"/>
              <a:chExt cx="1379787" cy="422893"/>
            </a:xfrm>
          </p:grpSpPr>
          <p:sp>
            <p:nvSpPr>
              <p:cNvPr id="3040" name="Google Shape;3040;p21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1" name="Google Shape;3041;p21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42" name="Google Shape;3042;p210"/>
              <p:cNvGrpSpPr/>
              <p:nvPr/>
            </p:nvGrpSpPr>
            <p:grpSpPr>
              <a:xfrm>
                <a:off x="23288552" y="12859801"/>
                <a:ext cx="442692" cy="422765"/>
                <a:chOff x="23288552" y="12859801"/>
                <a:chExt cx="442692" cy="422765"/>
              </a:xfrm>
            </p:grpSpPr>
            <p:grpSp>
              <p:nvGrpSpPr>
                <p:cNvPr id="3043" name="Google Shape;3043;p210"/>
                <p:cNvGrpSpPr/>
                <p:nvPr/>
              </p:nvGrpSpPr>
              <p:grpSpPr>
                <a:xfrm>
                  <a:off x="23288552" y="12859801"/>
                  <a:ext cx="442692" cy="422765"/>
                  <a:chOff x="23288552" y="12859801"/>
                  <a:chExt cx="442692" cy="422765"/>
                </a:xfrm>
              </p:grpSpPr>
              <p:sp>
                <p:nvSpPr>
                  <p:cNvPr id="3044" name="Google Shape;3044;p21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45" name="Google Shape;3045;p21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6" name="Google Shape;3046;p21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47" name="Google Shape;3047;p21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48" name="Google Shape;3048;p21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49" name="Google Shape;3049;p210"/>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matchingName="79_Custom Layout">
  <p:cSld name="79_Custom Layout">
    <p:bg>
      <p:bgPr>
        <a:blipFill>
          <a:blip r:embed="rId2">
            <a:alphaModFix/>
          </a:blip>
          <a:stretch>
            <a:fillRect/>
          </a:stretch>
        </a:blipFill>
        <a:effectLst/>
      </p:bgPr>
    </p:bg>
    <p:spTree>
      <p:nvGrpSpPr>
        <p:cNvPr id="1" name="Shape 3050"/>
        <p:cNvGrpSpPr/>
        <p:nvPr/>
      </p:nvGrpSpPr>
      <p:grpSpPr>
        <a:xfrm>
          <a:off x="0" y="0"/>
          <a:ext cx="0" cy="0"/>
          <a:chOff x="0" y="0"/>
          <a:chExt cx="0" cy="0"/>
        </a:xfrm>
      </p:grpSpPr>
      <p:sp>
        <p:nvSpPr>
          <p:cNvPr id="3051" name="Google Shape;3051;p21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52" name="Google Shape;3052;p211"/>
          <p:cNvSpPr/>
          <p:nvPr/>
        </p:nvSpPr>
        <p:spPr>
          <a:xfrm>
            <a:off x="1090672" y="1469084"/>
            <a:ext cx="6952200" cy="2638500"/>
          </a:xfrm>
          <a:prstGeom prst="roundRect">
            <a:avLst>
              <a:gd name="adj" fmla="val 1667"/>
            </a:avLst>
          </a:prstGeom>
          <a:gradFill>
            <a:gsLst>
              <a:gs pos="0">
                <a:srgbClr val="FFFFFF"/>
              </a:gs>
              <a:gs pos="23000">
                <a:srgbClr val="FFFFFF"/>
              </a:gs>
              <a:gs pos="29000">
                <a:srgbClr val="FBFCFE">
                  <a:alpha val="96862"/>
                </a:srgbClr>
              </a:gs>
              <a:gs pos="61000">
                <a:srgbClr val="ECEEF9">
                  <a:alpha val="81960"/>
                </a:srgbClr>
              </a:gs>
              <a:gs pos="86000">
                <a:srgbClr val="E2E5F6">
                  <a:alpha val="72549"/>
                </a:srgbClr>
              </a:gs>
              <a:gs pos="100000">
                <a:srgbClr val="DFE2F5">
                  <a:alpha val="69803"/>
                </a:srgbClr>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3" name="Google Shape;3053;p211"/>
          <p:cNvSpPr txBox="1">
            <a:spLocks noGrp="1"/>
          </p:cNvSpPr>
          <p:nvPr>
            <p:ph type="title"/>
          </p:nvPr>
        </p:nvSpPr>
        <p:spPr>
          <a:xfrm>
            <a:off x="1512234" y="2053191"/>
            <a:ext cx="6144900" cy="1169100"/>
          </a:xfrm>
          <a:prstGeom prst="rect">
            <a:avLst/>
          </a:prstGeom>
          <a:noFill/>
          <a:ln>
            <a:noFill/>
          </a:ln>
        </p:spPr>
        <p:txBody>
          <a:bodyPr spcFirstLastPara="1" wrap="square" lIns="0" tIns="0" rIns="0" bIns="0" anchor="t" anchorCtr="0">
            <a:noAutofit/>
          </a:bodyPr>
          <a:lstStyle>
            <a:lvl1pPr lvl="0" algn="ctr">
              <a:lnSpc>
                <a:spcPct val="102000"/>
              </a:lnSpc>
              <a:spcBef>
                <a:spcPts val="0"/>
              </a:spcBef>
              <a:spcAft>
                <a:spcPts val="0"/>
              </a:spcAft>
              <a:buClr>
                <a:schemeClr val="dk1"/>
              </a:buClr>
              <a:buSzPts val="2662"/>
              <a:buFont typeface="Poppins SemiBold"/>
              <a:buNone/>
              <a:defRPr sz="2662">
                <a:solidFill>
                  <a:schemeClr val="dk1"/>
                </a:solidFill>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grpSp>
        <p:nvGrpSpPr>
          <p:cNvPr id="3054" name="Google Shape;3054;p211"/>
          <p:cNvGrpSpPr/>
          <p:nvPr/>
        </p:nvGrpSpPr>
        <p:grpSpPr>
          <a:xfrm>
            <a:off x="4356948" y="1194032"/>
            <a:ext cx="428662" cy="428662"/>
            <a:chOff x="-5326064" y="9047077"/>
            <a:chExt cx="1263000" cy="1263000"/>
          </a:xfrm>
        </p:grpSpPr>
        <p:sp>
          <p:nvSpPr>
            <p:cNvPr id="3055" name="Google Shape;3055;p211"/>
            <p:cNvSpPr/>
            <p:nvPr/>
          </p:nvSpPr>
          <p:spPr>
            <a:xfrm>
              <a:off x="-5326064" y="9047077"/>
              <a:ext cx="1263000" cy="1263000"/>
            </a:xfrm>
            <a:prstGeom prst="ellipse">
              <a:avLst/>
            </a:prstGeom>
            <a:solidFill>
              <a:schemeClr val="accent2"/>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56" name="Google Shape;3056;p211"/>
            <p:cNvSpPr/>
            <p:nvPr/>
          </p:nvSpPr>
          <p:spPr>
            <a:xfrm>
              <a:off x="-4934550" y="9477365"/>
              <a:ext cx="474727" cy="385094"/>
            </a:xfrm>
            <a:custGeom>
              <a:avLst/>
              <a:gdLst/>
              <a:ahLst/>
              <a:cxnLst/>
              <a:rect l="l" t="t" r="r" b="b"/>
              <a:pathLst>
                <a:path w="474727" h="385094" extrusionOk="0">
                  <a:moveTo>
                    <a:pt x="209101" y="385094"/>
                  </a:moveTo>
                  <a:lnTo>
                    <a:pt x="26688" y="385094"/>
                  </a:lnTo>
                  <a:cubicBezTo>
                    <a:pt x="8812" y="327437"/>
                    <a:pt x="0" y="267514"/>
                    <a:pt x="0" y="205073"/>
                  </a:cubicBezTo>
                  <a:cubicBezTo>
                    <a:pt x="0" y="142632"/>
                    <a:pt x="16491" y="92906"/>
                    <a:pt x="49474" y="55769"/>
                  </a:cubicBezTo>
                  <a:cubicBezTo>
                    <a:pt x="82457" y="18632"/>
                    <a:pt x="131428" y="0"/>
                    <a:pt x="196513" y="0"/>
                  </a:cubicBezTo>
                  <a:lnTo>
                    <a:pt x="196513" y="87996"/>
                  </a:lnTo>
                  <a:cubicBezTo>
                    <a:pt x="144143" y="87996"/>
                    <a:pt x="117958" y="119972"/>
                    <a:pt x="117958" y="183924"/>
                  </a:cubicBezTo>
                  <a:lnTo>
                    <a:pt x="117958" y="213759"/>
                  </a:lnTo>
                  <a:lnTo>
                    <a:pt x="209101" y="213759"/>
                  </a:lnTo>
                  <a:lnTo>
                    <a:pt x="209101" y="385094"/>
                  </a:lnTo>
                  <a:close/>
                  <a:moveTo>
                    <a:pt x="474727" y="385094"/>
                  </a:moveTo>
                  <a:lnTo>
                    <a:pt x="292314" y="385094"/>
                  </a:lnTo>
                  <a:cubicBezTo>
                    <a:pt x="274438" y="327437"/>
                    <a:pt x="265626" y="267514"/>
                    <a:pt x="265626" y="205073"/>
                  </a:cubicBezTo>
                  <a:cubicBezTo>
                    <a:pt x="265626" y="142632"/>
                    <a:pt x="282117" y="92906"/>
                    <a:pt x="315100" y="55769"/>
                  </a:cubicBezTo>
                  <a:cubicBezTo>
                    <a:pt x="348083" y="18632"/>
                    <a:pt x="397054" y="0"/>
                    <a:pt x="462138" y="0"/>
                  </a:cubicBezTo>
                  <a:lnTo>
                    <a:pt x="462138" y="87996"/>
                  </a:lnTo>
                  <a:cubicBezTo>
                    <a:pt x="409768" y="87996"/>
                    <a:pt x="383583" y="119972"/>
                    <a:pt x="383583" y="183924"/>
                  </a:cubicBezTo>
                  <a:lnTo>
                    <a:pt x="383583" y="213759"/>
                  </a:lnTo>
                  <a:lnTo>
                    <a:pt x="474727" y="213759"/>
                  </a:lnTo>
                  <a:lnTo>
                    <a:pt x="474727" y="385094"/>
                  </a:lnTo>
                  <a:close/>
                </a:path>
              </a:pathLst>
            </a:custGeom>
            <a:solidFill>
              <a:srgbClr val="FFFFFF"/>
            </a:solidFill>
            <a:ln>
              <a:noFill/>
            </a:ln>
          </p:spPr>
          <p:txBody>
            <a:bodyPr spcFirstLastPara="1" wrap="square" lIns="34275" tIns="17125" rIns="34275" bIns="17125" anchor="t" anchorCtr="0">
              <a:noAutofit/>
            </a:bodyPr>
            <a:lstStyle/>
            <a:p>
              <a:pPr marL="0" marR="0" lvl="0" indent="0" algn="ctr"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57" name="Google Shape;3057;p211"/>
          <p:cNvSpPr txBox="1">
            <a:spLocks noGrp="1"/>
          </p:cNvSpPr>
          <p:nvPr>
            <p:ph type="subTitle" idx="1"/>
          </p:nvPr>
        </p:nvSpPr>
        <p:spPr>
          <a:xfrm>
            <a:off x="1512243" y="3477909"/>
            <a:ext cx="6144900" cy="264600"/>
          </a:xfrm>
          <a:prstGeom prst="rect">
            <a:avLst/>
          </a:prstGeom>
          <a:noFill/>
          <a:ln>
            <a:noFill/>
          </a:ln>
        </p:spPr>
        <p:txBody>
          <a:bodyPr spcFirstLastPara="1" wrap="square" lIns="0" tIns="0" rIns="0" bIns="0" anchor="ctr" anchorCtr="0">
            <a:noAutofit/>
          </a:bodyPr>
          <a:lstStyle>
            <a:lvl1pPr lvl="0" algn="ctr">
              <a:lnSpc>
                <a:spcPct val="95000"/>
              </a:lnSpc>
              <a:spcBef>
                <a:spcPts val="1350"/>
              </a:spcBef>
              <a:spcAft>
                <a:spcPts val="0"/>
              </a:spcAft>
              <a:buClr>
                <a:schemeClr val="accent3"/>
              </a:buClr>
              <a:buSzPts val="945"/>
              <a:buNone/>
              <a:defRPr sz="1050">
                <a:solidFill>
                  <a:schemeClr val="accent3"/>
                </a:solidFill>
                <a:latin typeface="Poppins Medium"/>
                <a:ea typeface="Poppins Medium"/>
                <a:cs typeface="Poppins Medium"/>
                <a:sym typeface="Poppins Medium"/>
              </a:defRPr>
            </a:lvl1pPr>
            <a:lvl2pPr lvl="1" algn="ctr">
              <a:lnSpc>
                <a:spcPct val="95000"/>
              </a:lnSpc>
              <a:spcBef>
                <a:spcPts val="1350"/>
              </a:spcBef>
              <a:spcAft>
                <a:spcPts val="0"/>
              </a:spcAft>
              <a:buClr>
                <a:schemeClr val="dk1"/>
              </a:buClr>
              <a:buSzPts val="675"/>
              <a:buNone/>
              <a:defRPr sz="750"/>
            </a:lvl2pPr>
            <a:lvl3pPr lvl="2" algn="ctr">
              <a:lnSpc>
                <a:spcPct val="95000"/>
              </a:lnSpc>
              <a:spcBef>
                <a:spcPts val="1350"/>
              </a:spcBef>
              <a:spcAft>
                <a:spcPts val="0"/>
              </a:spcAft>
              <a:buClr>
                <a:schemeClr val="dk1"/>
              </a:buClr>
              <a:buSzPts val="607"/>
              <a:buNone/>
              <a:defRPr sz="675"/>
            </a:lvl3pPr>
            <a:lvl4pPr lvl="3" algn="ctr">
              <a:lnSpc>
                <a:spcPct val="95000"/>
              </a:lnSpc>
              <a:spcBef>
                <a:spcPts val="1350"/>
              </a:spcBef>
              <a:spcAft>
                <a:spcPts val="0"/>
              </a:spcAft>
              <a:buClr>
                <a:schemeClr val="dk1"/>
              </a:buClr>
              <a:buSzPts val="540"/>
              <a:buNone/>
              <a:defRPr sz="600"/>
            </a:lvl4pPr>
            <a:lvl5pPr lvl="4" algn="ctr">
              <a:lnSpc>
                <a:spcPct val="95000"/>
              </a:lnSpc>
              <a:spcBef>
                <a:spcPts val="1350"/>
              </a:spcBef>
              <a:spcAft>
                <a:spcPts val="0"/>
              </a:spcAft>
              <a:buClr>
                <a:schemeClr val="dk1"/>
              </a:buClr>
              <a:buSzPts val="540"/>
              <a:buNone/>
              <a:defRPr sz="600"/>
            </a:lvl5pPr>
            <a:lvl6pPr lvl="5" algn="ctr">
              <a:lnSpc>
                <a:spcPct val="90000"/>
              </a:lnSpc>
              <a:spcBef>
                <a:spcPts val="375"/>
              </a:spcBef>
              <a:spcAft>
                <a:spcPts val="0"/>
              </a:spcAft>
              <a:buClr>
                <a:schemeClr val="dk1"/>
              </a:buClr>
              <a:buSzPts val="600"/>
              <a:buNone/>
              <a:defRPr sz="600"/>
            </a:lvl6pPr>
            <a:lvl7pPr lvl="6" algn="ctr">
              <a:lnSpc>
                <a:spcPct val="90000"/>
              </a:lnSpc>
              <a:spcBef>
                <a:spcPts val="375"/>
              </a:spcBef>
              <a:spcAft>
                <a:spcPts val="0"/>
              </a:spcAft>
              <a:buClr>
                <a:schemeClr val="dk1"/>
              </a:buClr>
              <a:buSzPts val="600"/>
              <a:buNone/>
              <a:defRPr sz="600"/>
            </a:lvl7pPr>
            <a:lvl8pPr lvl="7" algn="ctr">
              <a:lnSpc>
                <a:spcPct val="90000"/>
              </a:lnSpc>
              <a:spcBef>
                <a:spcPts val="375"/>
              </a:spcBef>
              <a:spcAft>
                <a:spcPts val="0"/>
              </a:spcAft>
              <a:buClr>
                <a:schemeClr val="dk1"/>
              </a:buClr>
              <a:buSzPts val="600"/>
              <a:buNone/>
              <a:defRPr sz="600"/>
            </a:lvl8pPr>
            <a:lvl9pPr lvl="8" algn="ctr">
              <a:lnSpc>
                <a:spcPct val="90000"/>
              </a:lnSpc>
              <a:spcBef>
                <a:spcPts val="375"/>
              </a:spcBef>
              <a:spcAft>
                <a:spcPts val="0"/>
              </a:spcAft>
              <a:buClr>
                <a:schemeClr val="dk1"/>
              </a:buClr>
              <a:buSzPts val="600"/>
              <a:buNone/>
              <a:defRPr sz="600"/>
            </a:lvl9pPr>
          </a:lstStyle>
          <a:p>
            <a:endParaRPr/>
          </a:p>
        </p:txBody>
      </p:sp>
      <p:grpSp>
        <p:nvGrpSpPr>
          <p:cNvPr id="3058" name="Google Shape;3058;p211"/>
          <p:cNvGrpSpPr/>
          <p:nvPr/>
        </p:nvGrpSpPr>
        <p:grpSpPr>
          <a:xfrm>
            <a:off x="8381796" y="4822425"/>
            <a:ext cx="537710" cy="158585"/>
            <a:chOff x="22351457" y="12859799"/>
            <a:chExt cx="1433894" cy="422893"/>
          </a:xfrm>
        </p:grpSpPr>
        <p:grpSp>
          <p:nvGrpSpPr>
            <p:cNvPr id="3059" name="Google Shape;3059;p211"/>
            <p:cNvGrpSpPr/>
            <p:nvPr/>
          </p:nvGrpSpPr>
          <p:grpSpPr>
            <a:xfrm>
              <a:off x="22351457" y="12859799"/>
              <a:ext cx="1379787" cy="422893"/>
              <a:chOff x="22351457" y="12859799"/>
              <a:chExt cx="1379787" cy="422893"/>
            </a:xfrm>
          </p:grpSpPr>
          <p:sp>
            <p:nvSpPr>
              <p:cNvPr id="3060" name="Google Shape;3060;p21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1" name="Google Shape;3061;p21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62" name="Google Shape;3062;p211"/>
              <p:cNvGrpSpPr/>
              <p:nvPr/>
            </p:nvGrpSpPr>
            <p:grpSpPr>
              <a:xfrm>
                <a:off x="23288552" y="12859801"/>
                <a:ext cx="442692" cy="422765"/>
                <a:chOff x="23288552" y="12859801"/>
                <a:chExt cx="442692" cy="422765"/>
              </a:xfrm>
            </p:grpSpPr>
            <p:grpSp>
              <p:nvGrpSpPr>
                <p:cNvPr id="3063" name="Google Shape;3063;p211"/>
                <p:cNvGrpSpPr/>
                <p:nvPr/>
              </p:nvGrpSpPr>
              <p:grpSpPr>
                <a:xfrm>
                  <a:off x="23288552" y="12859801"/>
                  <a:ext cx="442692" cy="422765"/>
                  <a:chOff x="23288552" y="12859801"/>
                  <a:chExt cx="442692" cy="422765"/>
                </a:xfrm>
              </p:grpSpPr>
              <p:sp>
                <p:nvSpPr>
                  <p:cNvPr id="3064" name="Google Shape;3064;p21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65" name="Google Shape;3065;p21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6" name="Google Shape;3066;p21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67" name="Google Shape;3067;p21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68" name="Google Shape;3068;p21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cxnSp>
        <p:nvCxnSpPr>
          <p:cNvPr id="3069" name="Google Shape;3069;p211"/>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matchingName="80_Custom Layout">
  <p:cSld name="80_Custom Layout">
    <p:bg>
      <p:bgPr>
        <a:blipFill>
          <a:blip r:embed="rId2">
            <a:alphaModFix/>
          </a:blip>
          <a:stretch>
            <a:fillRect/>
          </a:stretch>
        </a:blipFill>
        <a:effectLst/>
      </p:bgPr>
    </p:bg>
    <p:spTree>
      <p:nvGrpSpPr>
        <p:cNvPr id="1" name="Shape 3070"/>
        <p:cNvGrpSpPr/>
        <p:nvPr/>
      </p:nvGrpSpPr>
      <p:grpSpPr>
        <a:xfrm>
          <a:off x="0" y="0"/>
          <a:ext cx="0" cy="0"/>
          <a:chOff x="0" y="0"/>
          <a:chExt cx="0" cy="0"/>
        </a:xfrm>
      </p:grpSpPr>
      <p:sp>
        <p:nvSpPr>
          <p:cNvPr id="3071" name="Google Shape;3071;p21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25">
                <a:solidFill>
                  <a:schemeClr val="lt1"/>
                </a:solidFill>
                <a:latin typeface="Poppins Medium"/>
                <a:ea typeface="Poppins Medium"/>
                <a:cs typeface="Poppins Medium"/>
                <a:sym typeface="Poppins Medium"/>
              </a:defRPr>
            </a:lvl1pPr>
            <a:lvl2pPr marL="0" lvl="1" indent="0" algn="l">
              <a:spcBef>
                <a:spcPts val="0"/>
              </a:spcBef>
              <a:buNone/>
              <a:defRPr sz="525">
                <a:solidFill>
                  <a:schemeClr val="lt1"/>
                </a:solidFill>
                <a:latin typeface="Poppins Medium"/>
                <a:ea typeface="Poppins Medium"/>
                <a:cs typeface="Poppins Medium"/>
                <a:sym typeface="Poppins Medium"/>
              </a:defRPr>
            </a:lvl2pPr>
            <a:lvl3pPr marL="0" lvl="2" indent="0" algn="l">
              <a:spcBef>
                <a:spcPts val="0"/>
              </a:spcBef>
              <a:buNone/>
              <a:defRPr sz="525">
                <a:solidFill>
                  <a:schemeClr val="lt1"/>
                </a:solidFill>
                <a:latin typeface="Poppins Medium"/>
                <a:ea typeface="Poppins Medium"/>
                <a:cs typeface="Poppins Medium"/>
                <a:sym typeface="Poppins Medium"/>
              </a:defRPr>
            </a:lvl3pPr>
            <a:lvl4pPr marL="0" lvl="3" indent="0" algn="l">
              <a:spcBef>
                <a:spcPts val="0"/>
              </a:spcBef>
              <a:buNone/>
              <a:defRPr sz="525">
                <a:solidFill>
                  <a:schemeClr val="lt1"/>
                </a:solidFill>
                <a:latin typeface="Poppins Medium"/>
                <a:ea typeface="Poppins Medium"/>
                <a:cs typeface="Poppins Medium"/>
                <a:sym typeface="Poppins Medium"/>
              </a:defRPr>
            </a:lvl4pPr>
            <a:lvl5pPr marL="0" lvl="4" indent="0" algn="l">
              <a:spcBef>
                <a:spcPts val="0"/>
              </a:spcBef>
              <a:buNone/>
              <a:defRPr sz="525">
                <a:solidFill>
                  <a:schemeClr val="lt1"/>
                </a:solidFill>
                <a:latin typeface="Poppins Medium"/>
                <a:ea typeface="Poppins Medium"/>
                <a:cs typeface="Poppins Medium"/>
                <a:sym typeface="Poppins Medium"/>
              </a:defRPr>
            </a:lvl5pPr>
            <a:lvl6pPr marL="0" lvl="5" indent="0" algn="l">
              <a:spcBef>
                <a:spcPts val="0"/>
              </a:spcBef>
              <a:buNone/>
              <a:defRPr sz="525">
                <a:solidFill>
                  <a:schemeClr val="lt1"/>
                </a:solidFill>
                <a:latin typeface="Poppins Medium"/>
                <a:ea typeface="Poppins Medium"/>
                <a:cs typeface="Poppins Medium"/>
                <a:sym typeface="Poppins Medium"/>
              </a:defRPr>
            </a:lvl6pPr>
            <a:lvl7pPr marL="0" lvl="6" indent="0" algn="l">
              <a:spcBef>
                <a:spcPts val="0"/>
              </a:spcBef>
              <a:buNone/>
              <a:defRPr sz="525">
                <a:solidFill>
                  <a:schemeClr val="lt1"/>
                </a:solidFill>
                <a:latin typeface="Poppins Medium"/>
                <a:ea typeface="Poppins Medium"/>
                <a:cs typeface="Poppins Medium"/>
                <a:sym typeface="Poppins Medium"/>
              </a:defRPr>
            </a:lvl7pPr>
            <a:lvl8pPr marL="0" lvl="7" indent="0" algn="l">
              <a:spcBef>
                <a:spcPts val="0"/>
              </a:spcBef>
              <a:buNone/>
              <a:defRPr sz="525">
                <a:solidFill>
                  <a:schemeClr val="lt1"/>
                </a:solidFill>
                <a:latin typeface="Poppins Medium"/>
                <a:ea typeface="Poppins Medium"/>
                <a:cs typeface="Poppins Medium"/>
                <a:sym typeface="Poppins Medium"/>
              </a:defRPr>
            </a:lvl8pPr>
            <a:lvl9pPr marL="0" lvl="8" indent="0" algn="l">
              <a:spcBef>
                <a:spcPts val="0"/>
              </a:spcBef>
              <a:buNone/>
              <a:defRPr sz="525">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
        <p:nvSpPr>
          <p:cNvPr id="3072" name="Google Shape;3072;p21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a:solidFill>
                  <a:schemeClr val="lt1"/>
                </a:solidFill>
                <a:latin typeface="Poppins Medium"/>
                <a:ea typeface="Poppins Medium"/>
                <a:cs typeface="Poppins Medium"/>
                <a:sym typeface="Poppins Medium"/>
              </a:rPr>
              <a:t>Proprietary &amp; Confidential</a:t>
            </a:r>
            <a:endParaRPr sz="525"/>
          </a:p>
        </p:txBody>
      </p:sp>
      <p:sp>
        <p:nvSpPr>
          <p:cNvPr id="3073" name="Google Shape;3073;p212"/>
          <p:cNvSpPr txBox="1">
            <a:spLocks noGrp="1"/>
          </p:cNvSpPr>
          <p:nvPr>
            <p:ph type="body" idx="1"/>
          </p:nvPr>
        </p:nvSpPr>
        <p:spPr>
          <a:xfrm>
            <a:off x="301713" y="1980348"/>
            <a:ext cx="5270400" cy="2046300"/>
          </a:xfrm>
          <a:prstGeom prst="rect">
            <a:avLst/>
          </a:prstGeom>
          <a:noFill/>
          <a:ln>
            <a:noFill/>
          </a:ln>
        </p:spPr>
        <p:txBody>
          <a:bodyPr spcFirstLastPara="1" wrap="square" lIns="0" tIns="0" rIns="0" bIns="0" anchor="t" anchorCtr="0">
            <a:noAutofit/>
          </a:bodyPr>
          <a:lstStyle>
            <a:lvl1pPr marL="457200" lvl="0" indent="-327175" algn="l">
              <a:lnSpc>
                <a:spcPct val="100000"/>
              </a:lnSpc>
              <a:spcBef>
                <a:spcPts val="0"/>
              </a:spcBef>
              <a:spcAft>
                <a:spcPts val="0"/>
              </a:spcAft>
              <a:buClr>
                <a:schemeClr val="lt1"/>
              </a:buClr>
              <a:buSzPts val="1552"/>
              <a:buChar char="●"/>
              <a:defRPr sz="1725">
                <a:solidFill>
                  <a:schemeClr val="lt1"/>
                </a:solidFill>
              </a:defRPr>
            </a:lvl1pPr>
            <a:lvl2pPr marL="914400" lvl="1" indent="-327175" algn="l">
              <a:lnSpc>
                <a:spcPct val="100000"/>
              </a:lnSpc>
              <a:spcBef>
                <a:spcPts val="0"/>
              </a:spcBef>
              <a:spcAft>
                <a:spcPts val="0"/>
              </a:spcAft>
              <a:buClr>
                <a:schemeClr val="lt1"/>
              </a:buClr>
              <a:buSzPts val="1552"/>
              <a:buChar char="●"/>
              <a:defRPr sz="1725">
                <a:solidFill>
                  <a:schemeClr val="lt1"/>
                </a:solidFill>
              </a:defRPr>
            </a:lvl2pPr>
            <a:lvl3pPr marL="1371600" lvl="2" indent="-314317" algn="l">
              <a:lnSpc>
                <a:spcPct val="100000"/>
              </a:lnSpc>
              <a:spcBef>
                <a:spcPts val="0"/>
              </a:spcBef>
              <a:spcAft>
                <a:spcPts val="0"/>
              </a:spcAft>
              <a:buClr>
                <a:schemeClr val="lt1"/>
              </a:buClr>
              <a:buSzPts val="1350"/>
              <a:buChar char="●"/>
              <a:defRPr sz="1500">
                <a:solidFill>
                  <a:schemeClr val="lt1"/>
                </a:solidFill>
              </a:defRPr>
            </a:lvl3pPr>
            <a:lvl4pPr marL="1828800" lvl="3" indent="-297174" algn="l">
              <a:lnSpc>
                <a:spcPct val="100000"/>
              </a:lnSpc>
              <a:spcBef>
                <a:spcPts val="0"/>
              </a:spcBef>
              <a:spcAft>
                <a:spcPts val="0"/>
              </a:spcAft>
              <a:buClr>
                <a:schemeClr val="lt1"/>
              </a:buClr>
              <a:buSzPts val="1080"/>
              <a:buChar char="●"/>
              <a:defRPr sz="1200">
                <a:solidFill>
                  <a:schemeClr val="lt1"/>
                </a:solidFill>
              </a:defRPr>
            </a:lvl4pPr>
            <a:lvl5pPr marL="2286000" lvl="4" indent="-280031" algn="l">
              <a:lnSpc>
                <a:spcPct val="100000"/>
              </a:lnSpc>
              <a:spcBef>
                <a:spcPts val="0"/>
              </a:spcBef>
              <a:spcAft>
                <a:spcPts val="0"/>
              </a:spcAft>
              <a:buClr>
                <a:schemeClr val="lt1"/>
              </a:buClr>
              <a:buSzPts val="810"/>
              <a:buChar char="●"/>
              <a:defRPr sz="900">
                <a:solidFill>
                  <a:schemeClr val="lt1"/>
                </a:solidFill>
              </a:defRPr>
            </a:lvl5pPr>
            <a:lvl6pPr marL="2743200" lvl="5" indent="-271459" algn="l">
              <a:lnSpc>
                <a:spcPct val="90000"/>
              </a:lnSpc>
              <a:spcBef>
                <a:spcPts val="375"/>
              </a:spcBef>
              <a:spcAft>
                <a:spcPts val="0"/>
              </a:spcAft>
              <a:buClr>
                <a:schemeClr val="dk1"/>
              </a:buClr>
              <a:buSzPts val="675"/>
              <a:buChar char="•"/>
              <a:defRPr sz="187"/>
            </a:lvl6pPr>
            <a:lvl7pPr marL="3200400" lvl="6" indent="-271459" algn="l">
              <a:lnSpc>
                <a:spcPct val="90000"/>
              </a:lnSpc>
              <a:spcBef>
                <a:spcPts val="375"/>
              </a:spcBef>
              <a:spcAft>
                <a:spcPts val="0"/>
              </a:spcAft>
              <a:buClr>
                <a:schemeClr val="dk1"/>
              </a:buClr>
              <a:buSzPts val="675"/>
              <a:buChar char="•"/>
              <a:defRPr sz="187"/>
            </a:lvl7pPr>
            <a:lvl8pPr marL="3657600" lvl="7" indent="-271459" algn="l">
              <a:lnSpc>
                <a:spcPct val="90000"/>
              </a:lnSpc>
              <a:spcBef>
                <a:spcPts val="375"/>
              </a:spcBef>
              <a:spcAft>
                <a:spcPts val="0"/>
              </a:spcAft>
              <a:buClr>
                <a:schemeClr val="dk1"/>
              </a:buClr>
              <a:buSzPts val="675"/>
              <a:buChar char="•"/>
              <a:defRPr sz="187"/>
            </a:lvl8pPr>
            <a:lvl9pPr marL="4114800" lvl="8" indent="-271459" algn="l">
              <a:lnSpc>
                <a:spcPct val="90000"/>
              </a:lnSpc>
              <a:spcBef>
                <a:spcPts val="375"/>
              </a:spcBef>
              <a:spcAft>
                <a:spcPts val="0"/>
              </a:spcAft>
              <a:buClr>
                <a:schemeClr val="dk1"/>
              </a:buClr>
              <a:buSzPts val="675"/>
              <a:buChar char="•"/>
              <a:defRPr sz="187"/>
            </a:lvl9pPr>
          </a:lstStyle>
          <a:p>
            <a:endParaRPr/>
          </a:p>
        </p:txBody>
      </p:sp>
      <p:grpSp>
        <p:nvGrpSpPr>
          <p:cNvPr id="3074" name="Google Shape;3074;p212"/>
          <p:cNvGrpSpPr/>
          <p:nvPr/>
        </p:nvGrpSpPr>
        <p:grpSpPr>
          <a:xfrm>
            <a:off x="7848585" y="4616745"/>
            <a:ext cx="948486" cy="279733"/>
            <a:chOff x="20929561" y="12311319"/>
            <a:chExt cx="2529297" cy="745954"/>
          </a:xfrm>
        </p:grpSpPr>
        <p:grpSp>
          <p:nvGrpSpPr>
            <p:cNvPr id="3075" name="Google Shape;3075;p212"/>
            <p:cNvGrpSpPr/>
            <p:nvPr/>
          </p:nvGrpSpPr>
          <p:grpSpPr>
            <a:xfrm>
              <a:off x="20929561" y="12311319"/>
              <a:ext cx="2433857" cy="745954"/>
              <a:chOff x="20929561" y="12311319"/>
              <a:chExt cx="2433857" cy="745954"/>
            </a:xfrm>
          </p:grpSpPr>
          <p:sp>
            <p:nvSpPr>
              <p:cNvPr id="3076" name="Google Shape;3076;p212"/>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77" name="Google Shape;3077;p212"/>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nvGrpSpPr>
              <p:cNvPr id="3078" name="Google Shape;3078;p212"/>
              <p:cNvGrpSpPr/>
              <p:nvPr/>
            </p:nvGrpSpPr>
            <p:grpSpPr>
              <a:xfrm>
                <a:off x="22582537" y="12311321"/>
                <a:ext cx="780881" cy="745730"/>
                <a:chOff x="22582537" y="12311321"/>
                <a:chExt cx="780881" cy="745730"/>
              </a:xfrm>
            </p:grpSpPr>
            <p:grpSp>
              <p:nvGrpSpPr>
                <p:cNvPr id="3079" name="Google Shape;3079;p212"/>
                <p:cNvGrpSpPr/>
                <p:nvPr/>
              </p:nvGrpSpPr>
              <p:grpSpPr>
                <a:xfrm>
                  <a:off x="22582537" y="12311321"/>
                  <a:ext cx="780881" cy="745730"/>
                  <a:chOff x="22582537" y="12311321"/>
                  <a:chExt cx="780881" cy="745730"/>
                </a:xfrm>
              </p:grpSpPr>
              <p:sp>
                <p:nvSpPr>
                  <p:cNvPr id="3080" name="Google Shape;3080;p212"/>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sp>
                <p:nvSpPr>
                  <p:cNvPr id="3081" name="Google Shape;3081;p212"/>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
              <p:nvSpPr>
                <p:cNvPr id="3082" name="Google Shape;3082;p212"/>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grpSp>
        <p:sp>
          <p:nvSpPr>
            <p:cNvPr id="3083" name="Google Shape;3083;p212"/>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675">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bg>
      <p:bgPr>
        <a:blipFill>
          <a:blip r:embed="rId2">
            <a:alphaModFix/>
          </a:blip>
          <a:stretch>
            <a:fillRect/>
          </a:stretch>
        </a:blipFill>
        <a:effectLst/>
      </p:bgPr>
    </p:bg>
    <p:spTree>
      <p:nvGrpSpPr>
        <p:cNvPr id="1" name="Shape 198"/>
        <p:cNvGrpSpPr/>
        <p:nvPr/>
      </p:nvGrpSpPr>
      <p:grpSpPr>
        <a:xfrm>
          <a:off x="0" y="0"/>
          <a:ext cx="0" cy="0"/>
          <a:chOff x="0" y="0"/>
          <a:chExt cx="0" cy="0"/>
        </a:xfrm>
      </p:grpSpPr>
      <p:pic>
        <p:nvPicPr>
          <p:cNvPr id="199" name="Google Shape;199;p23"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00" name="Google Shape;200;p23"/>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01" name="Google Shape;201;p23"/>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02" name="Google Shape;202;p23"/>
          <p:cNvGrpSpPr/>
          <p:nvPr/>
        </p:nvGrpSpPr>
        <p:grpSpPr>
          <a:xfrm>
            <a:off x="7564573" y="4241698"/>
            <a:ext cx="948486" cy="279733"/>
            <a:chOff x="20929561" y="12311319"/>
            <a:chExt cx="2529297" cy="745954"/>
          </a:xfrm>
        </p:grpSpPr>
        <p:grpSp>
          <p:nvGrpSpPr>
            <p:cNvPr id="203" name="Google Shape;203;p23"/>
            <p:cNvGrpSpPr/>
            <p:nvPr/>
          </p:nvGrpSpPr>
          <p:grpSpPr>
            <a:xfrm>
              <a:off x="20929561" y="12311319"/>
              <a:ext cx="2433857" cy="745954"/>
              <a:chOff x="20929561" y="12311319"/>
              <a:chExt cx="2433857" cy="745954"/>
            </a:xfrm>
          </p:grpSpPr>
          <p:sp>
            <p:nvSpPr>
              <p:cNvPr id="204" name="Google Shape;204;p23"/>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5" name="Google Shape;205;p23"/>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06" name="Google Shape;206;p23"/>
              <p:cNvGrpSpPr/>
              <p:nvPr/>
            </p:nvGrpSpPr>
            <p:grpSpPr>
              <a:xfrm>
                <a:off x="22582537" y="12311321"/>
                <a:ext cx="780881" cy="745730"/>
                <a:chOff x="22582537" y="12311321"/>
                <a:chExt cx="780881" cy="745730"/>
              </a:xfrm>
            </p:grpSpPr>
            <p:grpSp>
              <p:nvGrpSpPr>
                <p:cNvPr id="207" name="Google Shape;207;p23"/>
                <p:cNvGrpSpPr/>
                <p:nvPr/>
              </p:nvGrpSpPr>
              <p:grpSpPr>
                <a:xfrm>
                  <a:off x="22582537" y="12311321"/>
                  <a:ext cx="780881" cy="745730"/>
                  <a:chOff x="22582537" y="12311321"/>
                  <a:chExt cx="780881" cy="745730"/>
                </a:xfrm>
              </p:grpSpPr>
              <p:sp>
                <p:nvSpPr>
                  <p:cNvPr id="208" name="Google Shape;208;p23"/>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09" name="Google Shape;209;p23"/>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10" name="Google Shape;210;p23"/>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11" name="Google Shape;211;p23"/>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32_Custom Layout">
  <p:cSld name="32_Custom Layout">
    <p:spTree>
      <p:nvGrpSpPr>
        <p:cNvPr id="1" name="Shape 3084"/>
        <p:cNvGrpSpPr/>
        <p:nvPr/>
      </p:nvGrpSpPr>
      <p:grpSpPr>
        <a:xfrm>
          <a:off x="0" y="0"/>
          <a:ext cx="0" cy="0"/>
          <a:chOff x="0" y="0"/>
          <a:chExt cx="0" cy="0"/>
        </a:xfrm>
      </p:grpSpPr>
      <p:sp>
        <p:nvSpPr>
          <p:cNvPr id="3085" name="Google Shape;3085;p2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675"/>
              <a:buNone/>
              <a:defRPr sz="2550"/>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3086" name="Google Shape;3086;p2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Headline + Body">
  <p:cSld name="TITLE_AND_BODY_3_1">
    <p:spTree>
      <p:nvGrpSpPr>
        <p:cNvPr id="1" name="Shape 3087"/>
        <p:cNvGrpSpPr/>
        <p:nvPr/>
      </p:nvGrpSpPr>
      <p:grpSpPr>
        <a:xfrm>
          <a:off x="0" y="0"/>
          <a:ext cx="0" cy="0"/>
          <a:chOff x="0" y="0"/>
          <a:chExt cx="0" cy="0"/>
        </a:xfrm>
      </p:grpSpPr>
      <p:sp>
        <p:nvSpPr>
          <p:cNvPr id="3088" name="Google Shape;3088;p214"/>
          <p:cNvSpPr txBox="1">
            <a:spLocks noGrp="1"/>
          </p:cNvSpPr>
          <p:nvPr>
            <p:ph type="title"/>
          </p:nvPr>
        </p:nvSpPr>
        <p:spPr>
          <a:xfrm>
            <a:off x="365800" y="507175"/>
            <a:ext cx="8407500" cy="637500"/>
          </a:xfrm>
          <a:prstGeom prst="rect">
            <a:avLst/>
          </a:prstGeom>
          <a:noFill/>
          <a:ln>
            <a:noFill/>
          </a:ln>
        </p:spPr>
        <p:txBody>
          <a:bodyPr spcFirstLastPara="1" wrap="square" lIns="91425" tIns="91425" rIns="91425" bIns="91425" anchor="t" anchorCtr="0">
            <a:normAutofit/>
          </a:bodyPr>
          <a:lstStyle>
            <a:lvl1pPr lvl="0" algn="l">
              <a:lnSpc>
                <a:spcPct val="115000"/>
              </a:lnSpc>
              <a:spcBef>
                <a:spcPts val="0"/>
              </a:spcBef>
              <a:spcAft>
                <a:spcPts val="0"/>
              </a:spcAft>
              <a:buSzPts val="2812"/>
              <a:buNone/>
              <a:defRPr sz="2812"/>
            </a:lvl1pPr>
            <a:lvl2pPr lvl="1" algn="l">
              <a:lnSpc>
                <a:spcPct val="115000"/>
              </a:lnSpc>
              <a:spcBef>
                <a:spcPts val="0"/>
              </a:spcBef>
              <a:spcAft>
                <a:spcPts val="0"/>
              </a:spcAft>
              <a:buSzPts val="2812"/>
              <a:buNone/>
              <a:defRPr sz="675"/>
            </a:lvl2pPr>
            <a:lvl3pPr lvl="2" algn="l">
              <a:lnSpc>
                <a:spcPct val="115000"/>
              </a:lnSpc>
              <a:spcBef>
                <a:spcPts val="0"/>
              </a:spcBef>
              <a:spcAft>
                <a:spcPts val="0"/>
              </a:spcAft>
              <a:buSzPts val="2812"/>
              <a:buNone/>
              <a:defRPr sz="675"/>
            </a:lvl3pPr>
            <a:lvl4pPr lvl="3" algn="l">
              <a:lnSpc>
                <a:spcPct val="115000"/>
              </a:lnSpc>
              <a:spcBef>
                <a:spcPts val="0"/>
              </a:spcBef>
              <a:spcAft>
                <a:spcPts val="0"/>
              </a:spcAft>
              <a:buSzPts val="2812"/>
              <a:buNone/>
              <a:defRPr sz="675"/>
            </a:lvl4pPr>
            <a:lvl5pPr lvl="4" algn="l">
              <a:lnSpc>
                <a:spcPct val="115000"/>
              </a:lnSpc>
              <a:spcBef>
                <a:spcPts val="0"/>
              </a:spcBef>
              <a:spcAft>
                <a:spcPts val="0"/>
              </a:spcAft>
              <a:buSzPts val="2812"/>
              <a:buNone/>
              <a:defRPr sz="675"/>
            </a:lvl5pPr>
            <a:lvl6pPr lvl="5" algn="l">
              <a:lnSpc>
                <a:spcPct val="115000"/>
              </a:lnSpc>
              <a:spcBef>
                <a:spcPts val="0"/>
              </a:spcBef>
              <a:spcAft>
                <a:spcPts val="0"/>
              </a:spcAft>
              <a:buSzPts val="2812"/>
              <a:buNone/>
              <a:defRPr sz="675"/>
            </a:lvl6pPr>
            <a:lvl7pPr lvl="6" algn="l">
              <a:lnSpc>
                <a:spcPct val="115000"/>
              </a:lnSpc>
              <a:spcBef>
                <a:spcPts val="0"/>
              </a:spcBef>
              <a:spcAft>
                <a:spcPts val="0"/>
              </a:spcAft>
              <a:buSzPts val="2812"/>
              <a:buNone/>
              <a:defRPr sz="675"/>
            </a:lvl7pPr>
            <a:lvl8pPr lvl="7" algn="l">
              <a:lnSpc>
                <a:spcPct val="115000"/>
              </a:lnSpc>
              <a:spcBef>
                <a:spcPts val="0"/>
              </a:spcBef>
              <a:spcAft>
                <a:spcPts val="0"/>
              </a:spcAft>
              <a:buSzPts val="2812"/>
              <a:buNone/>
              <a:defRPr sz="675"/>
            </a:lvl8pPr>
            <a:lvl9pPr lvl="8" algn="l">
              <a:lnSpc>
                <a:spcPct val="115000"/>
              </a:lnSpc>
              <a:spcBef>
                <a:spcPts val="0"/>
              </a:spcBef>
              <a:spcAft>
                <a:spcPts val="0"/>
              </a:spcAft>
              <a:buSzPts val="2812"/>
              <a:buNone/>
              <a:defRPr sz="675"/>
            </a:lvl9pPr>
          </a:lstStyle>
          <a:p>
            <a:endParaRPr/>
          </a:p>
        </p:txBody>
      </p:sp>
      <p:sp>
        <p:nvSpPr>
          <p:cNvPr id="3089" name="Google Shape;3089;p214"/>
          <p:cNvSpPr txBox="1">
            <a:spLocks noGrp="1"/>
          </p:cNvSpPr>
          <p:nvPr>
            <p:ph type="body" idx="1"/>
          </p:nvPr>
        </p:nvSpPr>
        <p:spPr>
          <a:xfrm>
            <a:off x="375500" y="1256775"/>
            <a:ext cx="8530500" cy="3309300"/>
          </a:xfrm>
          <a:prstGeom prst="rect">
            <a:avLst/>
          </a:prstGeom>
          <a:noFill/>
          <a:ln>
            <a:noFill/>
          </a:ln>
        </p:spPr>
        <p:txBody>
          <a:bodyPr spcFirstLastPara="1" wrap="square" lIns="91425" tIns="91425" rIns="91425" bIns="91425" anchor="t" anchorCtr="0">
            <a:normAutofit/>
          </a:bodyPr>
          <a:lstStyle>
            <a:lvl1pPr marL="457200" lvl="0" indent="-330985" algn="l">
              <a:lnSpc>
                <a:spcPct val="115000"/>
              </a:lnSpc>
              <a:spcBef>
                <a:spcPts val="0"/>
              </a:spcBef>
              <a:spcAft>
                <a:spcPts val="0"/>
              </a:spcAft>
              <a:buClr>
                <a:schemeClr val="accent1"/>
              </a:buClr>
              <a:buSzPts val="1612"/>
              <a:buFont typeface="Inter"/>
              <a:buChar char="●"/>
              <a:defRPr sz="1050">
                <a:solidFill>
                  <a:schemeClr val="dk1"/>
                </a:solidFill>
                <a:latin typeface="Inter"/>
                <a:ea typeface="Inter"/>
                <a:cs typeface="Inter"/>
                <a:sym typeface="Inter"/>
              </a:defRPr>
            </a:lvl1pPr>
            <a:lvl2pPr marL="914400" lvl="1" indent="-316699" algn="l">
              <a:lnSpc>
                <a:spcPct val="115000"/>
              </a:lnSpc>
              <a:spcBef>
                <a:spcPts val="0"/>
              </a:spcBef>
              <a:spcAft>
                <a:spcPts val="0"/>
              </a:spcAft>
              <a:buClr>
                <a:schemeClr val="dk1"/>
              </a:buClr>
              <a:buSzPts val="1387"/>
              <a:buFont typeface="Inter"/>
              <a:buChar char="○"/>
              <a:defRPr sz="900">
                <a:solidFill>
                  <a:schemeClr val="dk1"/>
                </a:solidFill>
                <a:latin typeface="Inter"/>
                <a:ea typeface="Inter"/>
                <a:cs typeface="Inter"/>
                <a:sym typeface="Inter"/>
              </a:defRPr>
            </a:lvl2pPr>
            <a:lvl3pPr marL="1371600" lvl="2"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794" algn="l">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5pPr>
            <a:lvl6pPr marL="2743200" lvl="5"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6pPr>
            <a:lvl7pPr marL="3200400" lvl="6" indent="-292888" algn="l">
              <a:lnSpc>
                <a:spcPct val="115000"/>
              </a:lnSpc>
              <a:spcBef>
                <a:spcPts val="0"/>
              </a:spcBef>
              <a:spcAft>
                <a:spcPts val="0"/>
              </a:spcAft>
              <a:buClr>
                <a:schemeClr val="dk2"/>
              </a:buClr>
              <a:buSzPts val="1012"/>
              <a:buFont typeface="Inter"/>
              <a:buChar char="●"/>
              <a:defRPr sz="1012">
                <a:solidFill>
                  <a:schemeClr val="dk1"/>
                </a:solidFill>
                <a:latin typeface="Inter"/>
                <a:ea typeface="Inter"/>
                <a:cs typeface="Inter"/>
                <a:sym typeface="Inter"/>
              </a:defRPr>
            </a:lvl7pPr>
            <a:lvl8pPr marL="3657600" lvl="7"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45" algn="l">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3090" name="Google Shape;3090;p21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Headline | Blank">
  <p:cSld name="TITLE_ONLY_1">
    <p:spTree>
      <p:nvGrpSpPr>
        <p:cNvPr id="1" name="Shape 3091"/>
        <p:cNvGrpSpPr/>
        <p:nvPr/>
      </p:nvGrpSpPr>
      <p:grpSpPr>
        <a:xfrm>
          <a:off x="0" y="0"/>
          <a:ext cx="0" cy="0"/>
          <a:chOff x="0" y="0"/>
          <a:chExt cx="0" cy="0"/>
        </a:xfrm>
      </p:grpSpPr>
      <p:sp>
        <p:nvSpPr>
          <p:cNvPr id="3092" name="Google Shape;3092;p215"/>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400"/>
              <a:buNone/>
              <a:defRPr sz="2550"/>
            </a:lvl1pPr>
            <a:lvl2pPr lvl="1" algn="l">
              <a:lnSpc>
                <a:spcPct val="100000"/>
              </a:lnSpc>
              <a:spcBef>
                <a:spcPts val="0"/>
              </a:spcBef>
              <a:spcAft>
                <a:spcPts val="0"/>
              </a:spcAft>
              <a:buSzPts val="2812"/>
              <a:buNone/>
              <a:defRPr sz="675"/>
            </a:lvl2pPr>
            <a:lvl3pPr lvl="2" algn="l">
              <a:lnSpc>
                <a:spcPct val="100000"/>
              </a:lnSpc>
              <a:spcBef>
                <a:spcPts val="0"/>
              </a:spcBef>
              <a:spcAft>
                <a:spcPts val="0"/>
              </a:spcAft>
              <a:buSzPts val="2812"/>
              <a:buNone/>
              <a:defRPr sz="675"/>
            </a:lvl3pPr>
            <a:lvl4pPr lvl="3" algn="l">
              <a:lnSpc>
                <a:spcPct val="100000"/>
              </a:lnSpc>
              <a:spcBef>
                <a:spcPts val="0"/>
              </a:spcBef>
              <a:spcAft>
                <a:spcPts val="0"/>
              </a:spcAft>
              <a:buSzPts val="2812"/>
              <a:buNone/>
              <a:defRPr sz="675"/>
            </a:lvl4pPr>
            <a:lvl5pPr lvl="4" algn="l">
              <a:lnSpc>
                <a:spcPct val="100000"/>
              </a:lnSpc>
              <a:spcBef>
                <a:spcPts val="0"/>
              </a:spcBef>
              <a:spcAft>
                <a:spcPts val="0"/>
              </a:spcAft>
              <a:buSzPts val="2812"/>
              <a:buNone/>
              <a:defRPr sz="675"/>
            </a:lvl5pPr>
            <a:lvl6pPr lvl="5" algn="l">
              <a:lnSpc>
                <a:spcPct val="100000"/>
              </a:lnSpc>
              <a:spcBef>
                <a:spcPts val="0"/>
              </a:spcBef>
              <a:spcAft>
                <a:spcPts val="0"/>
              </a:spcAft>
              <a:buSzPts val="2812"/>
              <a:buNone/>
              <a:defRPr sz="675"/>
            </a:lvl6pPr>
            <a:lvl7pPr lvl="6" algn="l">
              <a:lnSpc>
                <a:spcPct val="100000"/>
              </a:lnSpc>
              <a:spcBef>
                <a:spcPts val="0"/>
              </a:spcBef>
              <a:spcAft>
                <a:spcPts val="0"/>
              </a:spcAft>
              <a:buSzPts val="2812"/>
              <a:buNone/>
              <a:defRPr sz="675"/>
            </a:lvl7pPr>
            <a:lvl8pPr lvl="7" algn="l">
              <a:lnSpc>
                <a:spcPct val="100000"/>
              </a:lnSpc>
              <a:spcBef>
                <a:spcPts val="0"/>
              </a:spcBef>
              <a:spcAft>
                <a:spcPts val="0"/>
              </a:spcAft>
              <a:buSzPts val="2812"/>
              <a:buNone/>
              <a:defRPr sz="675"/>
            </a:lvl8pPr>
            <a:lvl9pPr lvl="8" algn="l">
              <a:lnSpc>
                <a:spcPct val="100000"/>
              </a:lnSpc>
              <a:spcBef>
                <a:spcPts val="0"/>
              </a:spcBef>
              <a:spcAft>
                <a:spcPts val="0"/>
              </a:spcAft>
              <a:buSzPts val="2812"/>
              <a:buNone/>
              <a:defRPr sz="675"/>
            </a:lvl9pPr>
          </a:lstStyle>
          <a:p>
            <a:endParaRPr/>
          </a:p>
        </p:txBody>
      </p:sp>
      <p:sp>
        <p:nvSpPr>
          <p:cNvPr id="3093" name="Google Shape;3093;p21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94"/>
        <p:cNvGrpSpPr/>
        <p:nvPr/>
      </p:nvGrpSpPr>
      <p:grpSpPr>
        <a:xfrm>
          <a:off x="0" y="0"/>
          <a:ext cx="0" cy="0"/>
          <a:chOff x="0" y="0"/>
          <a:chExt cx="0" cy="0"/>
        </a:xfrm>
      </p:grpSpPr>
      <p:sp>
        <p:nvSpPr>
          <p:cNvPr id="3095" name="Google Shape;3095;p216"/>
          <p:cNvSpPr txBox="1">
            <a:spLocks noGrp="1"/>
          </p:cNvSpPr>
          <p:nvPr>
            <p:ph type="ctrTitle"/>
          </p:nvPr>
        </p:nvSpPr>
        <p:spPr>
          <a:xfrm>
            <a:off x="311708" y="744575"/>
            <a:ext cx="8520600" cy="2052600"/>
          </a:xfrm>
          <a:prstGeom prst="rect">
            <a:avLst/>
          </a:prstGeom>
        </p:spPr>
        <p:txBody>
          <a:bodyPr spcFirstLastPara="1" wrap="square" lIns="34275" tIns="34275" rIns="34275" bIns="34275" anchor="b" anchorCtr="0">
            <a:noAutofit/>
          </a:bodyPr>
          <a:lstStyle>
            <a:lvl1pPr lvl="0" algn="ctr">
              <a:spcBef>
                <a:spcPts val="0"/>
              </a:spcBef>
              <a:spcAft>
                <a:spcPts val="0"/>
              </a:spcAft>
              <a:buSzPts val="5212"/>
              <a:buNone/>
              <a:defRPr sz="5212"/>
            </a:lvl1pPr>
            <a:lvl2pPr lvl="1" algn="ctr">
              <a:spcBef>
                <a:spcPts val="0"/>
              </a:spcBef>
              <a:spcAft>
                <a:spcPts val="0"/>
              </a:spcAft>
              <a:buSzPts val="5212"/>
              <a:buNone/>
              <a:defRPr sz="5212"/>
            </a:lvl2pPr>
            <a:lvl3pPr lvl="2" algn="ctr">
              <a:spcBef>
                <a:spcPts val="0"/>
              </a:spcBef>
              <a:spcAft>
                <a:spcPts val="0"/>
              </a:spcAft>
              <a:buSzPts val="5212"/>
              <a:buNone/>
              <a:defRPr sz="5212"/>
            </a:lvl3pPr>
            <a:lvl4pPr lvl="3" algn="ctr">
              <a:spcBef>
                <a:spcPts val="0"/>
              </a:spcBef>
              <a:spcAft>
                <a:spcPts val="0"/>
              </a:spcAft>
              <a:buSzPts val="5212"/>
              <a:buNone/>
              <a:defRPr sz="5212"/>
            </a:lvl4pPr>
            <a:lvl5pPr lvl="4" algn="ctr">
              <a:spcBef>
                <a:spcPts val="0"/>
              </a:spcBef>
              <a:spcAft>
                <a:spcPts val="0"/>
              </a:spcAft>
              <a:buSzPts val="5212"/>
              <a:buNone/>
              <a:defRPr sz="5212"/>
            </a:lvl5pPr>
            <a:lvl6pPr lvl="5" algn="ctr">
              <a:spcBef>
                <a:spcPts val="0"/>
              </a:spcBef>
              <a:spcAft>
                <a:spcPts val="0"/>
              </a:spcAft>
              <a:buSzPts val="5212"/>
              <a:buNone/>
              <a:defRPr sz="5212"/>
            </a:lvl6pPr>
            <a:lvl7pPr lvl="6" algn="ctr">
              <a:spcBef>
                <a:spcPts val="0"/>
              </a:spcBef>
              <a:spcAft>
                <a:spcPts val="0"/>
              </a:spcAft>
              <a:buSzPts val="5212"/>
              <a:buNone/>
              <a:defRPr sz="5212"/>
            </a:lvl7pPr>
            <a:lvl8pPr lvl="7" algn="ctr">
              <a:spcBef>
                <a:spcPts val="0"/>
              </a:spcBef>
              <a:spcAft>
                <a:spcPts val="0"/>
              </a:spcAft>
              <a:buSzPts val="5212"/>
              <a:buNone/>
              <a:defRPr sz="5212"/>
            </a:lvl8pPr>
            <a:lvl9pPr lvl="8" algn="ctr">
              <a:spcBef>
                <a:spcPts val="0"/>
              </a:spcBef>
              <a:spcAft>
                <a:spcPts val="0"/>
              </a:spcAft>
              <a:buSzPts val="5212"/>
              <a:buNone/>
              <a:defRPr sz="5212"/>
            </a:lvl9pPr>
          </a:lstStyle>
          <a:p>
            <a:endParaRPr/>
          </a:p>
        </p:txBody>
      </p:sp>
      <p:sp>
        <p:nvSpPr>
          <p:cNvPr id="3096" name="Google Shape;3096;p216"/>
          <p:cNvSpPr txBox="1">
            <a:spLocks noGrp="1"/>
          </p:cNvSpPr>
          <p:nvPr>
            <p:ph type="subTitle" idx="1"/>
          </p:nvPr>
        </p:nvSpPr>
        <p:spPr>
          <a:xfrm>
            <a:off x="311700" y="2834125"/>
            <a:ext cx="8520600" cy="792600"/>
          </a:xfrm>
          <a:prstGeom prst="rect">
            <a:avLst/>
          </a:prstGeom>
        </p:spPr>
        <p:txBody>
          <a:bodyPr spcFirstLastPara="1" wrap="square" lIns="34275" tIns="34275" rIns="34275" bIns="34275" anchor="t" anchorCtr="0">
            <a:noAutofit/>
          </a:bodyPr>
          <a:lstStyle>
            <a:lvl1pPr lvl="0" algn="ctr">
              <a:lnSpc>
                <a:spcPct val="100000"/>
              </a:lnSpc>
              <a:spcBef>
                <a:spcPts val="1350"/>
              </a:spcBef>
              <a:spcAft>
                <a:spcPts val="0"/>
              </a:spcAft>
              <a:buSzPts val="2812"/>
              <a:buNone/>
              <a:defRPr sz="2812"/>
            </a:lvl1pPr>
            <a:lvl2pPr lvl="1" algn="ctr">
              <a:lnSpc>
                <a:spcPct val="100000"/>
              </a:lnSpc>
              <a:spcBef>
                <a:spcPts val="1350"/>
              </a:spcBef>
              <a:spcAft>
                <a:spcPts val="0"/>
              </a:spcAft>
              <a:buSzPts val="2812"/>
              <a:buNone/>
              <a:defRPr sz="2812"/>
            </a:lvl2pPr>
            <a:lvl3pPr lvl="2" algn="ctr">
              <a:lnSpc>
                <a:spcPct val="100000"/>
              </a:lnSpc>
              <a:spcBef>
                <a:spcPts val="1350"/>
              </a:spcBef>
              <a:spcAft>
                <a:spcPts val="0"/>
              </a:spcAft>
              <a:buSzPts val="2812"/>
              <a:buNone/>
              <a:defRPr sz="2812"/>
            </a:lvl3pPr>
            <a:lvl4pPr lvl="3" algn="ctr">
              <a:lnSpc>
                <a:spcPct val="100000"/>
              </a:lnSpc>
              <a:spcBef>
                <a:spcPts val="1350"/>
              </a:spcBef>
              <a:spcAft>
                <a:spcPts val="0"/>
              </a:spcAft>
              <a:buSzPts val="2812"/>
              <a:buNone/>
              <a:defRPr sz="2812"/>
            </a:lvl4pPr>
            <a:lvl5pPr lvl="4" algn="ctr">
              <a:lnSpc>
                <a:spcPct val="100000"/>
              </a:lnSpc>
              <a:spcBef>
                <a:spcPts val="1350"/>
              </a:spcBef>
              <a:spcAft>
                <a:spcPts val="0"/>
              </a:spcAft>
              <a:buSzPts val="2812"/>
              <a:buNone/>
              <a:defRPr sz="2812"/>
            </a:lvl5pPr>
            <a:lvl6pPr lvl="5" algn="ctr">
              <a:lnSpc>
                <a:spcPct val="100000"/>
              </a:lnSpc>
              <a:spcBef>
                <a:spcPts val="375"/>
              </a:spcBef>
              <a:spcAft>
                <a:spcPts val="0"/>
              </a:spcAft>
              <a:buSzPts val="2812"/>
              <a:buNone/>
              <a:defRPr sz="2812"/>
            </a:lvl6pPr>
            <a:lvl7pPr lvl="6" algn="ctr">
              <a:lnSpc>
                <a:spcPct val="100000"/>
              </a:lnSpc>
              <a:spcBef>
                <a:spcPts val="375"/>
              </a:spcBef>
              <a:spcAft>
                <a:spcPts val="0"/>
              </a:spcAft>
              <a:buSzPts val="2812"/>
              <a:buNone/>
              <a:defRPr sz="2812"/>
            </a:lvl7pPr>
            <a:lvl8pPr lvl="7" algn="ctr">
              <a:lnSpc>
                <a:spcPct val="100000"/>
              </a:lnSpc>
              <a:spcBef>
                <a:spcPts val="375"/>
              </a:spcBef>
              <a:spcAft>
                <a:spcPts val="0"/>
              </a:spcAft>
              <a:buSzPts val="2812"/>
              <a:buNone/>
              <a:defRPr sz="2812"/>
            </a:lvl8pPr>
            <a:lvl9pPr lvl="8" algn="ctr">
              <a:lnSpc>
                <a:spcPct val="100000"/>
              </a:lnSpc>
              <a:spcBef>
                <a:spcPts val="375"/>
              </a:spcBef>
              <a:spcAft>
                <a:spcPts val="0"/>
              </a:spcAft>
              <a:buSzPts val="2812"/>
              <a:buNone/>
              <a:defRPr sz="2812"/>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10_Title Slide">
  <p:cSld name="10_Title Slide">
    <p:bg>
      <p:bgPr>
        <a:blipFill>
          <a:blip r:embed="rId2">
            <a:alphaModFix/>
          </a:blip>
          <a:stretch>
            <a:fillRect/>
          </a:stretch>
        </a:blipFill>
        <a:effectLst/>
      </p:bgPr>
    </p:bg>
    <p:spTree>
      <p:nvGrpSpPr>
        <p:cNvPr id="1" name="Shape 212"/>
        <p:cNvGrpSpPr/>
        <p:nvPr/>
      </p:nvGrpSpPr>
      <p:grpSpPr>
        <a:xfrm>
          <a:off x="0" y="0"/>
          <a:ext cx="0" cy="0"/>
          <a:chOff x="0" y="0"/>
          <a:chExt cx="0" cy="0"/>
        </a:xfrm>
      </p:grpSpPr>
      <p:pic>
        <p:nvPicPr>
          <p:cNvPr id="213" name="Google Shape;213;p24"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14" name="Google Shape;214;p24"/>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15" name="Google Shape;215;p24"/>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16" name="Google Shape;216;p24"/>
          <p:cNvGrpSpPr/>
          <p:nvPr/>
        </p:nvGrpSpPr>
        <p:grpSpPr>
          <a:xfrm>
            <a:off x="7564573" y="4241698"/>
            <a:ext cx="948486" cy="279733"/>
            <a:chOff x="20929561" y="12311319"/>
            <a:chExt cx="2529297" cy="745954"/>
          </a:xfrm>
        </p:grpSpPr>
        <p:grpSp>
          <p:nvGrpSpPr>
            <p:cNvPr id="217" name="Google Shape;217;p24"/>
            <p:cNvGrpSpPr/>
            <p:nvPr/>
          </p:nvGrpSpPr>
          <p:grpSpPr>
            <a:xfrm>
              <a:off x="20929561" y="12311319"/>
              <a:ext cx="2433857" cy="745954"/>
              <a:chOff x="20929561" y="12311319"/>
              <a:chExt cx="2433857" cy="745954"/>
            </a:xfrm>
          </p:grpSpPr>
          <p:sp>
            <p:nvSpPr>
              <p:cNvPr id="218" name="Google Shape;218;p24"/>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19" name="Google Shape;219;p24"/>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20" name="Google Shape;220;p24"/>
              <p:cNvGrpSpPr/>
              <p:nvPr/>
            </p:nvGrpSpPr>
            <p:grpSpPr>
              <a:xfrm>
                <a:off x="22582537" y="12311321"/>
                <a:ext cx="780881" cy="745730"/>
                <a:chOff x="22582537" y="12311321"/>
                <a:chExt cx="780881" cy="745730"/>
              </a:xfrm>
            </p:grpSpPr>
            <p:grpSp>
              <p:nvGrpSpPr>
                <p:cNvPr id="221" name="Google Shape;221;p24"/>
                <p:cNvGrpSpPr/>
                <p:nvPr/>
              </p:nvGrpSpPr>
              <p:grpSpPr>
                <a:xfrm>
                  <a:off x="22582537" y="12311321"/>
                  <a:ext cx="780881" cy="745730"/>
                  <a:chOff x="22582537" y="12311321"/>
                  <a:chExt cx="780881" cy="745730"/>
                </a:xfrm>
              </p:grpSpPr>
              <p:sp>
                <p:nvSpPr>
                  <p:cNvPr id="222" name="Google Shape;222;p24"/>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23" name="Google Shape;223;p24"/>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24" name="Google Shape;224;p24"/>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25" name="Google Shape;225;p24"/>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11_Title Slide">
  <p:cSld name="11_Title Slide">
    <p:bg>
      <p:bgPr>
        <a:blipFill>
          <a:blip r:embed="rId2">
            <a:alphaModFix/>
          </a:blip>
          <a:stretch>
            <a:fillRect/>
          </a:stretch>
        </a:blipFill>
        <a:effectLst/>
      </p:bgPr>
    </p:bg>
    <p:spTree>
      <p:nvGrpSpPr>
        <p:cNvPr id="1" name="Shape 226"/>
        <p:cNvGrpSpPr/>
        <p:nvPr/>
      </p:nvGrpSpPr>
      <p:grpSpPr>
        <a:xfrm>
          <a:off x="0" y="0"/>
          <a:ext cx="0" cy="0"/>
          <a:chOff x="0" y="0"/>
          <a:chExt cx="0" cy="0"/>
        </a:xfrm>
      </p:grpSpPr>
      <p:pic>
        <p:nvPicPr>
          <p:cNvPr id="227" name="Google Shape;227;p25"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28" name="Google Shape;228;p25"/>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29" name="Google Shape;229;p25"/>
          <p:cNvSpPr txBox="1">
            <a:spLocks noGrp="1"/>
          </p:cNvSpPr>
          <p:nvPr>
            <p:ph type="subTitle" idx="1"/>
          </p:nvPr>
        </p:nvSpPr>
        <p:spPr>
          <a:xfrm>
            <a:off x="739996" y="2656672"/>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30" name="Google Shape;230;p25"/>
          <p:cNvGrpSpPr/>
          <p:nvPr/>
        </p:nvGrpSpPr>
        <p:grpSpPr>
          <a:xfrm>
            <a:off x="7564573" y="4241698"/>
            <a:ext cx="948486" cy="279733"/>
            <a:chOff x="20929561" y="12311319"/>
            <a:chExt cx="2529297" cy="745954"/>
          </a:xfrm>
        </p:grpSpPr>
        <p:grpSp>
          <p:nvGrpSpPr>
            <p:cNvPr id="231" name="Google Shape;231;p25"/>
            <p:cNvGrpSpPr/>
            <p:nvPr/>
          </p:nvGrpSpPr>
          <p:grpSpPr>
            <a:xfrm>
              <a:off x="20929561" y="12311319"/>
              <a:ext cx="2433857" cy="745954"/>
              <a:chOff x="20929561" y="12311319"/>
              <a:chExt cx="2433857" cy="745954"/>
            </a:xfrm>
          </p:grpSpPr>
          <p:sp>
            <p:nvSpPr>
              <p:cNvPr id="232" name="Google Shape;232;p25"/>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3" name="Google Shape;233;p25"/>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34" name="Google Shape;234;p25"/>
              <p:cNvGrpSpPr/>
              <p:nvPr/>
            </p:nvGrpSpPr>
            <p:grpSpPr>
              <a:xfrm>
                <a:off x="22582537" y="12311321"/>
                <a:ext cx="780881" cy="745730"/>
                <a:chOff x="22582537" y="12311321"/>
                <a:chExt cx="780881" cy="745730"/>
              </a:xfrm>
            </p:grpSpPr>
            <p:grpSp>
              <p:nvGrpSpPr>
                <p:cNvPr id="235" name="Google Shape;235;p25"/>
                <p:cNvGrpSpPr/>
                <p:nvPr/>
              </p:nvGrpSpPr>
              <p:grpSpPr>
                <a:xfrm>
                  <a:off x="22582537" y="12311321"/>
                  <a:ext cx="780881" cy="745730"/>
                  <a:chOff x="22582537" y="12311321"/>
                  <a:chExt cx="780881" cy="745730"/>
                </a:xfrm>
              </p:grpSpPr>
              <p:sp>
                <p:nvSpPr>
                  <p:cNvPr id="236" name="Google Shape;236;p25"/>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37" name="Google Shape;237;p25"/>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38" name="Google Shape;238;p25"/>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39" name="Google Shape;239;p25"/>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12_Title Slide">
  <p:cSld name="12_Title Slide">
    <p:bg>
      <p:bgPr>
        <a:blipFill>
          <a:blip r:embed="rId2">
            <a:alphaModFix/>
          </a:blip>
          <a:stretch>
            <a:fillRect/>
          </a:stretch>
        </a:blipFill>
        <a:effectLst/>
      </p:bgPr>
    </p:bg>
    <p:spTree>
      <p:nvGrpSpPr>
        <p:cNvPr id="1" name="Shape 240"/>
        <p:cNvGrpSpPr/>
        <p:nvPr/>
      </p:nvGrpSpPr>
      <p:grpSpPr>
        <a:xfrm>
          <a:off x="0" y="0"/>
          <a:ext cx="0" cy="0"/>
          <a:chOff x="0" y="0"/>
          <a:chExt cx="0" cy="0"/>
        </a:xfrm>
      </p:grpSpPr>
      <p:pic>
        <p:nvPicPr>
          <p:cNvPr id="241" name="Google Shape;241;p26" descr="A black and red background&#10;&#10;AI-generated content may be incorrect."/>
          <p:cNvPicPr preferRelativeResize="0"/>
          <p:nvPr/>
        </p:nvPicPr>
        <p:blipFill rotWithShape="1">
          <a:blip r:embed="rId3">
            <a:alphaModFix/>
          </a:blip>
          <a:srcRect/>
          <a:stretch/>
        </p:blipFill>
        <p:spPr>
          <a:xfrm>
            <a:off x="403950" y="442803"/>
            <a:ext cx="8336095" cy="4257341"/>
          </a:xfrm>
          <a:prstGeom prst="rect">
            <a:avLst/>
          </a:prstGeom>
          <a:noFill/>
          <a:ln>
            <a:noFill/>
          </a:ln>
        </p:spPr>
      </p:pic>
      <p:sp>
        <p:nvSpPr>
          <p:cNvPr id="242" name="Google Shape;242;p26"/>
          <p:cNvSpPr txBox="1">
            <a:spLocks noGrp="1"/>
          </p:cNvSpPr>
          <p:nvPr>
            <p:ph type="title"/>
          </p:nvPr>
        </p:nvSpPr>
        <p:spPr>
          <a:xfrm>
            <a:off x="730869" y="1985179"/>
            <a:ext cx="4363800" cy="1622400"/>
          </a:xfrm>
          <a:prstGeom prst="rect">
            <a:avLst/>
          </a:prstGeom>
          <a:noFill/>
          <a:ln>
            <a:noFill/>
          </a:ln>
        </p:spPr>
        <p:txBody>
          <a:bodyPr spcFirstLastPara="1" wrap="square" lIns="0" tIns="0" rIns="0" bIns="0" anchor="t" anchorCtr="0">
            <a:noAutofit/>
          </a:bodyPr>
          <a:lstStyle>
            <a:lvl1pPr lvl="0" algn="l">
              <a:lnSpc>
                <a:spcPct val="89000"/>
              </a:lnSpc>
              <a:spcBef>
                <a:spcPts val="0"/>
              </a:spcBef>
              <a:spcAft>
                <a:spcPts val="0"/>
              </a:spcAft>
              <a:buClr>
                <a:schemeClr val="lt1"/>
              </a:buClr>
              <a:buSzPts val="3900"/>
              <a:buFont typeface="Poppins"/>
              <a:buNone/>
              <a:defRPr sz="39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43" name="Google Shape;243;p26"/>
          <p:cNvSpPr txBox="1">
            <a:spLocks noGrp="1"/>
          </p:cNvSpPr>
          <p:nvPr>
            <p:ph type="subTitle" idx="1"/>
          </p:nvPr>
        </p:nvSpPr>
        <p:spPr>
          <a:xfrm>
            <a:off x="739996" y="3828247"/>
            <a:ext cx="4363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1300"/>
              <a:buNone/>
              <a:defRPr sz="1500" b="1">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grpSp>
        <p:nvGrpSpPr>
          <p:cNvPr id="244" name="Google Shape;244;p26"/>
          <p:cNvGrpSpPr/>
          <p:nvPr/>
        </p:nvGrpSpPr>
        <p:grpSpPr>
          <a:xfrm>
            <a:off x="7564573" y="4241698"/>
            <a:ext cx="948486" cy="279733"/>
            <a:chOff x="20929561" y="12311319"/>
            <a:chExt cx="2529297" cy="745954"/>
          </a:xfrm>
        </p:grpSpPr>
        <p:grpSp>
          <p:nvGrpSpPr>
            <p:cNvPr id="245" name="Google Shape;245;p26"/>
            <p:cNvGrpSpPr/>
            <p:nvPr/>
          </p:nvGrpSpPr>
          <p:grpSpPr>
            <a:xfrm>
              <a:off x="20929561" y="12311319"/>
              <a:ext cx="2433857" cy="745954"/>
              <a:chOff x="20929561" y="12311319"/>
              <a:chExt cx="2433857" cy="745954"/>
            </a:xfrm>
          </p:grpSpPr>
          <p:sp>
            <p:nvSpPr>
              <p:cNvPr id="246" name="Google Shape;246;p26"/>
              <p:cNvSpPr/>
              <p:nvPr/>
            </p:nvSpPr>
            <p:spPr>
              <a:xfrm>
                <a:off x="20929561" y="12311321"/>
                <a:ext cx="900794" cy="745952"/>
              </a:xfrm>
              <a:custGeom>
                <a:avLst/>
                <a:gdLst/>
                <a:ahLst/>
                <a:cxnLst/>
                <a:rect l="l" t="t" r="r" b="b"/>
                <a:pathLst>
                  <a:path w="900794" h="745952" extrusionOk="0">
                    <a:moveTo>
                      <a:pt x="667" y="471421"/>
                    </a:moveTo>
                    <a:lnTo>
                      <a:pt x="667" y="0"/>
                    </a:lnTo>
                    <a:lnTo>
                      <a:pt x="176421" y="0"/>
                    </a:lnTo>
                    <a:lnTo>
                      <a:pt x="176421" y="471421"/>
                    </a:lnTo>
                    <a:cubicBezTo>
                      <a:pt x="176421" y="553736"/>
                      <a:pt x="216689" y="583102"/>
                      <a:pt x="269638" y="583102"/>
                    </a:cubicBezTo>
                    <a:cubicBezTo>
                      <a:pt x="322586" y="583102"/>
                      <a:pt x="362854" y="553736"/>
                      <a:pt x="362854" y="471421"/>
                    </a:cubicBezTo>
                    <a:lnTo>
                      <a:pt x="362854" y="0"/>
                    </a:lnTo>
                    <a:lnTo>
                      <a:pt x="538608" y="0"/>
                    </a:lnTo>
                    <a:lnTo>
                      <a:pt x="538608" y="471421"/>
                    </a:lnTo>
                    <a:cubicBezTo>
                      <a:pt x="538608" y="553736"/>
                      <a:pt x="579765" y="583102"/>
                      <a:pt x="631824" y="583102"/>
                    </a:cubicBezTo>
                    <a:cubicBezTo>
                      <a:pt x="683883" y="583102"/>
                      <a:pt x="725040" y="553736"/>
                      <a:pt x="725040" y="471421"/>
                    </a:cubicBezTo>
                    <a:lnTo>
                      <a:pt x="725040" y="0"/>
                    </a:lnTo>
                    <a:lnTo>
                      <a:pt x="900794" y="0"/>
                    </a:lnTo>
                    <a:lnTo>
                      <a:pt x="900794" y="471421"/>
                    </a:lnTo>
                    <a:cubicBezTo>
                      <a:pt x="900794" y="661190"/>
                      <a:pt x="790225" y="745953"/>
                      <a:pt x="646952" y="745953"/>
                    </a:cubicBezTo>
                    <a:cubicBezTo>
                      <a:pt x="561300" y="745953"/>
                      <a:pt x="492778" y="712359"/>
                      <a:pt x="450508" y="648287"/>
                    </a:cubicBezTo>
                    <a:cubicBezTo>
                      <a:pt x="408238" y="712359"/>
                      <a:pt x="339939" y="745953"/>
                      <a:pt x="254064" y="745953"/>
                    </a:cubicBezTo>
                    <a:cubicBezTo>
                      <a:pt x="110792" y="745953"/>
                      <a:pt x="0" y="661190"/>
                      <a:pt x="0" y="471421"/>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47" name="Google Shape;247;p26"/>
              <p:cNvSpPr/>
              <p:nvPr/>
            </p:nvSpPr>
            <p:spPr>
              <a:xfrm>
                <a:off x="21903990" y="12311319"/>
                <a:ext cx="745733" cy="745734"/>
              </a:xfrm>
              <a:custGeom>
                <a:avLst/>
                <a:gdLst/>
                <a:ahLst/>
                <a:cxnLst/>
                <a:rect l="l" t="t" r="r" b="b"/>
                <a:pathLst>
                  <a:path w="745733" h="745734" extrusionOk="0">
                    <a:moveTo>
                      <a:pt x="741062" y="431378"/>
                    </a:moveTo>
                    <a:cubicBezTo>
                      <a:pt x="744177" y="412022"/>
                      <a:pt x="745734" y="392000"/>
                      <a:pt x="745734" y="371755"/>
                    </a:cubicBezTo>
                    <a:cubicBezTo>
                      <a:pt x="745067" y="165967"/>
                      <a:pt x="577099" y="-665"/>
                      <a:pt x="371534" y="2"/>
                    </a:cubicBezTo>
                    <a:cubicBezTo>
                      <a:pt x="165969" y="669"/>
                      <a:pt x="-886" y="168637"/>
                      <a:pt x="4" y="374202"/>
                    </a:cubicBezTo>
                    <a:cubicBezTo>
                      <a:pt x="671" y="579767"/>
                      <a:pt x="168638" y="746400"/>
                      <a:pt x="374204" y="745732"/>
                    </a:cubicBezTo>
                    <a:cubicBezTo>
                      <a:pt x="525930" y="745287"/>
                      <a:pt x="656300" y="653628"/>
                      <a:pt x="713920" y="523259"/>
                    </a:cubicBezTo>
                    <a:lnTo>
                      <a:pt x="510580" y="523926"/>
                    </a:lnTo>
                    <a:cubicBezTo>
                      <a:pt x="474316" y="557075"/>
                      <a:pt x="426485" y="577320"/>
                      <a:pt x="373759" y="577543"/>
                    </a:cubicBezTo>
                    <a:cubicBezTo>
                      <a:pt x="281655" y="577987"/>
                      <a:pt x="203344" y="516807"/>
                      <a:pt x="177315" y="433157"/>
                    </a:cubicBezTo>
                    <a:lnTo>
                      <a:pt x="741284" y="431155"/>
                    </a:lnTo>
                    <a:moveTo>
                      <a:pt x="372201" y="168192"/>
                    </a:moveTo>
                    <a:cubicBezTo>
                      <a:pt x="455184" y="167969"/>
                      <a:pt x="527043" y="217358"/>
                      <a:pt x="559301" y="288550"/>
                    </a:cubicBezTo>
                    <a:lnTo>
                      <a:pt x="185769" y="289885"/>
                    </a:lnTo>
                    <a:cubicBezTo>
                      <a:pt x="217582" y="218471"/>
                      <a:pt x="288996" y="168414"/>
                      <a:pt x="372201" y="168192"/>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248" name="Google Shape;248;p26"/>
              <p:cNvGrpSpPr/>
              <p:nvPr/>
            </p:nvGrpSpPr>
            <p:grpSpPr>
              <a:xfrm>
                <a:off x="22582537" y="12311321"/>
                <a:ext cx="780881" cy="745730"/>
                <a:chOff x="22582537" y="12311321"/>
                <a:chExt cx="780881" cy="745730"/>
              </a:xfrm>
            </p:grpSpPr>
            <p:grpSp>
              <p:nvGrpSpPr>
                <p:cNvPr id="249" name="Google Shape;249;p26"/>
                <p:cNvGrpSpPr/>
                <p:nvPr/>
              </p:nvGrpSpPr>
              <p:grpSpPr>
                <a:xfrm>
                  <a:off x="22582537" y="12311321"/>
                  <a:ext cx="780881" cy="745730"/>
                  <a:chOff x="22582537" y="12311321"/>
                  <a:chExt cx="780881" cy="745730"/>
                </a:xfrm>
              </p:grpSpPr>
              <p:sp>
                <p:nvSpPr>
                  <p:cNvPr id="250" name="Google Shape;250;p26"/>
                  <p:cNvSpPr/>
                  <p:nvPr/>
                </p:nvSpPr>
                <p:spPr>
                  <a:xfrm>
                    <a:off x="22582537" y="12311321"/>
                    <a:ext cx="780881" cy="745730"/>
                  </a:xfrm>
                  <a:custGeom>
                    <a:avLst/>
                    <a:gdLst/>
                    <a:ahLst/>
                    <a:cxnLst/>
                    <a:rect l="l" t="t" r="r" b="b"/>
                    <a:pathLst>
                      <a:path w="780881" h="745730" extrusionOk="0">
                        <a:moveTo>
                          <a:pt x="780881" y="0"/>
                        </a:moveTo>
                        <a:lnTo>
                          <a:pt x="553291" y="0"/>
                        </a:lnTo>
                        <a:lnTo>
                          <a:pt x="390441" y="238936"/>
                        </a:lnTo>
                        <a:lnTo>
                          <a:pt x="227813" y="0"/>
                        </a:lnTo>
                        <a:lnTo>
                          <a:pt x="0" y="0"/>
                        </a:lnTo>
                        <a:lnTo>
                          <a:pt x="254065" y="372865"/>
                        </a:lnTo>
                        <a:lnTo>
                          <a:pt x="0" y="745730"/>
                        </a:lnTo>
                        <a:lnTo>
                          <a:pt x="227813" y="745730"/>
                        </a:lnTo>
                        <a:lnTo>
                          <a:pt x="390441" y="506794"/>
                        </a:lnTo>
                        <a:lnTo>
                          <a:pt x="553291" y="745730"/>
                        </a:lnTo>
                        <a:lnTo>
                          <a:pt x="780881" y="745730"/>
                        </a:lnTo>
                        <a:lnTo>
                          <a:pt x="526817" y="372865"/>
                        </a:lnTo>
                        <a:lnTo>
                          <a:pt x="780881" y="0"/>
                        </a:lnTo>
                        <a:close/>
                        <a:moveTo>
                          <a:pt x="207345" y="707020"/>
                        </a:moveTo>
                        <a:lnTo>
                          <a:pt x="73639" y="707020"/>
                        </a:lnTo>
                        <a:lnTo>
                          <a:pt x="301229" y="373088"/>
                        </a:lnTo>
                        <a:lnTo>
                          <a:pt x="73639" y="39155"/>
                        </a:lnTo>
                        <a:lnTo>
                          <a:pt x="207345" y="39155"/>
                        </a:lnTo>
                        <a:lnTo>
                          <a:pt x="434935" y="373088"/>
                        </a:lnTo>
                        <a:lnTo>
                          <a:pt x="207345" y="7070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51" name="Google Shape;251;p26"/>
                  <p:cNvSpPr/>
                  <p:nvPr/>
                </p:nvSpPr>
                <p:spPr>
                  <a:xfrm>
                    <a:off x="22729592" y="12388964"/>
                    <a:ext cx="240716" cy="590443"/>
                  </a:xfrm>
                  <a:custGeom>
                    <a:avLst/>
                    <a:gdLst/>
                    <a:ahLst/>
                    <a:cxnLst/>
                    <a:rect l="l" t="t" r="r" b="b"/>
                    <a:pathLst>
                      <a:path w="240716" h="590443" extrusionOk="0">
                        <a:moveTo>
                          <a:pt x="39600" y="0"/>
                        </a:moveTo>
                        <a:lnTo>
                          <a:pt x="0" y="0"/>
                        </a:lnTo>
                        <a:lnTo>
                          <a:pt x="201116" y="295222"/>
                        </a:lnTo>
                        <a:lnTo>
                          <a:pt x="0" y="590444"/>
                        </a:lnTo>
                        <a:lnTo>
                          <a:pt x="39600" y="590444"/>
                        </a:lnTo>
                        <a:lnTo>
                          <a:pt x="240716" y="295222"/>
                        </a:lnTo>
                        <a:lnTo>
                          <a:pt x="3960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252" name="Google Shape;252;p26"/>
                <p:cNvSpPr/>
                <p:nvPr/>
              </p:nvSpPr>
              <p:spPr>
                <a:xfrm>
                  <a:off x="22972978" y="12684186"/>
                  <a:ext cx="91436" cy="268080"/>
                </a:xfrm>
                <a:custGeom>
                  <a:avLst/>
                  <a:gdLst/>
                  <a:ahLst/>
                  <a:cxnLst/>
                  <a:rect l="l" t="t" r="r" b="b"/>
                  <a:pathLst>
                    <a:path w="91436" h="268080" extrusionOk="0">
                      <a:moveTo>
                        <a:pt x="91437" y="0"/>
                      </a:moveTo>
                      <a:lnTo>
                        <a:pt x="91437" y="268080"/>
                      </a:lnTo>
                      <a:lnTo>
                        <a:pt x="0" y="134151"/>
                      </a:lnTo>
                      <a:lnTo>
                        <a:pt x="914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253" name="Google Shape;253;p26"/>
            <p:cNvSpPr/>
            <p:nvPr/>
          </p:nvSpPr>
          <p:spPr>
            <a:xfrm>
              <a:off x="23371427" y="12311321"/>
              <a:ext cx="87431" cy="87209"/>
            </a:xfrm>
            <a:custGeom>
              <a:avLst/>
              <a:gdLst/>
              <a:ahLst/>
              <a:cxnLst/>
              <a:rect l="l" t="t" r="r" b="b"/>
              <a:pathLst>
                <a:path w="87431" h="87209" extrusionOk="0">
                  <a:moveTo>
                    <a:pt x="0" y="43605"/>
                  </a:moveTo>
                  <a:cubicBezTo>
                    <a:pt x="0" y="19578"/>
                    <a:pt x="19578" y="0"/>
                    <a:pt x="43827" y="0"/>
                  </a:cubicBezTo>
                  <a:cubicBezTo>
                    <a:pt x="68077" y="0"/>
                    <a:pt x="87432" y="19578"/>
                    <a:pt x="87432" y="43605"/>
                  </a:cubicBezTo>
                  <a:cubicBezTo>
                    <a:pt x="87432" y="67632"/>
                    <a:pt x="67854" y="87210"/>
                    <a:pt x="43827" y="87210"/>
                  </a:cubicBezTo>
                  <a:cubicBezTo>
                    <a:pt x="19800" y="87210"/>
                    <a:pt x="222" y="67632"/>
                    <a:pt x="222" y="43605"/>
                  </a:cubicBezTo>
                  <a:close/>
                  <a:moveTo>
                    <a:pt x="76086" y="43605"/>
                  </a:moveTo>
                  <a:cubicBezTo>
                    <a:pt x="76086" y="25807"/>
                    <a:pt x="61625" y="11346"/>
                    <a:pt x="43827" y="11346"/>
                  </a:cubicBezTo>
                  <a:cubicBezTo>
                    <a:pt x="26029" y="11346"/>
                    <a:pt x="11569" y="25807"/>
                    <a:pt x="11569" y="43605"/>
                  </a:cubicBezTo>
                  <a:cubicBezTo>
                    <a:pt x="11569" y="61403"/>
                    <a:pt x="26029" y="75863"/>
                    <a:pt x="43827" y="75863"/>
                  </a:cubicBezTo>
                  <a:cubicBezTo>
                    <a:pt x="61625" y="75863"/>
                    <a:pt x="76086" y="61403"/>
                    <a:pt x="76086" y="43605"/>
                  </a:cubicBezTo>
                  <a:close/>
                  <a:moveTo>
                    <a:pt x="28032" y="23137"/>
                  </a:moveTo>
                  <a:lnTo>
                    <a:pt x="47832" y="23137"/>
                  </a:lnTo>
                  <a:cubicBezTo>
                    <a:pt x="55396" y="23137"/>
                    <a:pt x="61848" y="28032"/>
                    <a:pt x="61848" y="36486"/>
                  </a:cubicBezTo>
                  <a:cubicBezTo>
                    <a:pt x="61848" y="41825"/>
                    <a:pt x="59178" y="45829"/>
                    <a:pt x="55396" y="48054"/>
                  </a:cubicBezTo>
                  <a:lnTo>
                    <a:pt x="62960" y="63627"/>
                  </a:lnTo>
                  <a:lnTo>
                    <a:pt x="51614" y="63627"/>
                  </a:lnTo>
                  <a:lnTo>
                    <a:pt x="45384" y="50056"/>
                  </a:lnTo>
                  <a:lnTo>
                    <a:pt x="38710" y="50056"/>
                  </a:lnTo>
                  <a:lnTo>
                    <a:pt x="38710" y="63627"/>
                  </a:lnTo>
                  <a:lnTo>
                    <a:pt x="28254" y="63627"/>
                  </a:lnTo>
                  <a:lnTo>
                    <a:pt x="28254" y="23360"/>
                  </a:lnTo>
                  <a:lnTo>
                    <a:pt x="28254" y="23360"/>
                  </a:lnTo>
                  <a:close/>
                  <a:moveTo>
                    <a:pt x="45162" y="42270"/>
                  </a:moveTo>
                  <a:cubicBezTo>
                    <a:pt x="48277" y="42270"/>
                    <a:pt x="50724" y="40268"/>
                    <a:pt x="50724" y="36486"/>
                  </a:cubicBezTo>
                  <a:cubicBezTo>
                    <a:pt x="50724" y="32704"/>
                    <a:pt x="48054" y="30924"/>
                    <a:pt x="45162" y="30924"/>
                  </a:cubicBezTo>
                  <a:lnTo>
                    <a:pt x="38488" y="30924"/>
                  </a:lnTo>
                  <a:lnTo>
                    <a:pt x="38488" y="42270"/>
                  </a:lnTo>
                  <a:lnTo>
                    <a:pt x="45162" y="4227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ustom Layout">
  <p:cSld name="Custom Layout">
    <p:bg>
      <p:bgPr>
        <a:blipFill>
          <a:blip r:embed="rId2">
            <a:alphaModFix/>
          </a:blip>
          <a:stretch>
            <a:fillRect/>
          </a:stretch>
        </a:blipFill>
        <a:effectLst/>
      </p:bgPr>
    </p:bg>
    <p:spTree>
      <p:nvGrpSpPr>
        <p:cNvPr id="1" name="Shape 254"/>
        <p:cNvGrpSpPr/>
        <p:nvPr/>
      </p:nvGrpSpPr>
      <p:grpSpPr>
        <a:xfrm>
          <a:off x="0" y="0"/>
          <a:ext cx="0" cy="0"/>
          <a:chOff x="0" y="0"/>
          <a:chExt cx="0" cy="0"/>
        </a:xfrm>
      </p:grpSpPr>
      <p:sp>
        <p:nvSpPr>
          <p:cNvPr id="255" name="Google Shape;255;p27"/>
          <p:cNvSpPr/>
          <p:nvPr/>
        </p:nvSpPr>
        <p:spPr>
          <a:xfrm>
            <a:off x="1171422" y="335756"/>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6" name="Google Shape;256;p27"/>
          <p:cNvSpPr/>
          <p:nvPr/>
        </p:nvSpPr>
        <p:spPr>
          <a:xfrm>
            <a:off x="1171422" y="2442299"/>
            <a:ext cx="6785700" cy="2023800"/>
          </a:xfrm>
          <a:prstGeom prst="roundRect">
            <a:avLst>
              <a:gd name="adj" fmla="val 34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57" name="Google Shape;257;p2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58" name="Google Shape;258;p27"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59" name="Google Shape;259;p27"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60" name="Google Shape;260;p27"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61" name="Google Shape;261;p27"/>
          <p:cNvSpPr txBox="1">
            <a:spLocks noGrp="1"/>
          </p:cNvSpPr>
          <p:nvPr>
            <p:ph type="title"/>
          </p:nvPr>
        </p:nvSpPr>
        <p:spPr>
          <a:xfrm>
            <a:off x="4740910" y="616519"/>
            <a:ext cx="3124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2" name="Google Shape;262;p27"/>
          <p:cNvSpPr txBox="1">
            <a:spLocks noGrp="1"/>
          </p:cNvSpPr>
          <p:nvPr>
            <p:ph type="title" idx="2"/>
          </p:nvPr>
        </p:nvSpPr>
        <p:spPr>
          <a:xfrm>
            <a:off x="4740910" y="857605"/>
            <a:ext cx="3124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3" name="Google Shape;263;p27"/>
          <p:cNvSpPr txBox="1">
            <a:spLocks noGrp="1"/>
          </p:cNvSpPr>
          <p:nvPr>
            <p:ph type="title" idx="3"/>
          </p:nvPr>
        </p:nvSpPr>
        <p:spPr>
          <a:xfrm>
            <a:off x="4740910" y="1560607"/>
            <a:ext cx="31248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4" name="Google Shape;264;p27"/>
          <p:cNvSpPr txBox="1">
            <a:spLocks noGrp="1"/>
          </p:cNvSpPr>
          <p:nvPr>
            <p:ph type="title" idx="4"/>
          </p:nvPr>
        </p:nvSpPr>
        <p:spPr>
          <a:xfrm>
            <a:off x="1362120" y="2696381"/>
            <a:ext cx="32028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5" name="Google Shape;265;p27"/>
          <p:cNvSpPr txBox="1">
            <a:spLocks noGrp="1"/>
          </p:cNvSpPr>
          <p:nvPr>
            <p:ph type="title" idx="5"/>
          </p:nvPr>
        </p:nvSpPr>
        <p:spPr>
          <a:xfrm>
            <a:off x="1353405" y="2980803"/>
            <a:ext cx="32028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6" name="Google Shape;266;p27"/>
          <p:cNvSpPr txBox="1">
            <a:spLocks noGrp="1"/>
          </p:cNvSpPr>
          <p:nvPr>
            <p:ph type="title" idx="6"/>
          </p:nvPr>
        </p:nvSpPr>
        <p:spPr>
          <a:xfrm>
            <a:off x="1362120" y="3679716"/>
            <a:ext cx="32028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7" name="Google Shape;267;p27"/>
          <p:cNvSpPr txBox="1">
            <a:spLocks noGrp="1"/>
          </p:cNvSpPr>
          <p:nvPr>
            <p:ph type="title" idx="7"/>
          </p:nvPr>
        </p:nvSpPr>
        <p:spPr>
          <a:xfrm>
            <a:off x="1361813" y="3850500"/>
            <a:ext cx="32028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8" name="Google Shape;268;p27"/>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69" name="Google Shape;269;p27"/>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1_Custom Layout">
  <p:cSld name="1_Custom Layout">
    <p:bg>
      <p:bgPr>
        <a:blipFill>
          <a:blip r:embed="rId2">
            <a:alphaModFix/>
          </a:blip>
          <a:stretch>
            <a:fillRect/>
          </a:stretch>
        </a:blipFill>
        <a:effectLst/>
      </p:bgPr>
    </p:bg>
    <p:spTree>
      <p:nvGrpSpPr>
        <p:cNvPr id="1" name="Shape 270"/>
        <p:cNvGrpSpPr/>
        <p:nvPr/>
      </p:nvGrpSpPr>
      <p:grpSpPr>
        <a:xfrm>
          <a:off x="0" y="0"/>
          <a:ext cx="0" cy="0"/>
          <a:chOff x="0" y="0"/>
          <a:chExt cx="0" cy="0"/>
        </a:xfrm>
      </p:grpSpPr>
      <p:sp>
        <p:nvSpPr>
          <p:cNvPr id="271" name="Google Shape;271;p28"/>
          <p:cNvSpPr/>
          <p:nvPr/>
        </p:nvSpPr>
        <p:spPr>
          <a:xfrm>
            <a:off x="1186899" y="334252"/>
            <a:ext cx="6777300" cy="2016000"/>
          </a:xfrm>
          <a:prstGeom prst="roundRect">
            <a:avLst>
              <a:gd name="adj" fmla="val 4618"/>
            </a:avLst>
          </a:prstGeom>
          <a:gradFill>
            <a:gsLst>
              <a:gs pos="0">
                <a:srgbClr val="FFFFFF"/>
              </a:gs>
              <a:gs pos="23000">
                <a:srgbClr val="FFFFFF"/>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2" name="Google Shape;272;p28"/>
          <p:cNvSpPr/>
          <p:nvPr/>
        </p:nvSpPr>
        <p:spPr>
          <a:xfrm>
            <a:off x="1186899" y="2455251"/>
            <a:ext cx="6788400" cy="2004000"/>
          </a:xfrm>
          <a:prstGeom prst="roundRect">
            <a:avLst>
              <a:gd name="adj" fmla="val 4904"/>
            </a:avLst>
          </a:prstGeom>
          <a:gradFill>
            <a:gsLst>
              <a:gs pos="0">
                <a:srgbClr val="FFFFFF">
                  <a:alpha val="80000"/>
                </a:srgbClr>
              </a:gs>
              <a:gs pos="23000">
                <a:srgbClr val="FFFFFF">
                  <a:alpha val="80000"/>
                </a:srgbClr>
              </a:gs>
              <a:gs pos="100000">
                <a:srgbClr val="E3E7FA">
                  <a:alpha val="80000"/>
                </a:srgbClr>
              </a:gs>
            </a:gsLst>
            <a:lin ang="5400012"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73" name="Google Shape;273;p2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274" name="Google Shape;274;p28" descr="A gold circle with black text and a red ribbon&#10;&#10;AI-generated content may be incorrect."/>
          <p:cNvPicPr preferRelativeResize="0"/>
          <p:nvPr/>
        </p:nvPicPr>
        <p:blipFill rotWithShape="1">
          <a:blip r:embed="rId3">
            <a:alphaModFix/>
          </a:blip>
          <a:srcRect/>
          <a:stretch/>
        </p:blipFill>
        <p:spPr>
          <a:xfrm>
            <a:off x="1361816" y="611668"/>
            <a:ext cx="1458446" cy="1464279"/>
          </a:xfrm>
          <a:prstGeom prst="rect">
            <a:avLst/>
          </a:prstGeom>
          <a:noFill/>
          <a:ln>
            <a:noFill/>
          </a:ln>
        </p:spPr>
      </p:pic>
      <p:pic>
        <p:nvPicPr>
          <p:cNvPr id="275" name="Google Shape;275;p28" descr="A gold and red logo&#10;&#10;AI-generated content may be incorrect."/>
          <p:cNvPicPr preferRelativeResize="0"/>
          <p:nvPr/>
        </p:nvPicPr>
        <p:blipFill rotWithShape="1">
          <a:blip r:embed="rId4">
            <a:alphaModFix/>
          </a:blip>
          <a:srcRect/>
          <a:stretch/>
        </p:blipFill>
        <p:spPr>
          <a:xfrm>
            <a:off x="2773101" y="600051"/>
            <a:ext cx="1676875" cy="1496061"/>
          </a:xfrm>
          <a:prstGeom prst="rect">
            <a:avLst/>
          </a:prstGeom>
          <a:noFill/>
          <a:ln>
            <a:noFill/>
          </a:ln>
        </p:spPr>
      </p:pic>
      <p:pic>
        <p:nvPicPr>
          <p:cNvPr id="276" name="Google Shape;276;p28" descr="A gold and black logo&#10;&#10;AI-generated content may be incorrect."/>
          <p:cNvPicPr preferRelativeResize="0"/>
          <p:nvPr/>
        </p:nvPicPr>
        <p:blipFill rotWithShape="1">
          <a:blip r:embed="rId5">
            <a:alphaModFix/>
          </a:blip>
          <a:srcRect/>
          <a:stretch/>
        </p:blipFill>
        <p:spPr>
          <a:xfrm>
            <a:off x="4564857" y="2660504"/>
            <a:ext cx="1531540" cy="861100"/>
          </a:xfrm>
          <a:prstGeom prst="rect">
            <a:avLst/>
          </a:prstGeom>
          <a:noFill/>
          <a:ln>
            <a:noFill/>
          </a:ln>
        </p:spPr>
      </p:pic>
      <p:sp>
        <p:nvSpPr>
          <p:cNvPr id="277" name="Google Shape;277;p28"/>
          <p:cNvSpPr txBox="1">
            <a:spLocks noGrp="1"/>
          </p:cNvSpPr>
          <p:nvPr>
            <p:ph type="title"/>
          </p:nvPr>
        </p:nvSpPr>
        <p:spPr>
          <a:xfrm>
            <a:off x="4740910" y="616519"/>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8" name="Google Shape;278;p28"/>
          <p:cNvSpPr txBox="1">
            <a:spLocks noGrp="1"/>
          </p:cNvSpPr>
          <p:nvPr>
            <p:ph type="title" idx="2"/>
          </p:nvPr>
        </p:nvSpPr>
        <p:spPr>
          <a:xfrm>
            <a:off x="4740910" y="857605"/>
            <a:ext cx="30882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79" name="Google Shape;279;p28"/>
          <p:cNvSpPr txBox="1">
            <a:spLocks noGrp="1"/>
          </p:cNvSpPr>
          <p:nvPr>
            <p:ph type="title" idx="3"/>
          </p:nvPr>
        </p:nvSpPr>
        <p:spPr>
          <a:xfrm>
            <a:off x="4740910" y="1560607"/>
            <a:ext cx="3088200" cy="574800"/>
          </a:xfrm>
          <a:prstGeom prst="rect">
            <a:avLst/>
          </a:prstGeom>
        </p:spPr>
        <p:txBody>
          <a:bodyPr spcFirstLastPara="1" wrap="square" lIns="0" tIns="0" rIns="0" bIns="0" anchor="t" anchorCtr="0">
            <a:noAutofit/>
          </a:bodyPr>
          <a:lstStyle>
            <a:lvl1pPr marL="0" marR="0" lvl="0" indent="0" algn="l">
              <a:lnSpc>
                <a:spcPct val="108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0" name="Google Shape;280;p28"/>
          <p:cNvSpPr txBox="1">
            <a:spLocks noGrp="1"/>
          </p:cNvSpPr>
          <p:nvPr>
            <p:ph type="title" idx="4"/>
          </p:nvPr>
        </p:nvSpPr>
        <p:spPr>
          <a:xfrm>
            <a:off x="1362061" y="2696381"/>
            <a:ext cx="31809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b="0">
                <a:latin typeface="Poppins Medium"/>
                <a:ea typeface="Poppins Medium"/>
                <a:cs typeface="Poppins Medium"/>
                <a:sym typeface="Poppins Medium"/>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1" name="Google Shape;281;p28"/>
          <p:cNvSpPr txBox="1">
            <a:spLocks noGrp="1"/>
          </p:cNvSpPr>
          <p:nvPr>
            <p:ph type="title" idx="5"/>
          </p:nvPr>
        </p:nvSpPr>
        <p:spPr>
          <a:xfrm>
            <a:off x="1353405" y="2980803"/>
            <a:ext cx="3180900" cy="574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2000">
                <a:solidFill>
                  <a:schemeClr val="accent2"/>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2" name="Google Shape;282;p28"/>
          <p:cNvSpPr txBox="1">
            <a:spLocks noGrp="1"/>
          </p:cNvSpPr>
          <p:nvPr>
            <p:ph type="title" idx="6"/>
          </p:nvPr>
        </p:nvSpPr>
        <p:spPr>
          <a:xfrm>
            <a:off x="1362061" y="3679716"/>
            <a:ext cx="3180900" cy="1707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100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3" name="Google Shape;283;p28"/>
          <p:cNvSpPr txBox="1">
            <a:spLocks noGrp="1"/>
          </p:cNvSpPr>
          <p:nvPr>
            <p:ph type="title" idx="7"/>
          </p:nvPr>
        </p:nvSpPr>
        <p:spPr>
          <a:xfrm>
            <a:off x="1362061" y="3850500"/>
            <a:ext cx="3180900" cy="378000"/>
          </a:xfrm>
          <a:prstGeom prst="rect">
            <a:avLst/>
          </a:prstGeom>
        </p:spPr>
        <p:txBody>
          <a:bodyPr spcFirstLastPara="1" wrap="square" lIns="0" tIns="0" rIns="0" bIns="0" anchor="t" anchorCtr="0">
            <a:noAutofit/>
          </a:bodyPr>
          <a:lstStyle>
            <a:lvl1pPr marL="0" marR="0" lvl="0" indent="0" algn="l">
              <a:lnSpc>
                <a:spcPct val="105000"/>
              </a:lnSpc>
              <a:spcBef>
                <a:spcPts val="0"/>
              </a:spcBef>
              <a:spcAft>
                <a:spcPts val="0"/>
              </a:spcAft>
              <a:buNone/>
              <a:defRPr sz="10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4" name="Google Shape;284;p28"/>
          <p:cNvSpPr txBox="1">
            <a:spLocks noGrp="1"/>
          </p:cNvSpPr>
          <p:nvPr>
            <p:ph type="title" idx="8"/>
          </p:nvPr>
        </p:nvSpPr>
        <p:spPr>
          <a:xfrm>
            <a:off x="4777600" y="3637547"/>
            <a:ext cx="3088200" cy="1602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285" name="Google Shape;285;p28"/>
          <p:cNvSpPr txBox="1">
            <a:spLocks noGrp="1"/>
          </p:cNvSpPr>
          <p:nvPr>
            <p:ph type="title" idx="9"/>
          </p:nvPr>
        </p:nvSpPr>
        <p:spPr>
          <a:xfrm>
            <a:off x="4777600" y="3824852"/>
            <a:ext cx="3088200" cy="403500"/>
          </a:xfrm>
          <a:prstGeom prst="rect">
            <a:avLst/>
          </a:prstGeom>
        </p:spPr>
        <p:txBody>
          <a:bodyPr spcFirstLastPara="1" wrap="square" lIns="0" tIns="0" rIns="0" bIns="0" anchor="t" anchorCtr="0">
            <a:noAutofit/>
          </a:bodyPr>
          <a:lstStyle>
            <a:lvl1pPr marL="0" marR="0" lvl="0" indent="0" algn="l">
              <a:lnSpc>
                <a:spcPct val="100000"/>
              </a:lnSpc>
              <a:spcBef>
                <a:spcPts val="0"/>
              </a:spcBef>
              <a:spcAft>
                <a:spcPts val="0"/>
              </a:spcAft>
              <a:buNone/>
              <a:defRPr sz="800" b="0">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_Custom Layout">
  <p:cSld name="2_Custom Layout">
    <p:bg>
      <p:bgPr>
        <a:blipFill>
          <a:blip r:embed="rId2">
            <a:alphaModFix/>
          </a:blip>
          <a:stretch>
            <a:fillRect/>
          </a:stretch>
        </a:blipFill>
        <a:effectLst/>
      </p:bgPr>
    </p:bg>
    <p:spTree>
      <p:nvGrpSpPr>
        <p:cNvPr id="1" name="Shape 286"/>
        <p:cNvGrpSpPr/>
        <p:nvPr/>
      </p:nvGrpSpPr>
      <p:grpSpPr>
        <a:xfrm>
          <a:off x="0" y="0"/>
          <a:ext cx="0" cy="0"/>
          <a:chOff x="0" y="0"/>
          <a:chExt cx="0" cy="0"/>
        </a:xfrm>
      </p:grpSpPr>
      <p:sp>
        <p:nvSpPr>
          <p:cNvPr id="287" name="Google Shape;287;p29"/>
          <p:cNvSpPr/>
          <p:nvPr/>
        </p:nvSpPr>
        <p:spPr>
          <a:xfrm>
            <a:off x="325593"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8" name="Google Shape;288;p29"/>
          <p:cNvSpPr/>
          <p:nvPr/>
        </p:nvSpPr>
        <p:spPr>
          <a:xfrm>
            <a:off x="2095200"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89" name="Google Shape;289;p29"/>
          <p:cNvSpPr/>
          <p:nvPr/>
        </p:nvSpPr>
        <p:spPr>
          <a:xfrm>
            <a:off x="3864806" y="1957953"/>
            <a:ext cx="16821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290" name="Google Shape;290;p29"/>
          <p:cNvSpPr/>
          <p:nvPr/>
        </p:nvSpPr>
        <p:spPr>
          <a:xfrm>
            <a:off x="6118333" y="245938"/>
            <a:ext cx="2802900" cy="4383300"/>
          </a:xfrm>
          <a:prstGeom prst="roundRect">
            <a:avLst>
              <a:gd name="adj" fmla="val 2369"/>
            </a:avLst>
          </a:prstGeom>
          <a:gradFill>
            <a:gsLst>
              <a:gs pos="0">
                <a:srgbClr val="FF0000"/>
              </a:gs>
              <a:gs pos="24000">
                <a:srgbClr val="C8102E"/>
              </a:gs>
              <a:gs pos="70000">
                <a:srgbClr val="2E0055"/>
              </a:gs>
              <a:gs pos="100000">
                <a:srgbClr val="0E0026"/>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291" name="Google Shape;291;p29" descr="A black and blue background&#10;&#10;AI-generated content may be incorrect."/>
          <p:cNvPicPr preferRelativeResize="0"/>
          <p:nvPr/>
        </p:nvPicPr>
        <p:blipFill rotWithShape="1">
          <a:blip r:embed="rId3">
            <a:alphaModFix/>
          </a:blip>
          <a:srcRect/>
          <a:stretch/>
        </p:blipFill>
        <p:spPr>
          <a:xfrm>
            <a:off x="6120616" y="245448"/>
            <a:ext cx="2798940" cy="4372818"/>
          </a:xfrm>
          <a:prstGeom prst="rect">
            <a:avLst/>
          </a:prstGeom>
          <a:noFill/>
          <a:ln>
            <a:noFill/>
          </a:ln>
        </p:spPr>
      </p:pic>
      <p:grpSp>
        <p:nvGrpSpPr>
          <p:cNvPr id="292" name="Google Shape;292;p29"/>
          <p:cNvGrpSpPr/>
          <p:nvPr/>
        </p:nvGrpSpPr>
        <p:grpSpPr>
          <a:xfrm>
            <a:off x="492246" y="2107297"/>
            <a:ext cx="310012" cy="422913"/>
            <a:chOff x="11879262" y="6424612"/>
            <a:chExt cx="632935" cy="863441"/>
          </a:xfrm>
        </p:grpSpPr>
        <p:sp>
          <p:nvSpPr>
            <p:cNvPr id="293" name="Google Shape;293;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4" name="Google Shape;294;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5" name="Google Shape;295;p29"/>
          <p:cNvGrpSpPr/>
          <p:nvPr/>
        </p:nvGrpSpPr>
        <p:grpSpPr>
          <a:xfrm>
            <a:off x="2257118" y="2107297"/>
            <a:ext cx="310012" cy="422913"/>
            <a:chOff x="11879262" y="6424612"/>
            <a:chExt cx="632935" cy="863441"/>
          </a:xfrm>
        </p:grpSpPr>
        <p:sp>
          <p:nvSpPr>
            <p:cNvPr id="296" name="Google Shape;296;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297" name="Google Shape;297;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nvGrpSpPr>
          <p:cNvPr id="298" name="Google Shape;298;p29"/>
          <p:cNvGrpSpPr/>
          <p:nvPr/>
        </p:nvGrpSpPr>
        <p:grpSpPr>
          <a:xfrm>
            <a:off x="4021990" y="2107297"/>
            <a:ext cx="310012" cy="422913"/>
            <a:chOff x="11879262" y="6424612"/>
            <a:chExt cx="632935" cy="863441"/>
          </a:xfrm>
        </p:grpSpPr>
        <p:sp>
          <p:nvSpPr>
            <p:cNvPr id="299" name="Google Shape;299;p29"/>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00" name="Google Shape;300;p29"/>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01" name="Google Shape;301;p29"/>
          <p:cNvSpPr txBox="1">
            <a:spLocks noGrp="1"/>
          </p:cNvSpPr>
          <p:nvPr>
            <p:ph type="title"/>
          </p:nvPr>
        </p:nvSpPr>
        <p:spPr>
          <a:xfrm>
            <a:off x="320826" y="320878"/>
            <a:ext cx="5226300" cy="8172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302" name="Google Shape;302;p2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303" name="Google Shape;303;p29"/>
          <p:cNvPicPr preferRelativeResize="0"/>
          <p:nvPr/>
        </p:nvPicPr>
        <p:blipFill rotWithShape="1">
          <a:blip r:embed="rId4">
            <a:alphaModFix/>
          </a:blip>
          <a:srcRect/>
          <a:stretch/>
        </p:blipFill>
        <p:spPr>
          <a:xfrm>
            <a:off x="6118333" y="1428035"/>
            <a:ext cx="2794271" cy="7060"/>
          </a:xfrm>
          <a:prstGeom prst="rect">
            <a:avLst/>
          </a:prstGeom>
          <a:noFill/>
          <a:ln>
            <a:noFill/>
          </a:ln>
        </p:spPr>
      </p:pic>
      <p:sp>
        <p:nvSpPr>
          <p:cNvPr id="304" name="Google Shape;304;p29"/>
          <p:cNvSpPr txBox="1"/>
          <p:nvPr/>
        </p:nvSpPr>
        <p:spPr>
          <a:xfrm>
            <a:off x="590173"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5" name="Google Shape;305;p29"/>
          <p:cNvSpPr txBox="1"/>
          <p:nvPr/>
        </p:nvSpPr>
        <p:spPr>
          <a:xfrm>
            <a:off x="2354747"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06" name="Google Shape;306;p29"/>
          <p:cNvSpPr txBox="1"/>
          <p:nvPr/>
        </p:nvSpPr>
        <p:spPr>
          <a:xfrm>
            <a:off x="4117535" y="2307319"/>
            <a:ext cx="1278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07" name="Google Shape;307;p29"/>
          <p:cNvPicPr preferRelativeResize="0"/>
          <p:nvPr/>
        </p:nvPicPr>
        <p:blipFill rotWithShape="1">
          <a:blip r:embed="rId4">
            <a:alphaModFix/>
          </a:blip>
          <a:srcRect/>
          <a:stretch/>
        </p:blipFill>
        <p:spPr>
          <a:xfrm>
            <a:off x="6118333" y="2386527"/>
            <a:ext cx="2794271" cy="7060"/>
          </a:xfrm>
          <a:prstGeom prst="rect">
            <a:avLst/>
          </a:prstGeom>
          <a:noFill/>
          <a:ln>
            <a:noFill/>
          </a:ln>
        </p:spPr>
      </p:pic>
      <p:pic>
        <p:nvPicPr>
          <p:cNvPr id="308" name="Google Shape;308;p29"/>
          <p:cNvPicPr preferRelativeResize="0"/>
          <p:nvPr/>
        </p:nvPicPr>
        <p:blipFill rotWithShape="1">
          <a:blip r:embed="rId4">
            <a:alphaModFix/>
          </a:blip>
          <a:srcRect/>
          <a:stretch/>
        </p:blipFill>
        <p:spPr>
          <a:xfrm>
            <a:off x="6118333" y="3336439"/>
            <a:ext cx="2794271" cy="7060"/>
          </a:xfrm>
          <a:prstGeom prst="rect">
            <a:avLst/>
          </a:prstGeom>
          <a:noFill/>
          <a:ln>
            <a:noFill/>
          </a:ln>
        </p:spPr>
      </p:pic>
      <p:sp>
        <p:nvSpPr>
          <p:cNvPr id="309" name="Google Shape;309;p29"/>
          <p:cNvSpPr txBox="1">
            <a:spLocks noGrp="1"/>
          </p:cNvSpPr>
          <p:nvPr>
            <p:ph type="subTitle" idx="1"/>
          </p:nvPr>
        </p:nvSpPr>
        <p:spPr>
          <a:xfrm>
            <a:off x="324549" y="1276856"/>
            <a:ext cx="5226300" cy="483900"/>
          </a:xfrm>
          <a:prstGeom prst="rect">
            <a:avLst/>
          </a:prstGeom>
          <a:noFill/>
          <a:ln>
            <a:noFill/>
          </a:ln>
        </p:spPr>
        <p:txBody>
          <a:bodyPr spcFirstLastPara="1" wrap="square" lIns="0" tIns="0" rIns="0" bIns="0" anchor="t" anchorCtr="0">
            <a:noAutofit/>
          </a:bodyPr>
          <a:lstStyle>
            <a:lvl1pPr lvl="0" algn="l">
              <a:lnSpc>
                <a:spcPct val="105000"/>
              </a:lnSpc>
              <a:spcBef>
                <a:spcPts val="1300"/>
              </a:spcBef>
              <a:spcAft>
                <a:spcPts val="0"/>
              </a:spcAft>
              <a:buClr>
                <a:schemeClr val="dk1"/>
              </a:buClr>
              <a:buSzPts val="900"/>
              <a:buNone/>
              <a:defRPr sz="1000">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310" name="Google Shape;310;p29"/>
          <p:cNvSpPr txBox="1">
            <a:spLocks noGrp="1"/>
          </p:cNvSpPr>
          <p:nvPr>
            <p:ph type="subTitle" idx="2"/>
          </p:nvPr>
        </p:nvSpPr>
        <p:spPr>
          <a:xfrm>
            <a:off x="485346"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1" name="Google Shape;311;p29"/>
          <p:cNvSpPr txBox="1">
            <a:spLocks noGrp="1"/>
          </p:cNvSpPr>
          <p:nvPr>
            <p:ph type="subTitle" idx="3"/>
          </p:nvPr>
        </p:nvSpPr>
        <p:spPr>
          <a:xfrm>
            <a:off x="479760"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2" name="Google Shape;312;p29"/>
          <p:cNvSpPr txBox="1">
            <a:spLocks noGrp="1"/>
          </p:cNvSpPr>
          <p:nvPr>
            <p:ph type="subTitle" idx="4"/>
          </p:nvPr>
        </p:nvSpPr>
        <p:spPr>
          <a:xfrm>
            <a:off x="2206575" y="2866706"/>
            <a:ext cx="14913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3" name="Google Shape;313;p29"/>
          <p:cNvSpPr txBox="1">
            <a:spLocks noGrp="1"/>
          </p:cNvSpPr>
          <p:nvPr>
            <p:ph type="subTitle" idx="5"/>
          </p:nvPr>
        </p:nvSpPr>
        <p:spPr>
          <a:xfrm>
            <a:off x="2200888" y="3403828"/>
            <a:ext cx="14913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4" name="Google Shape;314;p29"/>
          <p:cNvSpPr txBox="1">
            <a:spLocks noGrp="1"/>
          </p:cNvSpPr>
          <p:nvPr>
            <p:ph type="subTitle" idx="6"/>
          </p:nvPr>
        </p:nvSpPr>
        <p:spPr>
          <a:xfrm>
            <a:off x="3978185" y="2866706"/>
            <a:ext cx="1465200" cy="4011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315" name="Google Shape;315;p29"/>
          <p:cNvSpPr txBox="1">
            <a:spLocks noGrp="1"/>
          </p:cNvSpPr>
          <p:nvPr>
            <p:ph type="subTitle" idx="7"/>
          </p:nvPr>
        </p:nvSpPr>
        <p:spPr>
          <a:xfrm>
            <a:off x="3972598" y="3403828"/>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6" name="Google Shape;316;p29"/>
          <p:cNvSpPr txBox="1">
            <a:spLocks noGrp="1"/>
          </p:cNvSpPr>
          <p:nvPr>
            <p:ph type="title" idx="8" hasCustomPrompt="1"/>
          </p:nvPr>
        </p:nvSpPr>
        <p:spPr>
          <a:xfrm>
            <a:off x="6291230" y="643388"/>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7" name="Google Shape;317;p29"/>
          <p:cNvSpPr txBox="1">
            <a:spLocks noGrp="1"/>
          </p:cNvSpPr>
          <p:nvPr>
            <p:ph type="subTitle" idx="9"/>
          </p:nvPr>
        </p:nvSpPr>
        <p:spPr>
          <a:xfrm>
            <a:off x="6291230" y="114893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18" name="Google Shape;318;p29"/>
          <p:cNvSpPr txBox="1">
            <a:spLocks noGrp="1"/>
          </p:cNvSpPr>
          <p:nvPr>
            <p:ph type="title" idx="13" hasCustomPrompt="1"/>
          </p:nvPr>
        </p:nvSpPr>
        <p:spPr>
          <a:xfrm>
            <a:off x="6291230" y="1538507"/>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19" name="Google Shape;319;p29"/>
          <p:cNvSpPr txBox="1">
            <a:spLocks noGrp="1"/>
          </p:cNvSpPr>
          <p:nvPr>
            <p:ph type="subTitle" idx="14"/>
          </p:nvPr>
        </p:nvSpPr>
        <p:spPr>
          <a:xfrm>
            <a:off x="6291230" y="2044054"/>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0" name="Google Shape;320;p29"/>
          <p:cNvSpPr txBox="1">
            <a:spLocks noGrp="1"/>
          </p:cNvSpPr>
          <p:nvPr>
            <p:ph type="title" idx="15" hasCustomPrompt="1"/>
          </p:nvPr>
        </p:nvSpPr>
        <p:spPr>
          <a:xfrm>
            <a:off x="6291230" y="2488300"/>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1" name="Google Shape;321;p29"/>
          <p:cNvSpPr txBox="1">
            <a:spLocks noGrp="1"/>
          </p:cNvSpPr>
          <p:nvPr>
            <p:ph type="subTitle" idx="16"/>
          </p:nvPr>
        </p:nvSpPr>
        <p:spPr>
          <a:xfrm>
            <a:off x="6291230" y="2993847"/>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322" name="Google Shape;322;p29"/>
          <p:cNvSpPr txBox="1">
            <a:spLocks noGrp="1"/>
          </p:cNvSpPr>
          <p:nvPr>
            <p:ph type="title" idx="17" hasCustomPrompt="1"/>
          </p:nvPr>
        </p:nvSpPr>
        <p:spPr>
          <a:xfrm>
            <a:off x="6291230" y="3447259"/>
            <a:ext cx="2442300" cy="401100"/>
          </a:xfrm>
          <a:prstGeom prst="rect">
            <a:avLst/>
          </a:prstGeom>
        </p:spPr>
        <p:txBody>
          <a:bodyPr spcFirstLastPara="1" wrap="square" lIns="0" tIns="0" rIns="0" bIns="0" anchor="t" anchorCtr="0">
            <a:noAutofit/>
          </a:bodyPr>
          <a:lstStyle>
            <a:lvl1pPr marL="0" marR="0" lvl="0" indent="0">
              <a:lnSpc>
                <a:spcPct val="107000"/>
              </a:lnSpc>
              <a:spcBef>
                <a:spcPts val="0"/>
              </a:spcBef>
              <a:spcAft>
                <a:spcPts val="0"/>
              </a:spcAft>
              <a:buNone/>
              <a:defRPr sz="27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23" name="Google Shape;323;p29"/>
          <p:cNvSpPr txBox="1">
            <a:spLocks noGrp="1"/>
          </p:cNvSpPr>
          <p:nvPr>
            <p:ph type="subTitle" idx="18"/>
          </p:nvPr>
        </p:nvSpPr>
        <p:spPr>
          <a:xfrm>
            <a:off x="6291230" y="3952805"/>
            <a:ext cx="2454000" cy="192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0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3_Custom Layout">
  <p:cSld name="3_Custom Layout">
    <p:bg>
      <p:bgPr>
        <a:blipFill>
          <a:blip r:embed="rId2">
            <a:alphaModFix/>
          </a:blip>
          <a:stretch>
            <a:fillRect/>
          </a:stretch>
        </a:blipFill>
        <a:effectLst/>
      </p:bgPr>
    </p:bg>
    <p:spTree>
      <p:nvGrpSpPr>
        <p:cNvPr id="1" name="Shape 324"/>
        <p:cNvGrpSpPr/>
        <p:nvPr/>
      </p:nvGrpSpPr>
      <p:grpSpPr>
        <a:xfrm>
          <a:off x="0" y="0"/>
          <a:ext cx="0" cy="0"/>
          <a:chOff x="0" y="0"/>
          <a:chExt cx="0" cy="0"/>
        </a:xfrm>
      </p:grpSpPr>
      <p:sp>
        <p:nvSpPr>
          <p:cNvPr id="325" name="Google Shape;325;p30"/>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26" name="Google Shape;326;p30"/>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27" name="Google Shape;327;p3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28" name="Google Shape;328;p30"/>
          <p:cNvSpPr/>
          <p:nvPr/>
        </p:nvSpPr>
        <p:spPr>
          <a:xfrm>
            <a:off x="3273197"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29" name="Google Shape;329;p30"/>
          <p:cNvGrpSpPr/>
          <p:nvPr/>
        </p:nvGrpSpPr>
        <p:grpSpPr>
          <a:xfrm>
            <a:off x="3439811" y="1471503"/>
            <a:ext cx="329633" cy="422913"/>
            <a:chOff x="11879262" y="6424612"/>
            <a:chExt cx="632935" cy="863441"/>
          </a:xfrm>
        </p:grpSpPr>
        <p:sp>
          <p:nvSpPr>
            <p:cNvPr id="330" name="Google Shape;33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1" name="Google Shape;33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2" name="Google Shape;332;p30"/>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3" name="Google Shape;333;p30"/>
          <p:cNvSpPr/>
          <p:nvPr/>
        </p:nvSpPr>
        <p:spPr>
          <a:xfrm>
            <a:off x="5168744"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4" name="Google Shape;334;p30"/>
          <p:cNvGrpSpPr/>
          <p:nvPr/>
        </p:nvGrpSpPr>
        <p:grpSpPr>
          <a:xfrm>
            <a:off x="5335357" y="1471503"/>
            <a:ext cx="329633" cy="422913"/>
            <a:chOff x="11879262" y="6424612"/>
            <a:chExt cx="632935" cy="863441"/>
          </a:xfrm>
        </p:grpSpPr>
        <p:sp>
          <p:nvSpPr>
            <p:cNvPr id="335" name="Google Shape;335;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36" name="Google Shape;336;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37" name="Google Shape;337;p30"/>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38" name="Google Shape;338;p30"/>
          <p:cNvSpPr/>
          <p:nvPr/>
        </p:nvSpPr>
        <p:spPr>
          <a:xfrm>
            <a:off x="7064290" y="1317397"/>
            <a:ext cx="1788600" cy="2242500"/>
          </a:xfrm>
          <a:prstGeom prst="roundRect">
            <a:avLst>
              <a:gd name="adj" fmla="val 359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39" name="Google Shape;339;p30"/>
          <p:cNvGrpSpPr/>
          <p:nvPr/>
        </p:nvGrpSpPr>
        <p:grpSpPr>
          <a:xfrm>
            <a:off x="7230904" y="1471503"/>
            <a:ext cx="329633" cy="422913"/>
            <a:chOff x="11879262" y="6424612"/>
            <a:chExt cx="632935" cy="863441"/>
          </a:xfrm>
        </p:grpSpPr>
        <p:sp>
          <p:nvSpPr>
            <p:cNvPr id="340" name="Google Shape;340;p30"/>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41" name="Google Shape;341;p30"/>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42" name="Google Shape;342;p30"/>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43" name="Google Shape;343;p30"/>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44" name="Google Shape;344;p30"/>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45" name="Google Shape;345;p30"/>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46" name="Google Shape;346;p30"/>
          <p:cNvSpPr>
            <a:spLocks noGrp="1"/>
          </p:cNvSpPr>
          <p:nvPr>
            <p:ph type="pic" idx="2"/>
          </p:nvPr>
        </p:nvSpPr>
        <p:spPr>
          <a:xfrm>
            <a:off x="315022" y="1317397"/>
            <a:ext cx="2851200" cy="2232600"/>
          </a:xfrm>
          <a:prstGeom prst="roundRect">
            <a:avLst>
              <a:gd name="adj" fmla="val 2191"/>
            </a:avLst>
          </a:prstGeom>
          <a:noFill/>
          <a:ln>
            <a:noFill/>
          </a:ln>
        </p:spPr>
      </p:sp>
      <p:sp>
        <p:nvSpPr>
          <p:cNvPr id="347" name="Google Shape;347;p30"/>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48" name="Google Shape;348;p30"/>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49" name="Google Shape;349;p30"/>
          <p:cNvSpPr txBox="1">
            <a:spLocks noGrp="1"/>
          </p:cNvSpPr>
          <p:nvPr>
            <p:ph type="subTitle" idx="3"/>
          </p:nvPr>
        </p:nvSpPr>
        <p:spPr>
          <a:xfrm>
            <a:off x="3432603"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0" name="Google Shape;350;p30"/>
          <p:cNvSpPr txBox="1">
            <a:spLocks noGrp="1"/>
          </p:cNvSpPr>
          <p:nvPr>
            <p:ph type="subTitle" idx="4"/>
          </p:nvPr>
        </p:nvSpPr>
        <p:spPr>
          <a:xfrm>
            <a:off x="3442052"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1" name="Google Shape;351;p30"/>
          <p:cNvSpPr txBox="1">
            <a:spLocks noGrp="1"/>
          </p:cNvSpPr>
          <p:nvPr>
            <p:ph type="subTitle" idx="5"/>
          </p:nvPr>
        </p:nvSpPr>
        <p:spPr>
          <a:xfrm>
            <a:off x="5327756" y="2173500"/>
            <a:ext cx="15249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2" name="Google Shape;352;p30"/>
          <p:cNvSpPr txBox="1">
            <a:spLocks noGrp="1"/>
          </p:cNvSpPr>
          <p:nvPr>
            <p:ph type="subTitle" idx="6"/>
          </p:nvPr>
        </p:nvSpPr>
        <p:spPr>
          <a:xfrm>
            <a:off x="5339905" y="2772900"/>
            <a:ext cx="15249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3" name="Google Shape;353;p30"/>
          <p:cNvSpPr txBox="1">
            <a:spLocks noGrp="1"/>
          </p:cNvSpPr>
          <p:nvPr>
            <p:ph type="subTitle" idx="7"/>
          </p:nvPr>
        </p:nvSpPr>
        <p:spPr>
          <a:xfrm>
            <a:off x="7192342"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54" name="Google Shape;354;p30"/>
          <p:cNvSpPr txBox="1">
            <a:spLocks noGrp="1"/>
          </p:cNvSpPr>
          <p:nvPr>
            <p:ph type="subTitle" idx="8"/>
          </p:nvPr>
        </p:nvSpPr>
        <p:spPr>
          <a:xfrm>
            <a:off x="7237758" y="2772900"/>
            <a:ext cx="1465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55" name="Google Shape;355;p30"/>
          <p:cNvSpPr txBox="1">
            <a:spLocks noGrp="1"/>
          </p:cNvSpPr>
          <p:nvPr>
            <p:ph type="title" idx="9" hasCustomPrompt="1"/>
          </p:nvPr>
        </p:nvSpPr>
        <p:spPr>
          <a:xfrm>
            <a:off x="432994"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6" name="Google Shape;356;p30"/>
          <p:cNvSpPr txBox="1">
            <a:spLocks noGrp="1"/>
          </p:cNvSpPr>
          <p:nvPr>
            <p:ph type="subTitle" idx="13"/>
          </p:nvPr>
        </p:nvSpPr>
        <p:spPr>
          <a:xfrm>
            <a:off x="432994"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7" name="Google Shape;357;p30"/>
          <p:cNvSpPr txBox="1">
            <a:spLocks noGrp="1"/>
          </p:cNvSpPr>
          <p:nvPr>
            <p:ph type="title" idx="14" hasCustomPrompt="1"/>
          </p:nvPr>
        </p:nvSpPr>
        <p:spPr>
          <a:xfrm>
            <a:off x="2612697" y="3797456"/>
            <a:ext cx="17400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58" name="Google Shape;358;p30"/>
          <p:cNvSpPr txBox="1">
            <a:spLocks noGrp="1"/>
          </p:cNvSpPr>
          <p:nvPr>
            <p:ph type="subTitle" idx="15"/>
          </p:nvPr>
        </p:nvSpPr>
        <p:spPr>
          <a:xfrm>
            <a:off x="2612697" y="4152525"/>
            <a:ext cx="17400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59" name="Google Shape;359;p30"/>
          <p:cNvSpPr txBox="1">
            <a:spLocks noGrp="1"/>
          </p:cNvSpPr>
          <p:nvPr>
            <p:ph type="title" idx="16" hasCustomPrompt="1"/>
          </p:nvPr>
        </p:nvSpPr>
        <p:spPr>
          <a:xfrm>
            <a:off x="4788398"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0" name="Google Shape;360;p30"/>
          <p:cNvSpPr txBox="1">
            <a:spLocks noGrp="1"/>
          </p:cNvSpPr>
          <p:nvPr>
            <p:ph type="subTitle" idx="17"/>
          </p:nvPr>
        </p:nvSpPr>
        <p:spPr>
          <a:xfrm>
            <a:off x="4788398"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61" name="Google Shape;361;p30"/>
          <p:cNvSpPr txBox="1">
            <a:spLocks noGrp="1"/>
          </p:cNvSpPr>
          <p:nvPr>
            <p:ph type="title" idx="18" hasCustomPrompt="1"/>
          </p:nvPr>
        </p:nvSpPr>
        <p:spPr>
          <a:xfrm>
            <a:off x="6964099" y="3797456"/>
            <a:ext cx="16839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62" name="Google Shape;362;p30"/>
          <p:cNvSpPr txBox="1">
            <a:spLocks noGrp="1"/>
          </p:cNvSpPr>
          <p:nvPr>
            <p:ph type="subTitle" idx="19"/>
          </p:nvPr>
        </p:nvSpPr>
        <p:spPr>
          <a:xfrm>
            <a:off x="6964099" y="4152525"/>
            <a:ext cx="16839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3_Custom Layout 1">
  <p:cSld name="3_Custom Layout_1">
    <p:bg>
      <p:bgPr>
        <a:blipFill>
          <a:blip r:embed="rId2">
            <a:alphaModFix/>
          </a:blip>
          <a:stretch>
            <a:fillRect/>
          </a:stretch>
        </a:blipFill>
        <a:effectLst/>
      </p:bgPr>
    </p:bg>
    <p:spTree>
      <p:nvGrpSpPr>
        <p:cNvPr id="1" name="Shape 363"/>
        <p:cNvGrpSpPr/>
        <p:nvPr/>
      </p:nvGrpSpPr>
      <p:grpSpPr>
        <a:xfrm>
          <a:off x="0" y="0"/>
          <a:ext cx="0" cy="0"/>
          <a:chOff x="0" y="0"/>
          <a:chExt cx="0" cy="0"/>
        </a:xfrm>
      </p:grpSpPr>
      <p:sp>
        <p:nvSpPr>
          <p:cNvPr id="364" name="Google Shape;364;p31"/>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365" name="Google Shape;365;p31"/>
          <p:cNvSpPr txBox="1">
            <a:spLocks noGrp="1"/>
          </p:cNvSpPr>
          <p:nvPr>
            <p:ph type="title"/>
          </p:nvPr>
        </p:nvSpPr>
        <p:spPr>
          <a:xfrm>
            <a:off x="397502" y="339928"/>
            <a:ext cx="8420100" cy="372000"/>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lgn="ctr">
              <a:spcBef>
                <a:spcPts val="0"/>
              </a:spcBef>
              <a:spcAft>
                <a:spcPts val="0"/>
              </a:spcAft>
              <a:buSzPts val="500"/>
              <a:buNone/>
              <a:defRPr/>
            </a:lvl2pPr>
            <a:lvl3pPr lvl="2" algn="ctr">
              <a:spcBef>
                <a:spcPts val="0"/>
              </a:spcBef>
              <a:spcAft>
                <a:spcPts val="0"/>
              </a:spcAft>
              <a:buSzPts val="500"/>
              <a:buNone/>
              <a:defRPr/>
            </a:lvl3pPr>
            <a:lvl4pPr lvl="3" algn="ctr">
              <a:spcBef>
                <a:spcPts val="0"/>
              </a:spcBef>
              <a:spcAft>
                <a:spcPts val="0"/>
              </a:spcAft>
              <a:buSzPts val="500"/>
              <a:buNone/>
              <a:defRPr/>
            </a:lvl4pPr>
            <a:lvl5pPr lvl="4" algn="ctr">
              <a:spcBef>
                <a:spcPts val="0"/>
              </a:spcBef>
              <a:spcAft>
                <a:spcPts val="0"/>
              </a:spcAft>
              <a:buSzPts val="500"/>
              <a:buNone/>
              <a:defRPr/>
            </a:lvl5pPr>
            <a:lvl6pPr lvl="5" algn="ctr">
              <a:spcBef>
                <a:spcPts val="0"/>
              </a:spcBef>
              <a:spcAft>
                <a:spcPts val="0"/>
              </a:spcAft>
              <a:buSzPts val="500"/>
              <a:buNone/>
              <a:defRPr/>
            </a:lvl6pPr>
            <a:lvl7pPr lvl="6" algn="ctr">
              <a:spcBef>
                <a:spcPts val="0"/>
              </a:spcBef>
              <a:spcAft>
                <a:spcPts val="0"/>
              </a:spcAft>
              <a:buSzPts val="500"/>
              <a:buNone/>
              <a:defRPr/>
            </a:lvl7pPr>
            <a:lvl8pPr lvl="7" algn="ctr">
              <a:spcBef>
                <a:spcPts val="0"/>
              </a:spcBef>
              <a:spcAft>
                <a:spcPts val="0"/>
              </a:spcAft>
              <a:buSzPts val="500"/>
              <a:buNone/>
              <a:defRPr/>
            </a:lvl8pPr>
            <a:lvl9pPr lvl="8" algn="ctr">
              <a:spcBef>
                <a:spcPts val="0"/>
              </a:spcBef>
              <a:spcAft>
                <a:spcPts val="0"/>
              </a:spcAft>
              <a:buSzPts val="500"/>
              <a:buNone/>
              <a:defRPr/>
            </a:lvl9pPr>
          </a:lstStyle>
          <a:p>
            <a:endParaRPr/>
          </a:p>
        </p:txBody>
      </p:sp>
      <p:sp>
        <p:nvSpPr>
          <p:cNvPr id="366" name="Google Shape;366;p3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367" name="Google Shape;367;p31"/>
          <p:cNvSpPr/>
          <p:nvPr/>
        </p:nvSpPr>
        <p:spPr>
          <a:xfrm>
            <a:off x="3273197"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68" name="Google Shape;368;p31"/>
          <p:cNvGrpSpPr/>
          <p:nvPr/>
        </p:nvGrpSpPr>
        <p:grpSpPr>
          <a:xfrm>
            <a:off x="3439811" y="1471503"/>
            <a:ext cx="329633" cy="422913"/>
            <a:chOff x="11879262" y="6424612"/>
            <a:chExt cx="632935" cy="863441"/>
          </a:xfrm>
        </p:grpSpPr>
        <p:sp>
          <p:nvSpPr>
            <p:cNvPr id="369" name="Google Shape;36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0" name="Google Shape;37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1" name="Google Shape;371;p31"/>
          <p:cNvSpPr txBox="1"/>
          <p:nvPr/>
        </p:nvSpPr>
        <p:spPr>
          <a:xfrm>
            <a:off x="3537776"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2" name="Google Shape;372;p31"/>
          <p:cNvSpPr/>
          <p:nvPr/>
        </p:nvSpPr>
        <p:spPr>
          <a:xfrm>
            <a:off x="5168744"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3" name="Google Shape;373;p31"/>
          <p:cNvGrpSpPr/>
          <p:nvPr/>
        </p:nvGrpSpPr>
        <p:grpSpPr>
          <a:xfrm>
            <a:off x="5335357" y="1471503"/>
            <a:ext cx="329633" cy="422913"/>
            <a:chOff x="11879262" y="6424612"/>
            <a:chExt cx="632935" cy="863441"/>
          </a:xfrm>
        </p:grpSpPr>
        <p:sp>
          <p:nvSpPr>
            <p:cNvPr id="374" name="Google Shape;374;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75" name="Google Shape;375;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76" name="Google Shape;376;p31"/>
          <p:cNvSpPr txBox="1"/>
          <p:nvPr/>
        </p:nvSpPr>
        <p:spPr>
          <a:xfrm>
            <a:off x="5433323"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sp>
        <p:nvSpPr>
          <p:cNvPr id="377" name="Google Shape;377;p31"/>
          <p:cNvSpPr/>
          <p:nvPr/>
        </p:nvSpPr>
        <p:spPr>
          <a:xfrm>
            <a:off x="7064290" y="1317397"/>
            <a:ext cx="1788600" cy="2242500"/>
          </a:xfrm>
          <a:prstGeom prst="roundRect">
            <a:avLst>
              <a:gd name="adj" fmla="val 3590"/>
            </a:avLst>
          </a:prstGeom>
          <a:gradFill>
            <a:gsLst>
              <a:gs pos="0">
                <a:srgbClr val="FFFFFF"/>
              </a:gs>
              <a:gs pos="22000">
                <a:srgbClr val="FFFFFF"/>
              </a:gs>
              <a:gs pos="100000">
                <a:srgbClr val="E3E7FA">
                  <a:alpha val="80000"/>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grpSp>
        <p:nvGrpSpPr>
          <p:cNvPr id="378" name="Google Shape;378;p31"/>
          <p:cNvGrpSpPr/>
          <p:nvPr/>
        </p:nvGrpSpPr>
        <p:grpSpPr>
          <a:xfrm>
            <a:off x="7230904" y="1471503"/>
            <a:ext cx="329633" cy="422913"/>
            <a:chOff x="11879262" y="6424612"/>
            <a:chExt cx="632935" cy="863441"/>
          </a:xfrm>
        </p:grpSpPr>
        <p:sp>
          <p:nvSpPr>
            <p:cNvPr id="379" name="Google Shape;379;p31"/>
            <p:cNvSpPr/>
            <p:nvPr/>
          </p:nvSpPr>
          <p:spPr>
            <a:xfrm>
              <a:off x="11879262" y="6424612"/>
              <a:ext cx="630269" cy="863441"/>
            </a:xfrm>
            <a:custGeom>
              <a:avLst/>
              <a:gdLst/>
              <a:ahLst/>
              <a:cxnLst/>
              <a:rect l="l" t="t" r="r" b="b"/>
              <a:pathLst>
                <a:path w="630269" h="863441" extrusionOk="0">
                  <a:moveTo>
                    <a:pt x="598932" y="863441"/>
                  </a:moveTo>
                  <a:lnTo>
                    <a:pt x="31337" y="863441"/>
                  </a:lnTo>
                  <a:cubicBezTo>
                    <a:pt x="14002" y="863441"/>
                    <a:pt x="0" y="849440"/>
                    <a:pt x="0" y="832104"/>
                  </a:cubicBezTo>
                  <a:lnTo>
                    <a:pt x="0" y="31337"/>
                  </a:lnTo>
                  <a:cubicBezTo>
                    <a:pt x="0" y="14002"/>
                    <a:pt x="14002" y="0"/>
                    <a:pt x="31337" y="0"/>
                  </a:cubicBezTo>
                  <a:lnTo>
                    <a:pt x="315087" y="0"/>
                  </a:lnTo>
                  <a:lnTo>
                    <a:pt x="630269" y="318707"/>
                  </a:lnTo>
                  <a:lnTo>
                    <a:pt x="630269" y="832104"/>
                  </a:lnTo>
                  <a:cubicBezTo>
                    <a:pt x="630269" y="849440"/>
                    <a:pt x="616268" y="863441"/>
                    <a:pt x="598932" y="863441"/>
                  </a:cubicBezTo>
                  <a:close/>
                </a:path>
              </a:pathLst>
            </a:custGeom>
            <a:solidFill>
              <a:srgbClr val="D1DC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380" name="Google Shape;380;p31"/>
            <p:cNvSpPr/>
            <p:nvPr/>
          </p:nvSpPr>
          <p:spPr>
            <a:xfrm>
              <a:off x="12194444" y="6425469"/>
              <a:ext cx="317753" cy="317754"/>
            </a:xfrm>
            <a:custGeom>
              <a:avLst/>
              <a:gdLst/>
              <a:ahLst/>
              <a:cxnLst/>
              <a:rect l="l" t="t" r="r" b="b"/>
              <a:pathLst>
                <a:path w="317753" h="317754" extrusionOk="0">
                  <a:moveTo>
                    <a:pt x="0" y="0"/>
                  </a:moveTo>
                  <a:lnTo>
                    <a:pt x="0" y="260509"/>
                  </a:lnTo>
                  <a:cubicBezTo>
                    <a:pt x="0" y="292132"/>
                    <a:pt x="25622" y="317754"/>
                    <a:pt x="57245" y="317754"/>
                  </a:cubicBezTo>
                  <a:lnTo>
                    <a:pt x="317754" y="317754"/>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381" name="Google Shape;381;p31"/>
          <p:cNvSpPr txBox="1"/>
          <p:nvPr/>
        </p:nvSpPr>
        <p:spPr>
          <a:xfrm>
            <a:off x="7328870" y="1671525"/>
            <a:ext cx="135900" cy="1797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1300">
                <a:solidFill>
                  <a:schemeClr val="dk2"/>
                </a:solidFill>
                <a:latin typeface="Manrope SemiBold"/>
                <a:ea typeface="Manrope SemiBold"/>
                <a:cs typeface="Manrope SemiBold"/>
                <a:sym typeface="Manrope SemiBold"/>
              </a:rPr>
              <a:t>$</a:t>
            </a:r>
            <a:endParaRPr sz="500"/>
          </a:p>
        </p:txBody>
      </p:sp>
      <p:pic>
        <p:nvPicPr>
          <p:cNvPr id="382" name="Google Shape;382;p31"/>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383" name="Google Shape;383;p31"/>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384" name="Google Shape;384;p31"/>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385" name="Google Shape;385;p31"/>
          <p:cNvSpPr>
            <a:spLocks noGrp="1"/>
          </p:cNvSpPr>
          <p:nvPr>
            <p:ph type="pic" idx="2"/>
          </p:nvPr>
        </p:nvSpPr>
        <p:spPr>
          <a:xfrm>
            <a:off x="315022" y="1317397"/>
            <a:ext cx="2851200" cy="2232600"/>
          </a:xfrm>
          <a:prstGeom prst="roundRect">
            <a:avLst>
              <a:gd name="adj" fmla="val 2191"/>
            </a:avLst>
          </a:prstGeom>
          <a:noFill/>
          <a:ln>
            <a:noFill/>
          </a:ln>
        </p:spPr>
      </p:sp>
      <p:sp>
        <p:nvSpPr>
          <p:cNvPr id="386" name="Google Shape;386;p31"/>
          <p:cNvSpPr txBox="1">
            <a:spLocks noGrp="1"/>
          </p:cNvSpPr>
          <p:nvPr>
            <p:ph type="subTitle" idx="1"/>
          </p:nvPr>
        </p:nvSpPr>
        <p:spPr>
          <a:xfrm>
            <a:off x="397502" y="821391"/>
            <a:ext cx="8420100" cy="372000"/>
          </a:xfrm>
          <a:prstGeom prst="rect">
            <a:avLst/>
          </a:prstGeom>
          <a:noFill/>
          <a:ln>
            <a:noFill/>
          </a:ln>
        </p:spPr>
        <p:txBody>
          <a:bodyPr spcFirstLastPara="1" wrap="square" lIns="0" tIns="0" rIns="0" bIns="0" anchor="t" anchorCtr="0">
            <a:noAutofit/>
          </a:bodyPr>
          <a:lstStyle>
            <a:lvl1pPr lvl="0" algn="ctr">
              <a:lnSpc>
                <a:spcPct val="95000"/>
              </a:lnSpc>
              <a:spcBef>
                <a:spcPts val="1300"/>
              </a:spcBef>
              <a:spcAft>
                <a:spcPts val="0"/>
              </a:spcAft>
              <a:buClr>
                <a:schemeClr val="dk1"/>
              </a:buClr>
              <a:buSzPts val="1000"/>
              <a:buFont typeface="Poppins Medium"/>
              <a:buNone/>
              <a:defRPr>
                <a:solidFill>
                  <a:schemeClr val="dk1"/>
                </a:solidFill>
              </a:defRPr>
            </a:lvl1pPr>
            <a:lvl2pPr lvl="1" algn="ctr">
              <a:lnSpc>
                <a:spcPct val="95000"/>
              </a:lnSpc>
              <a:spcBef>
                <a:spcPts val="1300"/>
              </a:spcBef>
              <a:spcAft>
                <a:spcPts val="0"/>
              </a:spcAft>
              <a:buClr>
                <a:schemeClr val="dk1"/>
              </a:buClr>
              <a:buSzPts val="1000"/>
              <a:buFont typeface="Poppins Medium"/>
              <a:buNone/>
              <a:defRPr sz="1000"/>
            </a:lvl2pPr>
            <a:lvl3pPr lvl="2" algn="ctr">
              <a:lnSpc>
                <a:spcPct val="95000"/>
              </a:lnSpc>
              <a:spcBef>
                <a:spcPts val="1300"/>
              </a:spcBef>
              <a:spcAft>
                <a:spcPts val="0"/>
              </a:spcAft>
              <a:buClr>
                <a:schemeClr val="dk1"/>
              </a:buClr>
              <a:buSzPts val="1000"/>
              <a:buFont typeface="Poppins Medium"/>
              <a:buNone/>
              <a:defRPr sz="1000"/>
            </a:lvl3pPr>
            <a:lvl4pPr lvl="3" algn="ctr">
              <a:lnSpc>
                <a:spcPct val="95000"/>
              </a:lnSpc>
              <a:spcBef>
                <a:spcPts val="1300"/>
              </a:spcBef>
              <a:spcAft>
                <a:spcPts val="0"/>
              </a:spcAft>
              <a:buClr>
                <a:schemeClr val="dk1"/>
              </a:buClr>
              <a:buSzPts val="1000"/>
              <a:buFont typeface="Poppins Medium"/>
              <a:buNone/>
              <a:defRPr sz="1000"/>
            </a:lvl4pPr>
            <a:lvl5pPr lvl="4" algn="ctr">
              <a:lnSpc>
                <a:spcPct val="95000"/>
              </a:lnSpc>
              <a:spcBef>
                <a:spcPts val="1300"/>
              </a:spcBef>
              <a:spcAft>
                <a:spcPts val="0"/>
              </a:spcAft>
              <a:buClr>
                <a:schemeClr val="dk1"/>
              </a:buClr>
              <a:buSzPts val="1000"/>
              <a:buFont typeface="Poppins Medium"/>
              <a:buNone/>
              <a:defRPr sz="1000"/>
            </a:lvl5pPr>
            <a:lvl6pPr lvl="5" algn="ctr">
              <a:lnSpc>
                <a:spcPct val="90000"/>
              </a:lnSpc>
              <a:spcBef>
                <a:spcPts val="400"/>
              </a:spcBef>
              <a:spcAft>
                <a:spcPts val="0"/>
              </a:spcAft>
              <a:buClr>
                <a:schemeClr val="dk1"/>
              </a:buClr>
              <a:buSzPts val="1000"/>
              <a:buFont typeface="Poppins Medium"/>
              <a:buNone/>
              <a:defRPr sz="1000"/>
            </a:lvl6pPr>
            <a:lvl7pPr lvl="6" algn="ctr">
              <a:lnSpc>
                <a:spcPct val="90000"/>
              </a:lnSpc>
              <a:spcBef>
                <a:spcPts val="400"/>
              </a:spcBef>
              <a:spcAft>
                <a:spcPts val="0"/>
              </a:spcAft>
              <a:buClr>
                <a:schemeClr val="dk1"/>
              </a:buClr>
              <a:buSzPts val="1000"/>
              <a:buFont typeface="Poppins Medium"/>
              <a:buNone/>
              <a:defRPr sz="1000"/>
            </a:lvl7pPr>
            <a:lvl8pPr lvl="7" algn="ctr">
              <a:lnSpc>
                <a:spcPct val="90000"/>
              </a:lnSpc>
              <a:spcBef>
                <a:spcPts val="400"/>
              </a:spcBef>
              <a:spcAft>
                <a:spcPts val="0"/>
              </a:spcAft>
              <a:buClr>
                <a:schemeClr val="dk1"/>
              </a:buClr>
              <a:buSzPts val="1000"/>
              <a:buFont typeface="Poppins Medium"/>
              <a:buNone/>
              <a:defRPr sz="1000"/>
            </a:lvl8pPr>
            <a:lvl9pPr lvl="8" algn="ctr">
              <a:lnSpc>
                <a:spcPct val="90000"/>
              </a:lnSpc>
              <a:spcBef>
                <a:spcPts val="400"/>
              </a:spcBef>
              <a:spcAft>
                <a:spcPts val="0"/>
              </a:spcAft>
              <a:buClr>
                <a:schemeClr val="dk1"/>
              </a:buClr>
              <a:buSzPts val="1000"/>
              <a:buFont typeface="Poppins Medium"/>
              <a:buNone/>
              <a:defRPr sz="1000"/>
            </a:lvl9pPr>
          </a:lstStyle>
          <a:p>
            <a:endParaRPr/>
          </a:p>
        </p:txBody>
      </p:sp>
      <p:sp>
        <p:nvSpPr>
          <p:cNvPr id="387" name="Google Shape;387;p31"/>
          <p:cNvSpPr txBox="1"/>
          <p:nvPr/>
        </p:nvSpPr>
        <p:spPr>
          <a:xfrm>
            <a:off x="7330060" y="4653758"/>
            <a:ext cx="1624500" cy="86400"/>
          </a:xfrm>
          <a:prstGeom prst="rect">
            <a:avLst/>
          </a:prstGeom>
          <a:noFill/>
          <a:ln>
            <a:noFill/>
          </a:ln>
        </p:spPr>
        <p:txBody>
          <a:bodyPr spcFirstLastPara="1" wrap="square" lIns="0" tIns="0" rIns="0" bIns="0" anchor="t" anchorCtr="0">
            <a:noAutofit/>
          </a:bodyPr>
          <a:lstStyle/>
          <a:p>
            <a:pPr marL="0" marR="0" lvl="0" indent="0" algn="l" rtl="0">
              <a:lnSpc>
                <a:spcPct val="107000"/>
              </a:lnSpc>
              <a:spcBef>
                <a:spcPts val="0"/>
              </a:spcBef>
              <a:spcAft>
                <a:spcPts val="0"/>
              </a:spcAft>
              <a:buNone/>
            </a:pPr>
            <a:r>
              <a:rPr lang="en" sz="500">
                <a:solidFill>
                  <a:srgbClr val="25146F"/>
                </a:solidFill>
                <a:latin typeface="Poppins Medium"/>
                <a:ea typeface="Poppins Medium"/>
                <a:cs typeface="Poppins Medium"/>
                <a:sym typeface="Poppins Medium"/>
              </a:rPr>
              <a:t>Metrics reported in the WEX 2023 Annual Report</a:t>
            </a:r>
            <a:endParaRPr sz="500"/>
          </a:p>
        </p:txBody>
      </p:sp>
      <p:sp>
        <p:nvSpPr>
          <p:cNvPr id="388" name="Google Shape;388;p31"/>
          <p:cNvSpPr txBox="1">
            <a:spLocks noGrp="1"/>
          </p:cNvSpPr>
          <p:nvPr>
            <p:ph type="title" idx="3" hasCustomPrompt="1"/>
          </p:nvPr>
        </p:nvSpPr>
        <p:spPr>
          <a:xfrm>
            <a:off x="432994" y="3797456"/>
            <a:ext cx="18141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89" name="Google Shape;389;p31"/>
          <p:cNvSpPr txBox="1">
            <a:spLocks noGrp="1"/>
          </p:cNvSpPr>
          <p:nvPr>
            <p:ph type="subTitle" idx="4"/>
          </p:nvPr>
        </p:nvSpPr>
        <p:spPr>
          <a:xfrm>
            <a:off x="432994"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0" name="Google Shape;390;p31"/>
          <p:cNvSpPr txBox="1">
            <a:spLocks noGrp="1"/>
          </p:cNvSpPr>
          <p:nvPr>
            <p:ph type="title" idx="5" hasCustomPrompt="1"/>
          </p:nvPr>
        </p:nvSpPr>
        <p:spPr>
          <a:xfrm>
            <a:off x="2612697" y="3797456"/>
            <a:ext cx="184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1" name="Google Shape;391;p31"/>
          <p:cNvSpPr txBox="1">
            <a:spLocks noGrp="1"/>
          </p:cNvSpPr>
          <p:nvPr>
            <p:ph type="subTitle" idx="6"/>
          </p:nvPr>
        </p:nvSpPr>
        <p:spPr>
          <a:xfrm>
            <a:off x="2612697" y="4152525"/>
            <a:ext cx="18141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2" name="Google Shape;392;p31"/>
          <p:cNvSpPr txBox="1">
            <a:spLocks noGrp="1"/>
          </p:cNvSpPr>
          <p:nvPr>
            <p:ph type="title" idx="7" hasCustomPrompt="1"/>
          </p:nvPr>
        </p:nvSpPr>
        <p:spPr>
          <a:xfrm>
            <a:off x="4788398" y="3797456"/>
            <a:ext cx="17886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3" name="Google Shape;393;p31"/>
          <p:cNvSpPr txBox="1">
            <a:spLocks noGrp="1"/>
          </p:cNvSpPr>
          <p:nvPr>
            <p:ph type="subTitle" idx="8"/>
          </p:nvPr>
        </p:nvSpPr>
        <p:spPr>
          <a:xfrm>
            <a:off x="4788398" y="4152525"/>
            <a:ext cx="17856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4" name="Google Shape;394;p31"/>
          <p:cNvSpPr txBox="1">
            <a:spLocks noGrp="1"/>
          </p:cNvSpPr>
          <p:nvPr>
            <p:ph type="title" idx="9" hasCustomPrompt="1"/>
          </p:nvPr>
        </p:nvSpPr>
        <p:spPr>
          <a:xfrm>
            <a:off x="6964099" y="3797456"/>
            <a:ext cx="1720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4500"/>
              <a:buFont typeface="Poppins"/>
              <a:buNone/>
              <a:defRPr sz="4500" b="1">
                <a:latin typeface="Poppins"/>
                <a:ea typeface="Poppins"/>
                <a:cs typeface="Poppins"/>
                <a:sym typeface="Poppins"/>
              </a:defRPr>
            </a:lvl2pPr>
            <a:lvl3pPr lvl="2">
              <a:spcBef>
                <a:spcPts val="0"/>
              </a:spcBef>
              <a:spcAft>
                <a:spcPts val="0"/>
              </a:spcAft>
              <a:buSzPts val="4500"/>
              <a:buFont typeface="Poppins"/>
              <a:buNone/>
              <a:defRPr sz="4500" b="1">
                <a:latin typeface="Poppins"/>
                <a:ea typeface="Poppins"/>
                <a:cs typeface="Poppins"/>
                <a:sym typeface="Poppins"/>
              </a:defRPr>
            </a:lvl3pPr>
            <a:lvl4pPr lvl="3">
              <a:spcBef>
                <a:spcPts val="0"/>
              </a:spcBef>
              <a:spcAft>
                <a:spcPts val="0"/>
              </a:spcAft>
              <a:buSzPts val="4500"/>
              <a:buFont typeface="Poppins"/>
              <a:buNone/>
              <a:defRPr sz="4500" b="1">
                <a:latin typeface="Poppins"/>
                <a:ea typeface="Poppins"/>
                <a:cs typeface="Poppins"/>
                <a:sym typeface="Poppins"/>
              </a:defRPr>
            </a:lvl4pPr>
            <a:lvl5pPr lvl="4">
              <a:spcBef>
                <a:spcPts val="0"/>
              </a:spcBef>
              <a:spcAft>
                <a:spcPts val="0"/>
              </a:spcAft>
              <a:buSzPts val="4500"/>
              <a:buFont typeface="Poppins"/>
              <a:buNone/>
              <a:defRPr sz="4500" b="1">
                <a:latin typeface="Poppins"/>
                <a:ea typeface="Poppins"/>
                <a:cs typeface="Poppins"/>
                <a:sym typeface="Poppins"/>
              </a:defRPr>
            </a:lvl5pPr>
            <a:lvl6pPr lvl="5">
              <a:spcBef>
                <a:spcPts val="0"/>
              </a:spcBef>
              <a:spcAft>
                <a:spcPts val="0"/>
              </a:spcAft>
              <a:buSzPts val="4500"/>
              <a:buFont typeface="Poppins"/>
              <a:buNone/>
              <a:defRPr sz="4500" b="1">
                <a:latin typeface="Poppins"/>
                <a:ea typeface="Poppins"/>
                <a:cs typeface="Poppins"/>
                <a:sym typeface="Poppins"/>
              </a:defRPr>
            </a:lvl6pPr>
            <a:lvl7pPr lvl="6">
              <a:spcBef>
                <a:spcPts val="0"/>
              </a:spcBef>
              <a:spcAft>
                <a:spcPts val="0"/>
              </a:spcAft>
              <a:buSzPts val="4500"/>
              <a:buFont typeface="Poppins"/>
              <a:buNone/>
              <a:defRPr sz="4500" b="1">
                <a:latin typeface="Poppins"/>
                <a:ea typeface="Poppins"/>
                <a:cs typeface="Poppins"/>
                <a:sym typeface="Poppins"/>
              </a:defRPr>
            </a:lvl7pPr>
            <a:lvl8pPr lvl="7">
              <a:spcBef>
                <a:spcPts val="0"/>
              </a:spcBef>
              <a:spcAft>
                <a:spcPts val="0"/>
              </a:spcAft>
              <a:buSzPts val="4500"/>
              <a:buFont typeface="Poppins"/>
              <a:buNone/>
              <a:defRPr sz="4500" b="1">
                <a:latin typeface="Poppins"/>
                <a:ea typeface="Poppins"/>
                <a:cs typeface="Poppins"/>
                <a:sym typeface="Poppins"/>
              </a:defRPr>
            </a:lvl8pPr>
            <a:lvl9pPr lvl="8">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395" name="Google Shape;395;p31"/>
          <p:cNvSpPr txBox="1">
            <a:spLocks noGrp="1"/>
          </p:cNvSpPr>
          <p:nvPr>
            <p:ph type="subTitle" idx="13"/>
          </p:nvPr>
        </p:nvSpPr>
        <p:spPr>
          <a:xfrm>
            <a:off x="6964099" y="4152525"/>
            <a:ext cx="1720500" cy="3267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900"/>
              <a:buNone/>
              <a:defRPr/>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396" name="Google Shape;396;p31"/>
          <p:cNvSpPr txBox="1">
            <a:spLocks noGrp="1"/>
          </p:cNvSpPr>
          <p:nvPr>
            <p:ph type="subTitle" idx="14"/>
          </p:nvPr>
        </p:nvSpPr>
        <p:spPr>
          <a:xfrm>
            <a:off x="343260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7" name="Google Shape;397;p31"/>
          <p:cNvSpPr txBox="1">
            <a:spLocks noGrp="1"/>
          </p:cNvSpPr>
          <p:nvPr>
            <p:ph type="subTitle" idx="15"/>
          </p:nvPr>
        </p:nvSpPr>
        <p:spPr>
          <a:xfrm>
            <a:off x="3442052"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398" name="Google Shape;398;p31"/>
          <p:cNvSpPr txBox="1">
            <a:spLocks noGrp="1"/>
          </p:cNvSpPr>
          <p:nvPr>
            <p:ph type="subTitle" idx="16"/>
          </p:nvPr>
        </p:nvSpPr>
        <p:spPr>
          <a:xfrm>
            <a:off x="5327756"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399" name="Google Shape;399;p31"/>
          <p:cNvSpPr txBox="1">
            <a:spLocks noGrp="1"/>
          </p:cNvSpPr>
          <p:nvPr>
            <p:ph type="subTitle" idx="17"/>
          </p:nvPr>
        </p:nvSpPr>
        <p:spPr>
          <a:xfrm>
            <a:off x="5339905" y="2772900"/>
            <a:ext cx="1453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400" name="Google Shape;400;p31"/>
          <p:cNvSpPr txBox="1">
            <a:spLocks noGrp="1"/>
          </p:cNvSpPr>
          <p:nvPr>
            <p:ph type="subTitle" idx="18"/>
          </p:nvPr>
        </p:nvSpPr>
        <p:spPr>
          <a:xfrm>
            <a:off x="7192343" y="2173500"/>
            <a:ext cx="1465200" cy="496800"/>
          </a:xfrm>
          <a:prstGeom prst="rect">
            <a:avLst/>
          </a:prstGeom>
        </p:spPr>
        <p:txBody>
          <a:bodyPr spcFirstLastPara="1" wrap="square" lIns="0" tIns="0" rIns="0" bIns="0" anchor="t" anchorCtr="0">
            <a:noAutofit/>
          </a:bodyPr>
          <a:lstStyle>
            <a:lvl1pPr marL="0" marR="0" lvl="0" indent="0" algn="l">
              <a:lnSpc>
                <a:spcPct val="97000"/>
              </a:lnSpc>
              <a:spcBef>
                <a:spcPts val="0"/>
              </a:spcBef>
              <a:spcAft>
                <a:spcPts val="0"/>
              </a:spcAft>
              <a:buNone/>
              <a:defRPr sz="1600" b="1">
                <a:latin typeface="Poppins"/>
                <a:ea typeface="Poppins"/>
                <a:cs typeface="Poppins"/>
                <a:sym typeface="Poppins"/>
              </a:defRPr>
            </a:lvl1pPr>
            <a:lvl2pPr lvl="1">
              <a:spcBef>
                <a:spcPts val="1300"/>
              </a:spcBef>
              <a:spcAft>
                <a:spcPts val="0"/>
              </a:spcAft>
              <a:buSzPts val="1600"/>
              <a:buNone/>
              <a:defRPr sz="1600"/>
            </a:lvl2pPr>
            <a:lvl3pPr lvl="2">
              <a:spcBef>
                <a:spcPts val="1300"/>
              </a:spcBef>
              <a:spcAft>
                <a:spcPts val="0"/>
              </a:spcAft>
              <a:buSzPts val="1600"/>
              <a:buNone/>
              <a:defRPr sz="1600"/>
            </a:lvl3pPr>
            <a:lvl4pPr lvl="3">
              <a:spcBef>
                <a:spcPts val="1300"/>
              </a:spcBef>
              <a:spcAft>
                <a:spcPts val="0"/>
              </a:spcAft>
              <a:buSzPts val="1600"/>
              <a:buNone/>
              <a:defRPr sz="1600"/>
            </a:lvl4pPr>
            <a:lvl5pPr lvl="4">
              <a:spcBef>
                <a:spcPts val="1300"/>
              </a:spcBef>
              <a:spcAft>
                <a:spcPts val="0"/>
              </a:spcAft>
              <a:buSzPts val="1600"/>
              <a:buNone/>
              <a:defRPr sz="1600"/>
            </a:lvl5pPr>
            <a:lvl6pPr lvl="5">
              <a:spcBef>
                <a:spcPts val="400"/>
              </a:spcBef>
              <a:spcAft>
                <a:spcPts val="0"/>
              </a:spcAft>
              <a:buSzPts val="1600"/>
              <a:buNone/>
              <a:defRPr sz="1600"/>
            </a:lvl6pPr>
            <a:lvl7pPr lvl="6">
              <a:spcBef>
                <a:spcPts val="400"/>
              </a:spcBef>
              <a:spcAft>
                <a:spcPts val="0"/>
              </a:spcAft>
              <a:buSzPts val="1600"/>
              <a:buNone/>
              <a:defRPr sz="1600"/>
            </a:lvl7pPr>
            <a:lvl8pPr lvl="7">
              <a:spcBef>
                <a:spcPts val="400"/>
              </a:spcBef>
              <a:spcAft>
                <a:spcPts val="0"/>
              </a:spcAft>
              <a:buSzPts val="1600"/>
              <a:buNone/>
              <a:defRPr sz="1600"/>
            </a:lvl8pPr>
            <a:lvl9pPr lvl="8">
              <a:spcBef>
                <a:spcPts val="400"/>
              </a:spcBef>
              <a:spcAft>
                <a:spcPts val="0"/>
              </a:spcAft>
              <a:buSzPts val="1600"/>
              <a:buNone/>
              <a:defRPr sz="1600"/>
            </a:lvl9pPr>
          </a:lstStyle>
          <a:p>
            <a:endParaRPr/>
          </a:p>
        </p:txBody>
      </p:sp>
      <p:sp>
        <p:nvSpPr>
          <p:cNvPr id="401" name="Google Shape;401;p31"/>
          <p:cNvSpPr txBox="1">
            <a:spLocks noGrp="1"/>
          </p:cNvSpPr>
          <p:nvPr>
            <p:ph type="subTitle" idx="19"/>
          </p:nvPr>
        </p:nvSpPr>
        <p:spPr>
          <a:xfrm>
            <a:off x="7237758" y="2772900"/>
            <a:ext cx="1420200" cy="627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5_Custom Layout">
  <p:cSld name="5_Custom Layout">
    <p:bg>
      <p:bgPr>
        <a:blipFill>
          <a:blip r:embed="rId2">
            <a:alphaModFix/>
          </a:blip>
          <a:stretch>
            <a:fillRect/>
          </a:stretch>
        </a:blipFill>
        <a:effectLst/>
      </p:bgPr>
    </p:bg>
    <p:spTree>
      <p:nvGrpSpPr>
        <p:cNvPr id="1" name="Shape 402"/>
        <p:cNvGrpSpPr/>
        <p:nvPr/>
      </p:nvGrpSpPr>
      <p:grpSpPr>
        <a:xfrm>
          <a:off x="0" y="0"/>
          <a:ext cx="0" cy="0"/>
          <a:chOff x="0" y="0"/>
          <a:chExt cx="0" cy="0"/>
        </a:xfrm>
      </p:grpSpPr>
      <p:sp>
        <p:nvSpPr>
          <p:cNvPr id="403" name="Google Shape;403;p32"/>
          <p:cNvSpPr/>
          <p:nvPr/>
        </p:nvSpPr>
        <p:spPr>
          <a:xfrm>
            <a:off x="325593" y="1039761"/>
            <a:ext cx="4795200" cy="3518100"/>
          </a:xfrm>
          <a:prstGeom prst="roundRect">
            <a:avLst>
              <a:gd name="adj" fmla="val 2428"/>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04" name="Google Shape;404;p32"/>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05" name="Google Shape;405;p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06" name="Google Shape;406;p32"/>
          <p:cNvSpPr>
            <a:spLocks noGrp="1"/>
          </p:cNvSpPr>
          <p:nvPr>
            <p:ph type="pic" idx="2"/>
          </p:nvPr>
        </p:nvSpPr>
        <p:spPr>
          <a:xfrm>
            <a:off x="5239004" y="1039761"/>
            <a:ext cx="3596700" cy="3518100"/>
          </a:xfrm>
          <a:prstGeom prst="roundRect">
            <a:avLst>
              <a:gd name="adj" fmla="val 2719"/>
            </a:avLst>
          </a:prstGeom>
          <a:noFill/>
          <a:ln>
            <a:noFill/>
          </a:ln>
        </p:spPr>
      </p:sp>
      <p:pic>
        <p:nvPicPr>
          <p:cNvPr id="407" name="Google Shape;407;p32"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08" name="Google Shape;408;p32"/>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6_Custom Layout">
  <p:cSld name="6_Custom Layout">
    <p:bg>
      <p:bgPr>
        <a:blipFill>
          <a:blip r:embed="rId2">
            <a:alphaModFix/>
          </a:blip>
          <a:stretch>
            <a:fillRect/>
          </a:stretch>
        </a:blipFill>
        <a:effectLst/>
      </p:bgPr>
    </p:bg>
    <p:spTree>
      <p:nvGrpSpPr>
        <p:cNvPr id="1" name="Shape 409"/>
        <p:cNvGrpSpPr/>
        <p:nvPr/>
      </p:nvGrpSpPr>
      <p:grpSpPr>
        <a:xfrm>
          <a:off x="0" y="0"/>
          <a:ext cx="0" cy="0"/>
          <a:chOff x="0" y="0"/>
          <a:chExt cx="0" cy="0"/>
        </a:xfrm>
      </p:grpSpPr>
      <p:sp>
        <p:nvSpPr>
          <p:cNvPr id="410" name="Google Shape;410;p33"/>
          <p:cNvSpPr/>
          <p:nvPr/>
        </p:nvSpPr>
        <p:spPr>
          <a:xfrm>
            <a:off x="325593" y="1039761"/>
            <a:ext cx="4795200" cy="3518100"/>
          </a:xfrm>
          <a:prstGeom prst="roundRect">
            <a:avLst>
              <a:gd name="adj" fmla="val 2428"/>
            </a:avLst>
          </a:prstGeom>
          <a:gradFill>
            <a:gsLst>
              <a:gs pos="0">
                <a:srgbClr val="FFFFFF"/>
              </a:gs>
              <a:gs pos="22000">
                <a:srgbClr val="FFFFFF"/>
              </a:gs>
              <a:gs pos="100000">
                <a:srgbClr val="E3E7FA">
                  <a:alpha val="86274"/>
                </a:srgbClr>
              </a:gs>
            </a:gsLst>
            <a:lin ang="5400012" scaled="0"/>
          </a:gradFill>
          <a:ln w="7150" cap="flat" cmpd="sng">
            <a:solidFill>
              <a:schemeClr val="lt1"/>
            </a:solidFill>
            <a:prstDash val="solid"/>
            <a:round/>
            <a:headEnd type="none" w="sm" len="sm"/>
            <a:tailEnd type="none" w="sm" len="sm"/>
          </a:ln>
        </p:spPr>
        <p:txBody>
          <a:bodyPr spcFirstLastPara="1" wrap="square" lIns="34275" tIns="17125" rIns="34275" bIns="17125" anchor="ctr" anchorCtr="0">
            <a:noAutofit/>
          </a:bodyPr>
          <a:lstStyle/>
          <a:p>
            <a:pPr marL="0" marR="0" lvl="0" indent="0" algn="ctr" rtl="0">
              <a:lnSpc>
                <a:spcPct val="100000"/>
              </a:lnSpc>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1" name="Google Shape;411;p33"/>
          <p:cNvSpPr txBox="1">
            <a:spLocks noGrp="1"/>
          </p:cNvSpPr>
          <p:nvPr>
            <p:ph type="title"/>
          </p:nvPr>
        </p:nvSpPr>
        <p:spPr>
          <a:xfrm>
            <a:off x="325584" y="347756"/>
            <a:ext cx="8492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2" name="Google Shape;412;p3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413" name="Google Shape;413;p33"/>
          <p:cNvSpPr>
            <a:spLocks noGrp="1"/>
          </p:cNvSpPr>
          <p:nvPr>
            <p:ph type="pic" idx="2"/>
          </p:nvPr>
        </p:nvSpPr>
        <p:spPr>
          <a:xfrm>
            <a:off x="5239004" y="1039761"/>
            <a:ext cx="3596700" cy="3518100"/>
          </a:xfrm>
          <a:prstGeom prst="roundRect">
            <a:avLst>
              <a:gd name="adj" fmla="val 2719"/>
            </a:avLst>
          </a:prstGeom>
          <a:noFill/>
          <a:ln>
            <a:noFill/>
          </a:ln>
        </p:spPr>
      </p:sp>
      <p:pic>
        <p:nvPicPr>
          <p:cNvPr id="414" name="Google Shape;414;p33" descr="A black and gold circle with white text&#10;&#10;AI-generated content may be incorrect."/>
          <p:cNvPicPr preferRelativeResize="0"/>
          <p:nvPr/>
        </p:nvPicPr>
        <p:blipFill rotWithShape="1">
          <a:blip r:embed="rId3">
            <a:alphaModFix/>
          </a:blip>
          <a:srcRect/>
          <a:stretch/>
        </p:blipFill>
        <p:spPr>
          <a:xfrm>
            <a:off x="532379" y="1182172"/>
            <a:ext cx="1441718" cy="1441718"/>
          </a:xfrm>
          <a:prstGeom prst="rect">
            <a:avLst/>
          </a:prstGeom>
          <a:noFill/>
          <a:ln>
            <a:noFill/>
          </a:ln>
        </p:spPr>
      </p:pic>
      <p:sp>
        <p:nvSpPr>
          <p:cNvPr id="415" name="Google Shape;415;p33"/>
          <p:cNvSpPr txBox="1">
            <a:spLocks noGrp="1"/>
          </p:cNvSpPr>
          <p:nvPr>
            <p:ph type="subTitle" idx="1"/>
          </p:nvPr>
        </p:nvSpPr>
        <p:spPr>
          <a:xfrm>
            <a:off x="588608" y="3022481"/>
            <a:ext cx="4246500" cy="1441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2000"/>
              <a:buNone/>
              <a:defRPr sz="2200">
                <a:solidFill>
                  <a:schemeClr val="dk1"/>
                </a:solidFill>
                <a:latin typeface="Poppins"/>
                <a:ea typeface="Poppins"/>
                <a:cs typeface="Poppins"/>
                <a:sym typeface="Poppins"/>
              </a:defRPr>
            </a:lvl1pPr>
            <a:lvl2pPr lvl="1" algn="ctr">
              <a:lnSpc>
                <a:spcPct val="100000"/>
              </a:lnSpc>
              <a:spcBef>
                <a:spcPts val="1300"/>
              </a:spcBef>
              <a:spcAft>
                <a:spcPts val="0"/>
              </a:spcAft>
              <a:buClr>
                <a:schemeClr val="dk1"/>
              </a:buClr>
              <a:buSzPts val="700"/>
              <a:buNone/>
              <a:defRPr sz="700"/>
            </a:lvl2pPr>
            <a:lvl3pPr lvl="2" algn="ctr">
              <a:lnSpc>
                <a:spcPct val="100000"/>
              </a:lnSpc>
              <a:spcBef>
                <a:spcPts val="1300"/>
              </a:spcBef>
              <a:spcAft>
                <a:spcPts val="0"/>
              </a:spcAft>
              <a:buClr>
                <a:schemeClr val="dk1"/>
              </a:buClr>
              <a:buSzPts val="600"/>
              <a:buNone/>
              <a:defRPr sz="700"/>
            </a:lvl3pPr>
            <a:lvl4pPr lvl="3" algn="ctr">
              <a:lnSpc>
                <a:spcPct val="100000"/>
              </a:lnSpc>
              <a:spcBef>
                <a:spcPts val="1300"/>
              </a:spcBef>
              <a:spcAft>
                <a:spcPts val="0"/>
              </a:spcAft>
              <a:buClr>
                <a:schemeClr val="dk1"/>
              </a:buClr>
              <a:buSzPts val="500"/>
              <a:buNone/>
              <a:defRPr sz="600"/>
            </a:lvl4pPr>
            <a:lvl5pPr lvl="4" algn="ctr">
              <a:lnSpc>
                <a:spcPct val="100000"/>
              </a:lnSpc>
              <a:spcBef>
                <a:spcPts val="1300"/>
              </a:spcBef>
              <a:spcAft>
                <a:spcPts val="0"/>
              </a:spcAft>
              <a:buClr>
                <a:schemeClr val="dk1"/>
              </a:buClr>
              <a:buSzPts val="500"/>
              <a:buNone/>
              <a:defRPr sz="600"/>
            </a:lvl5pPr>
            <a:lvl6pPr lvl="5" algn="ctr">
              <a:lnSpc>
                <a:spcPct val="100000"/>
              </a:lnSpc>
              <a:spcBef>
                <a:spcPts val="400"/>
              </a:spcBef>
              <a:spcAft>
                <a:spcPts val="0"/>
              </a:spcAft>
              <a:buClr>
                <a:schemeClr val="dk1"/>
              </a:buClr>
              <a:buSzPts val="600"/>
              <a:buNone/>
              <a:defRPr sz="600"/>
            </a:lvl6pPr>
            <a:lvl7pPr lvl="6" algn="ctr">
              <a:lnSpc>
                <a:spcPct val="100000"/>
              </a:lnSpc>
              <a:spcBef>
                <a:spcPts val="400"/>
              </a:spcBef>
              <a:spcAft>
                <a:spcPts val="0"/>
              </a:spcAft>
              <a:buClr>
                <a:schemeClr val="dk1"/>
              </a:buClr>
              <a:buSzPts val="600"/>
              <a:buNone/>
              <a:defRPr sz="600"/>
            </a:lvl7pPr>
            <a:lvl8pPr lvl="7" algn="ctr">
              <a:lnSpc>
                <a:spcPct val="100000"/>
              </a:lnSpc>
              <a:spcBef>
                <a:spcPts val="400"/>
              </a:spcBef>
              <a:spcAft>
                <a:spcPts val="0"/>
              </a:spcAft>
              <a:buClr>
                <a:schemeClr val="dk1"/>
              </a:buClr>
              <a:buSzPts val="600"/>
              <a:buNone/>
              <a:defRPr sz="600"/>
            </a:lvl8pPr>
            <a:lvl9pPr lvl="8" algn="ctr">
              <a:lnSpc>
                <a:spcPct val="10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7_Custom Layout">
  <p:cSld name="7_Custom Layout">
    <p:bg>
      <p:bgPr>
        <a:blipFill>
          <a:blip r:embed="rId2">
            <a:alphaModFix/>
          </a:blip>
          <a:stretch>
            <a:fillRect/>
          </a:stretch>
        </a:blipFill>
        <a:effectLst/>
      </p:bgPr>
    </p:bg>
    <p:spTree>
      <p:nvGrpSpPr>
        <p:cNvPr id="1" name="Shape 416"/>
        <p:cNvGrpSpPr/>
        <p:nvPr/>
      </p:nvGrpSpPr>
      <p:grpSpPr>
        <a:xfrm>
          <a:off x="0" y="0"/>
          <a:ext cx="0" cy="0"/>
          <a:chOff x="0" y="0"/>
          <a:chExt cx="0" cy="0"/>
        </a:xfrm>
      </p:grpSpPr>
      <p:sp>
        <p:nvSpPr>
          <p:cNvPr id="417" name="Google Shape;417;p34"/>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18" name="Google Shape;418;p34"/>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19" name="Google Shape;419;p3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20" name="Google Shape;420;p34"/>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21" name="Google Shape;421;p34"/>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22" name="Google Shape;422;p34"/>
          <p:cNvSpPr txBox="1">
            <a:spLocks noGrp="1"/>
          </p:cNvSpPr>
          <p:nvPr>
            <p:ph type="subTitle" idx="1"/>
          </p:nvPr>
        </p:nvSpPr>
        <p:spPr>
          <a:xfrm>
            <a:off x="512821"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3" name="Google Shape;423;p34"/>
          <p:cNvSpPr txBox="1">
            <a:spLocks noGrp="1"/>
          </p:cNvSpPr>
          <p:nvPr>
            <p:ph type="subTitle" idx="2"/>
          </p:nvPr>
        </p:nvSpPr>
        <p:spPr>
          <a:xfrm>
            <a:off x="512821"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4" name="Google Shape;424;p34"/>
          <p:cNvSpPr txBox="1">
            <a:spLocks noGrp="1"/>
          </p:cNvSpPr>
          <p:nvPr>
            <p:ph type="subTitle" idx="3"/>
          </p:nvPr>
        </p:nvSpPr>
        <p:spPr>
          <a:xfrm>
            <a:off x="512821"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5" name="Google Shape;425;p34"/>
          <p:cNvSpPr txBox="1">
            <a:spLocks noGrp="1"/>
          </p:cNvSpPr>
          <p:nvPr>
            <p:ph type="subTitle" idx="4"/>
          </p:nvPr>
        </p:nvSpPr>
        <p:spPr>
          <a:xfrm>
            <a:off x="4483465" y="2166408"/>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6" name="Google Shape;426;p34"/>
          <p:cNvSpPr txBox="1">
            <a:spLocks noGrp="1"/>
          </p:cNvSpPr>
          <p:nvPr>
            <p:ph type="subTitle" idx="5"/>
          </p:nvPr>
        </p:nvSpPr>
        <p:spPr>
          <a:xfrm>
            <a:off x="4483465" y="3039512"/>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427" name="Google Shape;427;p34"/>
          <p:cNvSpPr txBox="1">
            <a:spLocks noGrp="1"/>
          </p:cNvSpPr>
          <p:nvPr>
            <p:ph type="subTitle" idx="6"/>
          </p:nvPr>
        </p:nvSpPr>
        <p:spPr>
          <a:xfrm>
            <a:off x="4483465" y="3938875"/>
            <a:ext cx="36633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8_Custom Layout">
  <p:cSld name="8_Custom Layout">
    <p:bg>
      <p:bgPr>
        <a:blipFill>
          <a:blip r:embed="rId2">
            <a:alphaModFix/>
          </a:blip>
          <a:stretch>
            <a:fillRect/>
          </a:stretch>
        </a:blipFill>
        <a:effectLst/>
      </p:bgPr>
    </p:bg>
    <p:spTree>
      <p:nvGrpSpPr>
        <p:cNvPr id="1" name="Shape 428"/>
        <p:cNvGrpSpPr/>
        <p:nvPr/>
      </p:nvGrpSpPr>
      <p:grpSpPr>
        <a:xfrm>
          <a:off x="0" y="0"/>
          <a:ext cx="0" cy="0"/>
          <a:chOff x="0" y="0"/>
          <a:chExt cx="0" cy="0"/>
        </a:xfrm>
      </p:grpSpPr>
      <p:sp>
        <p:nvSpPr>
          <p:cNvPr id="429" name="Google Shape;429;p35"/>
          <p:cNvSpPr/>
          <p:nvPr/>
        </p:nvSpPr>
        <p:spPr>
          <a:xfrm>
            <a:off x="315022" y="1802299"/>
            <a:ext cx="8610900" cy="27483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30" name="Google Shape;430;p35"/>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31" name="Google Shape;431;p3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32" name="Google Shape;432;p35"/>
          <p:cNvPicPr preferRelativeResize="0"/>
          <p:nvPr/>
        </p:nvPicPr>
        <p:blipFill rotWithShape="1">
          <a:blip r:embed="rId3">
            <a:alphaModFix/>
          </a:blip>
          <a:srcRect/>
          <a:stretch/>
        </p:blipFill>
        <p:spPr>
          <a:xfrm>
            <a:off x="556032" y="2718197"/>
            <a:ext cx="8128945" cy="7143"/>
          </a:xfrm>
          <a:prstGeom prst="rect">
            <a:avLst/>
          </a:prstGeom>
          <a:noFill/>
          <a:ln>
            <a:noFill/>
          </a:ln>
        </p:spPr>
      </p:pic>
      <p:pic>
        <p:nvPicPr>
          <p:cNvPr id="433" name="Google Shape;433;p35"/>
          <p:cNvPicPr preferRelativeResize="0"/>
          <p:nvPr/>
        </p:nvPicPr>
        <p:blipFill rotWithShape="1">
          <a:blip r:embed="rId3">
            <a:alphaModFix/>
          </a:blip>
          <a:srcRect/>
          <a:stretch/>
        </p:blipFill>
        <p:spPr>
          <a:xfrm>
            <a:off x="556032" y="3624943"/>
            <a:ext cx="8128945" cy="7143"/>
          </a:xfrm>
          <a:prstGeom prst="rect">
            <a:avLst/>
          </a:prstGeom>
          <a:noFill/>
          <a:ln>
            <a:noFill/>
          </a:ln>
        </p:spPr>
      </p:pic>
      <p:sp>
        <p:nvSpPr>
          <p:cNvPr id="434" name="Google Shape;434;p35"/>
          <p:cNvSpPr txBox="1">
            <a:spLocks noGrp="1"/>
          </p:cNvSpPr>
          <p:nvPr>
            <p:ph type="subTitle" idx="1"/>
          </p:nvPr>
        </p:nvSpPr>
        <p:spPr>
          <a:xfrm>
            <a:off x="1000257"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5" name="Google Shape;435;p35"/>
          <p:cNvSpPr txBox="1">
            <a:spLocks noGrp="1"/>
          </p:cNvSpPr>
          <p:nvPr>
            <p:ph type="subTitle" idx="2"/>
          </p:nvPr>
        </p:nvSpPr>
        <p:spPr>
          <a:xfrm>
            <a:off x="1000257"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6" name="Google Shape;436;p35"/>
          <p:cNvSpPr txBox="1">
            <a:spLocks noGrp="1"/>
          </p:cNvSpPr>
          <p:nvPr>
            <p:ph type="subTitle" idx="3"/>
          </p:nvPr>
        </p:nvSpPr>
        <p:spPr>
          <a:xfrm>
            <a:off x="1000257"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7" name="Google Shape;437;p35"/>
          <p:cNvSpPr txBox="1">
            <a:spLocks noGrp="1"/>
          </p:cNvSpPr>
          <p:nvPr>
            <p:ph type="subTitle" idx="4"/>
          </p:nvPr>
        </p:nvSpPr>
        <p:spPr>
          <a:xfrm>
            <a:off x="4978030" y="2161134"/>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8" name="Google Shape;438;p35"/>
          <p:cNvSpPr txBox="1">
            <a:spLocks noGrp="1"/>
          </p:cNvSpPr>
          <p:nvPr>
            <p:ph type="subTitle" idx="5"/>
          </p:nvPr>
        </p:nvSpPr>
        <p:spPr>
          <a:xfrm>
            <a:off x="4978030" y="3017362"/>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39" name="Google Shape;439;p35"/>
          <p:cNvSpPr txBox="1">
            <a:spLocks noGrp="1"/>
          </p:cNvSpPr>
          <p:nvPr>
            <p:ph type="subTitle" idx="6"/>
          </p:nvPr>
        </p:nvSpPr>
        <p:spPr>
          <a:xfrm>
            <a:off x="4978030" y="3907851"/>
            <a:ext cx="3244200" cy="3156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40" name="Google Shape;440;p35"/>
          <p:cNvSpPr txBox="1">
            <a:spLocks noGrp="1"/>
          </p:cNvSpPr>
          <p:nvPr>
            <p:ph type="title" idx="7" hasCustomPrompt="1"/>
          </p:nvPr>
        </p:nvSpPr>
        <p:spPr>
          <a:xfrm>
            <a:off x="372046" y="2123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1" name="Google Shape;441;p35"/>
          <p:cNvSpPr txBox="1">
            <a:spLocks noGrp="1"/>
          </p:cNvSpPr>
          <p:nvPr>
            <p:ph type="title" idx="8" hasCustomPrompt="1"/>
          </p:nvPr>
        </p:nvSpPr>
        <p:spPr>
          <a:xfrm>
            <a:off x="372046" y="298912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2" name="Google Shape;442;p35"/>
          <p:cNvSpPr txBox="1">
            <a:spLocks noGrp="1"/>
          </p:cNvSpPr>
          <p:nvPr>
            <p:ph type="title" idx="9" hasCustomPrompt="1"/>
          </p:nvPr>
        </p:nvSpPr>
        <p:spPr>
          <a:xfrm>
            <a:off x="372046" y="388813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3" name="Google Shape;443;p35"/>
          <p:cNvSpPr txBox="1">
            <a:spLocks noGrp="1"/>
          </p:cNvSpPr>
          <p:nvPr>
            <p:ph type="title" idx="13" hasCustomPrompt="1"/>
          </p:nvPr>
        </p:nvSpPr>
        <p:spPr>
          <a:xfrm>
            <a:off x="4387041" y="2142273"/>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4" name="Google Shape;444;p35"/>
          <p:cNvSpPr txBox="1">
            <a:spLocks noGrp="1"/>
          </p:cNvSpPr>
          <p:nvPr>
            <p:ph type="title" idx="14" hasCustomPrompt="1"/>
          </p:nvPr>
        </p:nvSpPr>
        <p:spPr>
          <a:xfrm>
            <a:off x="4387041" y="300744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45" name="Google Shape;445;p35"/>
          <p:cNvSpPr txBox="1">
            <a:spLocks noGrp="1"/>
          </p:cNvSpPr>
          <p:nvPr>
            <p:ph type="title" idx="15" hasCustomPrompt="1"/>
          </p:nvPr>
        </p:nvSpPr>
        <p:spPr>
          <a:xfrm>
            <a:off x="4387041" y="390645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9_Custom Layout">
  <p:cSld name="9_Custom Layout">
    <p:bg>
      <p:bgPr>
        <a:blipFill>
          <a:blip r:embed="rId2">
            <a:alphaModFix/>
          </a:blip>
          <a:stretch>
            <a:fillRect/>
          </a:stretch>
        </a:blipFill>
        <a:effectLst/>
      </p:bgPr>
    </p:bg>
    <p:spTree>
      <p:nvGrpSpPr>
        <p:cNvPr id="1" name="Shape 446"/>
        <p:cNvGrpSpPr/>
        <p:nvPr/>
      </p:nvGrpSpPr>
      <p:grpSpPr>
        <a:xfrm>
          <a:off x="0" y="0"/>
          <a:ext cx="0" cy="0"/>
          <a:chOff x="0" y="0"/>
          <a:chExt cx="0" cy="0"/>
        </a:xfrm>
      </p:grpSpPr>
      <p:sp>
        <p:nvSpPr>
          <p:cNvPr id="447" name="Google Shape;447;p36"/>
          <p:cNvSpPr/>
          <p:nvPr/>
        </p:nvSpPr>
        <p:spPr>
          <a:xfrm>
            <a:off x="315022" y="1381969"/>
            <a:ext cx="8610900" cy="3175200"/>
          </a:xfrm>
          <a:prstGeom prst="roundRect">
            <a:avLst>
              <a:gd name="adj" fmla="val 186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448" name="Google Shape;448;p36"/>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49" name="Google Shape;449;p3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50" name="Google Shape;450;p36"/>
          <p:cNvPicPr preferRelativeResize="0"/>
          <p:nvPr/>
        </p:nvPicPr>
        <p:blipFill rotWithShape="1">
          <a:blip r:embed="rId3">
            <a:alphaModFix/>
          </a:blip>
          <a:srcRect/>
          <a:stretch/>
        </p:blipFill>
        <p:spPr>
          <a:xfrm>
            <a:off x="556032" y="2419542"/>
            <a:ext cx="8128945" cy="7143"/>
          </a:xfrm>
          <a:prstGeom prst="rect">
            <a:avLst/>
          </a:prstGeom>
          <a:noFill/>
          <a:ln>
            <a:noFill/>
          </a:ln>
        </p:spPr>
      </p:pic>
      <p:pic>
        <p:nvPicPr>
          <p:cNvPr id="451" name="Google Shape;451;p36"/>
          <p:cNvPicPr preferRelativeResize="0"/>
          <p:nvPr/>
        </p:nvPicPr>
        <p:blipFill rotWithShape="1">
          <a:blip r:embed="rId3">
            <a:alphaModFix/>
          </a:blip>
          <a:srcRect/>
          <a:stretch/>
        </p:blipFill>
        <p:spPr>
          <a:xfrm>
            <a:off x="556032" y="3492209"/>
            <a:ext cx="8128945" cy="7143"/>
          </a:xfrm>
          <a:prstGeom prst="rect">
            <a:avLst/>
          </a:prstGeom>
          <a:noFill/>
          <a:ln>
            <a:noFill/>
          </a:ln>
        </p:spPr>
      </p:pic>
      <p:sp>
        <p:nvSpPr>
          <p:cNvPr id="452" name="Google Shape;452;p36"/>
          <p:cNvSpPr txBox="1">
            <a:spLocks noGrp="1"/>
          </p:cNvSpPr>
          <p:nvPr>
            <p:ph type="title" idx="2" hasCustomPrompt="1"/>
          </p:nvPr>
        </p:nvSpPr>
        <p:spPr>
          <a:xfrm>
            <a:off x="390361"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3" name="Google Shape;453;p36"/>
          <p:cNvSpPr txBox="1">
            <a:spLocks noGrp="1"/>
          </p:cNvSpPr>
          <p:nvPr>
            <p:ph type="title" idx="3" hasCustomPrompt="1"/>
          </p:nvPr>
        </p:nvSpPr>
        <p:spPr>
          <a:xfrm>
            <a:off x="4405357" y="372781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4" name="Google Shape;454;p36"/>
          <p:cNvSpPr txBox="1">
            <a:spLocks noGrp="1"/>
          </p:cNvSpPr>
          <p:nvPr>
            <p:ph type="title" idx="4" hasCustomPrompt="1"/>
          </p:nvPr>
        </p:nvSpPr>
        <p:spPr>
          <a:xfrm>
            <a:off x="381204"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5" name="Google Shape;455;p36"/>
          <p:cNvSpPr txBox="1">
            <a:spLocks noGrp="1"/>
          </p:cNvSpPr>
          <p:nvPr>
            <p:ph type="title" idx="5" hasCustomPrompt="1"/>
          </p:nvPr>
        </p:nvSpPr>
        <p:spPr>
          <a:xfrm>
            <a:off x="390361"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6" name="Google Shape;456;p36"/>
          <p:cNvSpPr txBox="1">
            <a:spLocks noGrp="1"/>
          </p:cNvSpPr>
          <p:nvPr>
            <p:ph type="title" idx="6" hasCustomPrompt="1"/>
          </p:nvPr>
        </p:nvSpPr>
        <p:spPr>
          <a:xfrm>
            <a:off x="4396199" y="1710014"/>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7" name="Google Shape;457;p36"/>
          <p:cNvSpPr txBox="1">
            <a:spLocks noGrp="1"/>
          </p:cNvSpPr>
          <p:nvPr>
            <p:ph type="title" idx="7" hasCustomPrompt="1"/>
          </p:nvPr>
        </p:nvSpPr>
        <p:spPr>
          <a:xfrm>
            <a:off x="4405357" y="270993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800">
                <a:solidFill>
                  <a:schemeClr val="accent2"/>
                </a:solidFill>
                <a:latin typeface="Poppins"/>
                <a:ea typeface="Poppins"/>
                <a:cs typeface="Poppins"/>
                <a:sym typeface="Poppins"/>
              </a:defRPr>
            </a:lvl1pPr>
            <a:lvl2pPr lvl="1" algn="ctr">
              <a:spcBef>
                <a:spcPts val="0"/>
              </a:spcBef>
              <a:spcAft>
                <a:spcPts val="0"/>
              </a:spcAft>
              <a:buSzPts val="4500"/>
              <a:buFont typeface="Poppins"/>
              <a:buNone/>
              <a:defRPr sz="4500" b="1">
                <a:latin typeface="Poppins"/>
                <a:ea typeface="Poppins"/>
                <a:cs typeface="Poppins"/>
                <a:sym typeface="Poppins"/>
              </a:defRPr>
            </a:lvl2pPr>
            <a:lvl3pPr lvl="2" algn="ctr">
              <a:spcBef>
                <a:spcPts val="0"/>
              </a:spcBef>
              <a:spcAft>
                <a:spcPts val="0"/>
              </a:spcAft>
              <a:buSzPts val="4500"/>
              <a:buFont typeface="Poppins"/>
              <a:buNone/>
              <a:defRPr sz="4500" b="1">
                <a:latin typeface="Poppins"/>
                <a:ea typeface="Poppins"/>
                <a:cs typeface="Poppins"/>
                <a:sym typeface="Poppins"/>
              </a:defRPr>
            </a:lvl3pPr>
            <a:lvl4pPr lvl="3" algn="ctr">
              <a:spcBef>
                <a:spcPts val="0"/>
              </a:spcBef>
              <a:spcAft>
                <a:spcPts val="0"/>
              </a:spcAft>
              <a:buSzPts val="4500"/>
              <a:buFont typeface="Poppins"/>
              <a:buNone/>
              <a:defRPr sz="4500" b="1">
                <a:latin typeface="Poppins"/>
                <a:ea typeface="Poppins"/>
                <a:cs typeface="Poppins"/>
                <a:sym typeface="Poppins"/>
              </a:defRPr>
            </a:lvl4pPr>
            <a:lvl5pPr lvl="4" algn="ctr">
              <a:spcBef>
                <a:spcPts val="0"/>
              </a:spcBef>
              <a:spcAft>
                <a:spcPts val="0"/>
              </a:spcAft>
              <a:buSzPts val="4500"/>
              <a:buFont typeface="Poppins"/>
              <a:buNone/>
              <a:defRPr sz="4500" b="1">
                <a:latin typeface="Poppins"/>
                <a:ea typeface="Poppins"/>
                <a:cs typeface="Poppins"/>
                <a:sym typeface="Poppins"/>
              </a:defRPr>
            </a:lvl5pPr>
            <a:lvl6pPr lvl="5" algn="ctr">
              <a:spcBef>
                <a:spcPts val="0"/>
              </a:spcBef>
              <a:spcAft>
                <a:spcPts val="0"/>
              </a:spcAft>
              <a:buSzPts val="4500"/>
              <a:buFont typeface="Poppins"/>
              <a:buNone/>
              <a:defRPr sz="4500" b="1">
                <a:latin typeface="Poppins"/>
                <a:ea typeface="Poppins"/>
                <a:cs typeface="Poppins"/>
                <a:sym typeface="Poppins"/>
              </a:defRPr>
            </a:lvl6pPr>
            <a:lvl7pPr lvl="6" algn="ctr">
              <a:spcBef>
                <a:spcPts val="0"/>
              </a:spcBef>
              <a:spcAft>
                <a:spcPts val="0"/>
              </a:spcAft>
              <a:buSzPts val="4500"/>
              <a:buFont typeface="Poppins"/>
              <a:buNone/>
              <a:defRPr sz="4500" b="1">
                <a:latin typeface="Poppins"/>
                <a:ea typeface="Poppins"/>
                <a:cs typeface="Poppins"/>
                <a:sym typeface="Poppins"/>
              </a:defRPr>
            </a:lvl7pPr>
            <a:lvl8pPr lvl="7" algn="ctr">
              <a:spcBef>
                <a:spcPts val="0"/>
              </a:spcBef>
              <a:spcAft>
                <a:spcPts val="0"/>
              </a:spcAft>
              <a:buSzPts val="4500"/>
              <a:buFont typeface="Poppins"/>
              <a:buNone/>
              <a:defRPr sz="4500" b="1">
                <a:latin typeface="Poppins"/>
                <a:ea typeface="Poppins"/>
                <a:cs typeface="Poppins"/>
                <a:sym typeface="Poppins"/>
              </a:defRPr>
            </a:lvl8pPr>
            <a:lvl9pPr lvl="8" algn="ctr">
              <a:spcBef>
                <a:spcPts val="0"/>
              </a:spcBef>
              <a:spcAft>
                <a:spcPts val="0"/>
              </a:spcAft>
              <a:buSzPts val="4500"/>
              <a:buFont typeface="Poppins"/>
              <a:buNone/>
              <a:defRPr sz="4500" b="1">
                <a:latin typeface="Poppins"/>
                <a:ea typeface="Poppins"/>
                <a:cs typeface="Poppins"/>
                <a:sym typeface="Poppins"/>
              </a:defRPr>
            </a:lvl9pPr>
          </a:lstStyle>
          <a:p>
            <a:r>
              <a:t>xx%</a:t>
            </a:r>
          </a:p>
        </p:txBody>
      </p:sp>
      <p:sp>
        <p:nvSpPr>
          <p:cNvPr id="458" name="Google Shape;458;p36"/>
          <p:cNvSpPr txBox="1">
            <a:spLocks noGrp="1"/>
          </p:cNvSpPr>
          <p:nvPr>
            <p:ph type="subTitle" idx="1"/>
          </p:nvPr>
        </p:nvSpPr>
        <p:spPr>
          <a:xfrm>
            <a:off x="982822" y="2076019"/>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59" name="Google Shape;459;p36"/>
          <p:cNvSpPr txBox="1">
            <a:spLocks noGrp="1"/>
          </p:cNvSpPr>
          <p:nvPr>
            <p:ph type="subTitle" idx="8"/>
          </p:nvPr>
        </p:nvSpPr>
        <p:spPr>
          <a:xfrm>
            <a:off x="982822" y="3090131"/>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0" name="Google Shape;460;p36"/>
          <p:cNvSpPr txBox="1">
            <a:spLocks noGrp="1"/>
          </p:cNvSpPr>
          <p:nvPr>
            <p:ph type="subTitle" idx="9"/>
          </p:nvPr>
        </p:nvSpPr>
        <p:spPr>
          <a:xfrm>
            <a:off x="982822" y="4109738"/>
            <a:ext cx="33441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1" name="Google Shape;461;p36"/>
          <p:cNvSpPr txBox="1">
            <a:spLocks noGrp="1"/>
          </p:cNvSpPr>
          <p:nvPr>
            <p:ph type="subTitle" idx="13"/>
          </p:nvPr>
        </p:nvSpPr>
        <p:spPr>
          <a:xfrm>
            <a:off x="4959161" y="2076019"/>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2" name="Google Shape;462;p36"/>
          <p:cNvSpPr txBox="1">
            <a:spLocks noGrp="1"/>
          </p:cNvSpPr>
          <p:nvPr>
            <p:ph type="subTitle" idx="14"/>
          </p:nvPr>
        </p:nvSpPr>
        <p:spPr>
          <a:xfrm>
            <a:off x="4959161" y="3090131"/>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3" name="Google Shape;463;p36"/>
          <p:cNvSpPr txBox="1">
            <a:spLocks noGrp="1"/>
          </p:cNvSpPr>
          <p:nvPr>
            <p:ph type="subTitle" idx="15"/>
          </p:nvPr>
        </p:nvSpPr>
        <p:spPr>
          <a:xfrm>
            <a:off x="4959161" y="4109738"/>
            <a:ext cx="3442200" cy="1335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000"/>
              <a:buNone/>
              <a:defRPr sz="1000">
                <a:solidFill>
                  <a:schemeClr val="accent5"/>
                </a:solidFill>
              </a:defRPr>
            </a:lvl1pPr>
            <a:lvl2pPr lvl="1">
              <a:spcBef>
                <a:spcPts val="1300"/>
              </a:spcBef>
              <a:spcAft>
                <a:spcPts val="0"/>
              </a:spcAft>
              <a:buClr>
                <a:schemeClr val="accent5"/>
              </a:buClr>
              <a:buSzPts val="1000"/>
              <a:buNone/>
              <a:defRPr sz="1000">
                <a:solidFill>
                  <a:schemeClr val="accent5"/>
                </a:solidFill>
              </a:defRPr>
            </a:lvl2pPr>
            <a:lvl3pPr lvl="2">
              <a:spcBef>
                <a:spcPts val="1300"/>
              </a:spcBef>
              <a:spcAft>
                <a:spcPts val="0"/>
              </a:spcAft>
              <a:buClr>
                <a:schemeClr val="accent5"/>
              </a:buClr>
              <a:buSzPts val="1000"/>
              <a:buNone/>
              <a:defRPr sz="1000">
                <a:solidFill>
                  <a:schemeClr val="accent5"/>
                </a:solidFill>
              </a:defRPr>
            </a:lvl3pPr>
            <a:lvl4pPr lvl="3">
              <a:spcBef>
                <a:spcPts val="1300"/>
              </a:spcBef>
              <a:spcAft>
                <a:spcPts val="0"/>
              </a:spcAft>
              <a:buClr>
                <a:schemeClr val="accent5"/>
              </a:buClr>
              <a:buSzPts val="1000"/>
              <a:buNone/>
              <a:defRPr sz="1000">
                <a:solidFill>
                  <a:schemeClr val="accent5"/>
                </a:solidFill>
              </a:defRPr>
            </a:lvl4pPr>
            <a:lvl5pPr lvl="4">
              <a:spcBef>
                <a:spcPts val="1300"/>
              </a:spcBef>
              <a:spcAft>
                <a:spcPts val="0"/>
              </a:spcAft>
              <a:buClr>
                <a:schemeClr val="accent5"/>
              </a:buClr>
              <a:buSzPts val="1000"/>
              <a:buNone/>
              <a:defRPr sz="1000">
                <a:solidFill>
                  <a:schemeClr val="accent5"/>
                </a:solidFill>
              </a:defRPr>
            </a:lvl5pPr>
            <a:lvl6pPr lvl="5">
              <a:spcBef>
                <a:spcPts val="400"/>
              </a:spcBef>
              <a:spcAft>
                <a:spcPts val="0"/>
              </a:spcAft>
              <a:buClr>
                <a:schemeClr val="accent5"/>
              </a:buClr>
              <a:buSzPts val="1000"/>
              <a:buNone/>
              <a:defRPr sz="1000">
                <a:solidFill>
                  <a:schemeClr val="accent5"/>
                </a:solidFill>
              </a:defRPr>
            </a:lvl6pPr>
            <a:lvl7pPr lvl="6">
              <a:spcBef>
                <a:spcPts val="400"/>
              </a:spcBef>
              <a:spcAft>
                <a:spcPts val="0"/>
              </a:spcAft>
              <a:buClr>
                <a:schemeClr val="accent5"/>
              </a:buClr>
              <a:buSzPts val="1000"/>
              <a:buNone/>
              <a:defRPr sz="1000">
                <a:solidFill>
                  <a:schemeClr val="accent5"/>
                </a:solidFill>
              </a:defRPr>
            </a:lvl7pPr>
            <a:lvl8pPr lvl="7">
              <a:spcBef>
                <a:spcPts val="400"/>
              </a:spcBef>
              <a:spcAft>
                <a:spcPts val="0"/>
              </a:spcAft>
              <a:buClr>
                <a:schemeClr val="accent5"/>
              </a:buClr>
              <a:buSzPts val="1000"/>
              <a:buNone/>
              <a:defRPr sz="1000">
                <a:solidFill>
                  <a:schemeClr val="accent5"/>
                </a:solidFill>
              </a:defRPr>
            </a:lvl8pPr>
            <a:lvl9pPr lvl="8">
              <a:spcBef>
                <a:spcPts val="400"/>
              </a:spcBef>
              <a:spcAft>
                <a:spcPts val="0"/>
              </a:spcAft>
              <a:buClr>
                <a:schemeClr val="accent5"/>
              </a:buClr>
              <a:buSzPts val="1000"/>
              <a:buNone/>
              <a:defRPr sz="1000">
                <a:solidFill>
                  <a:schemeClr val="accent5"/>
                </a:solidFill>
              </a:defRPr>
            </a:lvl9pPr>
          </a:lstStyle>
          <a:p>
            <a:endParaRPr/>
          </a:p>
        </p:txBody>
      </p:sp>
      <p:sp>
        <p:nvSpPr>
          <p:cNvPr id="464" name="Google Shape;464;p36"/>
          <p:cNvSpPr txBox="1">
            <a:spLocks noGrp="1"/>
          </p:cNvSpPr>
          <p:nvPr>
            <p:ph type="subTitle" idx="16"/>
          </p:nvPr>
        </p:nvSpPr>
        <p:spPr>
          <a:xfrm>
            <a:off x="953997" y="371896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5" name="Google Shape;465;p36"/>
          <p:cNvSpPr txBox="1">
            <a:spLocks noGrp="1"/>
          </p:cNvSpPr>
          <p:nvPr>
            <p:ph type="subTitle" idx="17"/>
          </p:nvPr>
        </p:nvSpPr>
        <p:spPr>
          <a:xfrm>
            <a:off x="953997" y="1718850"/>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6" name="Google Shape;466;p36"/>
          <p:cNvSpPr txBox="1">
            <a:spLocks noGrp="1"/>
          </p:cNvSpPr>
          <p:nvPr>
            <p:ph type="subTitle" idx="18"/>
          </p:nvPr>
        </p:nvSpPr>
        <p:spPr>
          <a:xfrm>
            <a:off x="953997" y="2723332"/>
            <a:ext cx="34422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7" name="Google Shape;467;p36"/>
          <p:cNvSpPr txBox="1">
            <a:spLocks noGrp="1"/>
          </p:cNvSpPr>
          <p:nvPr>
            <p:ph type="subTitle" idx="19"/>
          </p:nvPr>
        </p:nvSpPr>
        <p:spPr>
          <a:xfrm>
            <a:off x="4947992" y="1718845"/>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8" name="Google Shape;468;p36"/>
          <p:cNvSpPr txBox="1">
            <a:spLocks noGrp="1"/>
          </p:cNvSpPr>
          <p:nvPr>
            <p:ph type="subTitle" idx="20"/>
          </p:nvPr>
        </p:nvSpPr>
        <p:spPr>
          <a:xfrm>
            <a:off x="4947992" y="2723330"/>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
        <p:nvSpPr>
          <p:cNvPr id="469" name="Google Shape;469;p36"/>
          <p:cNvSpPr txBox="1">
            <a:spLocks noGrp="1"/>
          </p:cNvSpPr>
          <p:nvPr>
            <p:ph type="subTitle" idx="21"/>
          </p:nvPr>
        </p:nvSpPr>
        <p:spPr>
          <a:xfrm>
            <a:off x="4947992" y="3718959"/>
            <a:ext cx="3890700" cy="372000"/>
          </a:xfrm>
          <a:prstGeom prst="rect">
            <a:avLst/>
          </a:prstGeom>
        </p:spPr>
        <p:txBody>
          <a:bodyPr spcFirstLastPara="1" wrap="square" lIns="0" tIns="0" rIns="0" bIns="0" anchor="t" anchorCtr="0">
            <a:noAutofit/>
          </a:bodyPr>
          <a:lstStyle>
            <a:lvl1pPr lvl="0">
              <a:spcBef>
                <a:spcPts val="1300"/>
              </a:spcBef>
              <a:spcAft>
                <a:spcPts val="0"/>
              </a:spcAft>
              <a:buSzPts val="1800"/>
              <a:buFont typeface="Poppins Medium"/>
              <a:buNone/>
              <a:defRPr sz="1800"/>
            </a:lvl1pPr>
            <a:lvl2pPr lvl="1">
              <a:spcBef>
                <a:spcPts val="1300"/>
              </a:spcBef>
              <a:spcAft>
                <a:spcPts val="0"/>
              </a:spcAft>
              <a:buSzPts val="1800"/>
              <a:buFont typeface="Poppins Medium"/>
              <a:buNone/>
              <a:defRPr sz="1800"/>
            </a:lvl2pPr>
            <a:lvl3pPr lvl="2">
              <a:spcBef>
                <a:spcPts val="1300"/>
              </a:spcBef>
              <a:spcAft>
                <a:spcPts val="0"/>
              </a:spcAft>
              <a:buSzPts val="1800"/>
              <a:buFont typeface="Poppins Medium"/>
              <a:buNone/>
              <a:defRPr sz="1800"/>
            </a:lvl3pPr>
            <a:lvl4pPr lvl="3">
              <a:spcBef>
                <a:spcPts val="1300"/>
              </a:spcBef>
              <a:spcAft>
                <a:spcPts val="0"/>
              </a:spcAft>
              <a:buSzPts val="1800"/>
              <a:buFont typeface="Poppins Medium"/>
              <a:buNone/>
              <a:defRPr sz="1800"/>
            </a:lvl4pPr>
            <a:lvl5pPr lvl="4">
              <a:spcBef>
                <a:spcPts val="1300"/>
              </a:spcBef>
              <a:spcAft>
                <a:spcPts val="0"/>
              </a:spcAft>
              <a:buSzPts val="1800"/>
              <a:buFont typeface="Poppins Medium"/>
              <a:buNone/>
              <a:defRPr sz="1800"/>
            </a:lvl5pPr>
            <a:lvl6pPr lvl="5">
              <a:spcBef>
                <a:spcPts val="400"/>
              </a:spcBef>
              <a:spcAft>
                <a:spcPts val="0"/>
              </a:spcAft>
              <a:buSzPts val="1800"/>
              <a:buFont typeface="Poppins Medium"/>
              <a:buNone/>
              <a:defRPr sz="1800"/>
            </a:lvl6pPr>
            <a:lvl7pPr lvl="6">
              <a:spcBef>
                <a:spcPts val="400"/>
              </a:spcBef>
              <a:spcAft>
                <a:spcPts val="0"/>
              </a:spcAft>
              <a:buSzPts val="1800"/>
              <a:buFont typeface="Poppins Medium"/>
              <a:buNone/>
              <a:defRPr sz="1800"/>
            </a:lvl7pPr>
            <a:lvl8pPr lvl="7">
              <a:spcBef>
                <a:spcPts val="400"/>
              </a:spcBef>
              <a:spcAft>
                <a:spcPts val="0"/>
              </a:spcAft>
              <a:buSzPts val="1800"/>
              <a:buFont typeface="Poppins Medium"/>
              <a:buNone/>
              <a:defRPr sz="1800"/>
            </a:lvl8pPr>
            <a:lvl9pPr lvl="8">
              <a:spcBef>
                <a:spcPts val="400"/>
              </a:spcBef>
              <a:spcAft>
                <a:spcPts val="0"/>
              </a:spcAft>
              <a:buSzPts val="1800"/>
              <a:buFont typeface="Poppins Medium"/>
              <a:buNone/>
              <a:defRPr sz="18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0_Custom Layout">
  <p:cSld name="10_Custom Layout">
    <p:bg>
      <p:bgPr>
        <a:blipFill>
          <a:blip r:embed="rId2">
            <a:alphaModFix/>
          </a:blip>
          <a:stretch>
            <a:fillRect/>
          </a:stretch>
        </a:blipFill>
        <a:effectLst/>
      </p:bgPr>
    </p:bg>
    <p:spTree>
      <p:nvGrpSpPr>
        <p:cNvPr id="1" name="Shape 470"/>
        <p:cNvGrpSpPr/>
        <p:nvPr/>
      </p:nvGrpSpPr>
      <p:grpSpPr>
        <a:xfrm>
          <a:off x="0" y="0"/>
          <a:ext cx="0" cy="0"/>
          <a:chOff x="0" y="0"/>
          <a:chExt cx="0" cy="0"/>
        </a:xfrm>
      </p:grpSpPr>
      <p:sp>
        <p:nvSpPr>
          <p:cNvPr id="471" name="Google Shape;471;p37"/>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72" name="Google Shape;472;p3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73" name="Google Shape;473;p37"/>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74" name="Google Shape;474;p37"/>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75" name="Google Shape;475;p37"/>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76" name="Google Shape;476;p37"/>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77" name="Google Shape;477;p37"/>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78" name="Google Shape;478;p37"/>
          <p:cNvSpPr txBox="1">
            <a:spLocks noGrp="1"/>
          </p:cNvSpPr>
          <p:nvPr>
            <p:ph type="title" idx="2"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79" name="Google Shape;479;p37"/>
          <p:cNvSpPr txBox="1">
            <a:spLocks noGrp="1"/>
          </p:cNvSpPr>
          <p:nvPr>
            <p:ph type="title" idx="3"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0" name="Google Shape;480;p37"/>
          <p:cNvSpPr txBox="1">
            <a:spLocks noGrp="1"/>
          </p:cNvSpPr>
          <p:nvPr>
            <p:ph type="title" idx="4"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1" name="Google Shape;481;p37"/>
          <p:cNvSpPr txBox="1">
            <a:spLocks noGrp="1"/>
          </p:cNvSpPr>
          <p:nvPr>
            <p:ph type="title" idx="5"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2" name="Google Shape;482;p37"/>
          <p:cNvSpPr txBox="1">
            <a:spLocks noGrp="1"/>
          </p:cNvSpPr>
          <p:nvPr>
            <p:ph type="title" idx="6"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83" name="Google Shape;483;p37"/>
          <p:cNvSpPr txBox="1">
            <a:spLocks noGrp="1"/>
          </p:cNvSpPr>
          <p:nvPr>
            <p:ph type="subTitle" idx="1"/>
          </p:nvPr>
        </p:nvSpPr>
        <p:spPr>
          <a:xfrm>
            <a:off x="727790" y="1279931"/>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4" name="Google Shape;484;p37"/>
          <p:cNvSpPr txBox="1">
            <a:spLocks noGrp="1"/>
          </p:cNvSpPr>
          <p:nvPr>
            <p:ph type="subTitle" idx="7"/>
          </p:nvPr>
        </p:nvSpPr>
        <p:spPr>
          <a:xfrm>
            <a:off x="727790" y="1852994"/>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5" name="Google Shape;485;p37"/>
          <p:cNvSpPr txBox="1">
            <a:spLocks noGrp="1"/>
          </p:cNvSpPr>
          <p:nvPr>
            <p:ph type="subTitle" idx="8"/>
          </p:nvPr>
        </p:nvSpPr>
        <p:spPr>
          <a:xfrm>
            <a:off x="727790" y="2431159"/>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6" name="Google Shape;486;p37"/>
          <p:cNvSpPr txBox="1">
            <a:spLocks noGrp="1"/>
          </p:cNvSpPr>
          <p:nvPr>
            <p:ph type="subTitle" idx="9"/>
          </p:nvPr>
        </p:nvSpPr>
        <p:spPr>
          <a:xfrm>
            <a:off x="727790" y="3023378"/>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487" name="Google Shape;487;p37"/>
          <p:cNvSpPr txBox="1">
            <a:spLocks noGrp="1"/>
          </p:cNvSpPr>
          <p:nvPr>
            <p:ph type="subTitle" idx="13"/>
          </p:nvPr>
        </p:nvSpPr>
        <p:spPr>
          <a:xfrm>
            <a:off x="727790" y="3619172"/>
            <a:ext cx="77049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1_Custom Layout">
  <p:cSld name="11_Custom Layout">
    <p:bg>
      <p:bgPr>
        <a:blipFill>
          <a:blip r:embed="rId2">
            <a:alphaModFix/>
          </a:blip>
          <a:stretch>
            <a:fillRect/>
          </a:stretch>
        </a:blipFill>
        <a:effectLst/>
      </p:bgPr>
    </p:bg>
    <p:spTree>
      <p:nvGrpSpPr>
        <p:cNvPr id="1" name="Shape 488"/>
        <p:cNvGrpSpPr/>
        <p:nvPr/>
      </p:nvGrpSpPr>
      <p:grpSpPr>
        <a:xfrm>
          <a:off x="0" y="0"/>
          <a:ext cx="0" cy="0"/>
          <a:chOff x="0" y="0"/>
          <a:chExt cx="0" cy="0"/>
        </a:xfrm>
      </p:grpSpPr>
      <p:sp>
        <p:nvSpPr>
          <p:cNvPr id="489" name="Google Shape;489;p38"/>
          <p:cNvSpPr txBox="1">
            <a:spLocks noGrp="1"/>
          </p:cNvSpPr>
          <p:nvPr>
            <p:ph type="title"/>
          </p:nvPr>
        </p:nvSpPr>
        <p:spPr>
          <a:xfrm>
            <a:off x="325593" y="339924"/>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490" name="Google Shape;490;p3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491" name="Google Shape;491;p38"/>
          <p:cNvPicPr preferRelativeResize="0"/>
          <p:nvPr/>
        </p:nvPicPr>
        <p:blipFill rotWithShape="1">
          <a:blip r:embed="rId3">
            <a:alphaModFix/>
          </a:blip>
          <a:srcRect/>
          <a:stretch/>
        </p:blipFill>
        <p:spPr>
          <a:xfrm>
            <a:off x="337766" y="1058928"/>
            <a:ext cx="8556349" cy="9524"/>
          </a:xfrm>
          <a:prstGeom prst="rect">
            <a:avLst/>
          </a:prstGeom>
          <a:noFill/>
          <a:ln>
            <a:noFill/>
          </a:ln>
        </p:spPr>
      </p:pic>
      <p:pic>
        <p:nvPicPr>
          <p:cNvPr id="492" name="Google Shape;492;p38"/>
          <p:cNvPicPr preferRelativeResize="0"/>
          <p:nvPr/>
        </p:nvPicPr>
        <p:blipFill rotWithShape="1">
          <a:blip r:embed="rId3">
            <a:alphaModFix/>
          </a:blip>
          <a:srcRect/>
          <a:stretch/>
        </p:blipFill>
        <p:spPr>
          <a:xfrm>
            <a:off x="337766" y="1642588"/>
            <a:ext cx="8556349" cy="9524"/>
          </a:xfrm>
          <a:prstGeom prst="rect">
            <a:avLst/>
          </a:prstGeom>
          <a:noFill/>
          <a:ln>
            <a:noFill/>
          </a:ln>
        </p:spPr>
      </p:pic>
      <p:pic>
        <p:nvPicPr>
          <p:cNvPr id="493" name="Google Shape;493;p38"/>
          <p:cNvPicPr preferRelativeResize="0"/>
          <p:nvPr/>
        </p:nvPicPr>
        <p:blipFill rotWithShape="1">
          <a:blip r:embed="rId3">
            <a:alphaModFix/>
          </a:blip>
          <a:srcRect/>
          <a:stretch/>
        </p:blipFill>
        <p:spPr>
          <a:xfrm>
            <a:off x="337766" y="2226249"/>
            <a:ext cx="8556349" cy="9524"/>
          </a:xfrm>
          <a:prstGeom prst="rect">
            <a:avLst/>
          </a:prstGeom>
          <a:noFill/>
          <a:ln>
            <a:noFill/>
          </a:ln>
        </p:spPr>
      </p:pic>
      <p:pic>
        <p:nvPicPr>
          <p:cNvPr id="494" name="Google Shape;494;p38"/>
          <p:cNvPicPr preferRelativeResize="0"/>
          <p:nvPr/>
        </p:nvPicPr>
        <p:blipFill rotWithShape="1">
          <a:blip r:embed="rId3">
            <a:alphaModFix/>
          </a:blip>
          <a:srcRect/>
          <a:stretch/>
        </p:blipFill>
        <p:spPr>
          <a:xfrm>
            <a:off x="337766" y="2809910"/>
            <a:ext cx="8556349" cy="9524"/>
          </a:xfrm>
          <a:prstGeom prst="rect">
            <a:avLst/>
          </a:prstGeom>
          <a:noFill/>
          <a:ln>
            <a:noFill/>
          </a:ln>
        </p:spPr>
      </p:pic>
      <p:pic>
        <p:nvPicPr>
          <p:cNvPr id="495" name="Google Shape;495;p38"/>
          <p:cNvPicPr preferRelativeResize="0"/>
          <p:nvPr/>
        </p:nvPicPr>
        <p:blipFill rotWithShape="1">
          <a:blip r:embed="rId3">
            <a:alphaModFix/>
          </a:blip>
          <a:srcRect/>
          <a:stretch/>
        </p:blipFill>
        <p:spPr>
          <a:xfrm>
            <a:off x="337766" y="3393571"/>
            <a:ext cx="8556349" cy="9524"/>
          </a:xfrm>
          <a:prstGeom prst="rect">
            <a:avLst/>
          </a:prstGeom>
          <a:noFill/>
          <a:ln>
            <a:noFill/>
          </a:ln>
        </p:spPr>
      </p:pic>
      <p:sp>
        <p:nvSpPr>
          <p:cNvPr id="496" name="Google Shape;496;p38"/>
          <p:cNvSpPr txBox="1">
            <a:spLocks noGrp="1"/>
          </p:cNvSpPr>
          <p:nvPr>
            <p:ph type="title" idx="2" hasCustomPrompt="1"/>
          </p:nvPr>
        </p:nvSpPr>
        <p:spPr>
          <a:xfrm>
            <a:off x="4735895" y="1152219"/>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7" name="Google Shape;497;p38"/>
          <p:cNvSpPr txBox="1">
            <a:spLocks noGrp="1"/>
          </p:cNvSpPr>
          <p:nvPr>
            <p:ph type="title" idx="3" hasCustomPrompt="1"/>
          </p:nvPr>
        </p:nvSpPr>
        <p:spPr>
          <a:xfrm>
            <a:off x="4735895" y="173495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8" name="Google Shape;498;p38"/>
          <p:cNvSpPr txBox="1">
            <a:spLocks noGrp="1"/>
          </p:cNvSpPr>
          <p:nvPr>
            <p:ph type="title" idx="4" hasCustomPrompt="1"/>
          </p:nvPr>
        </p:nvSpPr>
        <p:spPr>
          <a:xfrm>
            <a:off x="4735895" y="231799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499" name="Google Shape;499;p38"/>
          <p:cNvSpPr txBox="1">
            <a:spLocks noGrp="1"/>
          </p:cNvSpPr>
          <p:nvPr>
            <p:ph type="title" idx="5" hasCustomPrompt="1"/>
          </p:nvPr>
        </p:nvSpPr>
        <p:spPr>
          <a:xfrm>
            <a:off x="4730864"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0" name="Google Shape;500;p38"/>
          <p:cNvSpPr txBox="1">
            <a:spLocks noGrp="1"/>
          </p:cNvSpPr>
          <p:nvPr>
            <p:ph type="title" idx="6" hasCustomPrompt="1"/>
          </p:nvPr>
        </p:nvSpPr>
        <p:spPr>
          <a:xfrm>
            <a:off x="4735895" y="3493496"/>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01" name="Google Shape;501;p38"/>
          <p:cNvSpPr txBox="1">
            <a:spLocks noGrp="1"/>
          </p:cNvSpPr>
          <p:nvPr>
            <p:ph type="subTitle" idx="1"/>
          </p:nvPr>
        </p:nvSpPr>
        <p:spPr>
          <a:xfrm>
            <a:off x="727790" y="1279931"/>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2" name="Google Shape;502;p38"/>
          <p:cNvSpPr txBox="1">
            <a:spLocks noGrp="1"/>
          </p:cNvSpPr>
          <p:nvPr>
            <p:ph type="subTitle" idx="7"/>
          </p:nvPr>
        </p:nvSpPr>
        <p:spPr>
          <a:xfrm>
            <a:off x="727790" y="1852994"/>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3" name="Google Shape;503;p38"/>
          <p:cNvSpPr txBox="1">
            <a:spLocks noGrp="1"/>
          </p:cNvSpPr>
          <p:nvPr>
            <p:ph type="subTitle" idx="8"/>
          </p:nvPr>
        </p:nvSpPr>
        <p:spPr>
          <a:xfrm>
            <a:off x="727790" y="2431159"/>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4" name="Google Shape;504;p38"/>
          <p:cNvSpPr txBox="1">
            <a:spLocks noGrp="1"/>
          </p:cNvSpPr>
          <p:nvPr>
            <p:ph type="subTitle" idx="9"/>
          </p:nvPr>
        </p:nvSpPr>
        <p:spPr>
          <a:xfrm>
            <a:off x="727790" y="3023378"/>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5" name="Google Shape;505;p38"/>
          <p:cNvSpPr txBox="1">
            <a:spLocks noGrp="1"/>
          </p:cNvSpPr>
          <p:nvPr>
            <p:ph type="subTitle" idx="13"/>
          </p:nvPr>
        </p:nvSpPr>
        <p:spPr>
          <a:xfrm>
            <a:off x="727790" y="3619172"/>
            <a:ext cx="4008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6" name="Google Shape;506;p38"/>
          <p:cNvSpPr txBox="1">
            <a:spLocks noGrp="1"/>
          </p:cNvSpPr>
          <p:nvPr>
            <p:ph type="subTitle" idx="14"/>
          </p:nvPr>
        </p:nvSpPr>
        <p:spPr>
          <a:xfrm>
            <a:off x="5309168" y="1279931"/>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7" name="Google Shape;507;p38"/>
          <p:cNvSpPr txBox="1">
            <a:spLocks noGrp="1"/>
          </p:cNvSpPr>
          <p:nvPr>
            <p:ph type="subTitle" idx="15"/>
          </p:nvPr>
        </p:nvSpPr>
        <p:spPr>
          <a:xfrm>
            <a:off x="5309168" y="1852994"/>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8" name="Google Shape;508;p38"/>
          <p:cNvSpPr txBox="1">
            <a:spLocks noGrp="1"/>
          </p:cNvSpPr>
          <p:nvPr>
            <p:ph type="subTitle" idx="16"/>
          </p:nvPr>
        </p:nvSpPr>
        <p:spPr>
          <a:xfrm>
            <a:off x="5309168" y="2431159"/>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09" name="Google Shape;509;p38"/>
          <p:cNvSpPr txBox="1">
            <a:spLocks noGrp="1"/>
          </p:cNvSpPr>
          <p:nvPr>
            <p:ph type="subTitle" idx="17"/>
          </p:nvPr>
        </p:nvSpPr>
        <p:spPr>
          <a:xfrm>
            <a:off x="5309168" y="3023378"/>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0" name="Google Shape;510;p38"/>
          <p:cNvSpPr txBox="1">
            <a:spLocks noGrp="1"/>
          </p:cNvSpPr>
          <p:nvPr>
            <p:ph type="subTitle" idx="18"/>
          </p:nvPr>
        </p:nvSpPr>
        <p:spPr>
          <a:xfrm>
            <a:off x="5309168" y="3619172"/>
            <a:ext cx="3585000" cy="216300"/>
          </a:xfrm>
          <a:prstGeom prst="rect">
            <a:avLst/>
          </a:prstGeom>
        </p:spPr>
        <p:txBody>
          <a:bodyPr spcFirstLastPara="1" wrap="square" lIns="0" tIns="0" rIns="0" bIns="0" anchor="t" anchorCtr="0">
            <a:noAutofit/>
          </a:bodyPr>
          <a:lstStyle>
            <a:lvl1pPr lvl="0">
              <a:spcBef>
                <a:spcPts val="1300"/>
              </a:spcBef>
              <a:spcAft>
                <a:spcPts val="0"/>
              </a:spcAft>
              <a:buSzPts val="1400"/>
              <a:buFont typeface="Poppins"/>
              <a:buNone/>
              <a:defRPr sz="1400" b="1">
                <a:latin typeface="Poppins"/>
                <a:ea typeface="Poppins"/>
                <a:cs typeface="Poppins"/>
                <a:sym typeface="Poppins"/>
              </a:defRPr>
            </a:lvl1pPr>
            <a:lvl2pPr lvl="1">
              <a:spcBef>
                <a:spcPts val="1300"/>
              </a:spcBef>
              <a:spcAft>
                <a:spcPts val="0"/>
              </a:spcAft>
              <a:buSzPts val="1400"/>
              <a:buFont typeface="Poppins"/>
              <a:buNone/>
              <a:defRPr sz="1400" b="1">
                <a:latin typeface="Poppins"/>
                <a:ea typeface="Poppins"/>
                <a:cs typeface="Poppins"/>
                <a:sym typeface="Poppins"/>
              </a:defRPr>
            </a:lvl2pPr>
            <a:lvl3pPr lvl="2">
              <a:spcBef>
                <a:spcPts val="1300"/>
              </a:spcBef>
              <a:spcAft>
                <a:spcPts val="0"/>
              </a:spcAft>
              <a:buSzPts val="1400"/>
              <a:buFont typeface="Poppins"/>
              <a:buNone/>
              <a:defRPr sz="1400" b="1">
                <a:latin typeface="Poppins"/>
                <a:ea typeface="Poppins"/>
                <a:cs typeface="Poppins"/>
                <a:sym typeface="Poppins"/>
              </a:defRPr>
            </a:lvl3pPr>
            <a:lvl4pPr lvl="3">
              <a:spcBef>
                <a:spcPts val="1300"/>
              </a:spcBef>
              <a:spcAft>
                <a:spcPts val="0"/>
              </a:spcAft>
              <a:buSzPts val="1400"/>
              <a:buFont typeface="Poppins"/>
              <a:buNone/>
              <a:defRPr sz="1400" b="1">
                <a:latin typeface="Poppins"/>
                <a:ea typeface="Poppins"/>
                <a:cs typeface="Poppins"/>
                <a:sym typeface="Poppins"/>
              </a:defRPr>
            </a:lvl4pPr>
            <a:lvl5pPr lvl="4">
              <a:spcBef>
                <a:spcPts val="1300"/>
              </a:spcBef>
              <a:spcAft>
                <a:spcPts val="0"/>
              </a:spcAft>
              <a:buSzPts val="1400"/>
              <a:buFont typeface="Poppins"/>
              <a:buNone/>
              <a:defRPr sz="1400" b="1">
                <a:latin typeface="Poppins"/>
                <a:ea typeface="Poppins"/>
                <a:cs typeface="Poppins"/>
                <a:sym typeface="Poppins"/>
              </a:defRPr>
            </a:lvl5pPr>
            <a:lvl6pPr lvl="5">
              <a:spcBef>
                <a:spcPts val="400"/>
              </a:spcBef>
              <a:spcAft>
                <a:spcPts val="0"/>
              </a:spcAft>
              <a:buSzPts val="1400"/>
              <a:buFont typeface="Poppins"/>
              <a:buNone/>
              <a:defRPr sz="1400" b="1">
                <a:latin typeface="Poppins"/>
                <a:ea typeface="Poppins"/>
                <a:cs typeface="Poppins"/>
                <a:sym typeface="Poppins"/>
              </a:defRPr>
            </a:lvl6pPr>
            <a:lvl7pPr lvl="6">
              <a:spcBef>
                <a:spcPts val="400"/>
              </a:spcBef>
              <a:spcAft>
                <a:spcPts val="0"/>
              </a:spcAft>
              <a:buSzPts val="1400"/>
              <a:buFont typeface="Poppins"/>
              <a:buNone/>
              <a:defRPr sz="1400" b="1">
                <a:latin typeface="Poppins"/>
                <a:ea typeface="Poppins"/>
                <a:cs typeface="Poppins"/>
                <a:sym typeface="Poppins"/>
              </a:defRPr>
            </a:lvl7pPr>
            <a:lvl8pPr lvl="7">
              <a:spcBef>
                <a:spcPts val="400"/>
              </a:spcBef>
              <a:spcAft>
                <a:spcPts val="0"/>
              </a:spcAft>
              <a:buSzPts val="1400"/>
              <a:buFont typeface="Poppins"/>
              <a:buNone/>
              <a:defRPr sz="1400" b="1">
                <a:latin typeface="Poppins"/>
                <a:ea typeface="Poppins"/>
                <a:cs typeface="Poppins"/>
                <a:sym typeface="Poppins"/>
              </a:defRPr>
            </a:lvl8pPr>
            <a:lvl9pPr lvl="8">
              <a:spcBef>
                <a:spcPts val="400"/>
              </a:spcBef>
              <a:spcAft>
                <a:spcPts val="0"/>
              </a:spcAft>
              <a:buSzPts val="1400"/>
              <a:buFont typeface="Poppins"/>
              <a:buNone/>
              <a:defRPr sz="1400" b="1">
                <a:latin typeface="Poppins"/>
                <a:ea typeface="Poppins"/>
                <a:cs typeface="Poppins"/>
                <a:sym typeface="Poppins"/>
              </a:defRPr>
            </a:lvl9pPr>
          </a:lstStyle>
          <a:p>
            <a:endParaRPr/>
          </a:p>
        </p:txBody>
      </p:sp>
      <p:sp>
        <p:nvSpPr>
          <p:cNvPr id="511" name="Google Shape;511;p38"/>
          <p:cNvSpPr txBox="1">
            <a:spLocks noGrp="1"/>
          </p:cNvSpPr>
          <p:nvPr>
            <p:ph type="title" idx="19" hasCustomPrompt="1"/>
          </p:nvPr>
        </p:nvSpPr>
        <p:spPr>
          <a:xfrm>
            <a:off x="142756" y="1187435"/>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2" name="Google Shape;512;p38"/>
          <p:cNvSpPr txBox="1">
            <a:spLocks noGrp="1"/>
          </p:cNvSpPr>
          <p:nvPr>
            <p:ph type="title" idx="20" hasCustomPrompt="1"/>
          </p:nvPr>
        </p:nvSpPr>
        <p:spPr>
          <a:xfrm>
            <a:off x="142756" y="1770171"/>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3" name="Google Shape;513;p38"/>
          <p:cNvSpPr txBox="1">
            <a:spLocks noGrp="1"/>
          </p:cNvSpPr>
          <p:nvPr>
            <p:ph type="title" idx="21" hasCustomPrompt="1"/>
          </p:nvPr>
        </p:nvSpPr>
        <p:spPr>
          <a:xfrm>
            <a:off x="142756" y="2353207"/>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4" name="Google Shape;514;p38"/>
          <p:cNvSpPr txBox="1">
            <a:spLocks noGrp="1"/>
          </p:cNvSpPr>
          <p:nvPr>
            <p:ph type="title" idx="22" hasCustomPrompt="1"/>
          </p:nvPr>
        </p:nvSpPr>
        <p:spPr>
          <a:xfrm>
            <a:off x="142756" y="293842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15" name="Google Shape;515;p38"/>
          <p:cNvSpPr txBox="1">
            <a:spLocks noGrp="1"/>
          </p:cNvSpPr>
          <p:nvPr>
            <p:ph type="title" idx="23" hasCustomPrompt="1"/>
          </p:nvPr>
        </p:nvSpPr>
        <p:spPr>
          <a:xfrm>
            <a:off x="142756" y="3528712"/>
            <a:ext cx="558600" cy="372000"/>
          </a:xfrm>
          <a:prstGeom prst="rect">
            <a:avLst/>
          </a:prstGeom>
        </p:spPr>
        <p:txBody>
          <a:bodyPr spcFirstLastPara="1" wrap="square" lIns="0" tIns="0" rIns="0" bIns="0" anchor="ctr" anchorCtr="0">
            <a:noAutofit/>
          </a:bodyPr>
          <a:lstStyle>
            <a:lvl1pPr marL="101600" marR="0" lvl="0" indent="-101600" algn="ctr">
              <a:lnSpc>
                <a:spcPct val="107000"/>
              </a:lnSpc>
              <a:spcBef>
                <a:spcPts val="0"/>
              </a:spcBef>
              <a:spcAft>
                <a:spcPts val="0"/>
              </a:spcAft>
              <a:buNone/>
              <a:defRPr sz="1700">
                <a:solidFill>
                  <a:schemeClr val="accent2"/>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516"/>
        <p:cNvGrpSpPr/>
        <p:nvPr/>
      </p:nvGrpSpPr>
      <p:grpSpPr>
        <a:xfrm>
          <a:off x="0" y="0"/>
          <a:ext cx="0" cy="0"/>
          <a:chOff x="0" y="0"/>
          <a:chExt cx="0" cy="0"/>
        </a:xfrm>
      </p:grpSpPr>
      <p:sp>
        <p:nvSpPr>
          <p:cNvPr id="517" name="Google Shape;517;p39"/>
          <p:cNvSpPr txBox="1">
            <a:spLocks noGrp="1"/>
          </p:cNvSpPr>
          <p:nvPr>
            <p:ph type="title"/>
          </p:nvPr>
        </p:nvSpPr>
        <p:spPr>
          <a:xfrm>
            <a:off x="314533" y="336698"/>
            <a:ext cx="8632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18" name="Google Shape;518;p3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19" name="Google Shape;519;p39"/>
          <p:cNvSpPr txBox="1">
            <a:spLocks noGrp="1"/>
          </p:cNvSpPr>
          <p:nvPr>
            <p:ph type="body" idx="1"/>
          </p:nvPr>
        </p:nvSpPr>
        <p:spPr>
          <a:xfrm>
            <a:off x="303223" y="2002538"/>
            <a:ext cx="8632800" cy="1924800"/>
          </a:xfrm>
          <a:prstGeom prst="rect">
            <a:avLst/>
          </a:prstGeom>
          <a:noFill/>
          <a:ln>
            <a:noFill/>
          </a:ln>
        </p:spPr>
        <p:txBody>
          <a:bodyPr spcFirstLastPara="1" wrap="square" lIns="0" tIns="0" rIns="0" bIns="0" anchor="t" anchorCtr="0">
            <a:noAutofit/>
          </a:bodyPr>
          <a:lstStyle>
            <a:lvl1pPr marL="457200" lvl="0" indent="-285750" algn="l">
              <a:lnSpc>
                <a:spcPct val="87000"/>
              </a:lnSpc>
              <a:spcBef>
                <a:spcPts val="1300"/>
              </a:spcBef>
              <a:spcAft>
                <a:spcPts val="0"/>
              </a:spcAft>
              <a:buClr>
                <a:schemeClr val="accent1"/>
              </a:buClr>
              <a:buSzPts val="900"/>
              <a:buChar char="●"/>
              <a:defRPr/>
            </a:lvl1pPr>
            <a:lvl2pPr marL="914400" lvl="1" indent="-279400" algn="l">
              <a:lnSpc>
                <a:spcPct val="87000"/>
              </a:lnSpc>
              <a:spcBef>
                <a:spcPts val="1300"/>
              </a:spcBef>
              <a:spcAft>
                <a:spcPts val="0"/>
              </a:spcAft>
              <a:buClr>
                <a:schemeClr val="accent1"/>
              </a:buClr>
              <a:buSzPts val="800"/>
              <a:buChar char="●"/>
              <a:defRPr/>
            </a:lvl2pPr>
            <a:lvl3pPr marL="1371600" lvl="2" indent="-273050" algn="l">
              <a:lnSpc>
                <a:spcPct val="87000"/>
              </a:lnSpc>
              <a:spcBef>
                <a:spcPts val="1300"/>
              </a:spcBef>
              <a:spcAft>
                <a:spcPts val="0"/>
              </a:spcAft>
              <a:buClr>
                <a:schemeClr val="accent1"/>
              </a:buClr>
              <a:buSzPts val="700"/>
              <a:buChar char="●"/>
              <a:defRPr/>
            </a:lvl3pPr>
            <a:lvl4pPr marL="1828800" lvl="3" indent="-260350" algn="l">
              <a:lnSpc>
                <a:spcPct val="87000"/>
              </a:lnSpc>
              <a:spcBef>
                <a:spcPts val="1300"/>
              </a:spcBef>
              <a:spcAft>
                <a:spcPts val="0"/>
              </a:spcAft>
              <a:buClr>
                <a:schemeClr val="accent1"/>
              </a:buClr>
              <a:buSzPts val="500"/>
              <a:buChar char="●"/>
              <a:defRPr/>
            </a:lvl4pPr>
            <a:lvl5pPr marL="2286000" lvl="4" indent="-254000" algn="l">
              <a:lnSpc>
                <a:spcPct val="87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520"/>
        <p:cNvGrpSpPr/>
        <p:nvPr/>
      </p:nvGrpSpPr>
      <p:grpSpPr>
        <a:xfrm>
          <a:off x="0" y="0"/>
          <a:ext cx="0" cy="0"/>
          <a:chOff x="0" y="0"/>
          <a:chExt cx="0" cy="0"/>
        </a:xfrm>
      </p:grpSpPr>
      <p:sp>
        <p:nvSpPr>
          <p:cNvPr id="521" name="Google Shape;521;p40"/>
          <p:cNvSpPr txBox="1">
            <a:spLocks noGrp="1"/>
          </p:cNvSpPr>
          <p:nvPr>
            <p:ph type="title"/>
          </p:nvPr>
        </p:nvSpPr>
        <p:spPr>
          <a:xfrm>
            <a:off x="317798" y="336694"/>
            <a:ext cx="8500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2" name="Google Shape;522;p4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3" name="Google Shape;523;p40"/>
          <p:cNvSpPr txBox="1">
            <a:spLocks noGrp="1"/>
          </p:cNvSpPr>
          <p:nvPr>
            <p:ph type="body" idx="1"/>
          </p:nvPr>
        </p:nvSpPr>
        <p:spPr>
          <a:xfrm>
            <a:off x="303223" y="1048742"/>
            <a:ext cx="8500200" cy="2568300"/>
          </a:xfrm>
          <a:prstGeom prst="rect">
            <a:avLst/>
          </a:prstGeom>
          <a:noFill/>
          <a:ln>
            <a:noFill/>
          </a:ln>
        </p:spPr>
        <p:txBody>
          <a:bodyPr spcFirstLastPara="1" wrap="square" lIns="0" tIns="0" rIns="0" bIns="0" anchor="t" anchorCtr="0">
            <a:noAutofit/>
          </a:bodyPr>
          <a:lstStyle>
            <a:lvl1pPr marL="457200" lvl="0" indent="-285750" algn="l">
              <a:lnSpc>
                <a:spcPct val="94000"/>
              </a:lnSpc>
              <a:spcBef>
                <a:spcPts val="1300"/>
              </a:spcBef>
              <a:spcAft>
                <a:spcPts val="0"/>
              </a:spcAft>
              <a:buClr>
                <a:schemeClr val="accent1"/>
              </a:buClr>
              <a:buSzPts val="900"/>
              <a:buChar char="●"/>
              <a:defRPr/>
            </a:lvl1pPr>
            <a:lvl2pPr marL="914400" lvl="1" indent="-279400" algn="l">
              <a:lnSpc>
                <a:spcPct val="94000"/>
              </a:lnSpc>
              <a:spcBef>
                <a:spcPts val="1300"/>
              </a:spcBef>
              <a:spcAft>
                <a:spcPts val="0"/>
              </a:spcAft>
              <a:buClr>
                <a:schemeClr val="accent1"/>
              </a:buClr>
              <a:buSzPts val="800"/>
              <a:buChar char="●"/>
              <a:defRPr/>
            </a:lvl2pPr>
            <a:lvl3pPr marL="1371600" lvl="2" indent="-273050" algn="l">
              <a:lnSpc>
                <a:spcPct val="94000"/>
              </a:lnSpc>
              <a:spcBef>
                <a:spcPts val="1300"/>
              </a:spcBef>
              <a:spcAft>
                <a:spcPts val="0"/>
              </a:spcAft>
              <a:buClr>
                <a:schemeClr val="accent1"/>
              </a:buClr>
              <a:buSzPts val="700"/>
              <a:buChar char="●"/>
              <a:defRPr/>
            </a:lvl3pPr>
            <a:lvl4pPr marL="1828800" lvl="3" indent="-260350" algn="l">
              <a:lnSpc>
                <a:spcPct val="94000"/>
              </a:lnSpc>
              <a:spcBef>
                <a:spcPts val="1300"/>
              </a:spcBef>
              <a:spcAft>
                <a:spcPts val="0"/>
              </a:spcAft>
              <a:buClr>
                <a:schemeClr val="accent1"/>
              </a:buClr>
              <a:buSzPts val="500"/>
              <a:buChar char="●"/>
              <a:defRPr/>
            </a:lvl4pPr>
            <a:lvl5pPr marL="2286000" lvl="4" indent="-254000" algn="l">
              <a:lnSpc>
                <a:spcPct val="94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524"/>
        <p:cNvGrpSpPr/>
        <p:nvPr/>
      </p:nvGrpSpPr>
      <p:grpSpPr>
        <a:xfrm>
          <a:off x="0" y="0"/>
          <a:ext cx="0" cy="0"/>
          <a:chOff x="0" y="0"/>
          <a:chExt cx="0" cy="0"/>
        </a:xfrm>
      </p:grpSpPr>
      <p:sp>
        <p:nvSpPr>
          <p:cNvPr id="525" name="Google Shape;525;p41"/>
          <p:cNvSpPr txBox="1">
            <a:spLocks noGrp="1"/>
          </p:cNvSpPr>
          <p:nvPr>
            <p:ph type="title"/>
          </p:nvPr>
        </p:nvSpPr>
        <p:spPr>
          <a:xfrm>
            <a:off x="316371" y="1332213"/>
            <a:ext cx="3300300" cy="20796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26" name="Google Shape;526;p4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27" name="Google Shape;527;p41"/>
          <p:cNvSpPr txBox="1">
            <a:spLocks noGrp="1"/>
          </p:cNvSpPr>
          <p:nvPr>
            <p:ph type="body" idx="1"/>
          </p:nvPr>
        </p:nvSpPr>
        <p:spPr>
          <a:xfrm>
            <a:off x="4487977" y="1762506"/>
            <a:ext cx="4107300" cy="16323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chemeClr val="accent4"/>
              </a:buClr>
              <a:buSzPts val="900"/>
              <a:buChar char="●"/>
              <a:defRPr>
                <a:solidFill>
                  <a:schemeClr val="accent4"/>
                </a:solidFill>
              </a:defRPr>
            </a:lvl1pPr>
            <a:lvl2pPr marL="914400" lvl="1" indent="-279400" algn="l">
              <a:lnSpc>
                <a:spcPct val="95000"/>
              </a:lnSpc>
              <a:spcBef>
                <a:spcPts val="1300"/>
              </a:spcBef>
              <a:spcAft>
                <a:spcPts val="0"/>
              </a:spcAft>
              <a:buClr>
                <a:schemeClr val="accent4"/>
              </a:buClr>
              <a:buSzPts val="800"/>
              <a:buChar char="●"/>
              <a:defRPr>
                <a:solidFill>
                  <a:schemeClr val="accent4"/>
                </a:solidFill>
              </a:defRPr>
            </a:lvl2pPr>
            <a:lvl3pPr marL="1371600" lvl="2" indent="-273050" algn="l">
              <a:lnSpc>
                <a:spcPct val="95000"/>
              </a:lnSpc>
              <a:spcBef>
                <a:spcPts val="1300"/>
              </a:spcBef>
              <a:spcAft>
                <a:spcPts val="0"/>
              </a:spcAft>
              <a:buClr>
                <a:schemeClr val="accent4"/>
              </a:buClr>
              <a:buSzPts val="700"/>
              <a:buChar char="●"/>
              <a:defRPr>
                <a:solidFill>
                  <a:schemeClr val="accent4"/>
                </a:solidFill>
              </a:defRPr>
            </a:lvl3pPr>
            <a:lvl4pPr marL="1828800" lvl="3" indent="-260350" algn="l">
              <a:lnSpc>
                <a:spcPct val="95000"/>
              </a:lnSpc>
              <a:spcBef>
                <a:spcPts val="1300"/>
              </a:spcBef>
              <a:spcAft>
                <a:spcPts val="0"/>
              </a:spcAft>
              <a:buClr>
                <a:schemeClr val="accent4"/>
              </a:buClr>
              <a:buSzPts val="500"/>
              <a:buChar char="●"/>
              <a:defRPr>
                <a:solidFill>
                  <a:schemeClr val="accent4"/>
                </a:solidFill>
              </a:defRPr>
            </a:lvl4pPr>
            <a:lvl5pPr marL="2286000" lvl="4" indent="-254000" algn="l">
              <a:lnSpc>
                <a:spcPct val="95000"/>
              </a:lnSpc>
              <a:spcBef>
                <a:spcPts val="1300"/>
              </a:spcBef>
              <a:spcAft>
                <a:spcPts val="0"/>
              </a:spcAft>
              <a:buClr>
                <a:schemeClr val="accent4"/>
              </a:buClr>
              <a:buSzPts val="400"/>
              <a:buChar char="●"/>
              <a:defRPr>
                <a:solidFill>
                  <a:schemeClr val="accent4"/>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28" name="Google Shape;528;p41"/>
          <p:cNvSpPr txBox="1">
            <a:spLocks noGrp="1"/>
          </p:cNvSpPr>
          <p:nvPr>
            <p:ph type="subTitle" idx="2"/>
          </p:nvPr>
        </p:nvSpPr>
        <p:spPr>
          <a:xfrm>
            <a:off x="4487977" y="1359427"/>
            <a:ext cx="41073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bg>
      <p:bgPr>
        <a:gradFill>
          <a:gsLst>
            <a:gs pos="0">
              <a:srgbClr val="FF001A"/>
            </a:gs>
            <a:gs pos="70000">
              <a:srgbClr val="290051"/>
            </a:gs>
            <a:gs pos="100000">
              <a:srgbClr val="0C0024"/>
            </a:gs>
          </a:gsLst>
          <a:lin ang="13500032" scaled="0"/>
        </a:gradFill>
        <a:effectLst/>
      </p:bgPr>
    </p:bg>
    <p:spTree>
      <p:nvGrpSpPr>
        <p:cNvPr id="1" name="Shape 529"/>
        <p:cNvGrpSpPr/>
        <p:nvPr/>
      </p:nvGrpSpPr>
      <p:grpSpPr>
        <a:xfrm>
          <a:off x="0" y="0"/>
          <a:ext cx="0" cy="0"/>
          <a:chOff x="0" y="0"/>
          <a:chExt cx="0" cy="0"/>
        </a:xfrm>
      </p:grpSpPr>
      <p:pic>
        <p:nvPicPr>
          <p:cNvPr id="530" name="Google Shape;530;p42"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531" name="Google Shape;531;p42"/>
          <p:cNvSpPr/>
          <p:nvPr/>
        </p:nvSpPr>
        <p:spPr>
          <a:xfrm>
            <a:off x="4091291" y="1246976"/>
            <a:ext cx="4692300" cy="3308700"/>
          </a:xfrm>
          <a:prstGeom prst="roundRect">
            <a:avLst>
              <a:gd name="adj" fmla="val 2710"/>
            </a:avLst>
          </a:prstGeom>
          <a:gradFill>
            <a:gsLst>
              <a:gs pos="0">
                <a:srgbClr val="FFFFFF"/>
              </a:gs>
              <a:gs pos="28000">
                <a:srgbClr val="F7F7FB">
                  <a:alpha val="97254"/>
                </a:srgbClr>
              </a:gs>
              <a:gs pos="55000">
                <a:srgbClr val="E4E2F1">
                  <a:alpha val="91764"/>
                </a:srgbClr>
              </a:gs>
              <a:gs pos="93000">
                <a:srgbClr val="C4C0E1">
                  <a:alpha val="81960"/>
                </a:srgbClr>
              </a:gs>
              <a:gs pos="100000">
                <a:srgbClr val="BFBADE">
                  <a:alpha val="80000"/>
                </a:srgbClr>
              </a:gs>
            </a:gsLst>
            <a:lin ang="5400012" scaled="0"/>
          </a:gradFill>
          <a:ln w="357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2" name="Google Shape;532;p42"/>
          <p:cNvSpPr txBox="1">
            <a:spLocks noGrp="1"/>
          </p:cNvSpPr>
          <p:nvPr>
            <p:ph type="title"/>
          </p:nvPr>
        </p:nvSpPr>
        <p:spPr>
          <a:xfrm>
            <a:off x="311313" y="1323543"/>
            <a:ext cx="3488700" cy="29352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33" name="Google Shape;533;p4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534" name="Google Shape;534;p42"/>
          <p:cNvGrpSpPr/>
          <p:nvPr/>
        </p:nvGrpSpPr>
        <p:grpSpPr>
          <a:xfrm>
            <a:off x="8381796" y="4822425"/>
            <a:ext cx="537710" cy="158585"/>
            <a:chOff x="22351457" y="12859799"/>
            <a:chExt cx="1433894" cy="422893"/>
          </a:xfrm>
        </p:grpSpPr>
        <p:grpSp>
          <p:nvGrpSpPr>
            <p:cNvPr id="535" name="Google Shape;535;p42"/>
            <p:cNvGrpSpPr/>
            <p:nvPr/>
          </p:nvGrpSpPr>
          <p:grpSpPr>
            <a:xfrm>
              <a:off x="22351457" y="12859799"/>
              <a:ext cx="1379787" cy="422893"/>
              <a:chOff x="22351457" y="12859799"/>
              <a:chExt cx="1379787" cy="422893"/>
            </a:xfrm>
          </p:grpSpPr>
          <p:sp>
            <p:nvSpPr>
              <p:cNvPr id="536" name="Google Shape;536;p42"/>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37" name="Google Shape;537;p42"/>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538" name="Google Shape;538;p42"/>
              <p:cNvGrpSpPr/>
              <p:nvPr/>
            </p:nvGrpSpPr>
            <p:grpSpPr>
              <a:xfrm>
                <a:off x="23288552" y="12859801"/>
                <a:ext cx="442692" cy="422765"/>
                <a:chOff x="23288552" y="12859801"/>
                <a:chExt cx="442692" cy="422765"/>
              </a:xfrm>
            </p:grpSpPr>
            <p:grpSp>
              <p:nvGrpSpPr>
                <p:cNvPr id="539" name="Google Shape;539;p42"/>
                <p:cNvGrpSpPr/>
                <p:nvPr/>
              </p:nvGrpSpPr>
              <p:grpSpPr>
                <a:xfrm>
                  <a:off x="23288552" y="12859801"/>
                  <a:ext cx="442692" cy="422765"/>
                  <a:chOff x="23288552" y="12859801"/>
                  <a:chExt cx="442692" cy="422765"/>
                </a:xfrm>
              </p:grpSpPr>
              <p:sp>
                <p:nvSpPr>
                  <p:cNvPr id="540" name="Google Shape;540;p42"/>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41" name="Google Shape;541;p42"/>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2" name="Google Shape;542;p42"/>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543" name="Google Shape;543;p42"/>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544" name="Google Shape;544;p42"/>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545" name="Google Shape;545;p42"/>
          <p:cNvSpPr txBox="1">
            <a:spLocks noGrp="1"/>
          </p:cNvSpPr>
          <p:nvPr>
            <p:ph type="body" idx="1"/>
          </p:nvPr>
        </p:nvSpPr>
        <p:spPr>
          <a:xfrm>
            <a:off x="4234786" y="1733629"/>
            <a:ext cx="4353000" cy="25251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chemeClr val="accent1"/>
              </a:buClr>
              <a:buSzPts val="900"/>
              <a:buChar char="●"/>
              <a:defRPr/>
            </a:lvl1pPr>
            <a:lvl2pPr marL="914400" lvl="1" indent="-279400" algn="l">
              <a:lnSpc>
                <a:spcPct val="89000"/>
              </a:lnSpc>
              <a:spcBef>
                <a:spcPts val="1300"/>
              </a:spcBef>
              <a:spcAft>
                <a:spcPts val="0"/>
              </a:spcAft>
              <a:buClr>
                <a:schemeClr val="accent1"/>
              </a:buClr>
              <a:buSzPts val="800"/>
              <a:buChar char="●"/>
              <a:defRPr/>
            </a:lvl2pPr>
            <a:lvl3pPr marL="1371600" lvl="2" indent="-273050" algn="l">
              <a:lnSpc>
                <a:spcPct val="89000"/>
              </a:lnSpc>
              <a:spcBef>
                <a:spcPts val="1300"/>
              </a:spcBef>
              <a:spcAft>
                <a:spcPts val="0"/>
              </a:spcAft>
              <a:buClr>
                <a:schemeClr val="accent1"/>
              </a:buClr>
              <a:buSzPts val="700"/>
              <a:buChar char="●"/>
              <a:defRPr/>
            </a:lvl3pPr>
            <a:lvl4pPr marL="1828800" lvl="3" indent="-260350" algn="l">
              <a:lnSpc>
                <a:spcPct val="89000"/>
              </a:lnSpc>
              <a:spcBef>
                <a:spcPts val="1300"/>
              </a:spcBef>
              <a:spcAft>
                <a:spcPts val="0"/>
              </a:spcAft>
              <a:buClr>
                <a:schemeClr val="accent1"/>
              </a:buClr>
              <a:buSzPts val="500"/>
              <a:buChar char="●"/>
              <a:defRPr/>
            </a:lvl4pPr>
            <a:lvl5pPr marL="2286000" lvl="4" indent="-254000" algn="l">
              <a:lnSpc>
                <a:spcPct val="89000"/>
              </a:lnSpc>
              <a:spcBef>
                <a:spcPts val="1300"/>
              </a:spcBef>
              <a:spcAft>
                <a:spcPts val="0"/>
              </a:spcAft>
              <a:buClr>
                <a:schemeClr val="accent1"/>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6_Custom Layout">
  <p:cSld name="16_Custom Layout">
    <p:bg>
      <p:bgPr>
        <a:blipFill>
          <a:blip r:embed="rId2">
            <a:alphaModFix/>
          </a:blip>
          <a:stretch>
            <a:fillRect/>
          </a:stretch>
        </a:blipFill>
        <a:effectLst/>
      </p:bgPr>
    </p:bg>
    <p:spTree>
      <p:nvGrpSpPr>
        <p:cNvPr id="1" name="Shape 546"/>
        <p:cNvGrpSpPr/>
        <p:nvPr/>
      </p:nvGrpSpPr>
      <p:grpSpPr>
        <a:xfrm>
          <a:off x="0" y="0"/>
          <a:ext cx="0" cy="0"/>
          <a:chOff x="0" y="0"/>
          <a:chExt cx="0" cy="0"/>
        </a:xfrm>
      </p:grpSpPr>
      <p:sp>
        <p:nvSpPr>
          <p:cNvPr id="547" name="Google Shape;547;p43"/>
          <p:cNvSpPr txBox="1">
            <a:spLocks noGrp="1"/>
          </p:cNvSpPr>
          <p:nvPr>
            <p:ph type="title"/>
          </p:nvPr>
        </p:nvSpPr>
        <p:spPr>
          <a:xfrm>
            <a:off x="319009" y="319875"/>
            <a:ext cx="8498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48" name="Google Shape;548;p4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49" name="Google Shape;549;p43"/>
          <p:cNvSpPr txBox="1">
            <a:spLocks noGrp="1"/>
          </p:cNvSpPr>
          <p:nvPr>
            <p:ph type="body" idx="1"/>
          </p:nvPr>
        </p:nvSpPr>
        <p:spPr>
          <a:xfrm>
            <a:off x="307741" y="1371597"/>
            <a:ext cx="84882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0" name="Google Shape;550;p43"/>
          <p:cNvSpPr txBox="1">
            <a:spLocks noGrp="1"/>
          </p:cNvSpPr>
          <p:nvPr>
            <p:ph type="subTitle" idx="2"/>
          </p:nvPr>
        </p:nvSpPr>
        <p:spPr>
          <a:xfrm>
            <a:off x="318327" y="962960"/>
            <a:ext cx="84882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17_Custom Layout">
  <p:cSld name="17_Custom Layout">
    <p:bg>
      <p:bgPr>
        <a:blipFill>
          <a:blip r:embed="rId2">
            <a:alphaModFix/>
          </a:blip>
          <a:stretch>
            <a:fillRect/>
          </a:stretch>
        </a:blipFill>
        <a:effectLst/>
      </p:bgPr>
    </p:bg>
    <p:spTree>
      <p:nvGrpSpPr>
        <p:cNvPr id="1" name="Shape 551"/>
        <p:cNvGrpSpPr/>
        <p:nvPr/>
      </p:nvGrpSpPr>
      <p:grpSpPr>
        <a:xfrm>
          <a:off x="0" y="0"/>
          <a:ext cx="0" cy="0"/>
          <a:chOff x="0" y="0"/>
          <a:chExt cx="0" cy="0"/>
        </a:xfrm>
      </p:grpSpPr>
      <p:sp>
        <p:nvSpPr>
          <p:cNvPr id="552" name="Google Shape;552;p44"/>
          <p:cNvSpPr/>
          <p:nvPr/>
        </p:nvSpPr>
        <p:spPr>
          <a:xfrm>
            <a:off x="315021" y="3663911"/>
            <a:ext cx="8538000" cy="928800"/>
          </a:xfrm>
          <a:prstGeom prst="roundRect">
            <a:avLst>
              <a:gd name="adj" fmla="val 7436"/>
            </a:avLst>
          </a:prstGeom>
          <a:gradFill>
            <a:gsLst>
              <a:gs pos="0">
                <a:srgbClr val="FF0000"/>
              </a:gs>
              <a:gs pos="24000">
                <a:srgbClr val="C8102E"/>
              </a:gs>
              <a:gs pos="100000">
                <a:srgbClr val="2E0055"/>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553" name="Google Shape;553;p44"/>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554" name="Google Shape;554;p4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555" name="Google Shape;555;p44"/>
          <p:cNvPicPr preferRelativeResize="0"/>
          <p:nvPr/>
        </p:nvPicPr>
        <p:blipFill rotWithShape="1">
          <a:blip r:embed="rId3">
            <a:alphaModFix/>
          </a:blip>
          <a:srcRect/>
          <a:stretch/>
        </p:blipFill>
        <p:spPr>
          <a:xfrm>
            <a:off x="2444036" y="3664476"/>
            <a:ext cx="5953" cy="939328"/>
          </a:xfrm>
          <a:prstGeom prst="rect">
            <a:avLst/>
          </a:prstGeom>
          <a:noFill/>
          <a:ln>
            <a:noFill/>
          </a:ln>
        </p:spPr>
      </p:pic>
      <p:pic>
        <p:nvPicPr>
          <p:cNvPr id="556" name="Google Shape;556;p44"/>
          <p:cNvPicPr preferRelativeResize="0"/>
          <p:nvPr/>
        </p:nvPicPr>
        <p:blipFill rotWithShape="1">
          <a:blip r:embed="rId3">
            <a:alphaModFix/>
          </a:blip>
          <a:srcRect/>
          <a:stretch/>
        </p:blipFill>
        <p:spPr>
          <a:xfrm>
            <a:off x="4617238" y="3664476"/>
            <a:ext cx="5953" cy="939328"/>
          </a:xfrm>
          <a:prstGeom prst="rect">
            <a:avLst/>
          </a:prstGeom>
          <a:noFill/>
          <a:ln>
            <a:noFill/>
          </a:ln>
        </p:spPr>
      </p:pic>
      <p:pic>
        <p:nvPicPr>
          <p:cNvPr id="557" name="Google Shape;557;p44"/>
          <p:cNvPicPr preferRelativeResize="0"/>
          <p:nvPr/>
        </p:nvPicPr>
        <p:blipFill rotWithShape="1">
          <a:blip r:embed="rId3">
            <a:alphaModFix/>
          </a:blip>
          <a:srcRect/>
          <a:stretch/>
        </p:blipFill>
        <p:spPr>
          <a:xfrm>
            <a:off x="6781809" y="3664476"/>
            <a:ext cx="5953" cy="939328"/>
          </a:xfrm>
          <a:prstGeom prst="rect">
            <a:avLst/>
          </a:prstGeom>
          <a:noFill/>
          <a:ln>
            <a:noFill/>
          </a:ln>
        </p:spPr>
      </p:pic>
      <p:sp>
        <p:nvSpPr>
          <p:cNvPr id="558" name="Google Shape;558;p44"/>
          <p:cNvSpPr txBox="1">
            <a:spLocks noGrp="1"/>
          </p:cNvSpPr>
          <p:nvPr>
            <p:ph type="body" idx="1"/>
          </p:nvPr>
        </p:nvSpPr>
        <p:spPr>
          <a:xfrm>
            <a:off x="307741" y="1371597"/>
            <a:ext cx="8468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59" name="Google Shape;559;p44"/>
          <p:cNvSpPr txBox="1">
            <a:spLocks noGrp="1"/>
          </p:cNvSpPr>
          <p:nvPr>
            <p:ph type="subTitle" idx="2"/>
          </p:nvPr>
        </p:nvSpPr>
        <p:spPr>
          <a:xfrm>
            <a:off x="318302" y="962960"/>
            <a:ext cx="8468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60" name="Google Shape;560;p44"/>
          <p:cNvSpPr txBox="1">
            <a:spLocks noGrp="1"/>
          </p:cNvSpPr>
          <p:nvPr>
            <p:ph type="title" idx="3" hasCustomPrompt="1"/>
          </p:nvPr>
        </p:nvSpPr>
        <p:spPr>
          <a:xfrm>
            <a:off x="442153"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1" name="Google Shape;561;p44"/>
          <p:cNvSpPr txBox="1">
            <a:spLocks noGrp="1"/>
          </p:cNvSpPr>
          <p:nvPr>
            <p:ph type="title" idx="4" hasCustomPrompt="1"/>
          </p:nvPr>
        </p:nvSpPr>
        <p:spPr>
          <a:xfrm>
            <a:off x="262633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2" name="Google Shape;562;p44"/>
          <p:cNvSpPr txBox="1">
            <a:spLocks noGrp="1"/>
          </p:cNvSpPr>
          <p:nvPr>
            <p:ph type="title" idx="5" hasCustomPrompt="1"/>
          </p:nvPr>
        </p:nvSpPr>
        <p:spPr>
          <a:xfrm>
            <a:off x="4810505"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3" name="Google Shape;563;p44"/>
          <p:cNvSpPr txBox="1">
            <a:spLocks noGrp="1"/>
          </p:cNvSpPr>
          <p:nvPr>
            <p:ph type="title" idx="6" hasCustomPrompt="1"/>
          </p:nvPr>
        </p:nvSpPr>
        <p:spPr>
          <a:xfrm>
            <a:off x="6957980" y="3800184"/>
            <a:ext cx="1828500" cy="278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16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64" name="Google Shape;564;p44"/>
          <p:cNvSpPr txBox="1">
            <a:spLocks noGrp="1"/>
          </p:cNvSpPr>
          <p:nvPr>
            <p:ph type="subTitle" idx="7"/>
          </p:nvPr>
        </p:nvSpPr>
        <p:spPr>
          <a:xfrm>
            <a:off x="44601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5" name="Google Shape;565;p44"/>
          <p:cNvSpPr txBox="1">
            <a:spLocks noGrp="1"/>
          </p:cNvSpPr>
          <p:nvPr>
            <p:ph type="subTitle" idx="8"/>
          </p:nvPr>
        </p:nvSpPr>
        <p:spPr>
          <a:xfrm>
            <a:off x="2619211"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6" name="Google Shape;566;p44"/>
          <p:cNvSpPr txBox="1">
            <a:spLocks noGrp="1"/>
          </p:cNvSpPr>
          <p:nvPr>
            <p:ph type="subTitle" idx="9"/>
          </p:nvPr>
        </p:nvSpPr>
        <p:spPr>
          <a:xfrm>
            <a:off x="4791659"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567" name="Google Shape;567;p44"/>
          <p:cNvSpPr txBox="1">
            <a:spLocks noGrp="1"/>
          </p:cNvSpPr>
          <p:nvPr>
            <p:ph type="subTitle" idx="13"/>
          </p:nvPr>
        </p:nvSpPr>
        <p:spPr>
          <a:xfrm>
            <a:off x="6964107" y="4162547"/>
            <a:ext cx="1254600" cy="3939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b="1">
                <a:solidFill>
                  <a:schemeClr val="lt1"/>
                </a:solidFill>
                <a:latin typeface="Poppins SemiBold"/>
                <a:ea typeface="Poppins SemiBold"/>
                <a:cs typeface="Poppins SemiBold"/>
                <a:sym typeface="Poppins SemiBold"/>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18_Custom Layout">
  <p:cSld name="18_Custom Layout">
    <p:bg>
      <p:bgPr>
        <a:blipFill>
          <a:blip r:embed="rId2">
            <a:alphaModFix/>
          </a:blip>
          <a:stretch>
            <a:fillRect/>
          </a:stretch>
        </a:blipFill>
        <a:effectLst/>
      </p:bgPr>
    </p:bg>
    <p:spTree>
      <p:nvGrpSpPr>
        <p:cNvPr id="1" name="Shape 568"/>
        <p:cNvGrpSpPr/>
        <p:nvPr/>
      </p:nvGrpSpPr>
      <p:grpSpPr>
        <a:xfrm>
          <a:off x="0" y="0"/>
          <a:ext cx="0" cy="0"/>
          <a:chOff x="0" y="0"/>
          <a:chExt cx="0" cy="0"/>
        </a:xfrm>
      </p:grpSpPr>
      <p:sp>
        <p:nvSpPr>
          <p:cNvPr id="569" name="Google Shape;569;p45"/>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0" name="Google Shape;570;p4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1" name="Google Shape;571;p45"/>
          <p:cNvSpPr txBox="1">
            <a:spLocks noGrp="1"/>
          </p:cNvSpPr>
          <p:nvPr>
            <p:ph type="body" idx="1"/>
          </p:nvPr>
        </p:nvSpPr>
        <p:spPr>
          <a:xfrm>
            <a:off x="514217" y="1610306"/>
            <a:ext cx="3325800" cy="27492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2" name="Google Shape;572;p45"/>
          <p:cNvSpPr txBox="1">
            <a:spLocks noGrp="1"/>
          </p:cNvSpPr>
          <p:nvPr>
            <p:ph type="subTitle" idx="2"/>
          </p:nvPr>
        </p:nvSpPr>
        <p:spPr>
          <a:xfrm>
            <a:off x="514217" y="1204631"/>
            <a:ext cx="33258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3" name="Google Shape;573;p45"/>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9_Custom Layout">
  <p:cSld name="19_Custom Layout">
    <p:bg>
      <p:bgPr>
        <a:blipFill>
          <a:blip r:embed="rId2">
            <a:alphaModFix/>
          </a:blip>
          <a:stretch>
            <a:fillRect/>
          </a:stretch>
        </a:blipFill>
        <a:effectLst/>
      </p:bgPr>
    </p:bg>
    <p:spTree>
      <p:nvGrpSpPr>
        <p:cNvPr id="1" name="Shape 574"/>
        <p:cNvGrpSpPr/>
        <p:nvPr/>
      </p:nvGrpSpPr>
      <p:grpSpPr>
        <a:xfrm>
          <a:off x="0" y="0"/>
          <a:ext cx="0" cy="0"/>
          <a:chOff x="0" y="0"/>
          <a:chExt cx="0" cy="0"/>
        </a:xfrm>
      </p:grpSpPr>
      <p:sp>
        <p:nvSpPr>
          <p:cNvPr id="575" name="Google Shape;575;p4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76" name="Google Shape;576;p46"/>
          <p:cNvSpPr/>
          <p:nvPr/>
        </p:nvSpPr>
        <p:spPr>
          <a:xfrm rot="10800000">
            <a:off x="345346"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77" name="Google Shape;577;p46"/>
          <p:cNvSpPr txBox="1">
            <a:spLocks noGrp="1"/>
          </p:cNvSpPr>
          <p:nvPr>
            <p:ph type="body" idx="1"/>
          </p:nvPr>
        </p:nvSpPr>
        <p:spPr>
          <a:xfrm>
            <a:off x="514217" y="1610310"/>
            <a:ext cx="33711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78" name="Google Shape;578;p46"/>
          <p:cNvSpPr txBox="1">
            <a:spLocks noGrp="1"/>
          </p:cNvSpPr>
          <p:nvPr>
            <p:ph type="subTitle" idx="2"/>
          </p:nvPr>
        </p:nvSpPr>
        <p:spPr>
          <a:xfrm>
            <a:off x="514217" y="1204631"/>
            <a:ext cx="33711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79" name="Google Shape;579;p46"/>
          <p:cNvSpPr/>
          <p:nvPr/>
        </p:nvSpPr>
        <p:spPr>
          <a:xfrm rot="10800000">
            <a:off x="4049404" y="1058550"/>
            <a:ext cx="3621300" cy="34944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0" name="Google Shape;580;p46"/>
          <p:cNvSpPr txBox="1">
            <a:spLocks noGrp="1"/>
          </p:cNvSpPr>
          <p:nvPr>
            <p:ph type="body" idx="3"/>
          </p:nvPr>
        </p:nvSpPr>
        <p:spPr>
          <a:xfrm>
            <a:off x="4218276" y="1610310"/>
            <a:ext cx="3326400" cy="1650300"/>
          </a:xfrm>
          <a:prstGeom prst="rect">
            <a:avLst/>
          </a:prstGeom>
          <a:noFill/>
          <a:ln>
            <a:noFill/>
          </a:ln>
        </p:spPr>
        <p:txBody>
          <a:bodyPr spcFirstLastPara="1" wrap="square" lIns="0" tIns="0" rIns="0" bIns="0" anchor="t" anchorCtr="0">
            <a:noAutofit/>
          </a:bodyPr>
          <a:lstStyle>
            <a:lvl1pPr marL="457200" lvl="0" indent="-266700" algn="l">
              <a:lnSpc>
                <a:spcPct val="95000"/>
              </a:lnSpc>
              <a:spcBef>
                <a:spcPts val="1300"/>
              </a:spcBef>
              <a:spcAft>
                <a:spcPts val="0"/>
              </a:spcAft>
              <a:buClr>
                <a:schemeClr val="dk1"/>
              </a:buClr>
              <a:buSzPts val="600"/>
              <a:buChar char="●"/>
              <a:defRPr/>
            </a:lvl1pPr>
            <a:lvl2pPr marL="914400" lvl="1" indent="-266700" algn="l">
              <a:lnSpc>
                <a:spcPct val="95000"/>
              </a:lnSpc>
              <a:spcBef>
                <a:spcPts val="1300"/>
              </a:spcBef>
              <a:spcAft>
                <a:spcPts val="0"/>
              </a:spcAft>
              <a:buClr>
                <a:schemeClr val="dk1"/>
              </a:buClr>
              <a:buSzPts val="600"/>
              <a:buChar char="●"/>
              <a:defRPr/>
            </a:lvl2pPr>
            <a:lvl3pPr marL="1371600" lvl="2" indent="-266700" algn="l">
              <a:lnSpc>
                <a:spcPct val="95000"/>
              </a:lnSpc>
              <a:spcBef>
                <a:spcPts val="1300"/>
              </a:spcBef>
              <a:spcAft>
                <a:spcPts val="0"/>
              </a:spcAft>
              <a:buClr>
                <a:schemeClr val="dk1"/>
              </a:buClr>
              <a:buSzPts val="600"/>
              <a:buChar char="●"/>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81" name="Google Shape;581;p46"/>
          <p:cNvSpPr txBox="1">
            <a:spLocks noGrp="1"/>
          </p:cNvSpPr>
          <p:nvPr>
            <p:ph type="subTitle" idx="4"/>
          </p:nvPr>
        </p:nvSpPr>
        <p:spPr>
          <a:xfrm>
            <a:off x="4218276" y="1204631"/>
            <a:ext cx="33264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582" name="Google Shape;582;p46"/>
          <p:cNvSpPr txBox="1">
            <a:spLocks noGrp="1"/>
          </p:cNvSpPr>
          <p:nvPr>
            <p:ph type="title"/>
          </p:nvPr>
        </p:nvSpPr>
        <p:spPr>
          <a:xfrm>
            <a:off x="318967" y="319875"/>
            <a:ext cx="8467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20_Custom Layout">
  <p:cSld name="20_Custom Layout">
    <p:bg>
      <p:bgPr>
        <a:blipFill>
          <a:blip r:embed="rId2">
            <a:alphaModFix/>
          </a:blip>
          <a:stretch>
            <a:fillRect/>
          </a:stretch>
        </a:blipFill>
        <a:effectLst/>
      </p:bgPr>
    </p:bg>
    <p:spTree>
      <p:nvGrpSpPr>
        <p:cNvPr id="1" name="Shape 583"/>
        <p:cNvGrpSpPr/>
        <p:nvPr/>
      </p:nvGrpSpPr>
      <p:grpSpPr>
        <a:xfrm>
          <a:off x="0" y="0"/>
          <a:ext cx="0" cy="0"/>
          <a:chOff x="0" y="0"/>
          <a:chExt cx="0" cy="0"/>
        </a:xfrm>
      </p:grpSpPr>
      <p:sp>
        <p:nvSpPr>
          <p:cNvPr id="584" name="Google Shape;584;p47"/>
          <p:cNvSpPr/>
          <p:nvPr/>
        </p:nvSpPr>
        <p:spPr>
          <a:xfrm rot="10800000">
            <a:off x="336209" y="1052995"/>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5" name="Google Shape;585;p47"/>
          <p:cNvSpPr/>
          <p:nvPr/>
        </p:nvSpPr>
        <p:spPr>
          <a:xfrm rot="10800000">
            <a:off x="3190649"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6" name="Google Shape;586;p47"/>
          <p:cNvSpPr/>
          <p:nvPr/>
        </p:nvSpPr>
        <p:spPr>
          <a:xfrm rot="10800000">
            <a:off x="6045088" y="1052994"/>
            <a:ext cx="2794200" cy="3512100"/>
          </a:xfrm>
          <a:prstGeom prst="roundRect">
            <a:avLst>
              <a:gd name="adj" fmla="val 2280"/>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587" name="Google Shape;587;p4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588" name="Google Shape;588;p47"/>
          <p:cNvSpPr txBox="1">
            <a:spLocks noGrp="1"/>
          </p:cNvSpPr>
          <p:nvPr>
            <p:ph type="title"/>
          </p:nvPr>
        </p:nvSpPr>
        <p:spPr>
          <a:xfrm>
            <a:off x="315026" y="319875"/>
            <a:ext cx="8530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589" name="Google Shape;589;p47"/>
          <p:cNvPicPr preferRelativeResize="0"/>
          <p:nvPr/>
        </p:nvPicPr>
        <p:blipFill rotWithShape="1">
          <a:blip r:embed="rId3">
            <a:alphaModFix/>
          </a:blip>
          <a:srcRect/>
          <a:stretch/>
        </p:blipFill>
        <p:spPr>
          <a:xfrm>
            <a:off x="336139" y="2054596"/>
            <a:ext cx="2794271" cy="7060"/>
          </a:xfrm>
          <a:prstGeom prst="rect">
            <a:avLst/>
          </a:prstGeom>
          <a:noFill/>
          <a:ln>
            <a:noFill/>
          </a:ln>
        </p:spPr>
      </p:pic>
      <p:pic>
        <p:nvPicPr>
          <p:cNvPr id="590" name="Google Shape;590;p47"/>
          <p:cNvPicPr preferRelativeResize="0"/>
          <p:nvPr/>
        </p:nvPicPr>
        <p:blipFill rotWithShape="1">
          <a:blip r:embed="rId3">
            <a:alphaModFix/>
          </a:blip>
          <a:srcRect/>
          <a:stretch/>
        </p:blipFill>
        <p:spPr>
          <a:xfrm>
            <a:off x="3190578" y="2054596"/>
            <a:ext cx="2794271" cy="7059"/>
          </a:xfrm>
          <a:prstGeom prst="rect">
            <a:avLst/>
          </a:prstGeom>
          <a:noFill/>
          <a:ln>
            <a:noFill/>
          </a:ln>
        </p:spPr>
      </p:pic>
      <p:pic>
        <p:nvPicPr>
          <p:cNvPr id="591" name="Google Shape;591;p47"/>
          <p:cNvPicPr preferRelativeResize="0"/>
          <p:nvPr/>
        </p:nvPicPr>
        <p:blipFill rotWithShape="1">
          <a:blip r:embed="rId3">
            <a:alphaModFix/>
          </a:blip>
          <a:srcRect/>
          <a:stretch/>
        </p:blipFill>
        <p:spPr>
          <a:xfrm>
            <a:off x="6034304" y="2054596"/>
            <a:ext cx="2811412" cy="7103"/>
          </a:xfrm>
          <a:prstGeom prst="rect">
            <a:avLst/>
          </a:prstGeom>
          <a:noFill/>
          <a:ln>
            <a:noFill/>
          </a:ln>
        </p:spPr>
      </p:pic>
      <p:sp>
        <p:nvSpPr>
          <p:cNvPr id="592" name="Google Shape;592;p47"/>
          <p:cNvSpPr txBox="1">
            <a:spLocks noGrp="1"/>
          </p:cNvSpPr>
          <p:nvPr>
            <p:ph type="body" idx="1"/>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3" name="Google Shape;593;p47"/>
          <p:cNvSpPr txBox="1">
            <a:spLocks noGrp="1"/>
          </p:cNvSpPr>
          <p:nvPr>
            <p:ph type="body" idx="2"/>
          </p:nvPr>
        </p:nvSpPr>
        <p:spPr>
          <a:xfrm>
            <a:off x="3363137"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4" name="Google Shape;594;p47"/>
          <p:cNvSpPr txBox="1">
            <a:spLocks noGrp="1"/>
          </p:cNvSpPr>
          <p:nvPr>
            <p:ph type="body" idx="3"/>
          </p:nvPr>
        </p:nvSpPr>
        <p:spPr>
          <a:xfrm>
            <a:off x="6210991"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595" name="Google Shape;595;p47"/>
          <p:cNvSpPr txBox="1">
            <a:spLocks noGrp="1"/>
          </p:cNvSpPr>
          <p:nvPr>
            <p:ph type="title" idx="4"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6" name="Google Shape;596;p47"/>
          <p:cNvSpPr txBox="1">
            <a:spLocks noGrp="1"/>
          </p:cNvSpPr>
          <p:nvPr>
            <p:ph type="title" idx="5" hasCustomPrompt="1"/>
          </p:nvPr>
        </p:nvSpPr>
        <p:spPr>
          <a:xfrm>
            <a:off x="3363137"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597" name="Google Shape;597;p47"/>
          <p:cNvSpPr txBox="1">
            <a:spLocks noGrp="1"/>
          </p:cNvSpPr>
          <p:nvPr>
            <p:ph type="title" idx="6" hasCustomPrompt="1"/>
          </p:nvPr>
        </p:nvSpPr>
        <p:spPr>
          <a:xfrm>
            <a:off x="6210991"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21_Custom Layout">
  <p:cSld name="21_Custom Layout">
    <p:bg>
      <p:bgPr>
        <a:blipFill>
          <a:blip r:embed="rId2">
            <a:alphaModFix/>
          </a:blip>
          <a:stretch>
            <a:fillRect/>
          </a:stretch>
        </a:blipFill>
        <a:effectLst/>
      </p:bgPr>
    </p:bg>
    <p:spTree>
      <p:nvGrpSpPr>
        <p:cNvPr id="1" name="Shape 598"/>
        <p:cNvGrpSpPr/>
        <p:nvPr/>
      </p:nvGrpSpPr>
      <p:grpSpPr>
        <a:xfrm>
          <a:off x="0" y="0"/>
          <a:ext cx="0" cy="0"/>
          <a:chOff x="0" y="0"/>
          <a:chExt cx="0" cy="0"/>
        </a:xfrm>
      </p:grpSpPr>
      <p:sp>
        <p:nvSpPr>
          <p:cNvPr id="599" name="Google Shape;599;p48"/>
          <p:cNvSpPr/>
          <p:nvPr/>
        </p:nvSpPr>
        <p:spPr>
          <a:xfrm rot="10800000">
            <a:off x="4627008"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0" name="Google Shape;600;p48"/>
          <p:cNvSpPr/>
          <p:nvPr/>
        </p:nvSpPr>
        <p:spPr>
          <a:xfrm rot="10800000">
            <a:off x="336116"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1" name="Google Shape;601;p48"/>
          <p:cNvSpPr/>
          <p:nvPr/>
        </p:nvSpPr>
        <p:spPr>
          <a:xfrm rot="10800000">
            <a:off x="2481562"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2" name="Google Shape;602;p48"/>
          <p:cNvSpPr/>
          <p:nvPr/>
        </p:nvSpPr>
        <p:spPr>
          <a:xfrm rot="10800000">
            <a:off x="6772454" y="1052972"/>
            <a:ext cx="2085300" cy="3498000"/>
          </a:xfrm>
          <a:prstGeom prst="roundRect">
            <a:avLst>
              <a:gd name="adj" fmla="val 3821"/>
            </a:avLst>
          </a:pr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03" name="Google Shape;603;p4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04" name="Google Shape;604;p48"/>
          <p:cNvSpPr txBox="1">
            <a:spLocks noGrp="1"/>
          </p:cNvSpPr>
          <p:nvPr>
            <p:ph type="title"/>
          </p:nvPr>
        </p:nvSpPr>
        <p:spPr>
          <a:xfrm>
            <a:off x="315026" y="319875"/>
            <a:ext cx="85428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05" name="Google Shape;605;p48"/>
          <p:cNvPicPr preferRelativeResize="0"/>
          <p:nvPr/>
        </p:nvPicPr>
        <p:blipFill rotWithShape="1">
          <a:blip r:embed="rId3">
            <a:alphaModFix/>
          </a:blip>
          <a:srcRect/>
          <a:stretch/>
        </p:blipFill>
        <p:spPr>
          <a:xfrm>
            <a:off x="350214" y="2054700"/>
            <a:ext cx="2067758" cy="7060"/>
          </a:xfrm>
          <a:prstGeom prst="rect">
            <a:avLst/>
          </a:prstGeom>
          <a:noFill/>
          <a:ln>
            <a:noFill/>
          </a:ln>
        </p:spPr>
      </p:pic>
      <p:sp>
        <p:nvSpPr>
          <p:cNvPr id="606" name="Google Shape;606;p48"/>
          <p:cNvSpPr txBox="1">
            <a:spLocks noGrp="1"/>
          </p:cNvSpPr>
          <p:nvPr>
            <p:ph type="body" idx="1"/>
          </p:nvPr>
        </p:nvSpPr>
        <p:spPr>
          <a:xfrm>
            <a:off x="2651462"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7" name="Google Shape;607;p48"/>
          <p:cNvSpPr txBox="1">
            <a:spLocks noGrp="1"/>
          </p:cNvSpPr>
          <p:nvPr>
            <p:ph type="body" idx="2"/>
          </p:nvPr>
        </p:nvSpPr>
        <p:spPr>
          <a:xfrm>
            <a:off x="4796546"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8" name="Google Shape;608;p48"/>
          <p:cNvSpPr txBox="1">
            <a:spLocks noGrp="1"/>
          </p:cNvSpPr>
          <p:nvPr>
            <p:ph type="body" idx="3"/>
          </p:nvPr>
        </p:nvSpPr>
        <p:spPr>
          <a:xfrm>
            <a:off x="6942821" y="2249424"/>
            <a:ext cx="17940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a:solidFill>
                  <a:schemeClr val="dk1"/>
                </a:solidFill>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a:solidFill>
                  <a:schemeClr val="dk1"/>
                </a:solidFill>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a:solidFill>
                  <a:schemeClr val="dk1"/>
                </a:solidFill>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a:solidFill>
                  <a:schemeClr val="dk1"/>
                </a:solidFill>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a:solidFill>
                  <a:schemeClr val="dk1"/>
                </a:solidFill>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09" name="Google Shape;609;p48"/>
          <p:cNvSpPr txBox="1">
            <a:spLocks noGrp="1"/>
          </p:cNvSpPr>
          <p:nvPr>
            <p:ph type="title" idx="4" hasCustomPrompt="1"/>
          </p:nvPr>
        </p:nvSpPr>
        <p:spPr>
          <a:xfrm>
            <a:off x="2651462"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0" name="Google Shape;610;p48"/>
          <p:cNvSpPr txBox="1">
            <a:spLocks noGrp="1"/>
          </p:cNvSpPr>
          <p:nvPr>
            <p:ph type="title" idx="5" hasCustomPrompt="1"/>
          </p:nvPr>
        </p:nvSpPr>
        <p:spPr>
          <a:xfrm>
            <a:off x="4796546"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1" name="Google Shape;611;p48"/>
          <p:cNvSpPr txBox="1">
            <a:spLocks noGrp="1"/>
          </p:cNvSpPr>
          <p:nvPr>
            <p:ph type="title" idx="6" hasCustomPrompt="1"/>
          </p:nvPr>
        </p:nvSpPr>
        <p:spPr>
          <a:xfrm>
            <a:off x="6942821" y="1286890"/>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612" name="Google Shape;612;p48"/>
          <p:cNvSpPr txBox="1">
            <a:spLocks noGrp="1"/>
          </p:cNvSpPr>
          <p:nvPr>
            <p:ph type="body" idx="7"/>
          </p:nvPr>
        </p:nvSpPr>
        <p:spPr>
          <a:xfrm>
            <a:off x="515283" y="2235690"/>
            <a:ext cx="2446200" cy="2121900"/>
          </a:xfrm>
          <a:prstGeom prst="rect">
            <a:avLst/>
          </a:prstGeom>
          <a:noFill/>
          <a:ln>
            <a:noFill/>
          </a:ln>
        </p:spPr>
        <p:txBody>
          <a:bodyPr spcFirstLastPara="1" wrap="square" lIns="0" tIns="0" rIns="0" bIns="0" anchor="t" anchorCtr="0">
            <a:noAutofit/>
          </a:bodyPr>
          <a:lstStyle>
            <a:lvl1pPr marL="457200" lvl="0" indent="-317500" algn="l">
              <a:lnSpc>
                <a:spcPct val="90000"/>
              </a:lnSpc>
              <a:spcBef>
                <a:spcPts val="0"/>
              </a:spcBef>
              <a:spcAft>
                <a:spcPts val="0"/>
              </a:spcAft>
              <a:buClr>
                <a:schemeClr val="dk1"/>
              </a:buClr>
              <a:buSzPts val="1400"/>
              <a:buChar char="●"/>
              <a:defRPr sz="1500" b="1">
                <a:latin typeface="Poppins"/>
                <a:ea typeface="Poppins"/>
                <a:cs typeface="Poppins"/>
                <a:sym typeface="Poppins"/>
              </a:defRPr>
            </a:lvl1pPr>
            <a:lvl2pPr marL="914400" lvl="1" indent="-285750" algn="l">
              <a:lnSpc>
                <a:spcPct val="95000"/>
              </a:lnSpc>
              <a:spcBef>
                <a:spcPts val="1300"/>
              </a:spcBef>
              <a:spcAft>
                <a:spcPts val="0"/>
              </a:spcAft>
              <a:buClr>
                <a:schemeClr val="dk1"/>
              </a:buClr>
              <a:buSzPts val="900"/>
              <a:buChar char="●"/>
              <a:defRPr sz="1000" b="1">
                <a:latin typeface="Poppins"/>
                <a:ea typeface="Poppins"/>
                <a:cs typeface="Poppins"/>
                <a:sym typeface="Poppins"/>
              </a:defRPr>
            </a:lvl2pPr>
            <a:lvl3pPr marL="1371600" lvl="2" indent="-279400" algn="l">
              <a:lnSpc>
                <a:spcPct val="95000"/>
              </a:lnSpc>
              <a:spcBef>
                <a:spcPts val="1300"/>
              </a:spcBef>
              <a:spcAft>
                <a:spcPts val="0"/>
              </a:spcAft>
              <a:buClr>
                <a:schemeClr val="dk1"/>
              </a:buClr>
              <a:buSzPts val="800"/>
              <a:buChar char="●"/>
              <a:defRPr sz="900" b="1">
                <a:latin typeface="Poppins"/>
                <a:ea typeface="Poppins"/>
                <a:cs typeface="Poppins"/>
                <a:sym typeface="Poppins"/>
              </a:defRPr>
            </a:lvl3pPr>
            <a:lvl4pPr marL="1828800" lvl="3" indent="-266700" algn="l">
              <a:lnSpc>
                <a:spcPct val="95000"/>
              </a:lnSpc>
              <a:spcBef>
                <a:spcPts val="1300"/>
              </a:spcBef>
              <a:spcAft>
                <a:spcPts val="0"/>
              </a:spcAft>
              <a:buClr>
                <a:schemeClr val="dk1"/>
              </a:buClr>
              <a:buSzPts val="600"/>
              <a:buChar char="●"/>
              <a:defRPr sz="700" b="1">
                <a:latin typeface="Poppins"/>
                <a:ea typeface="Poppins"/>
                <a:cs typeface="Poppins"/>
                <a:sym typeface="Poppins"/>
              </a:defRPr>
            </a:lvl4pPr>
            <a:lvl5pPr marL="2286000" lvl="4" indent="-260350" algn="l">
              <a:lnSpc>
                <a:spcPct val="95000"/>
              </a:lnSpc>
              <a:spcBef>
                <a:spcPts val="1300"/>
              </a:spcBef>
              <a:spcAft>
                <a:spcPts val="0"/>
              </a:spcAft>
              <a:buClr>
                <a:schemeClr val="dk1"/>
              </a:buClr>
              <a:buSzPts val="500"/>
              <a:buChar char="●"/>
              <a:defRPr sz="500" b="1">
                <a:latin typeface="Poppins"/>
                <a:ea typeface="Poppins"/>
                <a:cs typeface="Poppins"/>
                <a:sym typeface="Poppins"/>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13" name="Google Shape;613;p48"/>
          <p:cNvSpPr txBox="1">
            <a:spLocks noGrp="1"/>
          </p:cNvSpPr>
          <p:nvPr>
            <p:ph type="title" idx="8" hasCustomPrompt="1"/>
          </p:nvPr>
        </p:nvSpPr>
        <p:spPr>
          <a:xfrm>
            <a:off x="515283" y="1265458"/>
            <a:ext cx="480000" cy="372000"/>
          </a:xfrm>
          <a:prstGeom prst="rect">
            <a:avLst/>
          </a:prstGeom>
        </p:spPr>
        <p:txBody>
          <a:bodyPr spcFirstLastPara="1" wrap="square" lIns="0" tIns="0" rIns="0" bIns="0" anchor="ctr" anchorCtr="0">
            <a:noAutofit/>
          </a:bodyPr>
          <a:lstStyle>
            <a:lvl1pPr marL="101600" marR="0" lvl="0" indent="-101600">
              <a:lnSpc>
                <a:spcPct val="107000"/>
              </a:lnSpc>
              <a:spcBef>
                <a:spcPts val="0"/>
              </a:spcBef>
              <a:spcAft>
                <a:spcPts val="0"/>
              </a:spcAft>
              <a:buNone/>
              <a:defRPr sz="15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pic>
        <p:nvPicPr>
          <p:cNvPr id="614" name="Google Shape;614;p48"/>
          <p:cNvPicPr preferRelativeResize="0"/>
          <p:nvPr/>
        </p:nvPicPr>
        <p:blipFill rotWithShape="1">
          <a:blip r:embed="rId3">
            <a:alphaModFix/>
          </a:blip>
          <a:srcRect/>
          <a:stretch/>
        </p:blipFill>
        <p:spPr>
          <a:xfrm>
            <a:off x="2488621" y="2054700"/>
            <a:ext cx="2067758" cy="7060"/>
          </a:xfrm>
          <a:prstGeom prst="rect">
            <a:avLst/>
          </a:prstGeom>
          <a:noFill/>
          <a:ln>
            <a:noFill/>
          </a:ln>
        </p:spPr>
      </p:pic>
      <p:pic>
        <p:nvPicPr>
          <p:cNvPr id="615" name="Google Shape;615;p48"/>
          <p:cNvPicPr preferRelativeResize="0"/>
          <p:nvPr/>
        </p:nvPicPr>
        <p:blipFill rotWithShape="1">
          <a:blip r:embed="rId3">
            <a:alphaModFix/>
          </a:blip>
          <a:srcRect/>
          <a:stretch/>
        </p:blipFill>
        <p:spPr>
          <a:xfrm>
            <a:off x="4630553" y="2054700"/>
            <a:ext cx="2067758" cy="7060"/>
          </a:xfrm>
          <a:prstGeom prst="rect">
            <a:avLst/>
          </a:prstGeom>
          <a:noFill/>
          <a:ln>
            <a:noFill/>
          </a:ln>
        </p:spPr>
      </p:pic>
      <p:pic>
        <p:nvPicPr>
          <p:cNvPr id="616" name="Google Shape;616;p48"/>
          <p:cNvPicPr preferRelativeResize="0"/>
          <p:nvPr/>
        </p:nvPicPr>
        <p:blipFill rotWithShape="1">
          <a:blip r:embed="rId3">
            <a:alphaModFix/>
          </a:blip>
          <a:srcRect/>
          <a:stretch/>
        </p:blipFill>
        <p:spPr>
          <a:xfrm>
            <a:off x="6782961" y="2054700"/>
            <a:ext cx="2067758" cy="7060"/>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22_Custom Layout">
  <p:cSld name="22_Custom Layout">
    <p:bg>
      <p:bgPr>
        <a:blipFill>
          <a:blip r:embed="rId2">
            <a:alphaModFix/>
          </a:blip>
          <a:stretch>
            <a:fillRect/>
          </a:stretch>
        </a:blipFill>
        <a:effectLst/>
      </p:bgPr>
    </p:bg>
    <p:spTree>
      <p:nvGrpSpPr>
        <p:cNvPr id="1" name="Shape 617"/>
        <p:cNvGrpSpPr/>
        <p:nvPr/>
      </p:nvGrpSpPr>
      <p:grpSpPr>
        <a:xfrm>
          <a:off x="0" y="0"/>
          <a:ext cx="0" cy="0"/>
          <a:chOff x="0" y="0"/>
          <a:chExt cx="0" cy="0"/>
        </a:xfrm>
      </p:grpSpPr>
      <p:sp>
        <p:nvSpPr>
          <p:cNvPr id="618" name="Google Shape;618;p49"/>
          <p:cNvSpPr/>
          <p:nvPr/>
        </p:nvSpPr>
        <p:spPr>
          <a:xfrm>
            <a:off x="342855"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19" name="Google Shape;619;p49"/>
          <p:cNvSpPr/>
          <p:nvPr/>
        </p:nvSpPr>
        <p:spPr>
          <a:xfrm>
            <a:off x="323280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0" name="Google Shape;620;p49"/>
          <p:cNvSpPr/>
          <p:nvPr/>
        </p:nvSpPr>
        <p:spPr>
          <a:xfrm>
            <a:off x="6117317" y="2571750"/>
            <a:ext cx="27924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21" name="Google Shape;621;p4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22" name="Google Shape;622;p49"/>
          <p:cNvSpPr txBox="1">
            <a:spLocks noGrp="1"/>
          </p:cNvSpPr>
          <p:nvPr>
            <p:ph type="title"/>
          </p:nvPr>
        </p:nvSpPr>
        <p:spPr>
          <a:xfrm>
            <a:off x="315025" y="319875"/>
            <a:ext cx="85947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23" name="Google Shape;623;p49"/>
          <p:cNvSpPr>
            <a:spLocks noGrp="1"/>
          </p:cNvSpPr>
          <p:nvPr>
            <p:ph type="pic" idx="2"/>
          </p:nvPr>
        </p:nvSpPr>
        <p:spPr>
          <a:xfrm>
            <a:off x="342855" y="1143171"/>
            <a:ext cx="2792400" cy="1683300"/>
          </a:xfrm>
          <a:prstGeom prst="round2SameRect">
            <a:avLst>
              <a:gd name="adj1" fmla="val 4909"/>
              <a:gd name="adj2" fmla="val 0"/>
            </a:avLst>
          </a:prstGeom>
          <a:noFill/>
          <a:ln>
            <a:noFill/>
          </a:ln>
        </p:spPr>
      </p:sp>
      <p:sp>
        <p:nvSpPr>
          <p:cNvPr id="624" name="Google Shape;624;p49"/>
          <p:cNvSpPr>
            <a:spLocks noGrp="1"/>
          </p:cNvSpPr>
          <p:nvPr>
            <p:ph type="pic" idx="3"/>
          </p:nvPr>
        </p:nvSpPr>
        <p:spPr>
          <a:xfrm>
            <a:off x="3232807" y="1143171"/>
            <a:ext cx="2792400" cy="1683300"/>
          </a:xfrm>
          <a:prstGeom prst="round2SameRect">
            <a:avLst>
              <a:gd name="adj1" fmla="val 4909"/>
              <a:gd name="adj2" fmla="val 0"/>
            </a:avLst>
          </a:prstGeom>
          <a:noFill/>
          <a:ln>
            <a:noFill/>
          </a:ln>
        </p:spPr>
      </p:sp>
      <p:sp>
        <p:nvSpPr>
          <p:cNvPr id="625" name="Google Shape;625;p49"/>
          <p:cNvSpPr>
            <a:spLocks noGrp="1"/>
          </p:cNvSpPr>
          <p:nvPr>
            <p:ph type="pic" idx="4"/>
          </p:nvPr>
        </p:nvSpPr>
        <p:spPr>
          <a:xfrm>
            <a:off x="6117317" y="1143171"/>
            <a:ext cx="2792400" cy="1683300"/>
          </a:xfrm>
          <a:prstGeom prst="round2SameRect">
            <a:avLst>
              <a:gd name="adj1" fmla="val 4909"/>
              <a:gd name="adj2" fmla="val 0"/>
            </a:avLst>
          </a:prstGeom>
          <a:noFill/>
          <a:ln>
            <a:noFill/>
          </a:ln>
        </p:spPr>
      </p:sp>
      <p:sp>
        <p:nvSpPr>
          <p:cNvPr id="626" name="Google Shape;626;p49"/>
          <p:cNvSpPr txBox="1">
            <a:spLocks noGrp="1"/>
          </p:cNvSpPr>
          <p:nvPr>
            <p:ph type="subTitle" idx="1"/>
          </p:nvPr>
        </p:nvSpPr>
        <p:spPr>
          <a:xfrm>
            <a:off x="502453" y="3033019"/>
            <a:ext cx="24441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7" name="Google Shape;627;p49"/>
          <p:cNvSpPr txBox="1">
            <a:spLocks noGrp="1"/>
          </p:cNvSpPr>
          <p:nvPr>
            <p:ph type="subTitle" idx="5"/>
          </p:nvPr>
        </p:nvSpPr>
        <p:spPr>
          <a:xfrm>
            <a:off x="3402434"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8" name="Google Shape;628;p49"/>
          <p:cNvSpPr txBox="1">
            <a:spLocks noGrp="1"/>
          </p:cNvSpPr>
          <p:nvPr>
            <p:ph type="subTitle" idx="6"/>
          </p:nvPr>
        </p:nvSpPr>
        <p:spPr>
          <a:xfrm>
            <a:off x="6302409" y="3033014"/>
            <a:ext cx="2396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29" name="Google Shape;629;p49"/>
          <p:cNvSpPr txBox="1">
            <a:spLocks noGrp="1"/>
          </p:cNvSpPr>
          <p:nvPr>
            <p:ph type="subTitle" idx="7"/>
          </p:nvPr>
        </p:nvSpPr>
        <p:spPr>
          <a:xfrm>
            <a:off x="3404271"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0" name="Google Shape;630;p49"/>
          <p:cNvSpPr txBox="1">
            <a:spLocks noGrp="1"/>
          </p:cNvSpPr>
          <p:nvPr>
            <p:ph type="subTitle" idx="8"/>
          </p:nvPr>
        </p:nvSpPr>
        <p:spPr>
          <a:xfrm>
            <a:off x="6279734"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31" name="Google Shape;631;p49"/>
          <p:cNvSpPr txBox="1">
            <a:spLocks noGrp="1"/>
          </p:cNvSpPr>
          <p:nvPr>
            <p:ph type="subTitle" idx="9"/>
          </p:nvPr>
        </p:nvSpPr>
        <p:spPr>
          <a:xfrm>
            <a:off x="511560" y="3669609"/>
            <a:ext cx="24441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23_Custom Layout">
  <p:cSld name="23_Custom Layout">
    <p:bg>
      <p:bgPr>
        <a:blipFill>
          <a:blip r:embed="rId2">
            <a:alphaModFix/>
          </a:blip>
          <a:stretch>
            <a:fillRect/>
          </a:stretch>
        </a:blipFill>
        <a:effectLst/>
      </p:bgPr>
    </p:bg>
    <p:spTree>
      <p:nvGrpSpPr>
        <p:cNvPr id="1" name="Shape 632"/>
        <p:cNvGrpSpPr/>
        <p:nvPr/>
      </p:nvGrpSpPr>
      <p:grpSpPr>
        <a:xfrm>
          <a:off x="0" y="0"/>
          <a:ext cx="0" cy="0"/>
          <a:chOff x="0" y="0"/>
          <a:chExt cx="0" cy="0"/>
        </a:xfrm>
      </p:grpSpPr>
      <p:sp>
        <p:nvSpPr>
          <p:cNvPr id="633" name="Google Shape;633;p50"/>
          <p:cNvSpPr/>
          <p:nvPr/>
        </p:nvSpPr>
        <p:spPr>
          <a:xfrm>
            <a:off x="1396605"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4" name="Google Shape;634;p50"/>
          <p:cNvSpPr/>
          <p:nvPr/>
        </p:nvSpPr>
        <p:spPr>
          <a:xfrm>
            <a:off x="4620214" y="2566035"/>
            <a:ext cx="3127200" cy="1885800"/>
          </a:xfrm>
          <a:prstGeom prst="roundRect">
            <a:avLst>
              <a:gd name="adj" fmla="val 429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35" name="Google Shape;635;p5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36" name="Google Shape;636;p50"/>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37" name="Google Shape;637;p50"/>
          <p:cNvSpPr>
            <a:spLocks noGrp="1"/>
          </p:cNvSpPr>
          <p:nvPr>
            <p:ph type="pic" idx="2"/>
          </p:nvPr>
        </p:nvSpPr>
        <p:spPr>
          <a:xfrm>
            <a:off x="1396605" y="1142575"/>
            <a:ext cx="3124200" cy="1686300"/>
          </a:xfrm>
          <a:prstGeom prst="round2SameRect">
            <a:avLst>
              <a:gd name="adj1" fmla="val 4909"/>
              <a:gd name="adj2" fmla="val 0"/>
            </a:avLst>
          </a:prstGeom>
          <a:solidFill>
            <a:schemeClr val="lt1"/>
          </a:solidFill>
          <a:ln>
            <a:noFill/>
          </a:ln>
        </p:spPr>
      </p:sp>
      <p:sp>
        <p:nvSpPr>
          <p:cNvPr id="638" name="Google Shape;638;p50"/>
          <p:cNvSpPr>
            <a:spLocks noGrp="1"/>
          </p:cNvSpPr>
          <p:nvPr>
            <p:ph type="pic" idx="3"/>
          </p:nvPr>
        </p:nvSpPr>
        <p:spPr>
          <a:xfrm>
            <a:off x="4620214" y="1142575"/>
            <a:ext cx="3124200" cy="1686300"/>
          </a:xfrm>
          <a:prstGeom prst="round2SameRect">
            <a:avLst>
              <a:gd name="adj1" fmla="val 4909"/>
              <a:gd name="adj2" fmla="val 0"/>
            </a:avLst>
          </a:prstGeom>
          <a:solidFill>
            <a:schemeClr val="lt1"/>
          </a:solidFill>
          <a:ln>
            <a:noFill/>
          </a:ln>
        </p:spPr>
      </p:sp>
      <p:sp>
        <p:nvSpPr>
          <p:cNvPr id="639" name="Google Shape;639;p50"/>
          <p:cNvSpPr txBox="1">
            <a:spLocks noGrp="1"/>
          </p:cNvSpPr>
          <p:nvPr>
            <p:ph type="subTitle" idx="1"/>
          </p:nvPr>
        </p:nvSpPr>
        <p:spPr>
          <a:xfrm>
            <a:off x="1583035" y="3035175"/>
            <a:ext cx="27324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0" name="Google Shape;640;p50"/>
          <p:cNvSpPr txBox="1">
            <a:spLocks noGrp="1"/>
          </p:cNvSpPr>
          <p:nvPr>
            <p:ph type="subTitle" idx="4"/>
          </p:nvPr>
        </p:nvSpPr>
        <p:spPr>
          <a:xfrm>
            <a:off x="1593216" y="3671766"/>
            <a:ext cx="27324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1" name="Google Shape;641;p50"/>
          <p:cNvSpPr txBox="1">
            <a:spLocks noGrp="1"/>
          </p:cNvSpPr>
          <p:nvPr>
            <p:ph type="subTitle" idx="5"/>
          </p:nvPr>
        </p:nvSpPr>
        <p:spPr>
          <a:xfrm>
            <a:off x="4768489" y="3035175"/>
            <a:ext cx="2722200" cy="572100"/>
          </a:xfrm>
          <a:prstGeom prst="rect">
            <a:avLst/>
          </a:prstGeom>
        </p:spPr>
        <p:txBody>
          <a:bodyPr spcFirstLastPara="1" wrap="square" lIns="0" tIns="0" rIns="0" bIns="0" anchor="t" anchorCtr="0">
            <a:noAutofit/>
          </a:bodyPr>
          <a:lstStyle>
            <a:lvl1pPr marL="0" marR="0" lvl="0" indent="0" algn="l">
              <a:lnSpc>
                <a:spcPct val="94000"/>
              </a:lnSpc>
              <a:spcBef>
                <a:spcPts val="0"/>
              </a:spcBef>
              <a:spcAft>
                <a:spcPts val="0"/>
              </a:spcAft>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642" name="Google Shape;642;p50"/>
          <p:cNvSpPr txBox="1">
            <a:spLocks noGrp="1"/>
          </p:cNvSpPr>
          <p:nvPr>
            <p:ph type="subTitle" idx="6"/>
          </p:nvPr>
        </p:nvSpPr>
        <p:spPr>
          <a:xfrm>
            <a:off x="4778632" y="3671766"/>
            <a:ext cx="2722200" cy="572100"/>
          </a:xfrm>
          <a:prstGeom prst="rect">
            <a:avLst/>
          </a:prstGeom>
        </p:spPr>
        <p:txBody>
          <a:bodyPr spcFirstLastPara="1" wrap="square" lIns="0" tIns="0" rIns="0" bIns="0" anchor="t" anchorCtr="0">
            <a:noAutofit/>
          </a:bodyPr>
          <a:lstStyle>
            <a:lvl1pPr marL="0" marR="0" lvl="0" indent="0" algn="l">
              <a:lnSpc>
                <a:spcPct val="107000"/>
              </a:lnSpc>
              <a:spcBef>
                <a:spcPts val="0"/>
              </a:spcBef>
              <a:spcAft>
                <a:spcPts val="0"/>
              </a:spcAft>
              <a:buNone/>
              <a:defRPr sz="900">
                <a:solidFill>
                  <a:schemeClr val="accent4"/>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4_Custom Layout">
  <p:cSld name="24_Custom Layout">
    <p:bg>
      <p:bgPr>
        <a:blipFill>
          <a:blip r:embed="rId2">
            <a:alphaModFix/>
          </a:blip>
          <a:stretch>
            <a:fillRect/>
          </a:stretch>
        </a:blipFill>
        <a:effectLst/>
      </p:bgPr>
    </p:bg>
    <p:spTree>
      <p:nvGrpSpPr>
        <p:cNvPr id="1" name="Shape 643"/>
        <p:cNvGrpSpPr/>
        <p:nvPr/>
      </p:nvGrpSpPr>
      <p:grpSpPr>
        <a:xfrm>
          <a:off x="0" y="0"/>
          <a:ext cx="0" cy="0"/>
          <a:chOff x="0" y="0"/>
          <a:chExt cx="0" cy="0"/>
        </a:xfrm>
      </p:grpSpPr>
      <p:sp>
        <p:nvSpPr>
          <p:cNvPr id="644" name="Google Shape;644;p51"/>
          <p:cNvSpPr/>
          <p:nvPr/>
        </p:nvSpPr>
        <p:spPr>
          <a:xfrm>
            <a:off x="1396604"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45" name="Google Shape;645;p51"/>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46" name="Google Shape;646;p51"/>
          <p:cNvSpPr/>
          <p:nvPr/>
        </p:nvSpPr>
        <p:spPr>
          <a:xfrm>
            <a:off x="4613071" y="1143001"/>
            <a:ext cx="3127200" cy="1216800"/>
          </a:xfrm>
          <a:prstGeom prst="round2SameRect">
            <a:avLst>
              <a:gd name="adj1" fmla="val 3905"/>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7" name="Google Shape;647;p51"/>
          <p:cNvSpPr/>
          <p:nvPr/>
        </p:nvSpPr>
        <p:spPr>
          <a:xfrm rot="10800000">
            <a:off x="1396585"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8" name="Google Shape;648;p51"/>
          <p:cNvSpPr/>
          <p:nvPr/>
        </p:nvSpPr>
        <p:spPr>
          <a:xfrm rot="10800000">
            <a:off x="4613052" y="2359800"/>
            <a:ext cx="3127200" cy="20979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49" name="Google Shape;649;p5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50" name="Google Shape;650;p51"/>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51" name="Google Shape;651;p51"/>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52" name="Google Shape;652;p51"/>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53" name="Google Shape;653;p51"/>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4" name="Google Shape;654;p51"/>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655" name="Google Shape;655;p51"/>
          <p:cNvSpPr txBox="1">
            <a:spLocks noGrp="1"/>
          </p:cNvSpPr>
          <p:nvPr>
            <p:ph type="subTitle" idx="3"/>
          </p:nvPr>
        </p:nvSpPr>
        <p:spPr>
          <a:xfrm>
            <a:off x="1711718"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656" name="Google Shape;656;p51"/>
          <p:cNvSpPr txBox="1">
            <a:spLocks noGrp="1"/>
          </p:cNvSpPr>
          <p:nvPr>
            <p:ph type="subTitle" idx="4"/>
          </p:nvPr>
        </p:nvSpPr>
        <p:spPr>
          <a:xfrm>
            <a:off x="4882652" y="2655525"/>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25_Custom Layout">
  <p:cSld name="25_Custom Layout">
    <p:bg>
      <p:bgPr>
        <a:blipFill>
          <a:blip r:embed="rId2">
            <a:alphaModFix/>
          </a:blip>
          <a:stretch>
            <a:fillRect/>
          </a:stretch>
        </a:blipFill>
        <a:effectLst/>
      </p:bgPr>
    </p:bg>
    <p:spTree>
      <p:nvGrpSpPr>
        <p:cNvPr id="1" name="Shape 657"/>
        <p:cNvGrpSpPr/>
        <p:nvPr/>
      </p:nvGrpSpPr>
      <p:grpSpPr>
        <a:xfrm>
          <a:off x="0" y="0"/>
          <a:ext cx="0" cy="0"/>
          <a:chOff x="0" y="0"/>
          <a:chExt cx="0" cy="0"/>
        </a:xfrm>
      </p:grpSpPr>
      <p:sp>
        <p:nvSpPr>
          <p:cNvPr id="658" name="Google Shape;658;p52"/>
          <p:cNvSpPr/>
          <p:nvPr/>
        </p:nvSpPr>
        <p:spPr>
          <a:xfrm>
            <a:off x="1403748"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59" name="Google Shape;659;p52"/>
          <p:cNvSpPr/>
          <p:nvPr/>
        </p:nvSpPr>
        <p:spPr>
          <a:xfrm>
            <a:off x="4620216" y="1145541"/>
            <a:ext cx="31200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0" name="Google Shape;660;p52"/>
          <p:cNvSpPr/>
          <p:nvPr/>
        </p:nvSpPr>
        <p:spPr>
          <a:xfrm rot="10800000">
            <a:off x="1396584"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61" name="Google Shape;661;p52"/>
          <p:cNvSpPr/>
          <p:nvPr/>
        </p:nvSpPr>
        <p:spPr>
          <a:xfrm rot="10800000">
            <a:off x="4613052" y="3140399"/>
            <a:ext cx="3127200" cy="1317300"/>
          </a:xfrm>
          <a:prstGeom prst="round2SameRect">
            <a:avLst>
              <a:gd name="adj1" fmla="val 3905"/>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662" name="Google Shape;662;p52"/>
          <p:cNvPicPr preferRelativeResize="0"/>
          <p:nvPr/>
        </p:nvPicPr>
        <p:blipFill rotWithShape="1">
          <a:blip r:embed="rId3">
            <a:alphaModFix/>
          </a:blip>
          <a:srcRect/>
          <a:stretch/>
        </p:blipFill>
        <p:spPr>
          <a:xfrm>
            <a:off x="2642248" y="1498753"/>
            <a:ext cx="641068" cy="626716"/>
          </a:xfrm>
          <a:prstGeom prst="rect">
            <a:avLst/>
          </a:prstGeom>
          <a:noFill/>
          <a:ln>
            <a:noFill/>
          </a:ln>
        </p:spPr>
      </p:pic>
      <p:sp>
        <p:nvSpPr>
          <p:cNvPr id="663" name="Google Shape;663;p5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64" name="Google Shape;664;p52"/>
          <p:cNvSpPr txBox="1">
            <a:spLocks noGrp="1"/>
          </p:cNvSpPr>
          <p:nvPr>
            <p:ph type="title"/>
          </p:nvPr>
        </p:nvSpPr>
        <p:spPr>
          <a:xfrm>
            <a:off x="315025" y="319875"/>
            <a:ext cx="85029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pic>
        <p:nvPicPr>
          <p:cNvPr id="665" name="Google Shape;665;p52"/>
          <p:cNvPicPr preferRelativeResize="0"/>
          <p:nvPr/>
        </p:nvPicPr>
        <p:blipFill rotWithShape="1">
          <a:blip r:embed="rId4">
            <a:alphaModFix/>
          </a:blip>
          <a:srcRect/>
          <a:stretch/>
        </p:blipFill>
        <p:spPr>
          <a:xfrm>
            <a:off x="5689851" y="1514701"/>
            <a:ext cx="885114" cy="560259"/>
          </a:xfrm>
          <a:prstGeom prst="rect">
            <a:avLst/>
          </a:prstGeom>
          <a:noFill/>
          <a:ln>
            <a:noFill/>
          </a:ln>
        </p:spPr>
      </p:pic>
      <p:sp>
        <p:nvSpPr>
          <p:cNvPr id="666" name="Google Shape;666;p52"/>
          <p:cNvSpPr txBox="1"/>
          <p:nvPr/>
        </p:nvSpPr>
        <p:spPr>
          <a:xfrm>
            <a:off x="3077994" y="1801478"/>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000">
                <a:solidFill>
                  <a:schemeClr val="dk2"/>
                </a:solidFill>
                <a:latin typeface="Manrope SemiBold"/>
                <a:ea typeface="Manrope SemiBold"/>
                <a:cs typeface="Manrope SemiBold"/>
                <a:sym typeface="Manrope SemiBold"/>
              </a:rPr>
              <a:t>$</a:t>
            </a:r>
            <a:endParaRPr sz="500"/>
          </a:p>
        </p:txBody>
      </p:sp>
      <p:sp>
        <p:nvSpPr>
          <p:cNvPr id="667" name="Google Shape;667;p52"/>
          <p:cNvSpPr txBox="1">
            <a:spLocks noGrp="1"/>
          </p:cNvSpPr>
          <p:nvPr>
            <p:ph type="body" idx="1"/>
          </p:nvPr>
        </p:nvSpPr>
        <p:spPr>
          <a:xfrm>
            <a:off x="1711703"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8" name="Google Shape;668;p52"/>
          <p:cNvSpPr txBox="1">
            <a:spLocks noGrp="1"/>
          </p:cNvSpPr>
          <p:nvPr>
            <p:ph type="body" idx="2"/>
          </p:nvPr>
        </p:nvSpPr>
        <p:spPr>
          <a:xfrm>
            <a:off x="4882637" y="3344466"/>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chemeClr val="accent5"/>
              </a:buClr>
              <a:buSzPts val="800"/>
              <a:buChar char="●"/>
              <a:defRPr sz="900">
                <a:solidFill>
                  <a:schemeClr val="accent5"/>
                </a:solidFill>
              </a:defRPr>
            </a:lvl1pPr>
            <a:lvl2pPr marL="914400" lvl="1" indent="-273050" algn="l">
              <a:lnSpc>
                <a:spcPct val="95000"/>
              </a:lnSpc>
              <a:spcBef>
                <a:spcPts val="1300"/>
              </a:spcBef>
              <a:spcAft>
                <a:spcPts val="0"/>
              </a:spcAft>
              <a:buClr>
                <a:schemeClr val="accent5"/>
              </a:buClr>
              <a:buSzPts val="700"/>
              <a:buChar char="●"/>
              <a:defRPr sz="700">
                <a:solidFill>
                  <a:schemeClr val="accent5"/>
                </a:solidFill>
              </a:defRPr>
            </a:lvl2pPr>
            <a:lvl3pPr marL="1371600" lvl="2" indent="-266700" algn="l">
              <a:lnSpc>
                <a:spcPct val="95000"/>
              </a:lnSpc>
              <a:spcBef>
                <a:spcPts val="1300"/>
              </a:spcBef>
              <a:spcAft>
                <a:spcPts val="0"/>
              </a:spcAft>
              <a:buClr>
                <a:schemeClr val="accent5"/>
              </a:buClr>
              <a:buSzPts val="600"/>
              <a:buChar char="●"/>
              <a:defRPr sz="700">
                <a:solidFill>
                  <a:schemeClr val="accent5"/>
                </a:solidFill>
              </a:defRPr>
            </a:lvl3pPr>
            <a:lvl4pPr marL="1828800" lvl="3" indent="-266700" algn="l">
              <a:lnSpc>
                <a:spcPct val="95000"/>
              </a:lnSpc>
              <a:spcBef>
                <a:spcPts val="1300"/>
              </a:spcBef>
              <a:spcAft>
                <a:spcPts val="0"/>
              </a:spcAft>
              <a:buClr>
                <a:schemeClr val="dk1"/>
              </a:buClr>
              <a:buSzPts val="600"/>
              <a:buChar char="●"/>
              <a:defRPr/>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69" name="Google Shape;669;p52"/>
          <p:cNvSpPr txBox="1">
            <a:spLocks noGrp="1"/>
          </p:cNvSpPr>
          <p:nvPr>
            <p:ph type="subTitle" idx="3"/>
          </p:nvPr>
        </p:nvSpPr>
        <p:spPr>
          <a:xfrm>
            <a:off x="1711704"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70" name="Google Shape;670;p52"/>
          <p:cNvSpPr txBox="1">
            <a:spLocks noGrp="1"/>
          </p:cNvSpPr>
          <p:nvPr>
            <p:ph type="subTitle" idx="4"/>
          </p:nvPr>
        </p:nvSpPr>
        <p:spPr>
          <a:xfrm>
            <a:off x="4882652" y="2463197"/>
            <a:ext cx="2567700" cy="572100"/>
          </a:xfrm>
          <a:prstGeom prst="rect">
            <a:avLst/>
          </a:prstGeom>
        </p:spPr>
        <p:txBody>
          <a:bodyPr spcFirstLastPara="1" wrap="square" lIns="0" tIns="0" rIns="0" bIns="0" anchor="t" anchorCtr="0">
            <a:noAutofit/>
          </a:bodyPr>
          <a:lstStyle>
            <a:lvl1pPr marL="0" marR="0" lvl="0" indent="0" algn="ctr">
              <a:lnSpc>
                <a:spcPct val="94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26_Custom Layout">
  <p:cSld name="26_Custom Layout">
    <p:bg>
      <p:bgPr>
        <a:blipFill>
          <a:blip r:embed="rId2">
            <a:alphaModFix/>
          </a:blip>
          <a:stretch>
            <a:fillRect/>
          </a:stretch>
        </a:blipFill>
        <a:effectLst/>
      </p:bgPr>
    </p:bg>
    <p:spTree>
      <p:nvGrpSpPr>
        <p:cNvPr id="1" name="Shape 671"/>
        <p:cNvGrpSpPr/>
        <p:nvPr/>
      </p:nvGrpSpPr>
      <p:grpSpPr>
        <a:xfrm>
          <a:off x="0" y="0"/>
          <a:ext cx="0" cy="0"/>
          <a:chOff x="0" y="0"/>
          <a:chExt cx="0" cy="0"/>
        </a:xfrm>
      </p:grpSpPr>
      <p:sp>
        <p:nvSpPr>
          <p:cNvPr id="672" name="Google Shape;672;p53"/>
          <p:cNvSpPr/>
          <p:nvPr/>
        </p:nvSpPr>
        <p:spPr>
          <a:xfrm>
            <a:off x="3222813"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3" name="Google Shape;673;p53"/>
          <p:cNvSpPr/>
          <p:nvPr/>
        </p:nvSpPr>
        <p:spPr>
          <a:xfrm>
            <a:off x="6107166"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4" name="Google Shape;674;p53"/>
          <p:cNvSpPr/>
          <p:nvPr/>
        </p:nvSpPr>
        <p:spPr>
          <a:xfrm rot="10800000">
            <a:off x="3222793"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5" name="Google Shape;675;p53"/>
          <p:cNvSpPr/>
          <p:nvPr/>
        </p:nvSpPr>
        <p:spPr>
          <a:xfrm rot="10800000">
            <a:off x="6107146"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6" name="Google Shape;676;p53"/>
          <p:cNvSpPr/>
          <p:nvPr/>
        </p:nvSpPr>
        <p:spPr>
          <a:xfrm rot="10800000">
            <a:off x="338440" y="2361775"/>
            <a:ext cx="2804400" cy="20979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7" name="Google Shape;677;p53"/>
          <p:cNvSpPr/>
          <p:nvPr/>
        </p:nvSpPr>
        <p:spPr>
          <a:xfrm>
            <a:off x="338461" y="1144976"/>
            <a:ext cx="2804400" cy="1216800"/>
          </a:xfrm>
          <a:prstGeom prst="round2SameRect">
            <a:avLst>
              <a:gd name="adj1" fmla="val 6589"/>
              <a:gd name="adj2" fmla="val 0"/>
            </a:avLst>
          </a:prstGeom>
          <a:solidFill>
            <a:schemeClr val="accent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78" name="Google Shape;678;p5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679" name="Google Shape;679;p53"/>
          <p:cNvSpPr txBox="1">
            <a:spLocks noGrp="1"/>
          </p:cNvSpPr>
          <p:nvPr>
            <p:ph type="title"/>
          </p:nvPr>
        </p:nvSpPr>
        <p:spPr>
          <a:xfrm>
            <a:off x="315025" y="319875"/>
            <a:ext cx="85965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680" name="Google Shape;680;p53"/>
          <p:cNvSpPr txBox="1">
            <a:spLocks noGrp="1"/>
          </p:cNvSpPr>
          <p:nvPr>
            <p:ph type="body" idx="1"/>
          </p:nvPr>
        </p:nvSpPr>
        <p:spPr>
          <a:xfrm>
            <a:off x="456728"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81" name="Google Shape;681;p53"/>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2" name="Google Shape;682;p53"/>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3" name="Google Shape;683;p53"/>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4" name="Google Shape;684;p53"/>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5" name="Google Shape;685;p53"/>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6" name="Google Shape;686;p53"/>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7" name="Google Shape;687;p53"/>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688" name="Google Shape;688;p53"/>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689" name="Google Shape;689;p53"/>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690" name="Google Shape;690;p53"/>
          <p:cNvSpPr txBox="1">
            <a:spLocks noGrp="1"/>
          </p:cNvSpPr>
          <p:nvPr>
            <p:ph type="body" idx="2"/>
          </p:nvPr>
        </p:nvSpPr>
        <p:spPr>
          <a:xfrm>
            <a:off x="3346182"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1" name="Google Shape;691;p53"/>
          <p:cNvSpPr txBox="1">
            <a:spLocks noGrp="1"/>
          </p:cNvSpPr>
          <p:nvPr>
            <p:ph type="body" idx="3"/>
          </p:nvPr>
        </p:nvSpPr>
        <p:spPr>
          <a:xfrm>
            <a:off x="6230554" y="3322033"/>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692" name="Google Shape;692;p53"/>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3" name="Google Shape;693;p53"/>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694" name="Google Shape;694;p53"/>
          <p:cNvSpPr txBox="1">
            <a:spLocks noGrp="1"/>
          </p:cNvSpPr>
          <p:nvPr>
            <p:ph type="subTitle" idx="4"/>
          </p:nvPr>
        </p:nvSpPr>
        <p:spPr>
          <a:xfrm>
            <a:off x="456767"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5" name="Google Shape;695;p53"/>
          <p:cNvSpPr txBox="1">
            <a:spLocks noGrp="1"/>
          </p:cNvSpPr>
          <p:nvPr>
            <p:ph type="subTitle" idx="5"/>
          </p:nvPr>
        </p:nvSpPr>
        <p:spPr>
          <a:xfrm>
            <a:off x="3346195"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696" name="Google Shape;696;p53"/>
          <p:cNvSpPr txBox="1">
            <a:spLocks noGrp="1"/>
          </p:cNvSpPr>
          <p:nvPr>
            <p:ph type="subTitle" idx="6"/>
          </p:nvPr>
        </p:nvSpPr>
        <p:spPr>
          <a:xfrm>
            <a:off x="6230569" y="2669559"/>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27_Custom Layout">
  <p:cSld name="27_Custom Layout">
    <p:bg>
      <p:bgPr>
        <a:blipFill>
          <a:blip r:embed="rId2">
            <a:alphaModFix/>
          </a:blip>
          <a:stretch>
            <a:fillRect/>
          </a:stretch>
        </a:blipFill>
        <a:effectLst/>
      </p:bgPr>
    </p:bg>
    <p:spTree>
      <p:nvGrpSpPr>
        <p:cNvPr id="1" name="Shape 697"/>
        <p:cNvGrpSpPr/>
        <p:nvPr/>
      </p:nvGrpSpPr>
      <p:grpSpPr>
        <a:xfrm>
          <a:off x="0" y="0"/>
          <a:ext cx="0" cy="0"/>
          <a:chOff x="0" y="0"/>
          <a:chExt cx="0" cy="0"/>
        </a:xfrm>
      </p:grpSpPr>
      <p:sp>
        <p:nvSpPr>
          <p:cNvPr id="698" name="Google Shape;698;p54"/>
          <p:cNvSpPr/>
          <p:nvPr/>
        </p:nvSpPr>
        <p:spPr>
          <a:xfrm rot="10800000">
            <a:off x="3222792"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699" name="Google Shape;699;p54"/>
          <p:cNvSpPr/>
          <p:nvPr/>
        </p:nvSpPr>
        <p:spPr>
          <a:xfrm rot="10800000">
            <a:off x="6107145"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0" name="Google Shape;700;p54"/>
          <p:cNvSpPr/>
          <p:nvPr/>
        </p:nvSpPr>
        <p:spPr>
          <a:xfrm rot="10800000">
            <a:off x="338440" y="3119574"/>
            <a:ext cx="2804400" cy="1340100"/>
          </a:xfrm>
          <a:prstGeom prst="round2SameRect">
            <a:avLst>
              <a:gd name="adj1" fmla="val 4359"/>
              <a:gd name="adj2" fmla="val 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1" name="Google Shape;701;p54"/>
          <p:cNvSpPr/>
          <p:nvPr/>
        </p:nvSpPr>
        <p:spPr>
          <a:xfrm>
            <a:off x="338461" y="1144976"/>
            <a:ext cx="2804400" cy="1974600"/>
          </a:xfrm>
          <a:prstGeom prst="round2SameRect">
            <a:avLst>
              <a:gd name="adj1" fmla="val 4384"/>
              <a:gd name="adj2" fmla="val 0"/>
            </a:avLst>
          </a:prstGeom>
          <a:gradFill>
            <a:gsLst>
              <a:gs pos="0">
                <a:srgbClr val="FF001A"/>
              </a:gs>
              <a:gs pos="74000">
                <a:srgbClr val="290051"/>
              </a:gs>
              <a:gs pos="100000">
                <a:srgbClr val="0C0024"/>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2" name="Google Shape;702;p54"/>
          <p:cNvSpPr/>
          <p:nvPr/>
        </p:nvSpPr>
        <p:spPr>
          <a:xfrm>
            <a:off x="6107166"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3" name="Google Shape;703;p54"/>
          <p:cNvSpPr/>
          <p:nvPr/>
        </p:nvSpPr>
        <p:spPr>
          <a:xfrm>
            <a:off x="3231435"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4" name="Google Shape;704;p54"/>
          <p:cNvSpPr/>
          <p:nvPr/>
        </p:nvSpPr>
        <p:spPr>
          <a:xfrm>
            <a:off x="332813" y="1144975"/>
            <a:ext cx="2804400" cy="1974600"/>
          </a:xfrm>
          <a:prstGeom prst="round2SameRect">
            <a:avLst>
              <a:gd name="adj1" fmla="val 4780"/>
              <a:gd name="adj2" fmla="val 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2000">
                <a:srgbClr val="1C0054"/>
              </a:gs>
              <a:gs pos="78000">
                <a:srgbClr val="1C0358"/>
              </a:gs>
              <a:gs pos="82000">
                <a:srgbClr val="1C0B66"/>
              </a:gs>
              <a:gs pos="100000">
                <a:srgbClr val="1C0B6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05" name="Google Shape;705;p5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06" name="Google Shape;706;p54"/>
          <p:cNvSpPr txBox="1">
            <a:spLocks noGrp="1"/>
          </p:cNvSpPr>
          <p:nvPr>
            <p:ph type="title"/>
          </p:nvPr>
        </p:nvSpPr>
        <p:spPr>
          <a:xfrm>
            <a:off x="315022" y="319879"/>
            <a:ext cx="6896100" cy="437400"/>
          </a:xfrm>
          <a:prstGeom prst="rect">
            <a:avLst/>
          </a:prstGeom>
          <a:noFill/>
          <a:ln>
            <a:noFill/>
          </a:ln>
        </p:spPr>
        <p:txBody>
          <a:bodyPr spcFirstLastPara="1" wrap="square" lIns="0" tIns="0" rIns="0" bIns="0" anchor="t" anchorCtr="0">
            <a:noAutofit/>
          </a:bodyPr>
          <a:lstStyle>
            <a:lvl1pPr lvl="0" algn="l">
              <a:lnSpc>
                <a:spcPct val="103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07" name="Google Shape;707;p54"/>
          <p:cNvSpPr txBox="1">
            <a:spLocks noGrp="1"/>
          </p:cNvSpPr>
          <p:nvPr>
            <p:ph type="body" idx="1"/>
          </p:nvPr>
        </p:nvSpPr>
        <p:spPr>
          <a:xfrm>
            <a:off x="456728"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08" name="Google Shape;708;p54"/>
          <p:cNvSpPr/>
          <p:nvPr/>
        </p:nvSpPr>
        <p:spPr>
          <a:xfrm>
            <a:off x="1487709" y="1467104"/>
            <a:ext cx="596978" cy="655616"/>
          </a:xfrm>
          <a:custGeom>
            <a:avLst/>
            <a:gdLst/>
            <a:ahLst/>
            <a:cxnLst/>
            <a:rect l="l" t="t" r="r" b="b"/>
            <a:pathLst>
              <a:path w="1591940" h="1748310" extrusionOk="0">
                <a:moveTo>
                  <a:pt x="1396892" y="1748184"/>
                </a:moveTo>
                <a:lnTo>
                  <a:pt x="0" y="1748184"/>
                </a:lnTo>
                <a:lnTo>
                  <a:pt x="195048" y="1553135"/>
                </a:lnTo>
                <a:lnTo>
                  <a:pt x="195048" y="0"/>
                </a:lnTo>
                <a:lnTo>
                  <a:pt x="1591941" y="0"/>
                </a:lnTo>
                <a:lnTo>
                  <a:pt x="1591941" y="1553262"/>
                </a:lnTo>
                <a:cubicBezTo>
                  <a:pt x="1591941" y="1661029"/>
                  <a:pt x="1504659" y="1748311"/>
                  <a:pt x="1396892" y="1748311"/>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09" name="Google Shape;709;p54"/>
          <p:cNvSpPr/>
          <p:nvPr/>
        </p:nvSpPr>
        <p:spPr>
          <a:xfrm>
            <a:off x="1414575" y="1656236"/>
            <a:ext cx="146286" cy="466484"/>
          </a:xfrm>
          <a:custGeom>
            <a:avLst/>
            <a:gdLst/>
            <a:ahLst/>
            <a:cxnLst/>
            <a:rect l="l" t="t" r="r" b="b"/>
            <a:pathLst>
              <a:path w="390096" h="1243958" extrusionOk="0">
                <a:moveTo>
                  <a:pt x="0" y="0"/>
                </a:moveTo>
                <a:lnTo>
                  <a:pt x="390097" y="0"/>
                </a:lnTo>
                <a:lnTo>
                  <a:pt x="390097" y="1048910"/>
                </a:lnTo>
                <a:cubicBezTo>
                  <a:pt x="390097" y="1156549"/>
                  <a:pt x="302688" y="1243959"/>
                  <a:pt x="195048" y="1243959"/>
                </a:cubicBezTo>
                <a:lnTo>
                  <a:pt x="195048" y="1243959"/>
                </a:lnTo>
                <a:cubicBezTo>
                  <a:pt x="87409" y="1243831"/>
                  <a:pt x="0" y="1156422"/>
                  <a:pt x="0" y="1048783"/>
                </a:cubicBezTo>
                <a:lnTo>
                  <a:pt x="0" y="0"/>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0" name="Google Shape;710;p54"/>
          <p:cNvSpPr/>
          <p:nvPr/>
        </p:nvSpPr>
        <p:spPr>
          <a:xfrm>
            <a:off x="1634644" y="153748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1" name="Google Shape;711;p54"/>
          <p:cNvSpPr/>
          <p:nvPr/>
        </p:nvSpPr>
        <p:spPr>
          <a:xfrm>
            <a:off x="1634644" y="1627800"/>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2" name="Google Shape;712;p54"/>
          <p:cNvSpPr/>
          <p:nvPr/>
        </p:nvSpPr>
        <p:spPr>
          <a:xfrm>
            <a:off x="1634644" y="1718119"/>
            <a:ext cx="3873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3" name="Google Shape;713;p54"/>
          <p:cNvSpPr/>
          <p:nvPr/>
        </p:nvSpPr>
        <p:spPr>
          <a:xfrm>
            <a:off x="1634644" y="1808439"/>
            <a:ext cx="193800" cy="38700"/>
          </a:xfrm>
          <a:prstGeom prst="rect">
            <a:avLst/>
          </a:prstGeom>
          <a:solidFill>
            <a:srgbClr val="81AE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4" name="Google Shape;714;p54"/>
          <p:cNvSpPr/>
          <p:nvPr/>
        </p:nvSpPr>
        <p:spPr>
          <a:xfrm>
            <a:off x="4348077" y="1422922"/>
            <a:ext cx="549743" cy="753141"/>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15" name="Google Shape;715;p54"/>
          <p:cNvSpPr/>
          <p:nvPr/>
        </p:nvSpPr>
        <p:spPr>
          <a:xfrm>
            <a:off x="4622961" y="1423686"/>
            <a:ext cx="277161" cy="277161"/>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pic>
        <p:nvPicPr>
          <p:cNvPr id="716" name="Google Shape;716;p54"/>
          <p:cNvPicPr preferRelativeResize="0"/>
          <p:nvPr/>
        </p:nvPicPr>
        <p:blipFill rotWithShape="1">
          <a:blip r:embed="rId3">
            <a:alphaModFix/>
          </a:blip>
          <a:srcRect/>
          <a:stretch/>
        </p:blipFill>
        <p:spPr>
          <a:xfrm>
            <a:off x="7201294" y="1431495"/>
            <a:ext cx="535545" cy="777252"/>
          </a:xfrm>
          <a:prstGeom prst="rect">
            <a:avLst/>
          </a:prstGeom>
          <a:noFill/>
          <a:ln>
            <a:noFill/>
          </a:ln>
        </p:spPr>
      </p:pic>
      <p:sp>
        <p:nvSpPr>
          <p:cNvPr id="717" name="Google Shape;717;p54"/>
          <p:cNvSpPr txBox="1">
            <a:spLocks noGrp="1"/>
          </p:cNvSpPr>
          <p:nvPr>
            <p:ph type="body" idx="2"/>
          </p:nvPr>
        </p:nvSpPr>
        <p:spPr>
          <a:xfrm>
            <a:off x="3346186"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8" name="Google Shape;718;p54"/>
          <p:cNvSpPr txBox="1">
            <a:spLocks noGrp="1"/>
          </p:cNvSpPr>
          <p:nvPr>
            <p:ph type="body" idx="3"/>
          </p:nvPr>
        </p:nvSpPr>
        <p:spPr>
          <a:xfrm>
            <a:off x="6225427" y="3322031"/>
            <a:ext cx="2567700" cy="758400"/>
          </a:xfrm>
          <a:prstGeom prst="rect">
            <a:avLst/>
          </a:prstGeom>
          <a:noFill/>
          <a:ln>
            <a:noFill/>
          </a:ln>
        </p:spPr>
        <p:txBody>
          <a:bodyPr spcFirstLastPara="1" wrap="square" lIns="0" tIns="0" rIns="0" bIns="0" anchor="t" anchorCtr="0">
            <a:noAutofit/>
          </a:bodyPr>
          <a:lstStyle>
            <a:lvl1pPr marL="457200" lvl="0" indent="-279400" algn="l">
              <a:lnSpc>
                <a:spcPct val="95000"/>
              </a:lnSpc>
              <a:spcBef>
                <a:spcPts val="1300"/>
              </a:spcBef>
              <a:spcAft>
                <a:spcPts val="0"/>
              </a:spcAft>
              <a:buClr>
                <a:srgbClr val="5D688B"/>
              </a:buClr>
              <a:buSzPts val="800"/>
              <a:buChar char="●"/>
              <a:defRPr sz="900">
                <a:solidFill>
                  <a:srgbClr val="5D688B"/>
                </a:solidFill>
              </a:defRPr>
            </a:lvl1pPr>
            <a:lvl2pPr marL="914400" lvl="1" indent="-273050" algn="l">
              <a:lnSpc>
                <a:spcPct val="95000"/>
              </a:lnSpc>
              <a:spcBef>
                <a:spcPts val="1300"/>
              </a:spcBef>
              <a:spcAft>
                <a:spcPts val="0"/>
              </a:spcAft>
              <a:buClr>
                <a:srgbClr val="5D688B"/>
              </a:buClr>
              <a:buSzPts val="700"/>
              <a:buChar char="●"/>
              <a:defRPr sz="700">
                <a:solidFill>
                  <a:srgbClr val="5D688B"/>
                </a:solidFill>
              </a:defRPr>
            </a:lvl2pPr>
            <a:lvl3pPr marL="1371600" lvl="2" indent="-266700" algn="l">
              <a:lnSpc>
                <a:spcPct val="95000"/>
              </a:lnSpc>
              <a:spcBef>
                <a:spcPts val="1300"/>
              </a:spcBef>
              <a:spcAft>
                <a:spcPts val="0"/>
              </a:spcAft>
              <a:buClr>
                <a:srgbClr val="5D688B"/>
              </a:buClr>
              <a:buSzPts val="600"/>
              <a:buChar char="●"/>
              <a:defRPr sz="700">
                <a:solidFill>
                  <a:srgbClr val="5D688B"/>
                </a:solidFill>
              </a:defRPr>
            </a:lvl3pPr>
            <a:lvl4pPr marL="1828800" lvl="3" indent="-266700" algn="l">
              <a:lnSpc>
                <a:spcPct val="95000"/>
              </a:lnSpc>
              <a:spcBef>
                <a:spcPts val="1300"/>
              </a:spcBef>
              <a:spcAft>
                <a:spcPts val="0"/>
              </a:spcAft>
              <a:buClr>
                <a:schemeClr val="dk1"/>
              </a:buClr>
              <a:buSzPts val="600"/>
              <a:buChar char="●"/>
              <a:defRPr/>
            </a:lvl4pPr>
            <a:lvl5pPr marL="2286000" lvl="4" indent="-266700" algn="l">
              <a:lnSpc>
                <a:spcPct val="95000"/>
              </a:lnSpc>
              <a:spcBef>
                <a:spcPts val="1300"/>
              </a:spcBef>
              <a:spcAft>
                <a:spcPts val="0"/>
              </a:spcAft>
              <a:buClr>
                <a:schemeClr val="dk1"/>
              </a:buClr>
              <a:buSzPts val="6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719" name="Google Shape;719;p54"/>
          <p:cNvSpPr txBox="1"/>
          <p:nvPr/>
        </p:nvSpPr>
        <p:spPr>
          <a:xfrm>
            <a:off x="1861831"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0" name="Google Shape;720;p54"/>
          <p:cNvSpPr txBox="1"/>
          <p:nvPr/>
        </p:nvSpPr>
        <p:spPr>
          <a:xfrm>
            <a:off x="4519314" y="1821789"/>
            <a:ext cx="186300" cy="262500"/>
          </a:xfrm>
          <a:prstGeom prst="rect">
            <a:avLst/>
          </a:prstGeom>
          <a:noFill/>
          <a:ln>
            <a:noFill/>
          </a:ln>
        </p:spPr>
        <p:txBody>
          <a:bodyPr spcFirstLastPara="1" wrap="square" lIns="0" tIns="0" rIns="0" bIns="0" anchor="t" anchorCtr="0">
            <a:noAutofit/>
          </a:bodyPr>
          <a:lstStyle/>
          <a:p>
            <a:pPr marL="0" marR="0" lvl="0" indent="0" algn="l" rtl="0">
              <a:lnSpc>
                <a:spcPct val="97000"/>
              </a:lnSpc>
              <a:spcBef>
                <a:spcPts val="0"/>
              </a:spcBef>
              <a:spcAft>
                <a:spcPts val="0"/>
              </a:spcAft>
              <a:buNone/>
            </a:pPr>
            <a:r>
              <a:rPr lang="en" sz="2100">
                <a:solidFill>
                  <a:schemeClr val="dk2"/>
                </a:solidFill>
                <a:latin typeface="Manrope SemiBold"/>
                <a:ea typeface="Manrope SemiBold"/>
                <a:cs typeface="Manrope SemiBold"/>
                <a:sym typeface="Manrope SemiBold"/>
              </a:rPr>
              <a:t>$</a:t>
            </a:r>
            <a:endParaRPr sz="500"/>
          </a:p>
        </p:txBody>
      </p:sp>
      <p:sp>
        <p:nvSpPr>
          <p:cNvPr id="721" name="Google Shape;721;p54"/>
          <p:cNvSpPr txBox="1">
            <a:spLocks noGrp="1"/>
          </p:cNvSpPr>
          <p:nvPr>
            <p:ph type="subTitle" idx="4"/>
          </p:nvPr>
        </p:nvSpPr>
        <p:spPr>
          <a:xfrm>
            <a:off x="456728"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2" name="Google Shape;722;p54"/>
          <p:cNvSpPr txBox="1">
            <a:spLocks noGrp="1"/>
          </p:cNvSpPr>
          <p:nvPr>
            <p:ph type="subTitle" idx="5"/>
          </p:nvPr>
        </p:nvSpPr>
        <p:spPr>
          <a:xfrm>
            <a:off x="334618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
        <p:nvSpPr>
          <p:cNvPr id="723" name="Google Shape;723;p54"/>
          <p:cNvSpPr txBox="1">
            <a:spLocks noGrp="1"/>
          </p:cNvSpPr>
          <p:nvPr>
            <p:ph type="subTitle" idx="6"/>
          </p:nvPr>
        </p:nvSpPr>
        <p:spPr>
          <a:xfrm>
            <a:off x="6225441" y="2432438"/>
            <a:ext cx="2567700" cy="572100"/>
          </a:xfrm>
          <a:prstGeom prst="rect">
            <a:avLst/>
          </a:prstGeom>
        </p:spPr>
        <p:txBody>
          <a:bodyPr spcFirstLastPara="1" wrap="square" lIns="0" tIns="0" rIns="0" bIns="0" anchor="t" anchorCtr="0">
            <a:noAutofit/>
          </a:bodyPr>
          <a:lstStyle>
            <a:lvl1pPr marL="0" marR="0" lvl="0" indent="0" algn="ctr">
              <a:lnSpc>
                <a:spcPct val="91000"/>
              </a:lnSpc>
              <a:spcBef>
                <a:spcPts val="0"/>
              </a:spcBef>
              <a:spcAft>
                <a:spcPts val="0"/>
              </a:spcAft>
              <a:buNone/>
              <a:defRPr sz="1300" b="1">
                <a:solidFill>
                  <a:schemeClr val="lt1"/>
                </a:solidFill>
                <a:latin typeface="Poppins"/>
                <a:ea typeface="Poppins"/>
                <a:cs typeface="Poppins"/>
                <a:sym typeface="Poppins"/>
              </a:defRPr>
            </a:lvl1pPr>
            <a:lvl2pPr lvl="1" algn="ctr">
              <a:spcBef>
                <a:spcPts val="1300"/>
              </a:spcBef>
              <a:spcAft>
                <a:spcPts val="0"/>
              </a:spcAft>
              <a:buClr>
                <a:schemeClr val="lt1"/>
              </a:buClr>
              <a:buSzPts val="800"/>
              <a:buNone/>
              <a:defRPr>
                <a:solidFill>
                  <a:schemeClr val="lt1"/>
                </a:solidFill>
              </a:defRPr>
            </a:lvl2pPr>
            <a:lvl3pPr lvl="2" algn="ctr">
              <a:spcBef>
                <a:spcPts val="1300"/>
              </a:spcBef>
              <a:spcAft>
                <a:spcPts val="0"/>
              </a:spcAft>
              <a:buClr>
                <a:schemeClr val="lt1"/>
              </a:buClr>
              <a:buSzPts val="700"/>
              <a:buNone/>
              <a:defRPr>
                <a:solidFill>
                  <a:schemeClr val="lt1"/>
                </a:solidFill>
              </a:defRPr>
            </a:lvl3pPr>
            <a:lvl4pPr lvl="3" algn="ctr">
              <a:spcBef>
                <a:spcPts val="1300"/>
              </a:spcBef>
              <a:spcAft>
                <a:spcPts val="0"/>
              </a:spcAft>
              <a:buClr>
                <a:schemeClr val="lt1"/>
              </a:buClr>
              <a:buSzPts val="500"/>
              <a:buNone/>
              <a:defRPr>
                <a:solidFill>
                  <a:schemeClr val="lt1"/>
                </a:solidFill>
              </a:defRPr>
            </a:lvl4pPr>
            <a:lvl5pPr lvl="4" algn="ctr">
              <a:spcBef>
                <a:spcPts val="1300"/>
              </a:spcBef>
              <a:spcAft>
                <a:spcPts val="0"/>
              </a:spcAft>
              <a:buClr>
                <a:schemeClr val="lt1"/>
              </a:buClr>
              <a:buSzPts val="400"/>
              <a:buNone/>
              <a:defRPr>
                <a:solidFill>
                  <a:schemeClr val="lt1"/>
                </a:solidFill>
              </a:defRPr>
            </a:lvl5pPr>
            <a:lvl6pPr lvl="5" algn="ctr">
              <a:spcBef>
                <a:spcPts val="400"/>
              </a:spcBef>
              <a:spcAft>
                <a:spcPts val="0"/>
              </a:spcAft>
              <a:buClr>
                <a:schemeClr val="lt1"/>
              </a:buClr>
              <a:buSzPts val="200"/>
              <a:buNone/>
              <a:defRPr>
                <a:solidFill>
                  <a:schemeClr val="lt1"/>
                </a:solidFill>
              </a:defRPr>
            </a:lvl6pPr>
            <a:lvl7pPr lvl="6" algn="ctr">
              <a:spcBef>
                <a:spcPts val="400"/>
              </a:spcBef>
              <a:spcAft>
                <a:spcPts val="0"/>
              </a:spcAft>
              <a:buClr>
                <a:schemeClr val="lt1"/>
              </a:buClr>
              <a:buSzPts val="200"/>
              <a:buNone/>
              <a:defRPr>
                <a:solidFill>
                  <a:schemeClr val="lt1"/>
                </a:solidFill>
              </a:defRPr>
            </a:lvl7pPr>
            <a:lvl8pPr lvl="7" algn="ctr">
              <a:spcBef>
                <a:spcPts val="400"/>
              </a:spcBef>
              <a:spcAft>
                <a:spcPts val="0"/>
              </a:spcAft>
              <a:buClr>
                <a:schemeClr val="lt1"/>
              </a:buClr>
              <a:buSzPts val="200"/>
              <a:buNone/>
              <a:defRPr>
                <a:solidFill>
                  <a:schemeClr val="lt1"/>
                </a:solidFill>
              </a:defRPr>
            </a:lvl8pPr>
            <a:lvl9pPr lvl="8" algn="ctr">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28_Custom Layout">
  <p:cSld name="28_Custom Layout">
    <p:bg>
      <p:bgPr>
        <a:blipFill>
          <a:blip r:embed="rId2">
            <a:alphaModFix/>
          </a:blip>
          <a:stretch>
            <a:fillRect/>
          </a:stretch>
        </a:blipFill>
        <a:effectLst/>
      </p:bgPr>
    </p:bg>
    <p:spTree>
      <p:nvGrpSpPr>
        <p:cNvPr id="1" name="Shape 724"/>
        <p:cNvGrpSpPr/>
        <p:nvPr/>
      </p:nvGrpSpPr>
      <p:grpSpPr>
        <a:xfrm>
          <a:off x="0" y="0"/>
          <a:ext cx="0" cy="0"/>
          <a:chOff x="0" y="0"/>
          <a:chExt cx="0" cy="0"/>
        </a:xfrm>
      </p:grpSpPr>
      <p:sp>
        <p:nvSpPr>
          <p:cNvPr id="725" name="Google Shape;725;p55"/>
          <p:cNvSpPr/>
          <p:nvPr/>
        </p:nvSpPr>
        <p:spPr>
          <a:xfrm>
            <a:off x="3237186" y="58118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6" name="Google Shape;726;p55"/>
          <p:cNvSpPr/>
          <p:nvPr/>
        </p:nvSpPr>
        <p:spPr>
          <a:xfrm>
            <a:off x="377677"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7" name="Google Shape;727;p55"/>
          <p:cNvSpPr/>
          <p:nvPr/>
        </p:nvSpPr>
        <p:spPr>
          <a:xfrm>
            <a:off x="377677"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8" name="Google Shape;728;p55"/>
          <p:cNvSpPr/>
          <p:nvPr/>
        </p:nvSpPr>
        <p:spPr>
          <a:xfrm>
            <a:off x="3237186" y="370282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29" name="Google Shape;729;p55"/>
          <p:cNvSpPr/>
          <p:nvPr/>
        </p:nvSpPr>
        <p:spPr>
          <a:xfrm>
            <a:off x="6032409" y="2645533"/>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0" name="Google Shape;730;p55"/>
          <p:cNvSpPr/>
          <p:nvPr/>
        </p:nvSpPr>
        <p:spPr>
          <a:xfrm>
            <a:off x="6032409" y="1548408"/>
            <a:ext cx="2741100" cy="797400"/>
          </a:xfrm>
          <a:prstGeom prst="roundRect">
            <a:avLst>
              <a:gd name="adj" fmla="val 967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31" name="Google Shape;731;p55"/>
          <p:cNvSpPr txBox="1">
            <a:spLocks noGrp="1"/>
          </p:cNvSpPr>
          <p:nvPr>
            <p:ph type="subTitle" idx="1"/>
          </p:nvPr>
        </p:nvSpPr>
        <p:spPr>
          <a:xfrm>
            <a:off x="6665788" y="2813841"/>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32" name="Google Shape;732;p55"/>
          <p:cNvSpPr txBox="1">
            <a:spLocks noGrp="1"/>
          </p:cNvSpPr>
          <p:nvPr>
            <p:ph type="title"/>
          </p:nvPr>
        </p:nvSpPr>
        <p:spPr>
          <a:xfrm>
            <a:off x="3315459" y="1829972"/>
            <a:ext cx="2557500" cy="1632300"/>
          </a:xfrm>
          <a:prstGeom prst="rect">
            <a:avLst/>
          </a:prstGeom>
          <a:noFill/>
          <a:ln>
            <a:noFill/>
          </a:ln>
        </p:spPr>
        <p:txBody>
          <a:bodyPr spcFirstLastPara="1" wrap="square" lIns="0" tIns="0" rIns="0" bIns="0" anchor="t" anchorCtr="0">
            <a:noAutofit/>
          </a:bodyPr>
          <a:lstStyle>
            <a:lvl1pPr lvl="0" algn="ctr">
              <a:lnSpc>
                <a:spcPct val="98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33" name="Google Shape;733;p5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grpSp>
        <p:nvGrpSpPr>
          <p:cNvPr id="734" name="Google Shape;734;p55"/>
          <p:cNvGrpSpPr/>
          <p:nvPr/>
        </p:nvGrpSpPr>
        <p:grpSpPr>
          <a:xfrm>
            <a:off x="522383" y="1710908"/>
            <a:ext cx="345768" cy="471692"/>
            <a:chOff x="1393020" y="4562422"/>
            <a:chExt cx="922048" cy="1257845"/>
          </a:xfrm>
        </p:grpSpPr>
        <p:grpSp>
          <p:nvGrpSpPr>
            <p:cNvPr id="735" name="Google Shape;735;p55"/>
            <p:cNvGrpSpPr/>
            <p:nvPr/>
          </p:nvGrpSpPr>
          <p:grpSpPr>
            <a:xfrm>
              <a:off x="1393020" y="4562422"/>
              <a:ext cx="922048" cy="1257845"/>
              <a:chOff x="11596382" y="3794459"/>
              <a:chExt cx="1472215" cy="2008375"/>
            </a:xfrm>
          </p:grpSpPr>
          <p:sp>
            <p:nvSpPr>
              <p:cNvPr id="736" name="Google Shape;73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37" name="Google Shape;73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38" name="Google Shape;73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39" name="Google Shape;739;p55"/>
          <p:cNvGrpSpPr/>
          <p:nvPr/>
        </p:nvGrpSpPr>
        <p:grpSpPr>
          <a:xfrm>
            <a:off x="3383762" y="744121"/>
            <a:ext cx="345768" cy="471692"/>
            <a:chOff x="1393020" y="4562422"/>
            <a:chExt cx="922048" cy="1257845"/>
          </a:xfrm>
        </p:grpSpPr>
        <p:grpSp>
          <p:nvGrpSpPr>
            <p:cNvPr id="740" name="Google Shape;740;p55"/>
            <p:cNvGrpSpPr/>
            <p:nvPr/>
          </p:nvGrpSpPr>
          <p:grpSpPr>
            <a:xfrm>
              <a:off x="1393020" y="4562422"/>
              <a:ext cx="922048" cy="1257845"/>
              <a:chOff x="11596382" y="3794459"/>
              <a:chExt cx="1472215" cy="2008375"/>
            </a:xfrm>
          </p:grpSpPr>
          <p:sp>
            <p:nvSpPr>
              <p:cNvPr id="741" name="Google Shape;74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2" name="Google Shape;74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3" name="Google Shape;74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4" name="Google Shape;744;p55"/>
          <p:cNvGrpSpPr/>
          <p:nvPr/>
        </p:nvGrpSpPr>
        <p:grpSpPr>
          <a:xfrm>
            <a:off x="520460" y="2816860"/>
            <a:ext cx="345768" cy="471692"/>
            <a:chOff x="1393020" y="4562422"/>
            <a:chExt cx="922048" cy="1257845"/>
          </a:xfrm>
        </p:grpSpPr>
        <p:grpSp>
          <p:nvGrpSpPr>
            <p:cNvPr id="745" name="Google Shape;745;p55"/>
            <p:cNvGrpSpPr/>
            <p:nvPr/>
          </p:nvGrpSpPr>
          <p:grpSpPr>
            <a:xfrm>
              <a:off x="1393020" y="4562422"/>
              <a:ext cx="922048" cy="1257845"/>
              <a:chOff x="11596382" y="3794459"/>
              <a:chExt cx="1472215" cy="2008375"/>
            </a:xfrm>
          </p:grpSpPr>
          <p:sp>
            <p:nvSpPr>
              <p:cNvPr id="746" name="Google Shape;74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47" name="Google Shape;74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48" name="Google Shape;74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49" name="Google Shape;749;p55"/>
          <p:cNvGrpSpPr/>
          <p:nvPr/>
        </p:nvGrpSpPr>
        <p:grpSpPr>
          <a:xfrm>
            <a:off x="6186694" y="1710908"/>
            <a:ext cx="345768" cy="471692"/>
            <a:chOff x="1393020" y="4562422"/>
            <a:chExt cx="922048" cy="1257845"/>
          </a:xfrm>
        </p:grpSpPr>
        <p:grpSp>
          <p:nvGrpSpPr>
            <p:cNvPr id="750" name="Google Shape;750;p55"/>
            <p:cNvGrpSpPr/>
            <p:nvPr/>
          </p:nvGrpSpPr>
          <p:grpSpPr>
            <a:xfrm>
              <a:off x="1393020" y="4562422"/>
              <a:ext cx="922048" cy="1257845"/>
              <a:chOff x="11596382" y="3794459"/>
              <a:chExt cx="1472215" cy="2008375"/>
            </a:xfrm>
          </p:grpSpPr>
          <p:sp>
            <p:nvSpPr>
              <p:cNvPr id="751" name="Google Shape;75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2" name="Google Shape;75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3" name="Google Shape;75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4" name="Google Shape;754;p55"/>
          <p:cNvGrpSpPr/>
          <p:nvPr/>
        </p:nvGrpSpPr>
        <p:grpSpPr>
          <a:xfrm>
            <a:off x="6184772" y="2816860"/>
            <a:ext cx="345768" cy="471692"/>
            <a:chOff x="1393020" y="4562422"/>
            <a:chExt cx="922048" cy="1257845"/>
          </a:xfrm>
        </p:grpSpPr>
        <p:grpSp>
          <p:nvGrpSpPr>
            <p:cNvPr id="755" name="Google Shape;755;p55"/>
            <p:cNvGrpSpPr/>
            <p:nvPr/>
          </p:nvGrpSpPr>
          <p:grpSpPr>
            <a:xfrm>
              <a:off x="1393020" y="4562422"/>
              <a:ext cx="922048" cy="1257845"/>
              <a:chOff x="11596382" y="3794459"/>
              <a:chExt cx="1472215" cy="2008375"/>
            </a:xfrm>
          </p:grpSpPr>
          <p:sp>
            <p:nvSpPr>
              <p:cNvPr id="756" name="Google Shape;756;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57" name="Google Shape;757;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58" name="Google Shape;758;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grpSp>
        <p:nvGrpSpPr>
          <p:cNvPr id="759" name="Google Shape;759;p55"/>
          <p:cNvGrpSpPr/>
          <p:nvPr/>
        </p:nvGrpSpPr>
        <p:grpSpPr>
          <a:xfrm>
            <a:off x="3383762" y="3858616"/>
            <a:ext cx="345768" cy="471692"/>
            <a:chOff x="1393020" y="4562422"/>
            <a:chExt cx="922048" cy="1257845"/>
          </a:xfrm>
        </p:grpSpPr>
        <p:grpSp>
          <p:nvGrpSpPr>
            <p:cNvPr id="760" name="Google Shape;760;p55"/>
            <p:cNvGrpSpPr/>
            <p:nvPr/>
          </p:nvGrpSpPr>
          <p:grpSpPr>
            <a:xfrm>
              <a:off x="1393020" y="4562422"/>
              <a:ext cx="922048" cy="1257845"/>
              <a:chOff x="11596382" y="3794459"/>
              <a:chExt cx="1472215" cy="2008375"/>
            </a:xfrm>
          </p:grpSpPr>
          <p:sp>
            <p:nvSpPr>
              <p:cNvPr id="761" name="Google Shape;761;p55"/>
              <p:cNvSpPr/>
              <p:nvPr/>
            </p:nvSpPr>
            <p:spPr>
              <a:xfrm>
                <a:off x="11596382" y="3794459"/>
                <a:ext cx="1465980" cy="2008375"/>
              </a:xfrm>
              <a:custGeom>
                <a:avLst/>
                <a:gdLst/>
                <a:ahLst/>
                <a:cxnLst/>
                <a:rect l="l" t="t" r="r" b="b"/>
                <a:pathLst>
                  <a:path w="1465980" h="2008375" extrusionOk="0">
                    <a:moveTo>
                      <a:pt x="1393076" y="2008375"/>
                    </a:moveTo>
                    <a:lnTo>
                      <a:pt x="72905" y="2008375"/>
                    </a:lnTo>
                    <a:cubicBezTo>
                      <a:pt x="32572" y="2008375"/>
                      <a:pt x="0" y="1975676"/>
                      <a:pt x="0" y="1935471"/>
                    </a:cubicBezTo>
                    <a:lnTo>
                      <a:pt x="0" y="72905"/>
                    </a:lnTo>
                    <a:cubicBezTo>
                      <a:pt x="0" y="32572"/>
                      <a:pt x="32699" y="0"/>
                      <a:pt x="72905" y="0"/>
                    </a:cubicBezTo>
                    <a:lnTo>
                      <a:pt x="732991" y="0"/>
                    </a:lnTo>
                    <a:lnTo>
                      <a:pt x="1465980" y="741133"/>
                    </a:lnTo>
                    <a:lnTo>
                      <a:pt x="1465980" y="1935344"/>
                    </a:lnTo>
                    <a:cubicBezTo>
                      <a:pt x="1465980" y="1975676"/>
                      <a:pt x="1433281" y="2008248"/>
                      <a:pt x="1393076" y="2008248"/>
                    </a:cubicBezTo>
                    <a:close/>
                  </a:path>
                </a:pathLst>
              </a:custGeom>
              <a:solidFill>
                <a:schemeClr val="lt2"/>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62" name="Google Shape;762;p55"/>
              <p:cNvSpPr/>
              <p:nvPr/>
            </p:nvSpPr>
            <p:spPr>
              <a:xfrm>
                <a:off x="12329501" y="3796495"/>
                <a:ext cx="739096" cy="739097"/>
              </a:xfrm>
              <a:custGeom>
                <a:avLst/>
                <a:gdLst/>
                <a:ahLst/>
                <a:cxnLst/>
                <a:rect l="l" t="t" r="r" b="b"/>
                <a:pathLst>
                  <a:path w="739096" h="739097" extrusionOk="0">
                    <a:moveTo>
                      <a:pt x="0" y="0"/>
                    </a:moveTo>
                    <a:lnTo>
                      <a:pt x="0" y="605884"/>
                    </a:lnTo>
                    <a:cubicBezTo>
                      <a:pt x="0" y="679425"/>
                      <a:pt x="59672" y="739097"/>
                      <a:pt x="133213" y="739097"/>
                    </a:cubicBezTo>
                    <a:lnTo>
                      <a:pt x="739097" y="739097"/>
                    </a:lnTo>
                    <a:lnTo>
                      <a:pt x="0" y="0"/>
                    </a:lnTo>
                    <a:close/>
                  </a:path>
                </a:pathLst>
              </a:custGeom>
              <a:solidFill>
                <a:srgbClr val="C7102E"/>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763" name="Google Shape;763;p55"/>
            <p:cNvSpPr txBox="1"/>
            <p:nvPr/>
          </p:nvSpPr>
          <p:spPr>
            <a:xfrm>
              <a:off x="1650884" y="5149728"/>
              <a:ext cx="376200" cy="521700"/>
            </a:xfrm>
            <a:prstGeom prst="rect">
              <a:avLst/>
            </a:prstGeom>
            <a:noFill/>
            <a:ln>
              <a:noFill/>
            </a:ln>
          </p:spPr>
          <p:txBody>
            <a:bodyPr spcFirstLastPara="1" wrap="square" lIns="0" tIns="0" rIns="0" bIns="0" anchor="t" anchorCtr="0">
              <a:noAutofit/>
            </a:bodyPr>
            <a:lstStyle/>
            <a:p>
              <a:pPr marL="0" marR="0" lvl="0" indent="0" algn="ctr" rtl="0">
                <a:lnSpc>
                  <a:spcPct val="97000"/>
                </a:lnSpc>
                <a:spcBef>
                  <a:spcPts val="0"/>
                </a:spcBef>
                <a:spcAft>
                  <a:spcPts val="0"/>
                </a:spcAft>
                <a:buNone/>
              </a:pPr>
              <a:r>
                <a:rPr lang="en" sz="1500">
                  <a:solidFill>
                    <a:schemeClr val="dk2"/>
                  </a:solidFill>
                  <a:latin typeface="Manrope SemiBold"/>
                  <a:ea typeface="Manrope SemiBold"/>
                  <a:cs typeface="Manrope SemiBold"/>
                  <a:sym typeface="Manrope SemiBold"/>
                </a:rPr>
                <a:t>$</a:t>
              </a:r>
              <a:endParaRPr sz="500"/>
            </a:p>
          </p:txBody>
        </p:sp>
      </p:grpSp>
      <p:sp>
        <p:nvSpPr>
          <p:cNvPr id="764" name="Google Shape;764;p55"/>
          <p:cNvSpPr txBox="1">
            <a:spLocks noGrp="1"/>
          </p:cNvSpPr>
          <p:nvPr>
            <p:ph type="subTitle" idx="2"/>
          </p:nvPr>
        </p:nvSpPr>
        <p:spPr>
          <a:xfrm>
            <a:off x="1010878" y="1716234"/>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5" name="Google Shape;765;p55"/>
          <p:cNvSpPr txBox="1">
            <a:spLocks noGrp="1"/>
          </p:cNvSpPr>
          <p:nvPr>
            <p:ph type="subTitle" idx="3"/>
          </p:nvPr>
        </p:nvSpPr>
        <p:spPr>
          <a:xfrm>
            <a:off x="1017224" y="2821022"/>
            <a:ext cx="19908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6" name="Google Shape;766;p55"/>
          <p:cNvSpPr txBox="1">
            <a:spLocks noGrp="1"/>
          </p:cNvSpPr>
          <p:nvPr>
            <p:ph type="subTitle" idx="4"/>
          </p:nvPr>
        </p:nvSpPr>
        <p:spPr>
          <a:xfrm>
            <a:off x="6676725" y="1735669"/>
            <a:ext cx="19800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7" name="Google Shape;767;p55"/>
          <p:cNvSpPr txBox="1">
            <a:spLocks noGrp="1"/>
          </p:cNvSpPr>
          <p:nvPr>
            <p:ph type="subTitle" idx="5"/>
          </p:nvPr>
        </p:nvSpPr>
        <p:spPr>
          <a:xfrm>
            <a:off x="3881026" y="846394"/>
            <a:ext cx="1934700" cy="4716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768" name="Google Shape;768;p55"/>
          <p:cNvSpPr txBox="1">
            <a:spLocks noGrp="1"/>
          </p:cNvSpPr>
          <p:nvPr>
            <p:ph type="subTitle" idx="6"/>
          </p:nvPr>
        </p:nvSpPr>
        <p:spPr>
          <a:xfrm>
            <a:off x="3871871" y="3865513"/>
            <a:ext cx="1934700" cy="505200"/>
          </a:xfrm>
          <a:prstGeom prst="rect">
            <a:avLst/>
          </a:prstGeom>
        </p:spPr>
        <p:txBody>
          <a:bodyPr spcFirstLastPara="1" wrap="square" lIns="0" tIns="0" rIns="0" bIns="0" anchor="t" anchorCtr="0">
            <a:noAutofit/>
          </a:bodyPr>
          <a:lstStyle>
            <a:lvl1pPr marL="0" marR="0" lvl="0" indent="0" algn="l">
              <a:lnSpc>
                <a:spcPct val="102000"/>
              </a:lnSpc>
              <a:spcBef>
                <a:spcPts val="0"/>
              </a:spcBef>
              <a:spcAft>
                <a:spcPts val="0"/>
              </a:spcAft>
              <a:buNone/>
              <a:defRPr sz="10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29_Custom Layout">
  <p:cSld name="29_Custom Layout">
    <p:bg>
      <p:bgPr>
        <a:blipFill>
          <a:blip r:embed="rId2">
            <a:alphaModFix/>
          </a:blip>
          <a:stretch>
            <a:fillRect/>
          </a:stretch>
        </a:blipFill>
        <a:effectLst/>
      </p:bgPr>
    </p:bg>
    <p:spTree>
      <p:nvGrpSpPr>
        <p:cNvPr id="1" name="Shape 769"/>
        <p:cNvGrpSpPr/>
        <p:nvPr/>
      </p:nvGrpSpPr>
      <p:grpSpPr>
        <a:xfrm>
          <a:off x="0" y="0"/>
          <a:ext cx="0" cy="0"/>
          <a:chOff x="0" y="0"/>
          <a:chExt cx="0" cy="0"/>
        </a:xfrm>
      </p:grpSpPr>
      <p:sp>
        <p:nvSpPr>
          <p:cNvPr id="770" name="Google Shape;770;p56"/>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1" name="Google Shape;771;p56"/>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2" name="Google Shape;772;p56"/>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3" name="Google Shape;773;p56"/>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4" name="Google Shape;774;p56"/>
          <p:cNvSpPr/>
          <p:nvPr/>
        </p:nvSpPr>
        <p:spPr>
          <a:xfrm rot="-5400000">
            <a:off x="3777428" y="1064948"/>
            <a:ext cx="862800" cy="167700"/>
          </a:xfrm>
          <a:prstGeom prst="round2SameRect">
            <a:avLst>
              <a:gd name="adj1" fmla="val 15604"/>
              <a:gd name="adj2" fmla="val 0"/>
            </a:avLst>
          </a:prstGeom>
          <a:gradFill>
            <a:gsLst>
              <a:gs pos="0">
                <a:srgbClr val="F20019"/>
              </a:gs>
              <a:gs pos="100000">
                <a:schemeClr val="accent3"/>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5" name="Google Shape;775;p56"/>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76" name="Google Shape;776;p5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77" name="Google Shape;777;p56"/>
          <p:cNvSpPr/>
          <p:nvPr/>
        </p:nvSpPr>
        <p:spPr>
          <a:xfrm rot="-5400000">
            <a:off x="3777428" y="2018400"/>
            <a:ext cx="862800" cy="167700"/>
          </a:xfrm>
          <a:prstGeom prst="round2SameRect">
            <a:avLst>
              <a:gd name="adj1" fmla="val 15604"/>
              <a:gd name="adj2" fmla="val 0"/>
            </a:avLst>
          </a:prstGeom>
          <a:gradFill>
            <a:gsLst>
              <a:gs pos="0">
                <a:srgbClr val="83003C"/>
              </a:gs>
              <a:gs pos="100000">
                <a:srgbClr val="40004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8" name="Google Shape;778;p56"/>
          <p:cNvSpPr/>
          <p:nvPr/>
        </p:nvSpPr>
        <p:spPr>
          <a:xfrm rot="-5400000">
            <a:off x="3777428" y="2971853"/>
            <a:ext cx="862800" cy="167700"/>
          </a:xfrm>
          <a:prstGeom prst="round2SameRect">
            <a:avLst>
              <a:gd name="adj1" fmla="val 15604"/>
              <a:gd name="adj2" fmla="val 0"/>
            </a:avLst>
          </a:prstGeom>
          <a:gradFill>
            <a:gsLst>
              <a:gs pos="0">
                <a:srgbClr val="1F0057"/>
              </a:gs>
              <a:gs pos="100000">
                <a:srgbClr val="370051"/>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79" name="Google Shape;779;p56"/>
          <p:cNvSpPr/>
          <p:nvPr/>
        </p:nvSpPr>
        <p:spPr>
          <a:xfrm rot="-5400000">
            <a:off x="3777428" y="3925305"/>
            <a:ext cx="862800" cy="167700"/>
          </a:xfrm>
          <a:prstGeom prst="round2SameRect">
            <a:avLst>
              <a:gd name="adj1" fmla="val 15604"/>
              <a:gd name="adj2" fmla="val 0"/>
            </a:avLst>
          </a:prstGeom>
          <a:gradFill>
            <a:gsLst>
              <a:gs pos="0">
                <a:srgbClr val="20035F"/>
              </a:gs>
              <a:gs pos="100000">
                <a:srgbClr val="026FFF"/>
              </a:gs>
            </a:gsLst>
            <a:lin ang="10800025"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80" name="Google Shape;780;p56"/>
          <p:cNvSpPr txBox="1">
            <a:spLocks noGrp="1"/>
          </p:cNvSpPr>
          <p:nvPr>
            <p:ph type="subTitle" idx="1"/>
          </p:nvPr>
        </p:nvSpPr>
        <p:spPr>
          <a:xfrm>
            <a:off x="4523730" y="95052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1" name="Google Shape;781;p56"/>
          <p:cNvSpPr txBox="1">
            <a:spLocks noGrp="1"/>
          </p:cNvSpPr>
          <p:nvPr>
            <p:ph type="subTitle" idx="2"/>
          </p:nvPr>
        </p:nvSpPr>
        <p:spPr>
          <a:xfrm>
            <a:off x="4523730" y="117271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2" name="Google Shape;782;p56"/>
          <p:cNvSpPr txBox="1">
            <a:spLocks noGrp="1"/>
          </p:cNvSpPr>
          <p:nvPr>
            <p:ph type="subTitle" idx="3"/>
          </p:nvPr>
        </p:nvSpPr>
        <p:spPr>
          <a:xfrm>
            <a:off x="4523730" y="1905606"/>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3" name="Google Shape;783;p56"/>
          <p:cNvSpPr txBox="1">
            <a:spLocks noGrp="1"/>
          </p:cNvSpPr>
          <p:nvPr>
            <p:ph type="subTitle" idx="4"/>
          </p:nvPr>
        </p:nvSpPr>
        <p:spPr>
          <a:xfrm>
            <a:off x="4523730" y="212779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4" name="Google Shape;784;p56"/>
          <p:cNvSpPr txBox="1">
            <a:spLocks noGrp="1"/>
          </p:cNvSpPr>
          <p:nvPr>
            <p:ph type="subTitle" idx="5"/>
          </p:nvPr>
        </p:nvSpPr>
        <p:spPr>
          <a:xfrm>
            <a:off x="4523730" y="2859682"/>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5" name="Google Shape;785;p56"/>
          <p:cNvSpPr txBox="1">
            <a:spLocks noGrp="1"/>
          </p:cNvSpPr>
          <p:nvPr>
            <p:ph type="subTitle" idx="6"/>
          </p:nvPr>
        </p:nvSpPr>
        <p:spPr>
          <a:xfrm>
            <a:off x="4523730" y="3081870"/>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786" name="Google Shape;786;p56"/>
          <p:cNvSpPr txBox="1">
            <a:spLocks noGrp="1"/>
          </p:cNvSpPr>
          <p:nvPr>
            <p:ph type="subTitle" idx="7"/>
          </p:nvPr>
        </p:nvSpPr>
        <p:spPr>
          <a:xfrm>
            <a:off x="4523730" y="3808265"/>
            <a:ext cx="3266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787" name="Google Shape;787;p56"/>
          <p:cNvSpPr txBox="1">
            <a:spLocks noGrp="1"/>
          </p:cNvSpPr>
          <p:nvPr>
            <p:ph type="subTitle" idx="8"/>
          </p:nvPr>
        </p:nvSpPr>
        <p:spPr>
          <a:xfrm>
            <a:off x="4523730" y="4030453"/>
            <a:ext cx="3266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30_Custom Layout">
  <p:cSld name="30_Custom Layout">
    <p:bg>
      <p:bgPr>
        <a:blipFill>
          <a:blip r:embed="rId2">
            <a:alphaModFix/>
          </a:blip>
          <a:stretch>
            <a:fillRect/>
          </a:stretch>
        </a:blipFill>
        <a:effectLst/>
      </p:bgPr>
    </p:bg>
    <p:spTree>
      <p:nvGrpSpPr>
        <p:cNvPr id="1" name="Shape 788"/>
        <p:cNvGrpSpPr/>
        <p:nvPr/>
      </p:nvGrpSpPr>
      <p:grpSpPr>
        <a:xfrm>
          <a:off x="0" y="0"/>
          <a:ext cx="0" cy="0"/>
          <a:chOff x="0" y="0"/>
          <a:chExt cx="0" cy="0"/>
        </a:xfrm>
      </p:grpSpPr>
      <p:sp>
        <p:nvSpPr>
          <p:cNvPr id="789" name="Google Shape;789;p57"/>
          <p:cNvSpPr/>
          <p:nvPr/>
        </p:nvSpPr>
        <p:spPr>
          <a:xfrm>
            <a:off x="4124978" y="1670789"/>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0" name="Google Shape;790;p57"/>
          <p:cNvSpPr/>
          <p:nvPr/>
        </p:nvSpPr>
        <p:spPr>
          <a:xfrm>
            <a:off x="4124978" y="2624242"/>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1" name="Google Shape;791;p57"/>
          <p:cNvSpPr/>
          <p:nvPr/>
        </p:nvSpPr>
        <p:spPr>
          <a:xfrm>
            <a:off x="4124978" y="3577694"/>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2" name="Google Shape;792;p57"/>
          <p:cNvSpPr/>
          <p:nvPr/>
        </p:nvSpPr>
        <p:spPr>
          <a:xfrm>
            <a:off x="4124978" y="717337"/>
            <a:ext cx="3858900" cy="862800"/>
          </a:xfrm>
          <a:prstGeom prst="roundRect">
            <a:avLst>
              <a:gd name="adj" fmla="val 2949"/>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3" name="Google Shape;793;p57"/>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794" name="Google Shape;794;p57"/>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795" name="Google Shape;795;p5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796" name="Google Shape;796;p57"/>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7" name="Google Shape;797;p57"/>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8" name="Google Shape;798;p57"/>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799" name="Google Shape;799;p57"/>
          <p:cNvSpPr txBox="1">
            <a:spLocks noGrp="1"/>
          </p:cNvSpPr>
          <p:nvPr>
            <p:ph type="subTitle" idx="1"/>
          </p:nvPr>
        </p:nvSpPr>
        <p:spPr>
          <a:xfrm>
            <a:off x="4523730" y="95052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0" name="Google Shape;800;p57"/>
          <p:cNvSpPr txBox="1">
            <a:spLocks noGrp="1"/>
          </p:cNvSpPr>
          <p:nvPr>
            <p:ph type="subTitle" idx="2"/>
          </p:nvPr>
        </p:nvSpPr>
        <p:spPr>
          <a:xfrm>
            <a:off x="4523730" y="117271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1" name="Google Shape;801;p57"/>
          <p:cNvSpPr txBox="1">
            <a:spLocks noGrp="1"/>
          </p:cNvSpPr>
          <p:nvPr>
            <p:ph type="subTitle" idx="3"/>
          </p:nvPr>
        </p:nvSpPr>
        <p:spPr>
          <a:xfrm>
            <a:off x="4523730" y="1905606"/>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2" name="Google Shape;802;p57"/>
          <p:cNvSpPr txBox="1">
            <a:spLocks noGrp="1"/>
          </p:cNvSpPr>
          <p:nvPr>
            <p:ph type="subTitle" idx="4"/>
          </p:nvPr>
        </p:nvSpPr>
        <p:spPr>
          <a:xfrm>
            <a:off x="4523730" y="212779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3" name="Google Shape;803;p57"/>
          <p:cNvSpPr txBox="1">
            <a:spLocks noGrp="1"/>
          </p:cNvSpPr>
          <p:nvPr>
            <p:ph type="subTitle" idx="5"/>
          </p:nvPr>
        </p:nvSpPr>
        <p:spPr>
          <a:xfrm>
            <a:off x="4523730" y="2859682"/>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4" name="Google Shape;804;p57"/>
          <p:cNvSpPr txBox="1">
            <a:spLocks noGrp="1"/>
          </p:cNvSpPr>
          <p:nvPr>
            <p:ph type="subTitle" idx="6"/>
          </p:nvPr>
        </p:nvSpPr>
        <p:spPr>
          <a:xfrm>
            <a:off x="4523730" y="3081870"/>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05" name="Google Shape;805;p57"/>
          <p:cNvSpPr txBox="1">
            <a:spLocks noGrp="1"/>
          </p:cNvSpPr>
          <p:nvPr>
            <p:ph type="subTitle" idx="7"/>
          </p:nvPr>
        </p:nvSpPr>
        <p:spPr>
          <a:xfrm>
            <a:off x="4523730" y="3808265"/>
            <a:ext cx="3257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06" name="Google Shape;806;p57"/>
          <p:cNvSpPr txBox="1">
            <a:spLocks noGrp="1"/>
          </p:cNvSpPr>
          <p:nvPr>
            <p:ph type="subTitle" idx="8"/>
          </p:nvPr>
        </p:nvSpPr>
        <p:spPr>
          <a:xfrm>
            <a:off x="4523730" y="4030453"/>
            <a:ext cx="3257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31_Custom Layout">
  <p:cSld name="31_Custom Layout">
    <p:bg>
      <p:bgPr>
        <a:blipFill>
          <a:blip r:embed="rId2">
            <a:alphaModFix/>
          </a:blip>
          <a:stretch>
            <a:fillRect/>
          </a:stretch>
        </a:blipFill>
        <a:effectLst/>
      </p:bgPr>
    </p:bg>
    <p:spTree>
      <p:nvGrpSpPr>
        <p:cNvPr id="1" name="Shape 807"/>
        <p:cNvGrpSpPr/>
        <p:nvPr/>
      </p:nvGrpSpPr>
      <p:grpSpPr>
        <a:xfrm>
          <a:off x="0" y="0"/>
          <a:ext cx="0" cy="0"/>
          <a:chOff x="0" y="0"/>
          <a:chExt cx="0" cy="0"/>
        </a:xfrm>
      </p:grpSpPr>
      <p:sp>
        <p:nvSpPr>
          <p:cNvPr id="808" name="Google Shape;808;p58"/>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09" name="Google Shape;809;p58"/>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0" name="Google Shape;810;p58"/>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1" name="Google Shape;811;p58"/>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2" name="Google Shape;812;p58"/>
          <p:cNvSpPr/>
          <p:nvPr/>
        </p:nvSpPr>
        <p:spPr>
          <a:xfrm rot="-5400000">
            <a:off x="3777428" y="1064948"/>
            <a:ext cx="862800" cy="167700"/>
          </a:xfrm>
          <a:prstGeom prst="round2SameRect">
            <a:avLst>
              <a:gd name="adj1" fmla="val 15604"/>
              <a:gd name="adj2" fmla="val 0"/>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13" name="Google Shape;813;p58"/>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14" name="Google Shape;814;p5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15" name="Google Shape;815;p58"/>
          <p:cNvSpPr/>
          <p:nvPr/>
        </p:nvSpPr>
        <p:spPr>
          <a:xfrm rot="-5400000">
            <a:off x="3777428" y="2018400"/>
            <a:ext cx="862800" cy="167700"/>
          </a:xfrm>
          <a:prstGeom prst="round2SameRect">
            <a:avLst>
              <a:gd name="adj1" fmla="val 15604"/>
              <a:gd name="adj2" fmla="val 0"/>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6" name="Google Shape;816;p58"/>
          <p:cNvSpPr/>
          <p:nvPr/>
        </p:nvSpPr>
        <p:spPr>
          <a:xfrm rot="-5400000">
            <a:off x="3777428" y="2971853"/>
            <a:ext cx="862800" cy="167700"/>
          </a:xfrm>
          <a:prstGeom prst="round2SameRect">
            <a:avLst>
              <a:gd name="adj1" fmla="val 15604"/>
              <a:gd name="adj2" fmla="val 0"/>
            </a:avLst>
          </a:prstGeom>
          <a:solidFill>
            <a:schemeClr val="accen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7" name="Google Shape;817;p58"/>
          <p:cNvSpPr/>
          <p:nvPr/>
        </p:nvSpPr>
        <p:spPr>
          <a:xfrm rot="-5400000">
            <a:off x="3777428" y="3925305"/>
            <a:ext cx="862800" cy="167700"/>
          </a:xfrm>
          <a:prstGeom prst="round2SameRect">
            <a:avLst>
              <a:gd name="adj1" fmla="val 15604"/>
              <a:gd name="adj2" fmla="val 0"/>
            </a:avLst>
          </a:prstGeom>
          <a:solidFill>
            <a:schemeClr val="accent3"/>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18" name="Google Shape;818;p58"/>
          <p:cNvSpPr txBox="1">
            <a:spLocks noGrp="1"/>
          </p:cNvSpPr>
          <p:nvPr>
            <p:ph type="subTitle" idx="1"/>
          </p:nvPr>
        </p:nvSpPr>
        <p:spPr>
          <a:xfrm>
            <a:off x="4523730" y="95052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19" name="Google Shape;819;p58"/>
          <p:cNvSpPr txBox="1">
            <a:spLocks noGrp="1"/>
          </p:cNvSpPr>
          <p:nvPr>
            <p:ph type="subTitle" idx="2"/>
          </p:nvPr>
        </p:nvSpPr>
        <p:spPr>
          <a:xfrm>
            <a:off x="4523730" y="117271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0" name="Google Shape;820;p58"/>
          <p:cNvSpPr txBox="1">
            <a:spLocks noGrp="1"/>
          </p:cNvSpPr>
          <p:nvPr>
            <p:ph type="subTitle" idx="3"/>
          </p:nvPr>
        </p:nvSpPr>
        <p:spPr>
          <a:xfrm>
            <a:off x="4523730" y="1905606"/>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1" name="Google Shape;821;p58"/>
          <p:cNvSpPr txBox="1">
            <a:spLocks noGrp="1"/>
          </p:cNvSpPr>
          <p:nvPr>
            <p:ph type="subTitle" idx="4"/>
          </p:nvPr>
        </p:nvSpPr>
        <p:spPr>
          <a:xfrm>
            <a:off x="4523730" y="212779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2" name="Google Shape;822;p58"/>
          <p:cNvSpPr txBox="1">
            <a:spLocks noGrp="1"/>
          </p:cNvSpPr>
          <p:nvPr>
            <p:ph type="subTitle" idx="5"/>
          </p:nvPr>
        </p:nvSpPr>
        <p:spPr>
          <a:xfrm>
            <a:off x="4523730" y="2859682"/>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3" name="Google Shape;823;p58"/>
          <p:cNvSpPr txBox="1">
            <a:spLocks noGrp="1"/>
          </p:cNvSpPr>
          <p:nvPr>
            <p:ph type="subTitle" idx="6"/>
          </p:nvPr>
        </p:nvSpPr>
        <p:spPr>
          <a:xfrm>
            <a:off x="4523730" y="3081870"/>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24" name="Google Shape;824;p58"/>
          <p:cNvSpPr txBox="1">
            <a:spLocks noGrp="1"/>
          </p:cNvSpPr>
          <p:nvPr>
            <p:ph type="subTitle" idx="7"/>
          </p:nvPr>
        </p:nvSpPr>
        <p:spPr>
          <a:xfrm>
            <a:off x="4523730" y="3808265"/>
            <a:ext cx="32394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25" name="Google Shape;825;p58"/>
          <p:cNvSpPr txBox="1">
            <a:spLocks noGrp="1"/>
          </p:cNvSpPr>
          <p:nvPr>
            <p:ph type="subTitle" idx="8"/>
          </p:nvPr>
        </p:nvSpPr>
        <p:spPr>
          <a:xfrm>
            <a:off x="4523730" y="4030453"/>
            <a:ext cx="32394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33_Custom Layout">
  <p:cSld name="33_Custom Layout">
    <p:bg>
      <p:bgPr>
        <a:gradFill>
          <a:gsLst>
            <a:gs pos="0">
              <a:srgbClr val="FF001A"/>
            </a:gs>
            <a:gs pos="70000">
              <a:srgbClr val="290051"/>
            </a:gs>
            <a:gs pos="100000">
              <a:srgbClr val="0C0024"/>
            </a:gs>
          </a:gsLst>
          <a:lin ang="13500032" scaled="0"/>
        </a:gradFill>
        <a:effectLst/>
      </p:bgPr>
    </p:bg>
    <p:spTree>
      <p:nvGrpSpPr>
        <p:cNvPr id="1" name="Shape 826"/>
        <p:cNvGrpSpPr/>
        <p:nvPr/>
      </p:nvGrpSpPr>
      <p:grpSpPr>
        <a:xfrm>
          <a:off x="0" y="0"/>
          <a:ext cx="0" cy="0"/>
          <a:chOff x="0" y="0"/>
          <a:chExt cx="0" cy="0"/>
        </a:xfrm>
      </p:grpSpPr>
      <p:pic>
        <p:nvPicPr>
          <p:cNvPr id="827" name="Google Shape;827;p59"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828" name="Google Shape;828;p5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29" name="Google Shape;829;p59"/>
          <p:cNvGrpSpPr/>
          <p:nvPr/>
        </p:nvGrpSpPr>
        <p:grpSpPr>
          <a:xfrm>
            <a:off x="8381796" y="4822425"/>
            <a:ext cx="537710" cy="158585"/>
            <a:chOff x="22351457" y="12859799"/>
            <a:chExt cx="1433894" cy="422893"/>
          </a:xfrm>
        </p:grpSpPr>
        <p:grpSp>
          <p:nvGrpSpPr>
            <p:cNvPr id="830" name="Google Shape;830;p59"/>
            <p:cNvGrpSpPr/>
            <p:nvPr/>
          </p:nvGrpSpPr>
          <p:grpSpPr>
            <a:xfrm>
              <a:off x="22351457" y="12859799"/>
              <a:ext cx="1379787" cy="422893"/>
              <a:chOff x="22351457" y="12859799"/>
              <a:chExt cx="1379787" cy="422893"/>
            </a:xfrm>
          </p:grpSpPr>
          <p:sp>
            <p:nvSpPr>
              <p:cNvPr id="831" name="Google Shape;831;p5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2" name="Google Shape;832;p5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33" name="Google Shape;833;p59"/>
              <p:cNvGrpSpPr/>
              <p:nvPr/>
            </p:nvGrpSpPr>
            <p:grpSpPr>
              <a:xfrm>
                <a:off x="23288552" y="12859801"/>
                <a:ext cx="442692" cy="422765"/>
                <a:chOff x="23288552" y="12859801"/>
                <a:chExt cx="442692" cy="422765"/>
              </a:xfrm>
            </p:grpSpPr>
            <p:grpSp>
              <p:nvGrpSpPr>
                <p:cNvPr id="834" name="Google Shape;834;p59"/>
                <p:cNvGrpSpPr/>
                <p:nvPr/>
              </p:nvGrpSpPr>
              <p:grpSpPr>
                <a:xfrm>
                  <a:off x="23288552" y="12859801"/>
                  <a:ext cx="442692" cy="422765"/>
                  <a:chOff x="23288552" y="12859801"/>
                  <a:chExt cx="442692" cy="422765"/>
                </a:xfrm>
              </p:grpSpPr>
              <p:sp>
                <p:nvSpPr>
                  <p:cNvPr id="835" name="Google Shape;835;p5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36" name="Google Shape;836;p5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7" name="Google Shape;837;p5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38" name="Google Shape;838;p5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39" name="Google Shape;839;p5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40" name="Google Shape;840;p59"/>
          <p:cNvSpPr/>
          <p:nvPr/>
        </p:nvSpPr>
        <p:spPr>
          <a:xfrm>
            <a:off x="4124978" y="1670789"/>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1" name="Google Shape;841;p59"/>
          <p:cNvSpPr/>
          <p:nvPr/>
        </p:nvSpPr>
        <p:spPr>
          <a:xfrm>
            <a:off x="4124978" y="2624242"/>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2" name="Google Shape;842;p59"/>
          <p:cNvSpPr/>
          <p:nvPr/>
        </p:nvSpPr>
        <p:spPr>
          <a:xfrm>
            <a:off x="4124978" y="3577694"/>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3" name="Google Shape;843;p59"/>
          <p:cNvSpPr/>
          <p:nvPr/>
        </p:nvSpPr>
        <p:spPr>
          <a:xfrm>
            <a:off x="4124978" y="717337"/>
            <a:ext cx="3858900" cy="862800"/>
          </a:xfrm>
          <a:prstGeom prst="roundRect">
            <a:avLst>
              <a:gd name="adj" fmla="val 2949"/>
            </a:avLst>
          </a:prstGeom>
          <a:gradFill>
            <a:gsLst>
              <a:gs pos="0">
                <a:srgbClr val="FFFFFF"/>
              </a:gs>
              <a:gs pos="22000">
                <a:srgbClr val="FFFFFF"/>
              </a:gs>
              <a:gs pos="100000">
                <a:srgbClr val="E3E7FA">
                  <a:alpha val="80000"/>
                </a:srgbClr>
              </a:gs>
            </a:gsLst>
            <a:lin ang="540070"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4" name="Google Shape;844;p59"/>
          <p:cNvSpPr/>
          <p:nvPr/>
        </p:nvSpPr>
        <p:spPr>
          <a:xfrm rot="-5400000">
            <a:off x="3777428" y="1064948"/>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45" name="Google Shape;845;p59"/>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846" name="Google Shape;846;p59"/>
          <p:cNvSpPr/>
          <p:nvPr/>
        </p:nvSpPr>
        <p:spPr>
          <a:xfrm rot="-5400000">
            <a:off x="3777428" y="2018400"/>
            <a:ext cx="862800" cy="167700"/>
          </a:xfrm>
          <a:prstGeom prst="round2SameRect">
            <a:avLst>
              <a:gd name="adj1" fmla="val 15604"/>
              <a:gd name="adj2" fmla="val 0"/>
            </a:avLst>
          </a:prstGeom>
          <a:solidFill>
            <a:srgbClr val="0370FF"/>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7" name="Google Shape;847;p59"/>
          <p:cNvSpPr/>
          <p:nvPr/>
        </p:nvSpPr>
        <p:spPr>
          <a:xfrm rot="-5400000">
            <a:off x="3777428" y="2971853"/>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8" name="Google Shape;848;p59"/>
          <p:cNvSpPr/>
          <p:nvPr/>
        </p:nvSpPr>
        <p:spPr>
          <a:xfrm rot="-5400000">
            <a:off x="3777428" y="3925305"/>
            <a:ext cx="862800" cy="167700"/>
          </a:xfrm>
          <a:prstGeom prst="round2SameRect">
            <a:avLst>
              <a:gd name="adj1" fmla="val 15604"/>
              <a:gd name="adj2" fmla="val 0"/>
            </a:avLst>
          </a:prstGeom>
          <a:solidFill>
            <a:schemeClr val="accent2"/>
          </a:solidFill>
          <a:ln w="7150" cap="flat" cmpd="sng">
            <a:solidFill>
              <a:schemeClr val="accent2"/>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49" name="Google Shape;849;p59"/>
          <p:cNvSpPr txBox="1">
            <a:spLocks noGrp="1"/>
          </p:cNvSpPr>
          <p:nvPr>
            <p:ph type="subTitle" idx="1"/>
          </p:nvPr>
        </p:nvSpPr>
        <p:spPr>
          <a:xfrm>
            <a:off x="4523730" y="95052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0" name="Google Shape;850;p59"/>
          <p:cNvSpPr txBox="1">
            <a:spLocks noGrp="1"/>
          </p:cNvSpPr>
          <p:nvPr>
            <p:ph type="subTitle" idx="2"/>
          </p:nvPr>
        </p:nvSpPr>
        <p:spPr>
          <a:xfrm>
            <a:off x="4523730" y="117271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1" name="Google Shape;851;p59"/>
          <p:cNvSpPr txBox="1">
            <a:spLocks noGrp="1"/>
          </p:cNvSpPr>
          <p:nvPr>
            <p:ph type="subTitle" idx="3"/>
          </p:nvPr>
        </p:nvSpPr>
        <p:spPr>
          <a:xfrm>
            <a:off x="4523730" y="1905606"/>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2" name="Google Shape;852;p59"/>
          <p:cNvSpPr txBox="1">
            <a:spLocks noGrp="1"/>
          </p:cNvSpPr>
          <p:nvPr>
            <p:ph type="subTitle" idx="4"/>
          </p:nvPr>
        </p:nvSpPr>
        <p:spPr>
          <a:xfrm>
            <a:off x="4523730" y="212779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3" name="Google Shape;853;p59"/>
          <p:cNvSpPr txBox="1">
            <a:spLocks noGrp="1"/>
          </p:cNvSpPr>
          <p:nvPr>
            <p:ph type="subTitle" idx="5"/>
          </p:nvPr>
        </p:nvSpPr>
        <p:spPr>
          <a:xfrm>
            <a:off x="4523730" y="2859682"/>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4" name="Google Shape;854;p59"/>
          <p:cNvSpPr txBox="1">
            <a:spLocks noGrp="1"/>
          </p:cNvSpPr>
          <p:nvPr>
            <p:ph type="subTitle" idx="6"/>
          </p:nvPr>
        </p:nvSpPr>
        <p:spPr>
          <a:xfrm>
            <a:off x="4523730" y="3081870"/>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
        <p:nvSpPr>
          <p:cNvPr id="855" name="Google Shape;855;p59"/>
          <p:cNvSpPr txBox="1">
            <a:spLocks noGrp="1"/>
          </p:cNvSpPr>
          <p:nvPr>
            <p:ph type="subTitle" idx="7"/>
          </p:nvPr>
        </p:nvSpPr>
        <p:spPr>
          <a:xfrm>
            <a:off x="4523730" y="3808265"/>
            <a:ext cx="3284100" cy="2139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Font typeface="Poppins"/>
              <a:buNone/>
              <a:defRPr sz="1300" b="1">
                <a:latin typeface="Poppins"/>
                <a:ea typeface="Poppins"/>
                <a:cs typeface="Poppins"/>
                <a:sym typeface="Poppins"/>
              </a:defRPr>
            </a:lvl2pPr>
            <a:lvl3pPr lvl="2">
              <a:spcBef>
                <a:spcPts val="1300"/>
              </a:spcBef>
              <a:spcAft>
                <a:spcPts val="0"/>
              </a:spcAft>
              <a:buSzPts val="1300"/>
              <a:buFont typeface="Poppins"/>
              <a:buNone/>
              <a:defRPr sz="1300" b="1">
                <a:latin typeface="Poppins"/>
                <a:ea typeface="Poppins"/>
                <a:cs typeface="Poppins"/>
                <a:sym typeface="Poppins"/>
              </a:defRPr>
            </a:lvl3pPr>
            <a:lvl4pPr lvl="3">
              <a:spcBef>
                <a:spcPts val="1300"/>
              </a:spcBef>
              <a:spcAft>
                <a:spcPts val="0"/>
              </a:spcAft>
              <a:buSzPts val="1300"/>
              <a:buFont typeface="Poppins"/>
              <a:buNone/>
              <a:defRPr sz="1300" b="1">
                <a:latin typeface="Poppins"/>
                <a:ea typeface="Poppins"/>
                <a:cs typeface="Poppins"/>
                <a:sym typeface="Poppins"/>
              </a:defRPr>
            </a:lvl4pPr>
            <a:lvl5pPr lvl="4">
              <a:spcBef>
                <a:spcPts val="1300"/>
              </a:spcBef>
              <a:spcAft>
                <a:spcPts val="0"/>
              </a:spcAft>
              <a:buSzPts val="1300"/>
              <a:buFont typeface="Poppins"/>
              <a:buNone/>
              <a:defRPr sz="1300" b="1">
                <a:latin typeface="Poppins"/>
                <a:ea typeface="Poppins"/>
                <a:cs typeface="Poppins"/>
                <a:sym typeface="Poppins"/>
              </a:defRPr>
            </a:lvl5pPr>
            <a:lvl6pPr lvl="5">
              <a:spcBef>
                <a:spcPts val="400"/>
              </a:spcBef>
              <a:spcAft>
                <a:spcPts val="0"/>
              </a:spcAft>
              <a:buSzPts val="1300"/>
              <a:buFont typeface="Poppins"/>
              <a:buNone/>
              <a:defRPr sz="1300" b="1">
                <a:latin typeface="Poppins"/>
                <a:ea typeface="Poppins"/>
                <a:cs typeface="Poppins"/>
                <a:sym typeface="Poppins"/>
              </a:defRPr>
            </a:lvl6pPr>
            <a:lvl7pPr lvl="6">
              <a:spcBef>
                <a:spcPts val="400"/>
              </a:spcBef>
              <a:spcAft>
                <a:spcPts val="0"/>
              </a:spcAft>
              <a:buSzPts val="1300"/>
              <a:buFont typeface="Poppins"/>
              <a:buNone/>
              <a:defRPr sz="1300" b="1">
                <a:latin typeface="Poppins"/>
                <a:ea typeface="Poppins"/>
                <a:cs typeface="Poppins"/>
                <a:sym typeface="Poppins"/>
              </a:defRPr>
            </a:lvl7pPr>
            <a:lvl8pPr lvl="7">
              <a:spcBef>
                <a:spcPts val="400"/>
              </a:spcBef>
              <a:spcAft>
                <a:spcPts val="0"/>
              </a:spcAft>
              <a:buSzPts val="1300"/>
              <a:buFont typeface="Poppins"/>
              <a:buNone/>
              <a:defRPr sz="1300" b="1">
                <a:latin typeface="Poppins"/>
                <a:ea typeface="Poppins"/>
                <a:cs typeface="Poppins"/>
                <a:sym typeface="Poppins"/>
              </a:defRPr>
            </a:lvl8pPr>
            <a:lvl9pPr lvl="8">
              <a:spcBef>
                <a:spcPts val="400"/>
              </a:spcBef>
              <a:spcAft>
                <a:spcPts val="0"/>
              </a:spcAft>
              <a:buSzPts val="1300"/>
              <a:buFont typeface="Poppins"/>
              <a:buNone/>
              <a:defRPr sz="1300" b="1">
                <a:latin typeface="Poppins"/>
                <a:ea typeface="Poppins"/>
                <a:cs typeface="Poppins"/>
                <a:sym typeface="Poppins"/>
              </a:defRPr>
            </a:lvl9pPr>
          </a:lstStyle>
          <a:p>
            <a:endParaRPr/>
          </a:p>
        </p:txBody>
      </p:sp>
      <p:sp>
        <p:nvSpPr>
          <p:cNvPr id="856" name="Google Shape;856;p59"/>
          <p:cNvSpPr txBox="1">
            <a:spLocks noGrp="1"/>
          </p:cNvSpPr>
          <p:nvPr>
            <p:ph type="subTitle" idx="8"/>
          </p:nvPr>
        </p:nvSpPr>
        <p:spPr>
          <a:xfrm>
            <a:off x="4523730" y="4030453"/>
            <a:ext cx="3284100" cy="2139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2pPr>
            <a:lvl3pPr lvl="2">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3pPr>
            <a:lvl4pPr lvl="3">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4pPr>
            <a:lvl5pPr lvl="4">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5pPr>
            <a:lvl6pPr lvl="5">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6pPr>
            <a:lvl7pPr lvl="6">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7pPr>
            <a:lvl8pPr lvl="7">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8pPr>
            <a:lvl9pPr lvl="8">
              <a:spcBef>
                <a:spcPts val="4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33_Custom Layout 2">
  <p:cSld name="33_Custom Layout_2">
    <p:bg>
      <p:bgPr>
        <a:gradFill>
          <a:gsLst>
            <a:gs pos="0">
              <a:srgbClr val="FF001A"/>
            </a:gs>
            <a:gs pos="70000">
              <a:srgbClr val="290051"/>
            </a:gs>
            <a:gs pos="100000">
              <a:srgbClr val="0C0024"/>
            </a:gs>
          </a:gsLst>
          <a:lin ang="13500032" scaled="0"/>
        </a:gradFill>
        <a:effectLst/>
      </p:bgPr>
    </p:bg>
    <p:spTree>
      <p:nvGrpSpPr>
        <p:cNvPr id="1" name="Shape 857"/>
        <p:cNvGrpSpPr/>
        <p:nvPr/>
      </p:nvGrpSpPr>
      <p:grpSpPr>
        <a:xfrm>
          <a:off x="0" y="0"/>
          <a:ext cx="0" cy="0"/>
          <a:chOff x="0" y="0"/>
          <a:chExt cx="0" cy="0"/>
        </a:xfrm>
      </p:grpSpPr>
      <p:sp>
        <p:nvSpPr>
          <p:cNvPr id="858" name="Google Shape;858;p60"/>
          <p:cNvSpPr>
            <a:spLocks noGrp="1"/>
          </p:cNvSpPr>
          <p:nvPr>
            <p:ph type="pic" idx="2"/>
          </p:nvPr>
        </p:nvSpPr>
        <p:spPr>
          <a:xfrm>
            <a:off x="3688920" y="-4612"/>
            <a:ext cx="4605600" cy="5144100"/>
          </a:xfrm>
          <a:prstGeom prst="rect">
            <a:avLst/>
          </a:prstGeom>
          <a:noFill/>
          <a:ln>
            <a:noFill/>
          </a:ln>
        </p:spPr>
      </p:sp>
      <p:pic>
        <p:nvPicPr>
          <p:cNvPr id="859" name="Google Shape;859;p60" title="corportae deck assets_slide 3 BG masked.png"/>
          <p:cNvPicPr preferRelativeResize="0"/>
          <p:nvPr/>
        </p:nvPicPr>
        <p:blipFill>
          <a:blip r:embed="rId2">
            <a:alphaModFix/>
          </a:blip>
          <a:stretch>
            <a:fillRect/>
          </a:stretch>
        </p:blipFill>
        <p:spPr>
          <a:xfrm>
            <a:off x="15317" y="-337"/>
            <a:ext cx="9143997" cy="5143504"/>
          </a:xfrm>
          <a:prstGeom prst="rect">
            <a:avLst/>
          </a:prstGeom>
          <a:noFill/>
          <a:ln>
            <a:noFill/>
          </a:ln>
        </p:spPr>
      </p:pic>
      <p:sp>
        <p:nvSpPr>
          <p:cNvPr id="860" name="Google Shape;860;p6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61" name="Google Shape;861;p60"/>
          <p:cNvGrpSpPr/>
          <p:nvPr/>
        </p:nvGrpSpPr>
        <p:grpSpPr>
          <a:xfrm>
            <a:off x="8381796" y="4822425"/>
            <a:ext cx="537710" cy="158585"/>
            <a:chOff x="22351457" y="12859799"/>
            <a:chExt cx="1433894" cy="422893"/>
          </a:xfrm>
        </p:grpSpPr>
        <p:grpSp>
          <p:nvGrpSpPr>
            <p:cNvPr id="862" name="Google Shape;862;p60"/>
            <p:cNvGrpSpPr/>
            <p:nvPr/>
          </p:nvGrpSpPr>
          <p:grpSpPr>
            <a:xfrm>
              <a:off x="22351457" y="12859799"/>
              <a:ext cx="1379787" cy="422893"/>
              <a:chOff x="22351457" y="12859799"/>
              <a:chExt cx="1379787" cy="422893"/>
            </a:xfrm>
          </p:grpSpPr>
          <p:sp>
            <p:nvSpPr>
              <p:cNvPr id="863" name="Google Shape;863;p60"/>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4" name="Google Shape;864;p60"/>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65" name="Google Shape;865;p60"/>
              <p:cNvGrpSpPr/>
              <p:nvPr/>
            </p:nvGrpSpPr>
            <p:grpSpPr>
              <a:xfrm>
                <a:off x="23288552" y="12859801"/>
                <a:ext cx="442692" cy="422765"/>
                <a:chOff x="23288552" y="12859801"/>
                <a:chExt cx="442692" cy="422765"/>
              </a:xfrm>
            </p:grpSpPr>
            <p:grpSp>
              <p:nvGrpSpPr>
                <p:cNvPr id="866" name="Google Shape;866;p60"/>
                <p:cNvGrpSpPr/>
                <p:nvPr/>
              </p:nvGrpSpPr>
              <p:grpSpPr>
                <a:xfrm>
                  <a:off x="23288552" y="12859801"/>
                  <a:ext cx="442692" cy="422765"/>
                  <a:chOff x="23288552" y="12859801"/>
                  <a:chExt cx="442692" cy="422765"/>
                </a:xfrm>
              </p:grpSpPr>
              <p:sp>
                <p:nvSpPr>
                  <p:cNvPr id="867" name="Google Shape;867;p60"/>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68" name="Google Shape;868;p60"/>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69" name="Google Shape;869;p60"/>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70" name="Google Shape;870;p60"/>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71" name="Google Shape;871;p60"/>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72" name="Google Shape;872;p60"/>
          <p:cNvSpPr txBox="1">
            <a:spLocks noGrp="1"/>
          </p:cNvSpPr>
          <p:nvPr>
            <p:ph type="title"/>
          </p:nvPr>
        </p:nvSpPr>
        <p:spPr>
          <a:xfrm>
            <a:off x="316371" y="1805745"/>
            <a:ext cx="3421800" cy="1214100"/>
          </a:xfrm>
          <a:prstGeom prst="rect">
            <a:avLst/>
          </a:prstGeom>
          <a:noFill/>
          <a:ln>
            <a:noFill/>
          </a:ln>
        </p:spPr>
        <p:txBody>
          <a:bodyPr spcFirstLastPara="1" wrap="square" lIns="0" tIns="0" rIns="0" bIns="0" anchor="t" anchorCtr="0">
            <a:noAutofit/>
          </a:bodyPr>
          <a:lstStyle>
            <a:lvl1pPr lvl="0" algn="l">
              <a:lnSpc>
                <a:spcPct val="102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List of Learning">
  <p:cSld name="33_Custom Layout_1_1">
    <p:bg>
      <p:bgPr>
        <a:blipFill>
          <a:blip r:embed="rId2">
            <a:alphaModFix/>
          </a:blip>
          <a:stretch>
            <a:fillRect/>
          </a:stretch>
        </a:blipFill>
        <a:effectLst/>
      </p:bgPr>
    </p:bg>
    <p:spTree>
      <p:nvGrpSpPr>
        <p:cNvPr id="1" name="Shape 873"/>
        <p:cNvGrpSpPr/>
        <p:nvPr/>
      </p:nvGrpSpPr>
      <p:grpSpPr>
        <a:xfrm>
          <a:off x="0" y="0"/>
          <a:ext cx="0" cy="0"/>
          <a:chOff x="0" y="0"/>
          <a:chExt cx="0" cy="0"/>
        </a:xfrm>
      </p:grpSpPr>
      <p:sp>
        <p:nvSpPr>
          <p:cNvPr id="874" name="Google Shape;874;p6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875" name="Google Shape;875;p61"/>
          <p:cNvGrpSpPr/>
          <p:nvPr/>
        </p:nvGrpSpPr>
        <p:grpSpPr>
          <a:xfrm>
            <a:off x="8381796" y="4822425"/>
            <a:ext cx="537710" cy="158585"/>
            <a:chOff x="22351457" y="12859799"/>
            <a:chExt cx="1433894" cy="422893"/>
          </a:xfrm>
        </p:grpSpPr>
        <p:grpSp>
          <p:nvGrpSpPr>
            <p:cNvPr id="876" name="Google Shape;876;p61"/>
            <p:cNvGrpSpPr/>
            <p:nvPr/>
          </p:nvGrpSpPr>
          <p:grpSpPr>
            <a:xfrm>
              <a:off x="22351457" y="12859799"/>
              <a:ext cx="1379787" cy="422893"/>
              <a:chOff x="22351457" y="12859799"/>
              <a:chExt cx="1379787" cy="422893"/>
            </a:xfrm>
          </p:grpSpPr>
          <p:sp>
            <p:nvSpPr>
              <p:cNvPr id="877" name="Google Shape;877;p61"/>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78" name="Google Shape;878;p61"/>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879" name="Google Shape;879;p61"/>
              <p:cNvGrpSpPr/>
              <p:nvPr/>
            </p:nvGrpSpPr>
            <p:grpSpPr>
              <a:xfrm>
                <a:off x="23288552" y="12859801"/>
                <a:ext cx="442692" cy="422765"/>
                <a:chOff x="23288552" y="12859801"/>
                <a:chExt cx="442692" cy="422765"/>
              </a:xfrm>
            </p:grpSpPr>
            <p:grpSp>
              <p:nvGrpSpPr>
                <p:cNvPr id="880" name="Google Shape;880;p61"/>
                <p:cNvGrpSpPr/>
                <p:nvPr/>
              </p:nvGrpSpPr>
              <p:grpSpPr>
                <a:xfrm>
                  <a:off x="23288552" y="12859801"/>
                  <a:ext cx="442692" cy="422765"/>
                  <a:chOff x="23288552" y="12859801"/>
                  <a:chExt cx="442692" cy="422765"/>
                </a:xfrm>
              </p:grpSpPr>
              <p:sp>
                <p:nvSpPr>
                  <p:cNvPr id="881" name="Google Shape;881;p61"/>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882" name="Google Shape;882;p61"/>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3" name="Google Shape;883;p61"/>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884" name="Google Shape;884;p61"/>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885" name="Google Shape;885;p61"/>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886" name="Google Shape;886;p61"/>
          <p:cNvSpPr txBox="1">
            <a:spLocks noGrp="1"/>
          </p:cNvSpPr>
          <p:nvPr>
            <p:ph type="body" idx="1"/>
          </p:nvPr>
        </p:nvSpPr>
        <p:spPr>
          <a:xfrm>
            <a:off x="837903" y="1806544"/>
            <a:ext cx="4052100" cy="2638800"/>
          </a:xfrm>
          <a:prstGeom prst="rect">
            <a:avLst/>
          </a:prstGeom>
        </p:spPr>
        <p:txBody>
          <a:bodyPr spcFirstLastPara="1" wrap="square" lIns="0" tIns="0" rIns="0" bIns="0" anchor="t" anchorCtr="0">
            <a:noAutofit/>
          </a:bodyPr>
          <a:lstStyle>
            <a:lvl1pPr marL="457200" lvl="0" indent="-292100">
              <a:lnSpc>
                <a:spcPct val="100000"/>
              </a:lnSpc>
              <a:spcBef>
                <a:spcPts val="1900"/>
              </a:spcBef>
              <a:spcAft>
                <a:spcPts val="0"/>
              </a:spcAft>
              <a:buSzPts val="1000"/>
              <a:buChar char="●"/>
              <a:defRPr sz="1400"/>
            </a:lvl1pPr>
            <a:lvl2pPr marL="914400" lvl="1" indent="-292100">
              <a:lnSpc>
                <a:spcPct val="100000"/>
              </a:lnSpc>
              <a:spcBef>
                <a:spcPts val="1900"/>
              </a:spcBef>
              <a:spcAft>
                <a:spcPts val="0"/>
              </a:spcAft>
              <a:buSzPts val="1000"/>
              <a:buChar char="●"/>
              <a:defRPr sz="1400"/>
            </a:lvl2pPr>
            <a:lvl3pPr marL="1371600" lvl="2" indent="-292100">
              <a:lnSpc>
                <a:spcPct val="100000"/>
              </a:lnSpc>
              <a:spcBef>
                <a:spcPts val="1900"/>
              </a:spcBef>
              <a:spcAft>
                <a:spcPts val="0"/>
              </a:spcAft>
              <a:buSzPts val="1000"/>
              <a:buChar char="●"/>
              <a:defRPr sz="1400"/>
            </a:lvl3pPr>
            <a:lvl4pPr marL="1828800" lvl="3" indent="-292100">
              <a:lnSpc>
                <a:spcPct val="100000"/>
              </a:lnSpc>
              <a:spcBef>
                <a:spcPts val="1900"/>
              </a:spcBef>
              <a:spcAft>
                <a:spcPts val="0"/>
              </a:spcAft>
              <a:buSzPts val="1000"/>
              <a:buChar char="●"/>
              <a:defRPr sz="1400"/>
            </a:lvl4pPr>
            <a:lvl5pPr marL="2286000" lvl="4" indent="-292100">
              <a:lnSpc>
                <a:spcPct val="100000"/>
              </a:lnSpc>
              <a:spcBef>
                <a:spcPts val="1900"/>
              </a:spcBef>
              <a:spcAft>
                <a:spcPts val="0"/>
              </a:spcAft>
              <a:buSzPts val="1000"/>
              <a:buChar char="●"/>
              <a:defRPr sz="1400"/>
            </a:lvl5pPr>
            <a:lvl6pPr marL="2743200" lvl="5" indent="-228600">
              <a:lnSpc>
                <a:spcPct val="100000"/>
              </a:lnSpc>
              <a:spcBef>
                <a:spcPts val="1900"/>
              </a:spcBef>
              <a:spcAft>
                <a:spcPts val="0"/>
              </a:spcAft>
              <a:buNone/>
              <a:defRPr sz="100"/>
            </a:lvl6pPr>
            <a:lvl7pPr marL="3200400" lvl="6" indent="-228600">
              <a:lnSpc>
                <a:spcPct val="100000"/>
              </a:lnSpc>
              <a:spcBef>
                <a:spcPts val="1900"/>
              </a:spcBef>
              <a:spcAft>
                <a:spcPts val="0"/>
              </a:spcAft>
              <a:buNone/>
              <a:defRPr sz="100"/>
            </a:lvl7pPr>
            <a:lvl8pPr marL="3657600" lvl="7" indent="-228600">
              <a:lnSpc>
                <a:spcPct val="100000"/>
              </a:lnSpc>
              <a:spcBef>
                <a:spcPts val="1900"/>
              </a:spcBef>
              <a:spcAft>
                <a:spcPts val="0"/>
              </a:spcAft>
              <a:buNone/>
              <a:defRPr sz="100"/>
            </a:lvl8pPr>
            <a:lvl9pPr marL="4114800" lvl="8" indent="-228600">
              <a:lnSpc>
                <a:spcPct val="100000"/>
              </a:lnSpc>
              <a:spcBef>
                <a:spcPts val="1900"/>
              </a:spcBef>
              <a:spcAft>
                <a:spcPts val="1900"/>
              </a:spcAft>
              <a:buNone/>
              <a:defRPr sz="1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34_Custom Layout">
  <p:cSld name="34_Custom Layout">
    <p:bg>
      <p:bgPr>
        <a:blipFill>
          <a:blip r:embed="rId2">
            <a:alphaModFix/>
          </a:blip>
          <a:stretch>
            <a:fillRect/>
          </a:stretch>
        </a:blipFill>
        <a:effectLst/>
      </p:bgPr>
    </p:bg>
    <p:spTree>
      <p:nvGrpSpPr>
        <p:cNvPr id="1" name="Shape 887"/>
        <p:cNvGrpSpPr/>
        <p:nvPr/>
      </p:nvGrpSpPr>
      <p:grpSpPr>
        <a:xfrm>
          <a:off x="0" y="0"/>
          <a:ext cx="0" cy="0"/>
          <a:chOff x="0" y="0"/>
          <a:chExt cx="0" cy="0"/>
        </a:xfrm>
      </p:grpSpPr>
      <p:sp>
        <p:nvSpPr>
          <p:cNvPr id="888" name="Google Shape;888;p62"/>
          <p:cNvSpPr/>
          <p:nvPr/>
        </p:nvSpPr>
        <p:spPr>
          <a:xfrm>
            <a:off x="1061772" y="571500"/>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89" name="Google Shape;889;p62"/>
          <p:cNvSpPr/>
          <p:nvPr/>
        </p:nvSpPr>
        <p:spPr>
          <a:xfrm>
            <a:off x="1061772" y="1526844"/>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0" name="Google Shape;890;p62"/>
          <p:cNvSpPr/>
          <p:nvPr/>
        </p:nvSpPr>
        <p:spPr>
          <a:xfrm>
            <a:off x="1061772" y="2482187"/>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1" name="Google Shape;891;p62"/>
          <p:cNvSpPr/>
          <p:nvPr/>
        </p:nvSpPr>
        <p:spPr>
          <a:xfrm>
            <a:off x="1061772" y="3437531"/>
            <a:ext cx="7068900" cy="862800"/>
          </a:xfrm>
          <a:prstGeom prst="roundRect">
            <a:avLst>
              <a:gd name="adj" fmla="val 2949"/>
            </a:avLst>
          </a:prstGeom>
          <a:gradFill>
            <a:gsLst>
              <a:gs pos="0">
                <a:srgbClr val="FFFFFF"/>
              </a:gs>
              <a:gs pos="22000">
                <a:srgbClr val="FFFFFF"/>
              </a:gs>
              <a:gs pos="100000">
                <a:srgbClr val="E3E7FA">
                  <a:alpha val="80000"/>
                </a:srgbClr>
              </a:gs>
            </a:gsLst>
            <a:lin ang="113999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2" name="Google Shape;892;p62"/>
          <p:cNvSpPr/>
          <p:nvPr/>
        </p:nvSpPr>
        <p:spPr>
          <a:xfrm rot="5400000">
            <a:off x="7142970" y="1404253"/>
            <a:ext cx="862800" cy="1112400"/>
          </a:xfrm>
          <a:prstGeom prst="round2SameRect">
            <a:avLst>
              <a:gd name="adj1" fmla="val 3587"/>
              <a:gd name="adj2" fmla="val 0"/>
            </a:avLst>
          </a:prstGeom>
          <a:gradFill>
            <a:gsLst>
              <a:gs pos="0">
                <a:srgbClr val="470050"/>
              </a:gs>
              <a:gs pos="22000">
                <a:srgbClr val="470050"/>
              </a:gs>
              <a:gs pos="100000">
                <a:srgbClr val="7A003A"/>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3" name="Google Shape;893;p62"/>
          <p:cNvSpPr/>
          <p:nvPr/>
        </p:nvSpPr>
        <p:spPr>
          <a:xfrm rot="5400000">
            <a:off x="7142970" y="2360024"/>
            <a:ext cx="862800" cy="1112400"/>
          </a:xfrm>
          <a:prstGeom prst="round2SameRect">
            <a:avLst>
              <a:gd name="adj1" fmla="val 3587"/>
              <a:gd name="adj2" fmla="val 0"/>
            </a:avLst>
          </a:prstGeom>
          <a:gradFill>
            <a:gsLst>
              <a:gs pos="0">
                <a:srgbClr val="240057"/>
              </a:gs>
              <a:gs pos="22000">
                <a:srgbClr val="240057"/>
              </a:gs>
              <a:gs pos="100000">
                <a:srgbClr val="3D004E"/>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4" name="Google Shape;894;p62"/>
          <p:cNvSpPr/>
          <p:nvPr/>
        </p:nvSpPr>
        <p:spPr>
          <a:xfrm rot="5400000">
            <a:off x="7142970" y="3315795"/>
            <a:ext cx="862800" cy="1112400"/>
          </a:xfrm>
          <a:prstGeom prst="round2SameRect">
            <a:avLst>
              <a:gd name="adj1" fmla="val 3587"/>
              <a:gd name="adj2" fmla="val 0"/>
            </a:avLst>
          </a:prstGeom>
          <a:gradFill>
            <a:gsLst>
              <a:gs pos="0">
                <a:srgbClr val="1A2797"/>
              </a:gs>
              <a:gs pos="22000">
                <a:srgbClr val="1A2797"/>
              </a:gs>
              <a:gs pos="100000">
                <a:srgbClr val="1E0056"/>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5" name="Google Shape;895;p62"/>
          <p:cNvSpPr/>
          <p:nvPr/>
        </p:nvSpPr>
        <p:spPr>
          <a:xfrm rot="5400000">
            <a:off x="7142970" y="448482"/>
            <a:ext cx="862800" cy="1112400"/>
          </a:xfrm>
          <a:prstGeom prst="round2SameRect">
            <a:avLst>
              <a:gd name="adj1" fmla="val 3587"/>
              <a:gd name="adj2" fmla="val 0"/>
            </a:avLst>
          </a:prstGeom>
          <a:gradFill>
            <a:gsLst>
              <a:gs pos="0">
                <a:srgbClr val="8E0038"/>
              </a:gs>
              <a:gs pos="22000">
                <a:srgbClr val="8E0038"/>
              </a:gs>
              <a:gs pos="100000">
                <a:srgbClr val="D70021"/>
              </a:gs>
            </a:gsLst>
            <a:lin ang="11399912"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896" name="Google Shape;896;p6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897" name="Google Shape;897;p62"/>
          <p:cNvSpPr/>
          <p:nvPr/>
        </p:nvSpPr>
        <p:spPr>
          <a:xfrm rot="-5400000">
            <a:off x="1188072" y="44526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898" name="Google Shape;898;p62"/>
          <p:cNvSpPr txBox="1"/>
          <p:nvPr/>
        </p:nvSpPr>
        <p:spPr>
          <a:xfrm>
            <a:off x="1071246" y="58097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S</a:t>
            </a:r>
            <a:endParaRPr sz="500"/>
          </a:p>
        </p:txBody>
      </p:sp>
      <p:sp>
        <p:nvSpPr>
          <p:cNvPr id="899" name="Google Shape;899;p62"/>
          <p:cNvSpPr/>
          <p:nvPr/>
        </p:nvSpPr>
        <p:spPr>
          <a:xfrm rot="-5400000">
            <a:off x="1188072" y="1400605"/>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0" name="Google Shape;900;p62"/>
          <p:cNvSpPr txBox="1"/>
          <p:nvPr/>
        </p:nvSpPr>
        <p:spPr>
          <a:xfrm>
            <a:off x="1071246" y="1536326"/>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W</a:t>
            </a:r>
            <a:endParaRPr sz="500"/>
          </a:p>
        </p:txBody>
      </p:sp>
      <p:sp>
        <p:nvSpPr>
          <p:cNvPr id="901" name="Google Shape;901;p62"/>
          <p:cNvSpPr/>
          <p:nvPr/>
        </p:nvSpPr>
        <p:spPr>
          <a:xfrm rot="-5400000">
            <a:off x="1188072" y="2355950"/>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2" name="Google Shape;902;p62"/>
          <p:cNvSpPr txBox="1"/>
          <p:nvPr/>
        </p:nvSpPr>
        <p:spPr>
          <a:xfrm>
            <a:off x="1071246" y="249166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O</a:t>
            </a:r>
            <a:endParaRPr sz="500"/>
          </a:p>
        </p:txBody>
      </p:sp>
      <p:sp>
        <p:nvSpPr>
          <p:cNvPr id="903" name="Google Shape;903;p62"/>
          <p:cNvSpPr/>
          <p:nvPr/>
        </p:nvSpPr>
        <p:spPr>
          <a:xfrm rot="-5400000">
            <a:off x="1188072" y="3311296"/>
            <a:ext cx="862800" cy="1115400"/>
          </a:xfrm>
          <a:prstGeom prst="round2SameRect">
            <a:avLst>
              <a:gd name="adj1" fmla="val 3752"/>
              <a:gd name="adj2" fmla="val 0"/>
            </a:avLst>
          </a:prstGeom>
          <a:solidFill>
            <a:schemeClr val="lt1"/>
          </a:solidFill>
          <a:ln>
            <a:noFill/>
          </a:ln>
        </p:spPr>
        <p:txBody>
          <a:bodyPr spcFirstLastPara="1" wrap="square" lIns="34275" tIns="34275" rIns="34275" bIns="34275" anchor="ctr" anchorCtr="0">
            <a:noAutofit/>
          </a:bodyPr>
          <a:lstStyle/>
          <a:p>
            <a:pPr marL="0" lvl="0" indent="0" algn="l" rtl="0">
              <a:spcBef>
                <a:spcPts val="0"/>
              </a:spcBef>
              <a:spcAft>
                <a:spcPts val="0"/>
              </a:spcAft>
              <a:buNone/>
            </a:pPr>
            <a:endParaRPr/>
          </a:p>
        </p:txBody>
      </p:sp>
      <p:sp>
        <p:nvSpPr>
          <p:cNvPr id="904" name="Google Shape;904;p62"/>
          <p:cNvSpPr txBox="1"/>
          <p:nvPr/>
        </p:nvSpPr>
        <p:spPr>
          <a:xfrm>
            <a:off x="1071246" y="3447017"/>
            <a:ext cx="1105800" cy="843900"/>
          </a:xfrm>
          <a:prstGeom prst="rect">
            <a:avLst/>
          </a:prstGeom>
          <a:noFill/>
          <a:ln>
            <a:noFill/>
          </a:ln>
        </p:spPr>
        <p:txBody>
          <a:bodyPr spcFirstLastPara="1" wrap="square" lIns="0" tIns="0" rIns="0" bIns="0" anchor="ctr" anchorCtr="0">
            <a:noAutofit/>
          </a:bodyPr>
          <a:lstStyle/>
          <a:p>
            <a:pPr marL="101600" marR="0" lvl="0" indent="-101600" algn="ctr" rtl="0">
              <a:lnSpc>
                <a:spcPct val="107000"/>
              </a:lnSpc>
              <a:spcBef>
                <a:spcPts val="0"/>
              </a:spcBef>
              <a:spcAft>
                <a:spcPts val="0"/>
              </a:spcAft>
              <a:buNone/>
            </a:pPr>
            <a:r>
              <a:rPr lang="en" sz="2900" b="1">
                <a:solidFill>
                  <a:srgbClr val="172DA0"/>
                </a:solidFill>
                <a:latin typeface="Poppins"/>
                <a:ea typeface="Poppins"/>
                <a:cs typeface="Poppins"/>
                <a:sym typeface="Poppins"/>
              </a:rPr>
              <a:t>T</a:t>
            </a:r>
            <a:endParaRPr sz="500"/>
          </a:p>
        </p:txBody>
      </p:sp>
      <p:pic>
        <p:nvPicPr>
          <p:cNvPr id="905" name="Google Shape;905;p62"/>
          <p:cNvPicPr preferRelativeResize="0"/>
          <p:nvPr/>
        </p:nvPicPr>
        <p:blipFill rotWithShape="1">
          <a:blip r:embed="rId3">
            <a:alphaModFix/>
          </a:blip>
          <a:srcRect/>
          <a:stretch/>
        </p:blipFill>
        <p:spPr>
          <a:xfrm>
            <a:off x="7383623" y="769138"/>
            <a:ext cx="430623" cy="425837"/>
          </a:xfrm>
          <a:prstGeom prst="rect">
            <a:avLst/>
          </a:prstGeom>
          <a:noFill/>
          <a:ln>
            <a:noFill/>
          </a:ln>
        </p:spPr>
      </p:pic>
      <p:pic>
        <p:nvPicPr>
          <p:cNvPr id="906" name="Google Shape;906;p62"/>
          <p:cNvPicPr preferRelativeResize="0"/>
          <p:nvPr/>
        </p:nvPicPr>
        <p:blipFill rotWithShape="1">
          <a:blip r:embed="rId3">
            <a:alphaModFix/>
          </a:blip>
          <a:srcRect/>
          <a:stretch/>
        </p:blipFill>
        <p:spPr>
          <a:xfrm rot="10800000" flipH="1">
            <a:off x="7383623" y="1811450"/>
            <a:ext cx="430623" cy="425837"/>
          </a:xfrm>
          <a:prstGeom prst="rect">
            <a:avLst/>
          </a:prstGeom>
          <a:noFill/>
          <a:ln>
            <a:noFill/>
          </a:ln>
        </p:spPr>
      </p:pic>
      <p:pic>
        <p:nvPicPr>
          <p:cNvPr id="907" name="Google Shape;907;p62"/>
          <p:cNvPicPr preferRelativeResize="0"/>
          <p:nvPr/>
        </p:nvPicPr>
        <p:blipFill rotWithShape="1">
          <a:blip r:embed="rId4">
            <a:alphaModFix/>
          </a:blip>
          <a:srcRect/>
          <a:stretch/>
        </p:blipFill>
        <p:spPr>
          <a:xfrm>
            <a:off x="7335317" y="2643188"/>
            <a:ext cx="481607" cy="515318"/>
          </a:xfrm>
          <a:prstGeom prst="rect">
            <a:avLst/>
          </a:prstGeom>
          <a:noFill/>
          <a:ln>
            <a:noFill/>
          </a:ln>
        </p:spPr>
      </p:pic>
      <p:pic>
        <p:nvPicPr>
          <p:cNvPr id="908" name="Google Shape;908;p62"/>
          <p:cNvPicPr preferRelativeResize="0"/>
          <p:nvPr/>
        </p:nvPicPr>
        <p:blipFill rotWithShape="1">
          <a:blip r:embed="rId5">
            <a:alphaModFix/>
          </a:blip>
          <a:srcRect/>
          <a:stretch/>
        </p:blipFill>
        <p:spPr>
          <a:xfrm>
            <a:off x="7375869" y="3687351"/>
            <a:ext cx="399258" cy="355965"/>
          </a:xfrm>
          <a:prstGeom prst="rect">
            <a:avLst/>
          </a:prstGeom>
          <a:noFill/>
          <a:ln>
            <a:noFill/>
          </a:ln>
        </p:spPr>
      </p:pic>
      <p:sp>
        <p:nvSpPr>
          <p:cNvPr id="909" name="Google Shape;909;p62"/>
          <p:cNvSpPr txBox="1">
            <a:spLocks noGrp="1"/>
          </p:cNvSpPr>
          <p:nvPr>
            <p:ph type="subTitle" idx="1"/>
          </p:nvPr>
        </p:nvSpPr>
        <p:spPr>
          <a:xfrm>
            <a:off x="2414582" y="803841"/>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0" name="Google Shape;910;p62"/>
          <p:cNvSpPr txBox="1">
            <a:spLocks noGrp="1"/>
          </p:cNvSpPr>
          <p:nvPr>
            <p:ph type="subTitle" idx="2"/>
          </p:nvPr>
        </p:nvSpPr>
        <p:spPr>
          <a:xfrm>
            <a:off x="2414588" y="1045449"/>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1" name="Google Shape;911;p62"/>
          <p:cNvSpPr txBox="1">
            <a:spLocks noGrp="1"/>
          </p:cNvSpPr>
          <p:nvPr>
            <p:ph type="subTitle" idx="3"/>
          </p:nvPr>
        </p:nvSpPr>
        <p:spPr>
          <a:xfrm>
            <a:off x="2414582" y="1770783"/>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2" name="Google Shape;912;p62"/>
          <p:cNvSpPr txBox="1">
            <a:spLocks noGrp="1"/>
          </p:cNvSpPr>
          <p:nvPr>
            <p:ph type="subTitle" idx="4"/>
          </p:nvPr>
        </p:nvSpPr>
        <p:spPr>
          <a:xfrm>
            <a:off x="2414588" y="2012391"/>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3" name="Google Shape;913;p62"/>
          <p:cNvSpPr txBox="1">
            <a:spLocks noGrp="1"/>
          </p:cNvSpPr>
          <p:nvPr>
            <p:ph type="subTitle" idx="5"/>
          </p:nvPr>
        </p:nvSpPr>
        <p:spPr>
          <a:xfrm>
            <a:off x="2414582" y="2717198"/>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4" name="Google Shape;914;p62"/>
          <p:cNvSpPr txBox="1">
            <a:spLocks noGrp="1"/>
          </p:cNvSpPr>
          <p:nvPr>
            <p:ph type="subTitle" idx="6"/>
          </p:nvPr>
        </p:nvSpPr>
        <p:spPr>
          <a:xfrm>
            <a:off x="2414588" y="2958806"/>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
        <p:nvSpPr>
          <p:cNvPr id="915" name="Google Shape;915;p62"/>
          <p:cNvSpPr txBox="1">
            <a:spLocks noGrp="1"/>
          </p:cNvSpPr>
          <p:nvPr>
            <p:ph type="subTitle" idx="7"/>
          </p:nvPr>
        </p:nvSpPr>
        <p:spPr>
          <a:xfrm>
            <a:off x="2414582" y="3681304"/>
            <a:ext cx="4366200" cy="240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16" name="Google Shape;916;p62"/>
          <p:cNvSpPr txBox="1">
            <a:spLocks noGrp="1"/>
          </p:cNvSpPr>
          <p:nvPr>
            <p:ph type="subTitle" idx="8"/>
          </p:nvPr>
        </p:nvSpPr>
        <p:spPr>
          <a:xfrm>
            <a:off x="2414588" y="3922913"/>
            <a:ext cx="4366200" cy="240600"/>
          </a:xfrm>
          <a:prstGeom prst="rect">
            <a:avLst/>
          </a:prstGeom>
        </p:spPr>
        <p:txBody>
          <a:bodyPr spcFirstLastPara="1" wrap="square" lIns="0" tIns="0" rIns="0" bIns="0" anchor="t" anchorCtr="0">
            <a:noAutofit/>
          </a:bodyPr>
          <a:lstStyle>
            <a:lvl1pPr lvl="0">
              <a:spcBef>
                <a:spcPts val="1300"/>
              </a:spcBef>
              <a:spcAft>
                <a:spcPts val="0"/>
              </a:spcAft>
              <a:buClr>
                <a:schemeClr val="accent5"/>
              </a:buClr>
              <a:buSzPts val="1300"/>
              <a:buFont typeface="Poppins"/>
              <a:buNone/>
              <a:defRPr sz="1300">
                <a:solidFill>
                  <a:schemeClr val="accent5"/>
                </a:solidFill>
                <a:latin typeface="Poppins"/>
                <a:ea typeface="Poppins"/>
                <a:cs typeface="Poppins"/>
                <a:sym typeface="Poppins"/>
              </a:defRPr>
            </a:lvl1pPr>
            <a:lvl2pPr lvl="1">
              <a:spcBef>
                <a:spcPts val="1300"/>
              </a:spcBef>
              <a:spcAft>
                <a:spcPts val="0"/>
              </a:spcAft>
              <a:buSzPts val="800"/>
              <a:buFont typeface="Poppins"/>
              <a:buNone/>
              <a:defRPr>
                <a:latin typeface="Poppins"/>
                <a:ea typeface="Poppins"/>
                <a:cs typeface="Poppins"/>
                <a:sym typeface="Poppins"/>
              </a:defRPr>
            </a:lvl2pPr>
            <a:lvl3pPr lvl="2">
              <a:spcBef>
                <a:spcPts val="1300"/>
              </a:spcBef>
              <a:spcAft>
                <a:spcPts val="0"/>
              </a:spcAft>
              <a:buSzPts val="700"/>
              <a:buFont typeface="Poppins"/>
              <a:buNone/>
              <a:defRPr>
                <a:latin typeface="Poppins"/>
                <a:ea typeface="Poppins"/>
                <a:cs typeface="Poppins"/>
                <a:sym typeface="Poppins"/>
              </a:defRPr>
            </a:lvl3pPr>
            <a:lvl4pPr lvl="3">
              <a:spcBef>
                <a:spcPts val="1300"/>
              </a:spcBef>
              <a:spcAft>
                <a:spcPts val="0"/>
              </a:spcAft>
              <a:buSzPts val="500"/>
              <a:buFont typeface="Poppins"/>
              <a:buNone/>
              <a:defRPr>
                <a:latin typeface="Poppins"/>
                <a:ea typeface="Poppins"/>
                <a:cs typeface="Poppins"/>
                <a:sym typeface="Poppins"/>
              </a:defRPr>
            </a:lvl4pPr>
            <a:lvl5pPr lvl="4">
              <a:spcBef>
                <a:spcPts val="1300"/>
              </a:spcBef>
              <a:spcAft>
                <a:spcPts val="0"/>
              </a:spcAft>
              <a:buSzPts val="400"/>
              <a:buFont typeface="Poppins"/>
              <a:buNone/>
              <a:defRPr>
                <a:latin typeface="Poppins"/>
                <a:ea typeface="Poppins"/>
                <a:cs typeface="Poppins"/>
                <a:sym typeface="Poppins"/>
              </a:defRPr>
            </a:lvl5pPr>
            <a:lvl6pPr lvl="5">
              <a:spcBef>
                <a:spcPts val="400"/>
              </a:spcBef>
              <a:spcAft>
                <a:spcPts val="0"/>
              </a:spcAft>
              <a:buSzPts val="200"/>
              <a:buFont typeface="Poppins"/>
              <a:buNone/>
              <a:defRPr>
                <a:latin typeface="Poppins"/>
                <a:ea typeface="Poppins"/>
                <a:cs typeface="Poppins"/>
                <a:sym typeface="Poppins"/>
              </a:defRPr>
            </a:lvl6pPr>
            <a:lvl7pPr lvl="6">
              <a:spcBef>
                <a:spcPts val="400"/>
              </a:spcBef>
              <a:spcAft>
                <a:spcPts val="0"/>
              </a:spcAft>
              <a:buSzPts val="200"/>
              <a:buFont typeface="Poppins"/>
              <a:buNone/>
              <a:defRPr>
                <a:latin typeface="Poppins"/>
                <a:ea typeface="Poppins"/>
                <a:cs typeface="Poppins"/>
                <a:sym typeface="Poppins"/>
              </a:defRPr>
            </a:lvl7pPr>
            <a:lvl8pPr lvl="7">
              <a:spcBef>
                <a:spcPts val="400"/>
              </a:spcBef>
              <a:spcAft>
                <a:spcPts val="0"/>
              </a:spcAft>
              <a:buSzPts val="200"/>
              <a:buFont typeface="Poppins"/>
              <a:buNone/>
              <a:defRPr>
                <a:latin typeface="Poppins"/>
                <a:ea typeface="Poppins"/>
                <a:cs typeface="Poppins"/>
                <a:sym typeface="Poppins"/>
              </a:defRPr>
            </a:lvl8pPr>
            <a:lvl9pPr lvl="8">
              <a:spcBef>
                <a:spcPts val="400"/>
              </a:spcBef>
              <a:spcAft>
                <a:spcPts val="0"/>
              </a:spcAft>
              <a:buSzPts val="200"/>
              <a:buFont typeface="Poppins"/>
              <a:buNone/>
              <a:defRPr>
                <a:latin typeface="Poppins"/>
                <a:ea typeface="Poppins"/>
                <a:cs typeface="Poppins"/>
                <a:sym typeface="Poppins"/>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35_Custom Layout">
  <p:cSld name="35_Custom Layout">
    <p:bg>
      <p:bgPr>
        <a:blipFill>
          <a:blip r:embed="rId2">
            <a:alphaModFix/>
          </a:blip>
          <a:stretch>
            <a:fillRect/>
          </a:stretch>
        </a:blipFill>
        <a:effectLst/>
      </p:bgPr>
    </p:bg>
    <p:spTree>
      <p:nvGrpSpPr>
        <p:cNvPr id="1" name="Shape 917"/>
        <p:cNvGrpSpPr/>
        <p:nvPr/>
      </p:nvGrpSpPr>
      <p:grpSpPr>
        <a:xfrm>
          <a:off x="0" y="0"/>
          <a:ext cx="0" cy="0"/>
          <a:chOff x="0" y="0"/>
          <a:chExt cx="0" cy="0"/>
        </a:xfrm>
      </p:grpSpPr>
      <p:sp>
        <p:nvSpPr>
          <p:cNvPr id="918" name="Google Shape;918;p63"/>
          <p:cNvSpPr/>
          <p:nvPr/>
        </p:nvSpPr>
        <p:spPr>
          <a:xfrm>
            <a:off x="5054736" y="989409"/>
            <a:ext cx="3168000" cy="468000"/>
          </a:xfrm>
          <a:prstGeom prst="roundRect">
            <a:avLst>
              <a:gd name="adj" fmla="val 11578"/>
            </a:avLst>
          </a:prstGeom>
          <a:gradFill>
            <a:gsLst>
              <a:gs pos="0">
                <a:srgbClr val="9D0032"/>
              </a:gs>
              <a:gs pos="100000">
                <a:srgbClr val="D1002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19" name="Google Shape;919;p63"/>
          <p:cNvSpPr/>
          <p:nvPr/>
        </p:nvSpPr>
        <p:spPr>
          <a:xfrm>
            <a:off x="5054736" y="1545907"/>
            <a:ext cx="3168000" cy="468000"/>
          </a:xfrm>
          <a:prstGeom prst="roundRect">
            <a:avLst>
              <a:gd name="adj" fmla="val 11578"/>
            </a:avLst>
          </a:prstGeom>
          <a:gradFill>
            <a:gsLst>
              <a:gs pos="0">
                <a:srgbClr val="640041"/>
              </a:gs>
              <a:gs pos="100000">
                <a:srgbClr val="88003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0" name="Google Shape;920;p63"/>
          <p:cNvSpPr/>
          <p:nvPr/>
        </p:nvSpPr>
        <p:spPr>
          <a:xfrm>
            <a:off x="5054736" y="2102405"/>
            <a:ext cx="3168000" cy="468000"/>
          </a:xfrm>
          <a:prstGeom prst="roundRect">
            <a:avLst>
              <a:gd name="adj" fmla="val 11578"/>
            </a:avLst>
          </a:prstGeom>
          <a:gradFill>
            <a:gsLst>
              <a:gs pos="0">
                <a:srgbClr val="39004C"/>
              </a:gs>
              <a:gs pos="100000">
                <a:srgbClr val="550045"/>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1" name="Google Shape;921;p63"/>
          <p:cNvSpPr/>
          <p:nvPr/>
        </p:nvSpPr>
        <p:spPr>
          <a:xfrm>
            <a:off x="5054736" y="2658903"/>
            <a:ext cx="3168000" cy="468000"/>
          </a:xfrm>
          <a:prstGeom prst="roundRect">
            <a:avLst>
              <a:gd name="adj" fmla="val 11578"/>
            </a:avLst>
          </a:prstGeom>
          <a:gradFill>
            <a:gsLst>
              <a:gs pos="0">
                <a:srgbClr val="200052"/>
              </a:gs>
              <a:gs pos="100000">
                <a:srgbClr val="2E004F"/>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2" name="Google Shape;922;p63"/>
          <p:cNvSpPr/>
          <p:nvPr/>
        </p:nvSpPr>
        <p:spPr>
          <a:xfrm>
            <a:off x="5054736" y="3215402"/>
            <a:ext cx="3168000" cy="468000"/>
          </a:xfrm>
          <a:prstGeom prst="roundRect">
            <a:avLst>
              <a:gd name="adj" fmla="val 11578"/>
            </a:avLst>
          </a:prstGeom>
          <a:gradFill>
            <a:gsLst>
              <a:gs pos="0">
                <a:srgbClr val="1C0D68"/>
              </a:gs>
              <a:gs pos="100000">
                <a:srgbClr val="1D0053"/>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3" name="Google Shape;923;p63"/>
          <p:cNvSpPr/>
          <p:nvPr/>
        </p:nvSpPr>
        <p:spPr>
          <a:xfrm>
            <a:off x="5054736" y="3771900"/>
            <a:ext cx="3168000" cy="468000"/>
          </a:xfrm>
          <a:prstGeom prst="roundRect">
            <a:avLst>
              <a:gd name="adj" fmla="val 11578"/>
            </a:avLst>
          </a:prstGeom>
          <a:gradFill>
            <a:gsLst>
              <a:gs pos="0">
                <a:srgbClr val="1C63EE"/>
              </a:gs>
              <a:gs pos="100000">
                <a:srgbClr val="1C2188"/>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24" name="Google Shape;924;p63"/>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25" name="Google Shape;925;p6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926" name="Google Shape;926;p63"/>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927" name="Google Shape;927;p63"/>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28" name="Google Shape;928;p63"/>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29" name="Google Shape;929;p63"/>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30" name="Google Shape;930;p63"/>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31" name="Google Shape;931;p63"/>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32" name="Google Shape;932;p63"/>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33" name="Google Shape;933;p63"/>
          <p:cNvSpPr txBox="1">
            <a:spLocks noGrp="1"/>
          </p:cNvSpPr>
          <p:nvPr>
            <p:ph type="subTitle" idx="2"/>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Font typeface="Poppins"/>
              <a:buNone/>
              <a:defRPr sz="1500" b="1">
                <a:latin typeface="Poppins"/>
                <a:ea typeface="Poppins"/>
                <a:cs typeface="Poppins"/>
                <a:sym typeface="Poppins"/>
              </a:defRPr>
            </a:lvl1pPr>
            <a:lvl2pPr lvl="1">
              <a:lnSpc>
                <a:spcPct val="95000"/>
              </a:lnSpc>
              <a:spcBef>
                <a:spcPts val="0"/>
              </a:spcBef>
              <a:spcAft>
                <a:spcPts val="0"/>
              </a:spcAft>
              <a:buSzPts val="1500"/>
              <a:buFont typeface="Poppins"/>
              <a:buNone/>
              <a:defRPr sz="1500" b="1">
                <a:latin typeface="Poppins"/>
                <a:ea typeface="Poppins"/>
                <a:cs typeface="Poppins"/>
                <a:sym typeface="Poppins"/>
              </a:defRPr>
            </a:lvl2pPr>
            <a:lvl3pPr lvl="2">
              <a:lnSpc>
                <a:spcPct val="95000"/>
              </a:lnSpc>
              <a:spcBef>
                <a:spcPts val="0"/>
              </a:spcBef>
              <a:spcAft>
                <a:spcPts val="0"/>
              </a:spcAft>
              <a:buSzPts val="1500"/>
              <a:buFont typeface="Poppins"/>
              <a:buNone/>
              <a:defRPr sz="1500" b="1">
                <a:latin typeface="Poppins"/>
                <a:ea typeface="Poppins"/>
                <a:cs typeface="Poppins"/>
                <a:sym typeface="Poppins"/>
              </a:defRPr>
            </a:lvl3pPr>
            <a:lvl4pPr lvl="3">
              <a:lnSpc>
                <a:spcPct val="95000"/>
              </a:lnSpc>
              <a:spcBef>
                <a:spcPts val="0"/>
              </a:spcBef>
              <a:spcAft>
                <a:spcPts val="0"/>
              </a:spcAft>
              <a:buSzPts val="1500"/>
              <a:buFont typeface="Poppins"/>
              <a:buNone/>
              <a:defRPr sz="1500" b="1">
                <a:latin typeface="Poppins"/>
                <a:ea typeface="Poppins"/>
                <a:cs typeface="Poppins"/>
                <a:sym typeface="Poppins"/>
              </a:defRPr>
            </a:lvl4pPr>
            <a:lvl5pPr lvl="4">
              <a:lnSpc>
                <a:spcPct val="95000"/>
              </a:lnSpc>
              <a:spcBef>
                <a:spcPts val="0"/>
              </a:spcBef>
              <a:spcAft>
                <a:spcPts val="0"/>
              </a:spcAft>
              <a:buSzPts val="1500"/>
              <a:buFont typeface="Poppins"/>
              <a:buNone/>
              <a:defRPr sz="1500" b="1">
                <a:latin typeface="Poppins"/>
                <a:ea typeface="Poppins"/>
                <a:cs typeface="Poppins"/>
                <a:sym typeface="Poppins"/>
              </a:defRPr>
            </a:lvl5pPr>
            <a:lvl6pPr lvl="5">
              <a:lnSpc>
                <a:spcPct val="95000"/>
              </a:lnSpc>
              <a:spcBef>
                <a:spcPts val="0"/>
              </a:spcBef>
              <a:spcAft>
                <a:spcPts val="0"/>
              </a:spcAft>
              <a:buSzPts val="1500"/>
              <a:buFont typeface="Poppins"/>
              <a:buNone/>
              <a:defRPr sz="1500" b="1">
                <a:latin typeface="Poppins"/>
                <a:ea typeface="Poppins"/>
                <a:cs typeface="Poppins"/>
                <a:sym typeface="Poppins"/>
              </a:defRPr>
            </a:lvl6pPr>
            <a:lvl7pPr lvl="6">
              <a:lnSpc>
                <a:spcPct val="95000"/>
              </a:lnSpc>
              <a:spcBef>
                <a:spcPts val="0"/>
              </a:spcBef>
              <a:spcAft>
                <a:spcPts val="0"/>
              </a:spcAft>
              <a:buSzPts val="1500"/>
              <a:buFont typeface="Poppins"/>
              <a:buNone/>
              <a:defRPr sz="1500" b="1">
                <a:latin typeface="Poppins"/>
                <a:ea typeface="Poppins"/>
                <a:cs typeface="Poppins"/>
                <a:sym typeface="Poppins"/>
              </a:defRPr>
            </a:lvl7pPr>
            <a:lvl8pPr lvl="7">
              <a:lnSpc>
                <a:spcPct val="95000"/>
              </a:lnSpc>
              <a:spcBef>
                <a:spcPts val="0"/>
              </a:spcBef>
              <a:spcAft>
                <a:spcPts val="0"/>
              </a:spcAft>
              <a:buSzPts val="1500"/>
              <a:buFont typeface="Poppins"/>
              <a:buNone/>
              <a:defRPr sz="1500" b="1">
                <a:latin typeface="Poppins"/>
                <a:ea typeface="Poppins"/>
                <a:cs typeface="Poppins"/>
                <a:sym typeface="Poppins"/>
              </a:defRPr>
            </a:lvl8pPr>
            <a:lvl9pPr lvl="8">
              <a:lnSpc>
                <a:spcPct val="95000"/>
              </a:lnSpc>
              <a:spcBef>
                <a:spcPts val="0"/>
              </a:spcBef>
              <a:spcAft>
                <a:spcPts val="0"/>
              </a:spcAft>
              <a:buSzPts val="1500"/>
              <a:buFont typeface="Poppins"/>
              <a:buNone/>
              <a:defRPr sz="1500" b="1">
                <a:latin typeface="Poppins"/>
                <a:ea typeface="Poppins"/>
                <a:cs typeface="Poppins"/>
                <a:sym typeface="Poppins"/>
              </a:defRPr>
            </a:lvl9pPr>
          </a:lstStyle>
          <a:p>
            <a:endParaRPr/>
          </a:p>
        </p:txBody>
      </p:sp>
      <p:sp>
        <p:nvSpPr>
          <p:cNvPr id="934" name="Google Shape;934;p63"/>
          <p:cNvSpPr txBox="1">
            <a:spLocks noGrp="1"/>
          </p:cNvSpPr>
          <p:nvPr>
            <p:ph type="subTitle" idx="3"/>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935" name="Google Shape;935;p63"/>
          <p:cNvSpPr txBox="1">
            <a:spLocks noGrp="1"/>
          </p:cNvSpPr>
          <p:nvPr>
            <p:ph type="subTitle" idx="4"/>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6" name="Google Shape;936;p63"/>
          <p:cNvSpPr txBox="1">
            <a:spLocks noGrp="1"/>
          </p:cNvSpPr>
          <p:nvPr>
            <p:ph type="subTitle" idx="5"/>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7" name="Google Shape;937;p63"/>
          <p:cNvSpPr txBox="1">
            <a:spLocks noGrp="1"/>
          </p:cNvSpPr>
          <p:nvPr>
            <p:ph type="subTitle" idx="6"/>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8" name="Google Shape;938;p63"/>
          <p:cNvSpPr txBox="1">
            <a:spLocks noGrp="1"/>
          </p:cNvSpPr>
          <p:nvPr>
            <p:ph type="subTitle" idx="7"/>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39" name="Google Shape;939;p63"/>
          <p:cNvSpPr txBox="1">
            <a:spLocks noGrp="1"/>
          </p:cNvSpPr>
          <p:nvPr>
            <p:ph type="subTitle" idx="8"/>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40" name="Google Shape;940;p63"/>
          <p:cNvSpPr txBox="1">
            <a:spLocks noGrp="1"/>
          </p:cNvSpPr>
          <p:nvPr>
            <p:ph type="subTitle" idx="9"/>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36_Custom Layout">
  <p:cSld name="36_Custom Layout">
    <p:bg>
      <p:bgPr>
        <a:blipFill>
          <a:blip r:embed="rId2">
            <a:alphaModFix/>
          </a:blip>
          <a:stretch>
            <a:fillRect/>
          </a:stretch>
        </a:blipFill>
        <a:effectLst/>
      </p:bgPr>
    </p:bg>
    <p:spTree>
      <p:nvGrpSpPr>
        <p:cNvPr id="1" name="Shape 941"/>
        <p:cNvGrpSpPr/>
        <p:nvPr/>
      </p:nvGrpSpPr>
      <p:grpSpPr>
        <a:xfrm>
          <a:off x="0" y="0"/>
          <a:ext cx="0" cy="0"/>
          <a:chOff x="0" y="0"/>
          <a:chExt cx="0" cy="0"/>
        </a:xfrm>
      </p:grpSpPr>
      <p:sp>
        <p:nvSpPr>
          <p:cNvPr id="942" name="Google Shape;942;p64"/>
          <p:cNvSpPr/>
          <p:nvPr/>
        </p:nvSpPr>
        <p:spPr>
          <a:xfrm>
            <a:off x="5054736" y="989409"/>
            <a:ext cx="3168000" cy="468000"/>
          </a:xfrm>
          <a:prstGeom prst="roundRect">
            <a:avLst>
              <a:gd name="adj" fmla="val 11578"/>
            </a:avLst>
          </a:prstGeom>
          <a:solidFill>
            <a:srgbClr val="980024"/>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3" name="Google Shape;943;p64"/>
          <p:cNvSpPr/>
          <p:nvPr/>
        </p:nvSpPr>
        <p:spPr>
          <a:xfrm>
            <a:off x="5054736" y="1545907"/>
            <a:ext cx="3168000" cy="468000"/>
          </a:xfrm>
          <a:prstGeom prst="roundRect">
            <a:avLst>
              <a:gd name="adj" fmla="val 11578"/>
            </a:avLst>
          </a:prstGeom>
          <a:solidFill>
            <a:srgbClr val="DB042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4" name="Google Shape;944;p64"/>
          <p:cNvSpPr/>
          <p:nvPr/>
        </p:nvSpPr>
        <p:spPr>
          <a:xfrm>
            <a:off x="5054736" y="2102405"/>
            <a:ext cx="3168000" cy="468000"/>
          </a:xfrm>
          <a:prstGeom prst="roundRect">
            <a:avLst>
              <a:gd name="adj" fmla="val 11578"/>
            </a:avLst>
          </a:prstGeom>
          <a:solidFill>
            <a:srgbClr val="162CA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5" name="Google Shape;945;p64"/>
          <p:cNvSpPr/>
          <p:nvPr/>
        </p:nvSpPr>
        <p:spPr>
          <a:xfrm>
            <a:off x="5054736" y="2658903"/>
            <a:ext cx="3168000" cy="468000"/>
          </a:xfrm>
          <a:prstGeom prst="roundRect">
            <a:avLst>
              <a:gd name="adj" fmla="val 11578"/>
            </a:avLst>
          </a:prstGeom>
          <a:solidFill>
            <a:srgbClr val="0370FF"/>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6" name="Google Shape;946;p64"/>
          <p:cNvSpPr/>
          <p:nvPr/>
        </p:nvSpPr>
        <p:spPr>
          <a:xfrm>
            <a:off x="5054736" y="3215402"/>
            <a:ext cx="3168000" cy="468000"/>
          </a:xfrm>
          <a:prstGeom prst="roundRect">
            <a:avLst>
              <a:gd name="adj" fmla="val 11578"/>
            </a:avLst>
          </a:prstGeom>
          <a:solidFill>
            <a:srgbClr val="7785B6"/>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7" name="Google Shape;947;p64"/>
          <p:cNvSpPr/>
          <p:nvPr/>
        </p:nvSpPr>
        <p:spPr>
          <a:xfrm>
            <a:off x="5054736" y="3771900"/>
            <a:ext cx="3168000" cy="468000"/>
          </a:xfrm>
          <a:prstGeom prst="roundRect">
            <a:avLst>
              <a:gd name="adj" fmla="val 11578"/>
            </a:avLst>
          </a:prstGeom>
          <a:solidFill>
            <a:srgbClr val="5A688D"/>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48" name="Google Shape;948;p64"/>
          <p:cNvSpPr txBox="1">
            <a:spLocks noGrp="1"/>
          </p:cNvSpPr>
          <p:nvPr>
            <p:ph type="title"/>
          </p:nvPr>
        </p:nvSpPr>
        <p:spPr>
          <a:xfrm>
            <a:off x="314534" y="325636"/>
            <a:ext cx="3622800" cy="868800"/>
          </a:xfrm>
          <a:prstGeom prst="rect">
            <a:avLst/>
          </a:prstGeom>
          <a:noFill/>
          <a:ln>
            <a:noFill/>
          </a:ln>
        </p:spPr>
        <p:txBody>
          <a:bodyPr spcFirstLastPara="1" wrap="square" lIns="0" tIns="0" rIns="0" bIns="0" anchor="t" anchorCtr="0">
            <a:noAutofit/>
          </a:bodyPr>
          <a:lstStyle>
            <a:lvl1pPr lvl="0" algn="l">
              <a:lnSpc>
                <a:spcPct val="99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49" name="Google Shape;949;p6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50" name="Google Shape;950;p64"/>
          <p:cNvPicPr preferRelativeResize="0"/>
          <p:nvPr/>
        </p:nvPicPr>
        <p:blipFill rotWithShape="1">
          <a:blip r:embed="rId3">
            <a:alphaModFix/>
          </a:blip>
          <a:srcRect/>
          <a:stretch/>
        </p:blipFill>
        <p:spPr>
          <a:xfrm>
            <a:off x="5296158" y="1094051"/>
            <a:ext cx="190719" cy="262238"/>
          </a:xfrm>
          <a:prstGeom prst="rect">
            <a:avLst/>
          </a:prstGeom>
          <a:noFill/>
          <a:ln>
            <a:noFill/>
          </a:ln>
        </p:spPr>
      </p:pic>
      <p:pic>
        <p:nvPicPr>
          <p:cNvPr id="951" name="Google Shape;951;p64"/>
          <p:cNvPicPr preferRelativeResize="0"/>
          <p:nvPr/>
        </p:nvPicPr>
        <p:blipFill rotWithShape="1">
          <a:blip r:embed="rId3">
            <a:alphaModFix/>
          </a:blip>
          <a:srcRect/>
          <a:stretch/>
        </p:blipFill>
        <p:spPr>
          <a:xfrm>
            <a:off x="5296158" y="1650704"/>
            <a:ext cx="190719" cy="262238"/>
          </a:xfrm>
          <a:prstGeom prst="rect">
            <a:avLst/>
          </a:prstGeom>
          <a:noFill/>
          <a:ln>
            <a:noFill/>
          </a:ln>
        </p:spPr>
      </p:pic>
      <p:pic>
        <p:nvPicPr>
          <p:cNvPr id="952" name="Google Shape;952;p64"/>
          <p:cNvPicPr preferRelativeResize="0"/>
          <p:nvPr/>
        </p:nvPicPr>
        <p:blipFill rotWithShape="1">
          <a:blip r:embed="rId3">
            <a:alphaModFix/>
          </a:blip>
          <a:srcRect/>
          <a:stretch/>
        </p:blipFill>
        <p:spPr>
          <a:xfrm>
            <a:off x="5296158" y="2207357"/>
            <a:ext cx="190719" cy="262238"/>
          </a:xfrm>
          <a:prstGeom prst="rect">
            <a:avLst/>
          </a:prstGeom>
          <a:noFill/>
          <a:ln>
            <a:noFill/>
          </a:ln>
        </p:spPr>
      </p:pic>
      <p:pic>
        <p:nvPicPr>
          <p:cNvPr id="953" name="Google Shape;953;p64"/>
          <p:cNvPicPr preferRelativeResize="0"/>
          <p:nvPr/>
        </p:nvPicPr>
        <p:blipFill rotWithShape="1">
          <a:blip r:embed="rId3">
            <a:alphaModFix/>
          </a:blip>
          <a:srcRect/>
          <a:stretch/>
        </p:blipFill>
        <p:spPr>
          <a:xfrm>
            <a:off x="5296158" y="2764010"/>
            <a:ext cx="190719" cy="262238"/>
          </a:xfrm>
          <a:prstGeom prst="rect">
            <a:avLst/>
          </a:prstGeom>
          <a:noFill/>
          <a:ln>
            <a:noFill/>
          </a:ln>
        </p:spPr>
      </p:pic>
      <p:pic>
        <p:nvPicPr>
          <p:cNvPr id="954" name="Google Shape;954;p64"/>
          <p:cNvPicPr preferRelativeResize="0"/>
          <p:nvPr/>
        </p:nvPicPr>
        <p:blipFill rotWithShape="1">
          <a:blip r:embed="rId3">
            <a:alphaModFix/>
          </a:blip>
          <a:srcRect/>
          <a:stretch/>
        </p:blipFill>
        <p:spPr>
          <a:xfrm>
            <a:off x="5296158" y="3320663"/>
            <a:ext cx="190719" cy="262238"/>
          </a:xfrm>
          <a:prstGeom prst="rect">
            <a:avLst/>
          </a:prstGeom>
          <a:noFill/>
          <a:ln>
            <a:noFill/>
          </a:ln>
        </p:spPr>
      </p:pic>
      <p:pic>
        <p:nvPicPr>
          <p:cNvPr id="955" name="Google Shape;955;p64"/>
          <p:cNvPicPr preferRelativeResize="0"/>
          <p:nvPr/>
        </p:nvPicPr>
        <p:blipFill rotWithShape="1">
          <a:blip r:embed="rId3">
            <a:alphaModFix/>
          </a:blip>
          <a:srcRect/>
          <a:stretch/>
        </p:blipFill>
        <p:spPr>
          <a:xfrm>
            <a:off x="5296158" y="3877316"/>
            <a:ext cx="190719" cy="262238"/>
          </a:xfrm>
          <a:prstGeom prst="rect">
            <a:avLst/>
          </a:prstGeom>
          <a:noFill/>
          <a:ln>
            <a:noFill/>
          </a:ln>
        </p:spPr>
      </p:pic>
      <p:sp>
        <p:nvSpPr>
          <p:cNvPr id="956" name="Google Shape;956;p64"/>
          <p:cNvSpPr txBox="1">
            <a:spLocks noGrp="1"/>
          </p:cNvSpPr>
          <p:nvPr>
            <p:ph type="body" idx="1"/>
          </p:nvPr>
        </p:nvSpPr>
        <p:spPr>
          <a:xfrm>
            <a:off x="292856" y="2417734"/>
            <a:ext cx="3644400" cy="2101500"/>
          </a:xfrm>
          <a:prstGeom prst="rect">
            <a:avLst/>
          </a:prstGeom>
          <a:noFill/>
          <a:ln>
            <a:noFill/>
          </a:ln>
        </p:spPr>
        <p:txBody>
          <a:bodyPr spcFirstLastPara="1" wrap="square" lIns="0" tIns="0" rIns="0" bIns="0" anchor="t" anchorCtr="0">
            <a:noAutofit/>
          </a:bodyPr>
          <a:lstStyle>
            <a:lvl1pPr marL="457200" lvl="0" indent="-285750" algn="l">
              <a:lnSpc>
                <a:spcPct val="91000"/>
              </a:lnSpc>
              <a:spcBef>
                <a:spcPts val="1300"/>
              </a:spcBef>
              <a:spcAft>
                <a:spcPts val="0"/>
              </a:spcAft>
              <a:buClr>
                <a:srgbClr val="FF0000"/>
              </a:buClr>
              <a:buSzPts val="900"/>
              <a:buChar char="●"/>
              <a:defRPr sz="1000">
                <a:solidFill>
                  <a:schemeClr val="dk1"/>
                </a:solidFill>
              </a:defRPr>
            </a:lvl1pPr>
            <a:lvl2pPr marL="914400" lvl="1" indent="-273050" algn="l">
              <a:lnSpc>
                <a:spcPct val="91000"/>
              </a:lnSpc>
              <a:spcBef>
                <a:spcPts val="1300"/>
              </a:spcBef>
              <a:spcAft>
                <a:spcPts val="0"/>
              </a:spcAft>
              <a:buClr>
                <a:srgbClr val="FF0000"/>
              </a:buClr>
              <a:buSzPts val="700"/>
              <a:buChar char="●"/>
              <a:defRPr sz="700">
                <a:solidFill>
                  <a:schemeClr val="dk1"/>
                </a:solidFill>
              </a:defRPr>
            </a:lvl2pPr>
            <a:lvl3pPr marL="1371600" lvl="2" indent="-266700" algn="l">
              <a:lnSpc>
                <a:spcPct val="91000"/>
              </a:lnSpc>
              <a:spcBef>
                <a:spcPts val="1300"/>
              </a:spcBef>
              <a:spcAft>
                <a:spcPts val="0"/>
              </a:spcAft>
              <a:buClr>
                <a:srgbClr val="FF0000"/>
              </a:buClr>
              <a:buSzPts val="600"/>
              <a:buChar char="●"/>
              <a:defRPr sz="700">
                <a:solidFill>
                  <a:schemeClr val="dk1"/>
                </a:solidFill>
              </a:defRPr>
            </a:lvl3pPr>
            <a:lvl4pPr marL="1828800" lvl="3" indent="-260350" algn="l">
              <a:lnSpc>
                <a:spcPct val="91000"/>
              </a:lnSpc>
              <a:spcBef>
                <a:spcPts val="1300"/>
              </a:spcBef>
              <a:spcAft>
                <a:spcPts val="0"/>
              </a:spcAft>
              <a:buClr>
                <a:srgbClr val="FF0000"/>
              </a:buClr>
              <a:buSzPts val="500"/>
              <a:buChar char="●"/>
              <a:defRPr sz="500">
                <a:solidFill>
                  <a:schemeClr val="dk1"/>
                </a:solidFill>
              </a:defRPr>
            </a:lvl4pPr>
            <a:lvl5pPr marL="2286000" lvl="4" indent="-254000" algn="l">
              <a:lnSpc>
                <a:spcPct val="91000"/>
              </a:lnSpc>
              <a:spcBef>
                <a:spcPts val="1300"/>
              </a:spcBef>
              <a:spcAft>
                <a:spcPts val="0"/>
              </a:spcAft>
              <a:buClr>
                <a:srgbClr val="FF0000"/>
              </a:buClr>
              <a:buSzPts val="400"/>
              <a:buChar char="●"/>
              <a:defRPr sz="400">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957" name="Google Shape;957;p64"/>
          <p:cNvSpPr txBox="1">
            <a:spLocks noGrp="1"/>
          </p:cNvSpPr>
          <p:nvPr>
            <p:ph type="subTitle" idx="2"/>
          </p:nvPr>
        </p:nvSpPr>
        <p:spPr>
          <a:xfrm>
            <a:off x="5794833" y="1136644"/>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8" name="Google Shape;958;p64"/>
          <p:cNvSpPr txBox="1">
            <a:spLocks noGrp="1"/>
          </p:cNvSpPr>
          <p:nvPr>
            <p:ph type="subTitle" idx="3"/>
          </p:nvPr>
        </p:nvSpPr>
        <p:spPr>
          <a:xfrm>
            <a:off x="5794833" y="168626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59" name="Google Shape;959;p64"/>
          <p:cNvSpPr txBox="1">
            <a:spLocks noGrp="1"/>
          </p:cNvSpPr>
          <p:nvPr>
            <p:ph type="subTitle" idx="4"/>
          </p:nvPr>
        </p:nvSpPr>
        <p:spPr>
          <a:xfrm>
            <a:off x="5794833" y="2248253"/>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0" name="Google Shape;960;p64"/>
          <p:cNvSpPr txBox="1">
            <a:spLocks noGrp="1"/>
          </p:cNvSpPr>
          <p:nvPr>
            <p:ph type="subTitle" idx="5"/>
          </p:nvPr>
        </p:nvSpPr>
        <p:spPr>
          <a:xfrm>
            <a:off x="5794833" y="2788269"/>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1" name="Google Shape;961;p64"/>
          <p:cNvSpPr txBox="1">
            <a:spLocks noGrp="1"/>
          </p:cNvSpPr>
          <p:nvPr>
            <p:ph type="subTitle" idx="6"/>
          </p:nvPr>
        </p:nvSpPr>
        <p:spPr>
          <a:xfrm>
            <a:off x="5794833" y="3361256"/>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2" name="Google Shape;962;p64"/>
          <p:cNvSpPr txBox="1">
            <a:spLocks noGrp="1"/>
          </p:cNvSpPr>
          <p:nvPr>
            <p:ph type="subTitle" idx="7"/>
          </p:nvPr>
        </p:nvSpPr>
        <p:spPr>
          <a:xfrm>
            <a:off x="5794833" y="3917957"/>
            <a:ext cx="2313300" cy="187200"/>
          </a:xfrm>
          <a:prstGeom prst="rect">
            <a:avLst/>
          </a:prstGeom>
        </p:spPr>
        <p:txBody>
          <a:bodyPr spcFirstLastPara="1" wrap="square" lIns="0" tIns="0" rIns="0" bIns="0" anchor="t" anchorCtr="0">
            <a:noAutofit/>
          </a:bodyPr>
          <a:lstStyle>
            <a:lvl1pPr lvl="0">
              <a:spcBef>
                <a:spcPts val="1300"/>
              </a:spcBef>
              <a:spcAft>
                <a:spcPts val="0"/>
              </a:spcAft>
              <a:buClr>
                <a:schemeClr val="lt1"/>
              </a:buClr>
              <a:buSzPts val="1000"/>
              <a:buFont typeface="Poppins"/>
              <a:buNone/>
              <a:defRPr b="1">
                <a:solidFill>
                  <a:schemeClr val="lt1"/>
                </a:solidFill>
                <a:latin typeface="Poppins"/>
                <a:ea typeface="Poppins"/>
                <a:cs typeface="Poppins"/>
                <a:sym typeface="Poppins"/>
              </a:defRPr>
            </a:lvl1pPr>
            <a:lvl2pPr lvl="1">
              <a:spcBef>
                <a:spcPts val="1300"/>
              </a:spcBef>
              <a:spcAft>
                <a:spcPts val="0"/>
              </a:spcAft>
              <a:buClr>
                <a:schemeClr val="lt1"/>
              </a:buClr>
              <a:buSzPts val="800"/>
              <a:buNone/>
              <a:defRPr>
                <a:solidFill>
                  <a:schemeClr val="lt1"/>
                </a:solidFill>
              </a:defRPr>
            </a:lvl2pPr>
            <a:lvl3pPr lvl="2">
              <a:spcBef>
                <a:spcPts val="1300"/>
              </a:spcBef>
              <a:spcAft>
                <a:spcPts val="0"/>
              </a:spcAft>
              <a:buClr>
                <a:schemeClr val="lt1"/>
              </a:buClr>
              <a:buSzPts val="700"/>
              <a:buNone/>
              <a:defRPr>
                <a:solidFill>
                  <a:schemeClr val="lt1"/>
                </a:solidFill>
              </a:defRPr>
            </a:lvl3pPr>
            <a:lvl4pPr lvl="3">
              <a:spcBef>
                <a:spcPts val="1300"/>
              </a:spcBef>
              <a:spcAft>
                <a:spcPts val="0"/>
              </a:spcAft>
              <a:buClr>
                <a:schemeClr val="lt1"/>
              </a:buClr>
              <a:buSzPts val="500"/>
              <a:buNone/>
              <a:defRPr>
                <a:solidFill>
                  <a:schemeClr val="lt1"/>
                </a:solidFill>
              </a:defRPr>
            </a:lvl4pPr>
            <a:lvl5pPr lvl="4">
              <a:spcBef>
                <a:spcPts val="1300"/>
              </a:spcBef>
              <a:spcAft>
                <a:spcPts val="0"/>
              </a:spcAft>
              <a:buClr>
                <a:schemeClr val="lt1"/>
              </a:buClr>
              <a:buSzPts val="400"/>
              <a:buNone/>
              <a:defRPr>
                <a:solidFill>
                  <a:schemeClr val="lt1"/>
                </a:solidFill>
              </a:defRPr>
            </a:lvl5pPr>
            <a:lvl6pPr lvl="5">
              <a:spcBef>
                <a:spcPts val="400"/>
              </a:spcBef>
              <a:spcAft>
                <a:spcPts val="0"/>
              </a:spcAft>
              <a:buClr>
                <a:schemeClr val="lt1"/>
              </a:buClr>
              <a:buSzPts val="200"/>
              <a:buNone/>
              <a:defRPr>
                <a:solidFill>
                  <a:schemeClr val="lt1"/>
                </a:solidFill>
              </a:defRPr>
            </a:lvl6pPr>
            <a:lvl7pPr lvl="6">
              <a:spcBef>
                <a:spcPts val="400"/>
              </a:spcBef>
              <a:spcAft>
                <a:spcPts val="0"/>
              </a:spcAft>
              <a:buClr>
                <a:schemeClr val="lt1"/>
              </a:buClr>
              <a:buSzPts val="200"/>
              <a:buNone/>
              <a:defRPr>
                <a:solidFill>
                  <a:schemeClr val="lt1"/>
                </a:solidFill>
              </a:defRPr>
            </a:lvl7pPr>
            <a:lvl8pPr lvl="7">
              <a:spcBef>
                <a:spcPts val="400"/>
              </a:spcBef>
              <a:spcAft>
                <a:spcPts val="0"/>
              </a:spcAft>
              <a:buClr>
                <a:schemeClr val="lt1"/>
              </a:buClr>
              <a:buSzPts val="200"/>
              <a:buNone/>
              <a:defRPr>
                <a:solidFill>
                  <a:schemeClr val="lt1"/>
                </a:solidFill>
              </a:defRPr>
            </a:lvl8pPr>
            <a:lvl9pPr lvl="8">
              <a:spcBef>
                <a:spcPts val="400"/>
              </a:spcBef>
              <a:spcAft>
                <a:spcPts val="0"/>
              </a:spcAft>
              <a:buClr>
                <a:schemeClr val="lt1"/>
              </a:buClr>
              <a:buSzPts val="200"/>
              <a:buNone/>
              <a:defRPr>
                <a:solidFill>
                  <a:schemeClr val="lt1"/>
                </a:solidFill>
              </a:defRPr>
            </a:lvl9pPr>
          </a:lstStyle>
          <a:p>
            <a:endParaRPr/>
          </a:p>
        </p:txBody>
      </p:sp>
      <p:sp>
        <p:nvSpPr>
          <p:cNvPr id="963" name="Google Shape;963;p64"/>
          <p:cNvSpPr txBox="1">
            <a:spLocks noGrp="1"/>
          </p:cNvSpPr>
          <p:nvPr>
            <p:ph type="subTitle" idx="8"/>
          </p:nvPr>
        </p:nvSpPr>
        <p:spPr>
          <a:xfrm>
            <a:off x="315390" y="1782601"/>
            <a:ext cx="3348300" cy="4464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500"/>
              <a:buFont typeface="Poppins"/>
              <a:buNone/>
              <a:defRPr sz="1500" b="1">
                <a:latin typeface="Poppins"/>
                <a:ea typeface="Poppins"/>
                <a:cs typeface="Poppins"/>
                <a:sym typeface="Poppins"/>
              </a:defRPr>
            </a:lvl1pPr>
            <a:lvl2pPr lvl="1">
              <a:lnSpc>
                <a:spcPct val="95000"/>
              </a:lnSpc>
              <a:spcBef>
                <a:spcPts val="1300"/>
              </a:spcBef>
              <a:spcAft>
                <a:spcPts val="0"/>
              </a:spcAft>
              <a:buSzPts val="1500"/>
              <a:buFont typeface="Poppins"/>
              <a:buNone/>
              <a:defRPr sz="1500" b="1">
                <a:latin typeface="Poppins"/>
                <a:ea typeface="Poppins"/>
                <a:cs typeface="Poppins"/>
                <a:sym typeface="Poppins"/>
              </a:defRPr>
            </a:lvl2pPr>
            <a:lvl3pPr lvl="2">
              <a:lnSpc>
                <a:spcPct val="95000"/>
              </a:lnSpc>
              <a:spcBef>
                <a:spcPts val="1300"/>
              </a:spcBef>
              <a:spcAft>
                <a:spcPts val="0"/>
              </a:spcAft>
              <a:buSzPts val="1500"/>
              <a:buFont typeface="Poppins"/>
              <a:buNone/>
              <a:defRPr sz="1500" b="1">
                <a:latin typeface="Poppins"/>
                <a:ea typeface="Poppins"/>
                <a:cs typeface="Poppins"/>
                <a:sym typeface="Poppins"/>
              </a:defRPr>
            </a:lvl3pPr>
            <a:lvl4pPr lvl="3">
              <a:lnSpc>
                <a:spcPct val="95000"/>
              </a:lnSpc>
              <a:spcBef>
                <a:spcPts val="1300"/>
              </a:spcBef>
              <a:spcAft>
                <a:spcPts val="0"/>
              </a:spcAft>
              <a:buSzPts val="1500"/>
              <a:buFont typeface="Poppins"/>
              <a:buNone/>
              <a:defRPr sz="1500" b="1">
                <a:latin typeface="Poppins"/>
                <a:ea typeface="Poppins"/>
                <a:cs typeface="Poppins"/>
                <a:sym typeface="Poppins"/>
              </a:defRPr>
            </a:lvl4pPr>
            <a:lvl5pPr lvl="4">
              <a:lnSpc>
                <a:spcPct val="95000"/>
              </a:lnSpc>
              <a:spcBef>
                <a:spcPts val="1300"/>
              </a:spcBef>
              <a:spcAft>
                <a:spcPts val="0"/>
              </a:spcAft>
              <a:buSzPts val="1500"/>
              <a:buFont typeface="Poppins"/>
              <a:buNone/>
              <a:defRPr sz="1500" b="1">
                <a:latin typeface="Poppins"/>
                <a:ea typeface="Poppins"/>
                <a:cs typeface="Poppins"/>
                <a:sym typeface="Poppins"/>
              </a:defRPr>
            </a:lvl5pPr>
            <a:lvl6pPr lvl="5">
              <a:lnSpc>
                <a:spcPct val="95000"/>
              </a:lnSpc>
              <a:spcBef>
                <a:spcPts val="1300"/>
              </a:spcBef>
              <a:spcAft>
                <a:spcPts val="0"/>
              </a:spcAft>
              <a:buSzPts val="1500"/>
              <a:buFont typeface="Poppins"/>
              <a:buNone/>
              <a:defRPr sz="1500" b="1">
                <a:latin typeface="Poppins"/>
                <a:ea typeface="Poppins"/>
                <a:cs typeface="Poppins"/>
                <a:sym typeface="Poppins"/>
              </a:defRPr>
            </a:lvl6pPr>
            <a:lvl7pPr lvl="6">
              <a:lnSpc>
                <a:spcPct val="95000"/>
              </a:lnSpc>
              <a:spcBef>
                <a:spcPts val="1300"/>
              </a:spcBef>
              <a:spcAft>
                <a:spcPts val="0"/>
              </a:spcAft>
              <a:buSzPts val="1500"/>
              <a:buFont typeface="Poppins"/>
              <a:buNone/>
              <a:defRPr sz="1500" b="1">
                <a:latin typeface="Poppins"/>
                <a:ea typeface="Poppins"/>
                <a:cs typeface="Poppins"/>
                <a:sym typeface="Poppins"/>
              </a:defRPr>
            </a:lvl7pPr>
            <a:lvl8pPr lvl="7">
              <a:lnSpc>
                <a:spcPct val="95000"/>
              </a:lnSpc>
              <a:spcBef>
                <a:spcPts val="1300"/>
              </a:spcBef>
              <a:spcAft>
                <a:spcPts val="0"/>
              </a:spcAft>
              <a:buSzPts val="1500"/>
              <a:buFont typeface="Poppins"/>
              <a:buNone/>
              <a:defRPr sz="1500" b="1">
                <a:latin typeface="Poppins"/>
                <a:ea typeface="Poppins"/>
                <a:cs typeface="Poppins"/>
                <a:sym typeface="Poppins"/>
              </a:defRPr>
            </a:lvl8pPr>
            <a:lvl9pPr lvl="8">
              <a:lnSpc>
                <a:spcPct val="95000"/>
              </a:lnSpc>
              <a:spcBef>
                <a:spcPts val="1300"/>
              </a:spcBef>
              <a:spcAft>
                <a:spcPts val="0"/>
              </a:spcAft>
              <a:buSzPts val="1500"/>
              <a:buFont typeface="Poppins"/>
              <a:buNone/>
              <a:defRPr sz="1500" b="1">
                <a:latin typeface="Poppins"/>
                <a:ea typeface="Poppins"/>
                <a:cs typeface="Poppins"/>
                <a:sym typeface="Poppins"/>
              </a:defRPr>
            </a:lvl9pPr>
          </a:lstStyle>
          <a:p>
            <a:endParaRPr/>
          </a:p>
        </p:txBody>
      </p:sp>
      <p:sp>
        <p:nvSpPr>
          <p:cNvPr id="964" name="Google Shape;964;p64"/>
          <p:cNvSpPr txBox="1">
            <a:spLocks noGrp="1"/>
          </p:cNvSpPr>
          <p:nvPr>
            <p:ph type="subTitle" idx="9"/>
          </p:nvPr>
        </p:nvSpPr>
        <p:spPr>
          <a:xfrm>
            <a:off x="5054754" y="367978"/>
            <a:ext cx="3168000" cy="1872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37_Custom Layout">
  <p:cSld name="37_Custom Layout">
    <p:bg>
      <p:bgPr>
        <a:blipFill>
          <a:blip r:embed="rId2">
            <a:alphaModFix/>
          </a:blip>
          <a:stretch>
            <a:fillRect/>
          </a:stretch>
        </a:blipFill>
        <a:effectLst/>
      </p:bgPr>
    </p:bg>
    <p:spTree>
      <p:nvGrpSpPr>
        <p:cNvPr id="1" name="Shape 965"/>
        <p:cNvGrpSpPr/>
        <p:nvPr/>
      </p:nvGrpSpPr>
      <p:grpSpPr>
        <a:xfrm>
          <a:off x="0" y="0"/>
          <a:ext cx="0" cy="0"/>
          <a:chOff x="0" y="0"/>
          <a:chExt cx="0" cy="0"/>
        </a:xfrm>
      </p:grpSpPr>
      <p:sp>
        <p:nvSpPr>
          <p:cNvPr id="966" name="Google Shape;966;p65"/>
          <p:cNvSpPr/>
          <p:nvPr/>
        </p:nvSpPr>
        <p:spPr>
          <a:xfrm rot="10800000">
            <a:off x="1305453"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967" name="Google Shape;967;p65"/>
          <p:cNvSpPr/>
          <p:nvPr/>
        </p:nvSpPr>
        <p:spPr>
          <a:xfrm rot="10800000">
            <a:off x="4614955" y="1135482"/>
            <a:ext cx="3222600" cy="33183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968" name="Google Shape;968;p65"/>
          <p:cNvPicPr preferRelativeResize="0"/>
          <p:nvPr/>
        </p:nvPicPr>
        <p:blipFill rotWithShape="1">
          <a:blip r:embed="rId3">
            <a:alphaModFix/>
          </a:blip>
          <a:srcRect/>
          <a:stretch/>
        </p:blipFill>
        <p:spPr>
          <a:xfrm>
            <a:off x="4612406" y="1950413"/>
            <a:ext cx="3225146" cy="11905"/>
          </a:xfrm>
          <a:prstGeom prst="rect">
            <a:avLst/>
          </a:prstGeom>
          <a:noFill/>
          <a:ln>
            <a:noFill/>
          </a:ln>
        </p:spPr>
      </p:pic>
      <p:sp>
        <p:nvSpPr>
          <p:cNvPr id="969" name="Google Shape;969;p65"/>
          <p:cNvSpPr txBox="1">
            <a:spLocks noGrp="1"/>
          </p:cNvSpPr>
          <p:nvPr>
            <p:ph type="title"/>
          </p:nvPr>
        </p:nvSpPr>
        <p:spPr>
          <a:xfrm>
            <a:off x="32559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970" name="Google Shape;970;p6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971" name="Google Shape;971;p65"/>
          <p:cNvPicPr preferRelativeResize="0"/>
          <p:nvPr/>
        </p:nvPicPr>
        <p:blipFill rotWithShape="1">
          <a:blip r:embed="rId4">
            <a:alphaModFix/>
          </a:blip>
          <a:srcRect/>
          <a:stretch/>
        </p:blipFill>
        <p:spPr>
          <a:xfrm>
            <a:off x="1483070" y="2207816"/>
            <a:ext cx="126983" cy="126983"/>
          </a:xfrm>
          <a:prstGeom prst="rect">
            <a:avLst/>
          </a:prstGeom>
          <a:noFill/>
          <a:ln>
            <a:noFill/>
          </a:ln>
        </p:spPr>
      </p:pic>
      <p:pic>
        <p:nvPicPr>
          <p:cNvPr id="972" name="Google Shape;972;p65"/>
          <p:cNvPicPr preferRelativeResize="0"/>
          <p:nvPr/>
        </p:nvPicPr>
        <p:blipFill rotWithShape="1">
          <a:blip r:embed="rId4">
            <a:alphaModFix/>
          </a:blip>
          <a:srcRect/>
          <a:stretch/>
        </p:blipFill>
        <p:spPr>
          <a:xfrm>
            <a:off x="1483070" y="2581503"/>
            <a:ext cx="126983" cy="126983"/>
          </a:xfrm>
          <a:prstGeom prst="rect">
            <a:avLst/>
          </a:prstGeom>
          <a:noFill/>
          <a:ln>
            <a:noFill/>
          </a:ln>
        </p:spPr>
      </p:pic>
      <p:pic>
        <p:nvPicPr>
          <p:cNvPr id="973" name="Google Shape;973;p65"/>
          <p:cNvPicPr preferRelativeResize="0"/>
          <p:nvPr/>
        </p:nvPicPr>
        <p:blipFill rotWithShape="1">
          <a:blip r:embed="rId4">
            <a:alphaModFix/>
          </a:blip>
          <a:srcRect/>
          <a:stretch/>
        </p:blipFill>
        <p:spPr>
          <a:xfrm>
            <a:off x="1483070" y="2953999"/>
            <a:ext cx="126983" cy="126983"/>
          </a:xfrm>
          <a:prstGeom prst="rect">
            <a:avLst/>
          </a:prstGeom>
          <a:noFill/>
          <a:ln>
            <a:noFill/>
          </a:ln>
        </p:spPr>
      </p:pic>
      <p:pic>
        <p:nvPicPr>
          <p:cNvPr id="974" name="Google Shape;974;p65"/>
          <p:cNvPicPr preferRelativeResize="0"/>
          <p:nvPr/>
        </p:nvPicPr>
        <p:blipFill rotWithShape="1">
          <a:blip r:embed="rId4">
            <a:alphaModFix/>
          </a:blip>
          <a:srcRect/>
          <a:stretch/>
        </p:blipFill>
        <p:spPr>
          <a:xfrm>
            <a:off x="1483070" y="3326496"/>
            <a:ext cx="126983" cy="126983"/>
          </a:xfrm>
          <a:prstGeom prst="rect">
            <a:avLst/>
          </a:prstGeom>
          <a:noFill/>
          <a:ln>
            <a:noFill/>
          </a:ln>
        </p:spPr>
      </p:pic>
      <p:pic>
        <p:nvPicPr>
          <p:cNvPr id="975" name="Google Shape;975;p65"/>
          <p:cNvPicPr preferRelativeResize="0"/>
          <p:nvPr/>
        </p:nvPicPr>
        <p:blipFill rotWithShape="1">
          <a:blip r:embed="rId4">
            <a:alphaModFix/>
          </a:blip>
          <a:srcRect/>
          <a:stretch/>
        </p:blipFill>
        <p:spPr>
          <a:xfrm>
            <a:off x="1483070" y="3698993"/>
            <a:ext cx="126983" cy="126983"/>
          </a:xfrm>
          <a:prstGeom prst="rect">
            <a:avLst/>
          </a:prstGeom>
          <a:noFill/>
          <a:ln>
            <a:noFill/>
          </a:ln>
        </p:spPr>
      </p:pic>
      <p:pic>
        <p:nvPicPr>
          <p:cNvPr id="976" name="Google Shape;976;p65"/>
          <p:cNvPicPr preferRelativeResize="0"/>
          <p:nvPr/>
        </p:nvPicPr>
        <p:blipFill rotWithShape="1">
          <a:blip r:embed="rId4">
            <a:alphaModFix/>
          </a:blip>
          <a:srcRect/>
          <a:stretch/>
        </p:blipFill>
        <p:spPr>
          <a:xfrm>
            <a:off x="1483070" y="4071489"/>
            <a:ext cx="126983" cy="126983"/>
          </a:xfrm>
          <a:prstGeom prst="rect">
            <a:avLst/>
          </a:prstGeom>
          <a:noFill/>
          <a:ln>
            <a:noFill/>
          </a:ln>
        </p:spPr>
      </p:pic>
      <p:pic>
        <p:nvPicPr>
          <p:cNvPr id="977" name="Google Shape;977;p65"/>
          <p:cNvPicPr preferRelativeResize="0"/>
          <p:nvPr/>
        </p:nvPicPr>
        <p:blipFill rotWithShape="1">
          <a:blip r:embed="rId5">
            <a:alphaModFix/>
          </a:blip>
          <a:srcRect/>
          <a:stretch/>
        </p:blipFill>
        <p:spPr>
          <a:xfrm>
            <a:off x="4798242" y="2206923"/>
            <a:ext cx="129857" cy="129857"/>
          </a:xfrm>
          <a:prstGeom prst="rect">
            <a:avLst/>
          </a:prstGeom>
          <a:noFill/>
          <a:ln>
            <a:noFill/>
          </a:ln>
        </p:spPr>
      </p:pic>
      <p:pic>
        <p:nvPicPr>
          <p:cNvPr id="978" name="Google Shape;978;p65"/>
          <p:cNvPicPr preferRelativeResize="0"/>
          <p:nvPr/>
        </p:nvPicPr>
        <p:blipFill rotWithShape="1">
          <a:blip r:embed="rId5">
            <a:alphaModFix/>
          </a:blip>
          <a:srcRect/>
          <a:stretch/>
        </p:blipFill>
        <p:spPr>
          <a:xfrm>
            <a:off x="4798242" y="2579122"/>
            <a:ext cx="129857" cy="129857"/>
          </a:xfrm>
          <a:prstGeom prst="rect">
            <a:avLst/>
          </a:prstGeom>
          <a:noFill/>
          <a:ln>
            <a:noFill/>
          </a:ln>
        </p:spPr>
      </p:pic>
      <p:pic>
        <p:nvPicPr>
          <p:cNvPr id="979" name="Google Shape;979;p65"/>
          <p:cNvPicPr preferRelativeResize="0"/>
          <p:nvPr/>
        </p:nvPicPr>
        <p:blipFill rotWithShape="1">
          <a:blip r:embed="rId5">
            <a:alphaModFix/>
          </a:blip>
          <a:srcRect/>
          <a:stretch/>
        </p:blipFill>
        <p:spPr>
          <a:xfrm>
            <a:off x="4798242" y="2950428"/>
            <a:ext cx="129857" cy="129857"/>
          </a:xfrm>
          <a:prstGeom prst="rect">
            <a:avLst/>
          </a:prstGeom>
          <a:noFill/>
          <a:ln>
            <a:noFill/>
          </a:ln>
        </p:spPr>
      </p:pic>
      <p:pic>
        <p:nvPicPr>
          <p:cNvPr id="980" name="Google Shape;980;p65"/>
          <p:cNvPicPr preferRelativeResize="0"/>
          <p:nvPr/>
        </p:nvPicPr>
        <p:blipFill rotWithShape="1">
          <a:blip r:embed="rId5">
            <a:alphaModFix/>
          </a:blip>
          <a:srcRect/>
          <a:stretch/>
        </p:blipFill>
        <p:spPr>
          <a:xfrm>
            <a:off x="4798242" y="3323622"/>
            <a:ext cx="129857" cy="129857"/>
          </a:xfrm>
          <a:prstGeom prst="rect">
            <a:avLst/>
          </a:prstGeom>
          <a:noFill/>
          <a:ln>
            <a:noFill/>
          </a:ln>
        </p:spPr>
      </p:pic>
      <p:pic>
        <p:nvPicPr>
          <p:cNvPr id="981" name="Google Shape;981;p65"/>
          <p:cNvPicPr preferRelativeResize="0"/>
          <p:nvPr/>
        </p:nvPicPr>
        <p:blipFill rotWithShape="1">
          <a:blip r:embed="rId5">
            <a:alphaModFix/>
          </a:blip>
          <a:srcRect/>
          <a:stretch/>
        </p:blipFill>
        <p:spPr>
          <a:xfrm>
            <a:off x="4798242" y="3696816"/>
            <a:ext cx="129857" cy="129857"/>
          </a:xfrm>
          <a:prstGeom prst="rect">
            <a:avLst/>
          </a:prstGeom>
          <a:noFill/>
          <a:ln>
            <a:noFill/>
          </a:ln>
        </p:spPr>
      </p:pic>
      <p:pic>
        <p:nvPicPr>
          <p:cNvPr id="982" name="Google Shape;982;p65"/>
          <p:cNvPicPr preferRelativeResize="0"/>
          <p:nvPr/>
        </p:nvPicPr>
        <p:blipFill rotWithShape="1">
          <a:blip r:embed="rId5">
            <a:alphaModFix/>
          </a:blip>
          <a:srcRect/>
          <a:stretch/>
        </p:blipFill>
        <p:spPr>
          <a:xfrm>
            <a:off x="4798242" y="4067722"/>
            <a:ext cx="129857" cy="129857"/>
          </a:xfrm>
          <a:prstGeom prst="rect">
            <a:avLst/>
          </a:prstGeom>
          <a:noFill/>
          <a:ln>
            <a:noFill/>
          </a:ln>
        </p:spPr>
      </p:pic>
      <p:pic>
        <p:nvPicPr>
          <p:cNvPr id="983" name="Google Shape;983;p65"/>
          <p:cNvPicPr preferRelativeResize="0"/>
          <p:nvPr/>
        </p:nvPicPr>
        <p:blipFill rotWithShape="1">
          <a:blip r:embed="rId3">
            <a:alphaModFix/>
          </a:blip>
          <a:srcRect/>
          <a:stretch/>
        </p:blipFill>
        <p:spPr>
          <a:xfrm>
            <a:off x="1305354" y="1950413"/>
            <a:ext cx="3225146" cy="11905"/>
          </a:xfrm>
          <a:prstGeom prst="rect">
            <a:avLst/>
          </a:prstGeom>
          <a:noFill/>
          <a:ln>
            <a:noFill/>
          </a:ln>
        </p:spPr>
      </p:pic>
      <p:sp>
        <p:nvSpPr>
          <p:cNvPr id="984" name="Google Shape;984;p65"/>
          <p:cNvSpPr txBox="1">
            <a:spLocks noGrp="1"/>
          </p:cNvSpPr>
          <p:nvPr>
            <p:ph type="subTitle" idx="1"/>
          </p:nvPr>
        </p:nvSpPr>
        <p:spPr>
          <a:xfrm>
            <a:off x="1694133"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5" name="Google Shape;985;p65"/>
          <p:cNvSpPr txBox="1">
            <a:spLocks noGrp="1"/>
          </p:cNvSpPr>
          <p:nvPr>
            <p:ph type="subTitle" idx="2"/>
          </p:nvPr>
        </p:nvSpPr>
        <p:spPr>
          <a:xfrm>
            <a:off x="1694133"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6" name="Google Shape;986;p65"/>
          <p:cNvSpPr txBox="1">
            <a:spLocks noGrp="1"/>
          </p:cNvSpPr>
          <p:nvPr>
            <p:ph type="subTitle" idx="3"/>
          </p:nvPr>
        </p:nvSpPr>
        <p:spPr>
          <a:xfrm>
            <a:off x="1694133"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7" name="Google Shape;987;p65"/>
          <p:cNvSpPr txBox="1">
            <a:spLocks noGrp="1"/>
          </p:cNvSpPr>
          <p:nvPr>
            <p:ph type="subTitle" idx="4"/>
          </p:nvPr>
        </p:nvSpPr>
        <p:spPr>
          <a:xfrm>
            <a:off x="1694133"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8" name="Google Shape;988;p65"/>
          <p:cNvSpPr txBox="1">
            <a:spLocks noGrp="1"/>
          </p:cNvSpPr>
          <p:nvPr>
            <p:ph type="subTitle" idx="5"/>
          </p:nvPr>
        </p:nvSpPr>
        <p:spPr>
          <a:xfrm>
            <a:off x="1694133"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89" name="Google Shape;989;p65"/>
          <p:cNvSpPr txBox="1">
            <a:spLocks noGrp="1"/>
          </p:cNvSpPr>
          <p:nvPr>
            <p:ph type="subTitle" idx="6"/>
          </p:nvPr>
        </p:nvSpPr>
        <p:spPr>
          <a:xfrm>
            <a:off x="1694133"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0" name="Google Shape;990;p65"/>
          <p:cNvSpPr txBox="1">
            <a:spLocks noGrp="1"/>
          </p:cNvSpPr>
          <p:nvPr>
            <p:ph type="subTitle" idx="7"/>
          </p:nvPr>
        </p:nvSpPr>
        <p:spPr>
          <a:xfrm>
            <a:off x="5012144" y="2200144"/>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1" name="Google Shape;991;p65"/>
          <p:cNvSpPr txBox="1">
            <a:spLocks noGrp="1"/>
          </p:cNvSpPr>
          <p:nvPr>
            <p:ph type="subTitle" idx="8"/>
          </p:nvPr>
        </p:nvSpPr>
        <p:spPr>
          <a:xfrm>
            <a:off x="5012144" y="2576432"/>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2" name="Google Shape;992;p65"/>
          <p:cNvSpPr txBox="1">
            <a:spLocks noGrp="1"/>
          </p:cNvSpPr>
          <p:nvPr>
            <p:ph type="subTitle" idx="9"/>
          </p:nvPr>
        </p:nvSpPr>
        <p:spPr>
          <a:xfrm>
            <a:off x="5012144" y="294953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3" name="Google Shape;993;p65"/>
          <p:cNvSpPr txBox="1">
            <a:spLocks noGrp="1"/>
          </p:cNvSpPr>
          <p:nvPr>
            <p:ph type="subTitle" idx="13"/>
          </p:nvPr>
        </p:nvSpPr>
        <p:spPr>
          <a:xfrm>
            <a:off x="5012144" y="3325818"/>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4" name="Google Shape;994;p65"/>
          <p:cNvSpPr txBox="1">
            <a:spLocks noGrp="1"/>
          </p:cNvSpPr>
          <p:nvPr>
            <p:ph type="subTitle" idx="14"/>
          </p:nvPr>
        </p:nvSpPr>
        <p:spPr>
          <a:xfrm>
            <a:off x="5012144" y="3708421"/>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5" name="Google Shape;995;p65"/>
          <p:cNvSpPr txBox="1">
            <a:spLocks noGrp="1"/>
          </p:cNvSpPr>
          <p:nvPr>
            <p:ph type="subTitle" idx="15"/>
          </p:nvPr>
        </p:nvSpPr>
        <p:spPr>
          <a:xfrm>
            <a:off x="5012144" y="4084710"/>
            <a:ext cx="2732100" cy="151200"/>
          </a:xfrm>
          <a:prstGeom prst="rect">
            <a:avLst/>
          </a:prstGeom>
        </p:spPr>
        <p:txBody>
          <a:bodyPr spcFirstLastPara="1" wrap="square" lIns="0" tIns="0" rIns="0" bIns="0" anchor="t" anchorCtr="0">
            <a:noAutofit/>
          </a:bodyPr>
          <a:lstStyle>
            <a:lvl1pPr lvl="0">
              <a:spcBef>
                <a:spcPts val="1300"/>
              </a:spcBef>
              <a:spcAft>
                <a:spcPts val="0"/>
              </a:spcAft>
              <a:buSzPts val="900"/>
              <a:buFont typeface="Poppins Medium"/>
              <a:buNone/>
              <a:defRPr sz="900"/>
            </a:lvl1pPr>
            <a:lvl2pPr lvl="1">
              <a:spcBef>
                <a:spcPts val="1300"/>
              </a:spcBef>
              <a:spcAft>
                <a:spcPts val="0"/>
              </a:spcAft>
              <a:buSzPts val="900"/>
              <a:buNone/>
              <a:defRPr sz="900"/>
            </a:lvl2pPr>
            <a:lvl3pPr lvl="2">
              <a:spcBef>
                <a:spcPts val="1300"/>
              </a:spcBef>
              <a:spcAft>
                <a:spcPts val="0"/>
              </a:spcAft>
              <a:buSzPts val="900"/>
              <a:buNone/>
              <a:defRPr sz="900"/>
            </a:lvl3pPr>
            <a:lvl4pPr lvl="3">
              <a:spcBef>
                <a:spcPts val="1300"/>
              </a:spcBef>
              <a:spcAft>
                <a:spcPts val="0"/>
              </a:spcAft>
              <a:buSzPts val="900"/>
              <a:buNone/>
              <a:defRPr sz="900"/>
            </a:lvl4pPr>
            <a:lvl5pPr lvl="4">
              <a:spcBef>
                <a:spcPts val="1300"/>
              </a:spcBef>
              <a:spcAft>
                <a:spcPts val="0"/>
              </a:spcAft>
              <a:buSzPts val="900"/>
              <a:buNone/>
              <a:defRPr sz="900"/>
            </a:lvl5pPr>
            <a:lvl6pPr lvl="5">
              <a:spcBef>
                <a:spcPts val="400"/>
              </a:spcBef>
              <a:spcAft>
                <a:spcPts val="0"/>
              </a:spcAft>
              <a:buSzPts val="900"/>
              <a:buNone/>
              <a:defRPr sz="900"/>
            </a:lvl6pPr>
            <a:lvl7pPr lvl="6">
              <a:spcBef>
                <a:spcPts val="400"/>
              </a:spcBef>
              <a:spcAft>
                <a:spcPts val="0"/>
              </a:spcAft>
              <a:buSzPts val="900"/>
              <a:buNone/>
              <a:defRPr sz="900"/>
            </a:lvl7pPr>
            <a:lvl8pPr lvl="7">
              <a:spcBef>
                <a:spcPts val="400"/>
              </a:spcBef>
              <a:spcAft>
                <a:spcPts val="0"/>
              </a:spcAft>
              <a:buSzPts val="900"/>
              <a:buNone/>
              <a:defRPr sz="900"/>
            </a:lvl8pPr>
            <a:lvl9pPr lvl="8">
              <a:spcBef>
                <a:spcPts val="400"/>
              </a:spcBef>
              <a:spcAft>
                <a:spcPts val="0"/>
              </a:spcAft>
              <a:buSzPts val="900"/>
              <a:buNone/>
              <a:defRPr sz="900"/>
            </a:lvl9pPr>
          </a:lstStyle>
          <a:p>
            <a:endParaRPr/>
          </a:p>
        </p:txBody>
      </p:sp>
      <p:sp>
        <p:nvSpPr>
          <p:cNvPr id="996" name="Google Shape;996;p65"/>
          <p:cNvSpPr txBox="1">
            <a:spLocks noGrp="1"/>
          </p:cNvSpPr>
          <p:nvPr>
            <p:ph type="subTitle" idx="16"/>
          </p:nvPr>
        </p:nvSpPr>
        <p:spPr>
          <a:xfrm>
            <a:off x="147919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
        <p:nvSpPr>
          <p:cNvPr id="997" name="Google Shape;997;p65"/>
          <p:cNvSpPr txBox="1">
            <a:spLocks noGrp="1"/>
          </p:cNvSpPr>
          <p:nvPr>
            <p:ph type="subTitle" idx="17"/>
          </p:nvPr>
        </p:nvSpPr>
        <p:spPr>
          <a:xfrm>
            <a:off x="4797346" y="1377767"/>
            <a:ext cx="2732100" cy="552600"/>
          </a:xfrm>
          <a:prstGeom prst="rect">
            <a:avLst/>
          </a:prstGeom>
        </p:spPr>
        <p:txBody>
          <a:bodyPr spcFirstLastPara="1" wrap="square" lIns="0" tIns="0" rIns="0" bIns="0" anchor="t" anchorCtr="0">
            <a:noAutofit/>
          </a:bodyPr>
          <a:lstStyle>
            <a:lvl1pPr lvl="0">
              <a:spcBef>
                <a:spcPts val="1300"/>
              </a:spcBef>
              <a:spcAft>
                <a:spcPts val="0"/>
              </a:spcAft>
              <a:buSzPts val="1300"/>
              <a:buFont typeface="Poppins"/>
              <a:buNone/>
              <a:defRPr sz="1300" b="1">
                <a:latin typeface="Poppins"/>
                <a:ea typeface="Poppins"/>
                <a:cs typeface="Poppins"/>
                <a:sym typeface="Poppins"/>
              </a:defRPr>
            </a:lvl1pPr>
            <a:lvl2pPr lvl="1">
              <a:spcBef>
                <a:spcPts val="1300"/>
              </a:spcBef>
              <a:spcAft>
                <a:spcPts val="0"/>
              </a:spcAft>
              <a:buSzPts val="1300"/>
              <a:buNone/>
              <a:defRPr sz="1300"/>
            </a:lvl2pPr>
            <a:lvl3pPr lvl="2">
              <a:spcBef>
                <a:spcPts val="1300"/>
              </a:spcBef>
              <a:spcAft>
                <a:spcPts val="0"/>
              </a:spcAft>
              <a:buSzPts val="1300"/>
              <a:buNone/>
              <a:defRPr sz="1300"/>
            </a:lvl3pPr>
            <a:lvl4pPr lvl="3">
              <a:spcBef>
                <a:spcPts val="1300"/>
              </a:spcBef>
              <a:spcAft>
                <a:spcPts val="0"/>
              </a:spcAft>
              <a:buSzPts val="1300"/>
              <a:buNone/>
              <a:defRPr sz="1300"/>
            </a:lvl4pPr>
            <a:lvl5pPr lvl="4">
              <a:spcBef>
                <a:spcPts val="1300"/>
              </a:spcBef>
              <a:spcAft>
                <a:spcPts val="0"/>
              </a:spcAft>
              <a:buSzPts val="1300"/>
              <a:buNone/>
              <a:defRPr sz="1300"/>
            </a:lvl5pPr>
            <a:lvl6pPr lvl="5">
              <a:spcBef>
                <a:spcPts val="400"/>
              </a:spcBef>
              <a:spcAft>
                <a:spcPts val="0"/>
              </a:spcAft>
              <a:buSzPts val="1300"/>
              <a:buNone/>
              <a:defRPr sz="1300"/>
            </a:lvl6pPr>
            <a:lvl7pPr lvl="6">
              <a:spcBef>
                <a:spcPts val="400"/>
              </a:spcBef>
              <a:spcAft>
                <a:spcPts val="0"/>
              </a:spcAft>
              <a:buSzPts val="1300"/>
              <a:buNone/>
              <a:defRPr sz="1300"/>
            </a:lvl7pPr>
            <a:lvl8pPr lvl="7">
              <a:spcBef>
                <a:spcPts val="400"/>
              </a:spcBef>
              <a:spcAft>
                <a:spcPts val="0"/>
              </a:spcAft>
              <a:buSzPts val="1300"/>
              <a:buNone/>
              <a:defRPr sz="1300"/>
            </a:lvl8pPr>
            <a:lvl9pPr lvl="8">
              <a:spcBef>
                <a:spcPts val="400"/>
              </a:spcBef>
              <a:spcAft>
                <a:spcPts val="0"/>
              </a:spcAft>
              <a:buSzPts val="1300"/>
              <a:buNone/>
              <a:defRPr sz="1300"/>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38_Custom Layout">
  <p:cSld name="38_Custom Layout">
    <p:bg>
      <p:bgPr>
        <a:blipFill>
          <a:blip r:embed="rId2">
            <a:alphaModFix/>
          </a:blip>
          <a:stretch>
            <a:fillRect/>
          </a:stretch>
        </a:blipFill>
        <a:effectLst/>
      </p:bgPr>
    </p:bg>
    <p:spTree>
      <p:nvGrpSpPr>
        <p:cNvPr id="1" name="Shape 998"/>
        <p:cNvGrpSpPr/>
        <p:nvPr/>
      </p:nvGrpSpPr>
      <p:grpSpPr>
        <a:xfrm>
          <a:off x="0" y="0"/>
          <a:ext cx="0" cy="0"/>
          <a:chOff x="0" y="0"/>
          <a:chExt cx="0" cy="0"/>
        </a:xfrm>
      </p:grpSpPr>
      <p:sp>
        <p:nvSpPr>
          <p:cNvPr id="999" name="Google Shape;999;p66"/>
          <p:cNvSpPr txBox="1">
            <a:spLocks noGrp="1"/>
          </p:cNvSpPr>
          <p:nvPr>
            <p:ph type="title"/>
          </p:nvPr>
        </p:nvSpPr>
        <p:spPr>
          <a:xfrm>
            <a:off x="314540" y="347756"/>
            <a:ext cx="85032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500"/>
              <a:buFont typeface="Poppins"/>
              <a:buNone/>
              <a:defRPr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00" name="Google Shape;1000;p6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001" name="Google Shape;1001;p66"/>
          <p:cNvPicPr preferRelativeResize="0"/>
          <p:nvPr/>
        </p:nvPicPr>
        <p:blipFill rotWithShape="1">
          <a:blip r:embed="rId3">
            <a:alphaModFix/>
          </a:blip>
          <a:srcRect/>
          <a:stretch/>
        </p:blipFill>
        <p:spPr>
          <a:xfrm>
            <a:off x="308398" y="1192870"/>
            <a:ext cx="4726410" cy="7143"/>
          </a:xfrm>
          <a:prstGeom prst="rect">
            <a:avLst/>
          </a:prstGeom>
          <a:noFill/>
          <a:ln>
            <a:noFill/>
          </a:ln>
        </p:spPr>
      </p:pic>
      <p:pic>
        <p:nvPicPr>
          <p:cNvPr id="1002" name="Google Shape;1002;p66"/>
          <p:cNvPicPr preferRelativeResize="0"/>
          <p:nvPr/>
        </p:nvPicPr>
        <p:blipFill rotWithShape="1">
          <a:blip r:embed="rId3">
            <a:alphaModFix/>
          </a:blip>
          <a:srcRect/>
          <a:stretch/>
        </p:blipFill>
        <p:spPr>
          <a:xfrm>
            <a:off x="308398" y="2188463"/>
            <a:ext cx="4726410" cy="7143"/>
          </a:xfrm>
          <a:prstGeom prst="rect">
            <a:avLst/>
          </a:prstGeom>
          <a:noFill/>
          <a:ln>
            <a:noFill/>
          </a:ln>
        </p:spPr>
      </p:pic>
      <p:pic>
        <p:nvPicPr>
          <p:cNvPr id="1003" name="Google Shape;1003;p66"/>
          <p:cNvPicPr preferRelativeResize="0"/>
          <p:nvPr/>
        </p:nvPicPr>
        <p:blipFill rotWithShape="1">
          <a:blip r:embed="rId3">
            <a:alphaModFix/>
          </a:blip>
          <a:srcRect/>
          <a:stretch/>
        </p:blipFill>
        <p:spPr>
          <a:xfrm>
            <a:off x="308398" y="3189934"/>
            <a:ext cx="4726410" cy="7143"/>
          </a:xfrm>
          <a:prstGeom prst="rect">
            <a:avLst/>
          </a:prstGeom>
          <a:noFill/>
          <a:ln>
            <a:noFill/>
          </a:ln>
        </p:spPr>
      </p:pic>
      <p:grpSp>
        <p:nvGrpSpPr>
          <p:cNvPr id="1004" name="Google Shape;1004;p66"/>
          <p:cNvGrpSpPr/>
          <p:nvPr/>
        </p:nvGrpSpPr>
        <p:grpSpPr>
          <a:xfrm>
            <a:off x="8381796" y="4822425"/>
            <a:ext cx="537710" cy="158585"/>
            <a:chOff x="22351457" y="12859799"/>
            <a:chExt cx="1433894" cy="422893"/>
          </a:xfrm>
        </p:grpSpPr>
        <p:grpSp>
          <p:nvGrpSpPr>
            <p:cNvPr id="1005" name="Google Shape;1005;p66"/>
            <p:cNvGrpSpPr/>
            <p:nvPr/>
          </p:nvGrpSpPr>
          <p:grpSpPr>
            <a:xfrm>
              <a:off x="22351457" y="12859799"/>
              <a:ext cx="1379787" cy="422893"/>
              <a:chOff x="22351457" y="12859799"/>
              <a:chExt cx="1379787" cy="422893"/>
            </a:xfrm>
          </p:grpSpPr>
          <p:sp>
            <p:nvSpPr>
              <p:cNvPr id="1006" name="Google Shape;1006;p66"/>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07" name="Google Shape;1007;p66"/>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008" name="Google Shape;1008;p66"/>
              <p:cNvGrpSpPr/>
              <p:nvPr/>
            </p:nvGrpSpPr>
            <p:grpSpPr>
              <a:xfrm>
                <a:off x="23288552" y="12859801"/>
                <a:ext cx="442692" cy="422765"/>
                <a:chOff x="23288552" y="12859801"/>
                <a:chExt cx="442692" cy="422765"/>
              </a:xfrm>
            </p:grpSpPr>
            <p:grpSp>
              <p:nvGrpSpPr>
                <p:cNvPr id="1009" name="Google Shape;1009;p66"/>
                <p:cNvGrpSpPr/>
                <p:nvPr/>
              </p:nvGrpSpPr>
              <p:grpSpPr>
                <a:xfrm>
                  <a:off x="23288552" y="12859801"/>
                  <a:ext cx="442692" cy="422765"/>
                  <a:chOff x="23288552" y="12859801"/>
                  <a:chExt cx="442692" cy="422765"/>
                </a:xfrm>
              </p:grpSpPr>
              <p:sp>
                <p:nvSpPr>
                  <p:cNvPr id="1010" name="Google Shape;1010;p66"/>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11" name="Google Shape;1011;p66"/>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2" name="Google Shape;1012;p66"/>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013" name="Google Shape;1013;p66"/>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014" name="Google Shape;1014;p66"/>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015" name="Google Shape;1015;p66"/>
          <p:cNvSpPr txBox="1">
            <a:spLocks noGrp="1"/>
          </p:cNvSpPr>
          <p:nvPr>
            <p:ph type="title" idx="2" hasCustomPrompt="1"/>
          </p:nvPr>
        </p:nvSpPr>
        <p:spPr>
          <a:xfrm>
            <a:off x="0" y="1366166"/>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6" name="Google Shape;1016;p66"/>
          <p:cNvSpPr txBox="1">
            <a:spLocks noGrp="1"/>
          </p:cNvSpPr>
          <p:nvPr>
            <p:ph type="title" idx="3" hasCustomPrompt="1"/>
          </p:nvPr>
        </p:nvSpPr>
        <p:spPr>
          <a:xfrm>
            <a:off x="0" y="23819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7" name="Google Shape;1017;p66"/>
          <p:cNvSpPr txBox="1">
            <a:spLocks noGrp="1"/>
          </p:cNvSpPr>
          <p:nvPr>
            <p:ph type="title" idx="4" hasCustomPrompt="1"/>
          </p:nvPr>
        </p:nvSpPr>
        <p:spPr>
          <a:xfrm>
            <a:off x="0" y="3324890"/>
            <a:ext cx="1028100" cy="621600"/>
          </a:xfrm>
          <a:prstGeom prst="rect">
            <a:avLst/>
          </a:prstGeom>
        </p:spPr>
        <p:txBody>
          <a:bodyPr spcFirstLastPara="1" wrap="square" lIns="0" tIns="0" rIns="0" bIns="0" anchor="t" anchorCtr="0">
            <a:noAutofit/>
          </a:bodyPr>
          <a:lstStyle>
            <a:lvl1pPr marL="101600" marR="0" lvl="0" indent="-101600" algn="ctr">
              <a:lnSpc>
                <a:spcPct val="94000"/>
              </a:lnSpc>
              <a:spcBef>
                <a:spcPts val="0"/>
              </a:spcBef>
              <a:spcAft>
                <a:spcPts val="0"/>
              </a:spcAft>
              <a:buNone/>
              <a:defRPr sz="4300" b="0">
                <a:solidFill>
                  <a:schemeClr val="accent1"/>
                </a:solidFill>
                <a:latin typeface="Poppins Medium"/>
                <a:ea typeface="Poppins Medium"/>
                <a:cs typeface="Poppins Medium"/>
                <a:sym typeface="Poppins Medium"/>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018" name="Google Shape;1018;p66"/>
          <p:cNvSpPr txBox="1">
            <a:spLocks noGrp="1"/>
          </p:cNvSpPr>
          <p:nvPr>
            <p:ph type="subTitle" idx="1"/>
          </p:nvPr>
        </p:nvSpPr>
        <p:spPr>
          <a:xfrm>
            <a:off x="943218" y="1419300"/>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19" name="Google Shape;1019;p66"/>
          <p:cNvSpPr txBox="1">
            <a:spLocks noGrp="1"/>
          </p:cNvSpPr>
          <p:nvPr>
            <p:ph type="subTitle" idx="5"/>
          </p:nvPr>
        </p:nvSpPr>
        <p:spPr>
          <a:xfrm>
            <a:off x="943218" y="2437116"/>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20" name="Google Shape;1020;p66"/>
          <p:cNvSpPr txBox="1">
            <a:spLocks noGrp="1"/>
          </p:cNvSpPr>
          <p:nvPr>
            <p:ph type="subTitle" idx="6"/>
          </p:nvPr>
        </p:nvSpPr>
        <p:spPr>
          <a:xfrm>
            <a:off x="943218" y="3380953"/>
            <a:ext cx="4091400" cy="511200"/>
          </a:xfrm>
          <a:prstGeom prst="rect">
            <a:avLst/>
          </a:prstGeom>
        </p:spPr>
        <p:txBody>
          <a:bodyPr spcFirstLastPara="1" wrap="square" lIns="0" tIns="0" rIns="0" bIns="0" anchor="t" anchorCtr="0">
            <a:noAutofit/>
          </a:bodyPr>
          <a:lstStyle>
            <a:lvl1pPr lvl="0">
              <a:spcBef>
                <a:spcPts val="0"/>
              </a:spcBef>
              <a:spcAft>
                <a:spcPts val="0"/>
              </a:spcAft>
              <a:buClr>
                <a:schemeClr val="lt1"/>
              </a:buClr>
              <a:buSzPts val="1700"/>
              <a:buFont typeface="Poppins"/>
              <a:buNone/>
              <a:defRPr sz="1700" b="1">
                <a:solidFill>
                  <a:schemeClr val="lt1"/>
                </a:solidFill>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39_Custom Layout">
  <p:cSld name="39_Custom Layout">
    <p:bg>
      <p:bgPr>
        <a:blipFill>
          <a:blip r:embed="rId2">
            <a:alphaModFix/>
          </a:blip>
          <a:stretch>
            <a:fillRect/>
          </a:stretch>
        </a:blipFill>
        <a:effectLst/>
      </p:bgPr>
    </p:bg>
    <p:spTree>
      <p:nvGrpSpPr>
        <p:cNvPr id="1" name="Shape 1021"/>
        <p:cNvGrpSpPr/>
        <p:nvPr/>
      </p:nvGrpSpPr>
      <p:grpSpPr>
        <a:xfrm>
          <a:off x="0" y="0"/>
          <a:ext cx="0" cy="0"/>
          <a:chOff x="0" y="0"/>
          <a:chExt cx="0" cy="0"/>
        </a:xfrm>
      </p:grpSpPr>
      <p:sp>
        <p:nvSpPr>
          <p:cNvPr id="1022" name="Google Shape;1022;p67"/>
          <p:cNvSpPr/>
          <p:nvPr/>
        </p:nvSpPr>
        <p:spPr>
          <a:xfrm>
            <a:off x="320151" y="2453559"/>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23" name="Google Shape;1023;p67"/>
          <p:cNvSpPr/>
          <p:nvPr/>
        </p:nvSpPr>
        <p:spPr>
          <a:xfrm>
            <a:off x="312398" y="2906262"/>
            <a:ext cx="2682600" cy="1800000"/>
          </a:xfrm>
          <a:prstGeom prst="roundRect">
            <a:avLst>
              <a:gd name="adj" fmla="val 205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24" name="Google Shape;1024;p67"/>
          <p:cNvSpPr txBox="1">
            <a:spLocks noGrp="1"/>
          </p:cNvSpPr>
          <p:nvPr>
            <p:ph type="title"/>
          </p:nvPr>
        </p:nvSpPr>
        <p:spPr>
          <a:xfrm>
            <a:off x="320151" y="369882"/>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25" name="Google Shape;1025;p6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26" name="Google Shape;1026;p67"/>
          <p:cNvSpPr txBox="1"/>
          <p:nvPr/>
        </p:nvSpPr>
        <p:spPr>
          <a:xfrm>
            <a:off x="2481143" y="3271367"/>
            <a:ext cx="2239500" cy="502200"/>
          </a:xfrm>
          <a:prstGeom prst="rect">
            <a:avLst/>
          </a:prstGeom>
          <a:noFill/>
          <a:ln>
            <a:noFill/>
          </a:ln>
        </p:spPr>
        <p:txBody>
          <a:bodyPr spcFirstLastPara="1" wrap="square" lIns="0" tIns="0" rIns="0" bIns="0" anchor="t" anchorCtr="0">
            <a:noAutofit/>
          </a:bodyPr>
          <a:lstStyle/>
          <a:p>
            <a:pPr marL="101600" marR="0" lvl="0" indent="-101600" algn="l" rtl="0">
              <a:lnSpc>
                <a:spcPct val="101000"/>
              </a:lnSpc>
              <a:spcBef>
                <a:spcPts val="0"/>
              </a:spcBef>
              <a:spcAft>
                <a:spcPts val="0"/>
              </a:spcAft>
              <a:buNone/>
            </a:pPr>
            <a:endParaRPr sz="600">
              <a:solidFill>
                <a:schemeClr val="dk1"/>
              </a:solidFill>
              <a:latin typeface="Poppins Medium"/>
              <a:ea typeface="Poppins Medium"/>
              <a:cs typeface="Poppins Medium"/>
              <a:sym typeface="Poppins Medium"/>
            </a:endParaRPr>
          </a:p>
        </p:txBody>
      </p:sp>
      <p:pic>
        <p:nvPicPr>
          <p:cNvPr id="1027" name="Google Shape;1027;p67"/>
          <p:cNvPicPr preferRelativeResize="0"/>
          <p:nvPr/>
        </p:nvPicPr>
        <p:blipFill rotWithShape="1">
          <a:blip r:embed="rId3">
            <a:alphaModFix/>
          </a:blip>
          <a:srcRect/>
          <a:stretch/>
        </p:blipFill>
        <p:spPr>
          <a:xfrm>
            <a:off x="312398" y="3714529"/>
            <a:ext cx="2685836" cy="7143"/>
          </a:xfrm>
          <a:prstGeom prst="rect">
            <a:avLst/>
          </a:prstGeom>
          <a:noFill/>
          <a:ln>
            <a:noFill/>
          </a:ln>
        </p:spPr>
      </p:pic>
      <p:pic>
        <p:nvPicPr>
          <p:cNvPr id="1028" name="Google Shape;1028;p67" descr="A white arrow on a black background&#10;&#10;AI-generated content may be incorrect."/>
          <p:cNvPicPr preferRelativeResize="0"/>
          <p:nvPr/>
        </p:nvPicPr>
        <p:blipFill rotWithShape="1">
          <a:blip r:embed="rId4">
            <a:alphaModFix/>
          </a:blip>
          <a:srcRect/>
          <a:stretch/>
        </p:blipFill>
        <p:spPr>
          <a:xfrm>
            <a:off x="396296" y="2486264"/>
            <a:ext cx="82147" cy="132149"/>
          </a:xfrm>
          <a:prstGeom prst="rect">
            <a:avLst/>
          </a:prstGeom>
          <a:noFill/>
          <a:ln>
            <a:noFill/>
          </a:ln>
        </p:spPr>
      </p:pic>
      <p:pic>
        <p:nvPicPr>
          <p:cNvPr id="1029" name="Google Shape;1029;p67" descr="A white arrow on a black background&#10;&#10;AI-generated content may be incorrect."/>
          <p:cNvPicPr preferRelativeResize="0"/>
          <p:nvPr/>
        </p:nvPicPr>
        <p:blipFill rotWithShape="1">
          <a:blip r:embed="rId4">
            <a:alphaModFix/>
          </a:blip>
          <a:srcRect/>
          <a:stretch/>
        </p:blipFill>
        <p:spPr>
          <a:xfrm>
            <a:off x="2637412" y="2486264"/>
            <a:ext cx="82147" cy="132149"/>
          </a:xfrm>
          <a:prstGeom prst="rect">
            <a:avLst/>
          </a:prstGeom>
          <a:noFill/>
          <a:ln>
            <a:noFill/>
          </a:ln>
        </p:spPr>
      </p:pic>
      <p:pic>
        <p:nvPicPr>
          <p:cNvPr id="1030" name="Google Shape;1030;p67" descr="A white arrow on a black background&#10;&#10;AI-generated content may be incorrect."/>
          <p:cNvPicPr preferRelativeResize="0"/>
          <p:nvPr/>
        </p:nvPicPr>
        <p:blipFill rotWithShape="1">
          <a:blip r:embed="rId4">
            <a:alphaModFix/>
          </a:blip>
          <a:srcRect/>
          <a:stretch/>
        </p:blipFill>
        <p:spPr>
          <a:xfrm>
            <a:off x="4879250" y="2486264"/>
            <a:ext cx="82147" cy="132149"/>
          </a:xfrm>
          <a:prstGeom prst="rect">
            <a:avLst/>
          </a:prstGeom>
          <a:noFill/>
          <a:ln>
            <a:noFill/>
          </a:ln>
        </p:spPr>
      </p:pic>
      <p:pic>
        <p:nvPicPr>
          <p:cNvPr id="1031" name="Google Shape;1031;p67" descr="A white arrow on a black background&#10;&#10;AI-generated content may be incorrect."/>
          <p:cNvPicPr preferRelativeResize="0"/>
          <p:nvPr/>
        </p:nvPicPr>
        <p:blipFill rotWithShape="1">
          <a:blip r:embed="rId4">
            <a:alphaModFix/>
          </a:blip>
          <a:srcRect/>
          <a:stretch/>
        </p:blipFill>
        <p:spPr>
          <a:xfrm>
            <a:off x="7121172" y="2486264"/>
            <a:ext cx="82147" cy="132149"/>
          </a:xfrm>
          <a:prstGeom prst="rect">
            <a:avLst/>
          </a:prstGeom>
          <a:noFill/>
          <a:ln>
            <a:noFill/>
          </a:ln>
        </p:spPr>
      </p:pic>
      <p:sp>
        <p:nvSpPr>
          <p:cNvPr id="1032" name="Google Shape;1032;p67"/>
          <p:cNvSpPr txBox="1">
            <a:spLocks noGrp="1"/>
          </p:cNvSpPr>
          <p:nvPr>
            <p:ph type="subTitle" idx="1"/>
          </p:nvPr>
        </p:nvSpPr>
        <p:spPr>
          <a:xfrm>
            <a:off x="7107865" y="1617572"/>
            <a:ext cx="18963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3" name="Google Shape;1033;p67"/>
          <p:cNvSpPr txBox="1">
            <a:spLocks noGrp="1"/>
          </p:cNvSpPr>
          <p:nvPr>
            <p:ph type="subTitle" idx="2"/>
          </p:nvPr>
        </p:nvSpPr>
        <p:spPr>
          <a:xfrm>
            <a:off x="2614825" y="1784784"/>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4" name="Google Shape;1034;p67"/>
          <p:cNvSpPr txBox="1">
            <a:spLocks noGrp="1"/>
          </p:cNvSpPr>
          <p:nvPr>
            <p:ph type="subTitle" idx="3"/>
          </p:nvPr>
        </p:nvSpPr>
        <p:spPr>
          <a:xfrm>
            <a:off x="385665" y="3302306"/>
            <a:ext cx="2560500" cy="3486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5" name="Google Shape;1035;p67"/>
          <p:cNvSpPr txBox="1">
            <a:spLocks noGrp="1"/>
          </p:cNvSpPr>
          <p:nvPr>
            <p:ph type="subTitle" idx="4"/>
          </p:nvPr>
        </p:nvSpPr>
        <p:spPr>
          <a:xfrm>
            <a:off x="4847069" y="3486516"/>
            <a:ext cx="3321600" cy="5022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6" name="Google Shape;1036;p67"/>
          <p:cNvSpPr txBox="1">
            <a:spLocks noGrp="1"/>
          </p:cNvSpPr>
          <p:nvPr>
            <p:ph type="subTitle" idx="5"/>
          </p:nvPr>
        </p:nvSpPr>
        <p:spPr>
          <a:xfrm>
            <a:off x="2624386" y="1310306"/>
            <a:ext cx="33216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7" name="Google Shape;1037;p67"/>
          <p:cNvSpPr txBox="1">
            <a:spLocks noGrp="1"/>
          </p:cNvSpPr>
          <p:nvPr>
            <p:ph type="subTitle" idx="6"/>
          </p:nvPr>
        </p:nvSpPr>
        <p:spPr>
          <a:xfrm>
            <a:off x="7107865" y="1310306"/>
            <a:ext cx="1896300" cy="372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8" name="Google Shape;1038;p67"/>
          <p:cNvSpPr txBox="1">
            <a:spLocks noGrp="1"/>
          </p:cNvSpPr>
          <p:nvPr>
            <p:ph type="subTitle" idx="7"/>
          </p:nvPr>
        </p:nvSpPr>
        <p:spPr>
          <a:xfrm>
            <a:off x="4847069" y="2986425"/>
            <a:ext cx="3321600" cy="4491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39" name="Google Shape;1039;p67"/>
          <p:cNvSpPr txBox="1">
            <a:spLocks noGrp="1"/>
          </p:cNvSpPr>
          <p:nvPr>
            <p:ph type="subTitle" idx="8"/>
          </p:nvPr>
        </p:nvSpPr>
        <p:spPr>
          <a:xfrm>
            <a:off x="397469" y="2986425"/>
            <a:ext cx="2548500" cy="2490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0" name="Google Shape;1040;p67"/>
          <p:cNvSpPr txBox="1">
            <a:spLocks noGrp="1"/>
          </p:cNvSpPr>
          <p:nvPr>
            <p:ph type="subTitle" idx="9"/>
          </p:nvPr>
        </p:nvSpPr>
        <p:spPr>
          <a:xfrm>
            <a:off x="391861" y="3843169"/>
            <a:ext cx="2548500" cy="1323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041" name="Google Shape;1041;p67"/>
          <p:cNvSpPr txBox="1">
            <a:spLocks noGrp="1"/>
          </p:cNvSpPr>
          <p:nvPr>
            <p:ph type="subTitle" idx="13"/>
          </p:nvPr>
        </p:nvSpPr>
        <p:spPr>
          <a:xfrm>
            <a:off x="389424" y="4496803"/>
            <a:ext cx="1406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2" name="Google Shape;1042;p67"/>
          <p:cNvSpPr txBox="1">
            <a:spLocks noGrp="1"/>
          </p:cNvSpPr>
          <p:nvPr>
            <p:ph type="subTitle" idx="14"/>
          </p:nvPr>
        </p:nvSpPr>
        <p:spPr>
          <a:xfrm>
            <a:off x="389424"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3" name="Google Shape;1043;p67"/>
          <p:cNvSpPr txBox="1">
            <a:spLocks noGrp="1"/>
          </p:cNvSpPr>
          <p:nvPr>
            <p:ph type="subTitle" idx="15"/>
          </p:nvPr>
        </p:nvSpPr>
        <p:spPr>
          <a:xfrm>
            <a:off x="389424"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4" name="Google Shape;1044;p67"/>
          <p:cNvSpPr txBox="1">
            <a:spLocks noGrp="1"/>
          </p:cNvSpPr>
          <p:nvPr>
            <p:ph type="subTitle" idx="16"/>
          </p:nvPr>
        </p:nvSpPr>
        <p:spPr>
          <a:xfrm>
            <a:off x="1582631" y="4286597"/>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45" name="Google Shape;1045;p67"/>
          <p:cNvSpPr txBox="1">
            <a:spLocks noGrp="1"/>
          </p:cNvSpPr>
          <p:nvPr>
            <p:ph type="subTitle" idx="17"/>
          </p:nvPr>
        </p:nvSpPr>
        <p:spPr>
          <a:xfrm>
            <a:off x="1582631" y="4096856"/>
            <a:ext cx="1193100" cy="118500"/>
          </a:xfrm>
          <a:prstGeom prst="rect">
            <a:avLst/>
          </a:prstGeom>
        </p:spPr>
        <p:txBody>
          <a:bodyPr spcFirstLastPara="1" wrap="square" lIns="0" tIns="0" rIns="0" bIns="0" anchor="t" anchorCtr="0">
            <a:noAutofit/>
          </a:bodyPr>
          <a:lstStyle>
            <a:lvl1pPr marL="0" marR="0" lvl="0" indent="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40_Custom Layout">
  <p:cSld name="40_Custom Layout">
    <p:bg>
      <p:bgPr>
        <a:blipFill>
          <a:blip r:embed="rId2">
            <a:alphaModFix/>
          </a:blip>
          <a:stretch>
            <a:fillRect/>
          </a:stretch>
        </a:blipFill>
        <a:effectLst/>
      </p:bgPr>
    </p:bg>
    <p:spTree>
      <p:nvGrpSpPr>
        <p:cNvPr id="1" name="Shape 1046"/>
        <p:cNvGrpSpPr/>
        <p:nvPr/>
      </p:nvGrpSpPr>
      <p:grpSpPr>
        <a:xfrm>
          <a:off x="0" y="0"/>
          <a:ext cx="0" cy="0"/>
          <a:chOff x="0" y="0"/>
          <a:chExt cx="0" cy="0"/>
        </a:xfrm>
      </p:grpSpPr>
      <p:sp>
        <p:nvSpPr>
          <p:cNvPr id="1047" name="Google Shape;1047;p68"/>
          <p:cNvSpPr/>
          <p:nvPr/>
        </p:nvSpPr>
        <p:spPr>
          <a:xfrm>
            <a:off x="327294" y="2374978"/>
            <a:ext cx="8633400" cy="197700"/>
          </a:xfrm>
          <a:prstGeom prst="homePlate">
            <a:avLst>
              <a:gd name="adj" fmla="val 50000"/>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048" name="Google Shape;1048;p68"/>
          <p:cNvSpPr txBox="1">
            <a:spLocks noGrp="1"/>
          </p:cNvSpPr>
          <p:nvPr>
            <p:ph type="title"/>
          </p:nvPr>
        </p:nvSpPr>
        <p:spPr>
          <a:xfrm>
            <a:off x="320151"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49" name="Google Shape;1049;p6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050" name="Google Shape;1050;p68" descr="A white arrow on a black background&#10;&#10;AI-generated content may be incorrect."/>
          <p:cNvPicPr preferRelativeResize="0"/>
          <p:nvPr/>
        </p:nvPicPr>
        <p:blipFill rotWithShape="1">
          <a:blip r:embed="rId3">
            <a:alphaModFix/>
          </a:blip>
          <a:srcRect/>
          <a:stretch/>
        </p:blipFill>
        <p:spPr>
          <a:xfrm>
            <a:off x="403439" y="2407683"/>
            <a:ext cx="82147" cy="132149"/>
          </a:xfrm>
          <a:prstGeom prst="rect">
            <a:avLst/>
          </a:prstGeom>
          <a:noFill/>
          <a:ln>
            <a:noFill/>
          </a:ln>
        </p:spPr>
      </p:pic>
      <p:pic>
        <p:nvPicPr>
          <p:cNvPr id="1051" name="Google Shape;1051;p68" descr="A white arrow on a black background&#10;&#10;AI-generated content may be incorrect."/>
          <p:cNvPicPr preferRelativeResize="0"/>
          <p:nvPr/>
        </p:nvPicPr>
        <p:blipFill rotWithShape="1">
          <a:blip r:embed="rId3">
            <a:alphaModFix/>
          </a:blip>
          <a:srcRect/>
          <a:stretch/>
        </p:blipFill>
        <p:spPr>
          <a:xfrm>
            <a:off x="3778697" y="2407683"/>
            <a:ext cx="82147" cy="132149"/>
          </a:xfrm>
          <a:prstGeom prst="rect">
            <a:avLst/>
          </a:prstGeom>
          <a:noFill/>
          <a:ln>
            <a:noFill/>
          </a:ln>
        </p:spPr>
      </p:pic>
      <p:pic>
        <p:nvPicPr>
          <p:cNvPr id="1052" name="Google Shape;1052;p68" descr="A white arrow on a black background&#10;&#10;AI-generated content may be incorrect."/>
          <p:cNvPicPr preferRelativeResize="0"/>
          <p:nvPr/>
        </p:nvPicPr>
        <p:blipFill rotWithShape="1">
          <a:blip r:embed="rId3">
            <a:alphaModFix/>
          </a:blip>
          <a:srcRect/>
          <a:stretch/>
        </p:blipFill>
        <p:spPr>
          <a:xfrm>
            <a:off x="5484794" y="2407683"/>
            <a:ext cx="82147" cy="132149"/>
          </a:xfrm>
          <a:prstGeom prst="rect">
            <a:avLst/>
          </a:prstGeom>
          <a:noFill/>
          <a:ln>
            <a:noFill/>
          </a:ln>
        </p:spPr>
      </p:pic>
      <p:pic>
        <p:nvPicPr>
          <p:cNvPr id="1053" name="Google Shape;1053;p68" descr="A white arrow on a black background&#10;&#10;AI-generated content may be incorrect."/>
          <p:cNvPicPr preferRelativeResize="0"/>
          <p:nvPr/>
        </p:nvPicPr>
        <p:blipFill rotWithShape="1">
          <a:blip r:embed="rId3">
            <a:alphaModFix/>
          </a:blip>
          <a:srcRect/>
          <a:stretch/>
        </p:blipFill>
        <p:spPr>
          <a:xfrm>
            <a:off x="7166410" y="2407683"/>
            <a:ext cx="82147" cy="132149"/>
          </a:xfrm>
          <a:prstGeom prst="rect">
            <a:avLst/>
          </a:prstGeom>
          <a:noFill/>
          <a:ln>
            <a:noFill/>
          </a:ln>
        </p:spPr>
      </p:pic>
      <p:pic>
        <p:nvPicPr>
          <p:cNvPr id="1054" name="Google Shape;1054;p68" descr="A white arrow on a black background&#10;&#10;AI-generated content may be incorrect."/>
          <p:cNvPicPr preferRelativeResize="0"/>
          <p:nvPr/>
        </p:nvPicPr>
        <p:blipFill rotWithShape="1">
          <a:blip r:embed="rId3">
            <a:alphaModFix/>
          </a:blip>
          <a:srcRect/>
          <a:stretch/>
        </p:blipFill>
        <p:spPr>
          <a:xfrm>
            <a:off x="2091068" y="2407683"/>
            <a:ext cx="82147" cy="132149"/>
          </a:xfrm>
          <a:prstGeom prst="rect">
            <a:avLst/>
          </a:prstGeom>
          <a:noFill/>
          <a:ln>
            <a:noFill/>
          </a:ln>
        </p:spPr>
      </p:pic>
      <p:sp>
        <p:nvSpPr>
          <p:cNvPr id="1055" name="Google Shape;1055;p68"/>
          <p:cNvSpPr txBox="1">
            <a:spLocks noGrp="1"/>
          </p:cNvSpPr>
          <p:nvPr>
            <p:ph type="subTitle" idx="1"/>
          </p:nvPr>
        </p:nvSpPr>
        <p:spPr>
          <a:xfrm>
            <a:off x="3755511" y="3614606"/>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6" name="Google Shape;1056;p68"/>
          <p:cNvSpPr txBox="1">
            <a:spLocks noGrp="1"/>
          </p:cNvSpPr>
          <p:nvPr>
            <p:ph type="subTitle" idx="2"/>
          </p:nvPr>
        </p:nvSpPr>
        <p:spPr>
          <a:xfrm>
            <a:off x="315025" y="3614606"/>
            <a:ext cx="33153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lnSpc>
                <a:spcPct val="101000"/>
              </a:lnSpc>
              <a:spcBef>
                <a:spcPts val="0"/>
              </a:spcBef>
              <a:spcAft>
                <a:spcPts val="0"/>
              </a:spcAft>
              <a:buSzPts val="800"/>
              <a:buNone/>
              <a:defRPr/>
            </a:lvl2pPr>
            <a:lvl3pPr lvl="2">
              <a:lnSpc>
                <a:spcPct val="101000"/>
              </a:lnSpc>
              <a:spcBef>
                <a:spcPts val="0"/>
              </a:spcBef>
              <a:spcAft>
                <a:spcPts val="0"/>
              </a:spcAft>
              <a:buSzPts val="700"/>
              <a:buNone/>
              <a:defRPr/>
            </a:lvl3pPr>
            <a:lvl4pPr lvl="3">
              <a:lnSpc>
                <a:spcPct val="101000"/>
              </a:lnSpc>
              <a:spcBef>
                <a:spcPts val="0"/>
              </a:spcBef>
              <a:spcAft>
                <a:spcPts val="0"/>
              </a:spcAft>
              <a:buSzPts val="500"/>
              <a:buNone/>
              <a:defRPr/>
            </a:lvl4pPr>
            <a:lvl5pPr lvl="4">
              <a:lnSpc>
                <a:spcPct val="101000"/>
              </a:lnSpc>
              <a:spcBef>
                <a:spcPts val="0"/>
              </a:spcBef>
              <a:spcAft>
                <a:spcPts val="0"/>
              </a:spcAft>
              <a:buSzPts val="400"/>
              <a:buNone/>
              <a:defRPr/>
            </a:lvl5pPr>
            <a:lvl6pPr lvl="5">
              <a:lnSpc>
                <a:spcPct val="101000"/>
              </a:lnSpc>
              <a:spcBef>
                <a:spcPts val="0"/>
              </a:spcBef>
              <a:spcAft>
                <a:spcPts val="0"/>
              </a:spcAft>
              <a:buSzPts val="200"/>
              <a:buNone/>
              <a:defRPr/>
            </a:lvl6pPr>
            <a:lvl7pPr lvl="6">
              <a:lnSpc>
                <a:spcPct val="101000"/>
              </a:lnSpc>
              <a:spcBef>
                <a:spcPts val="0"/>
              </a:spcBef>
              <a:spcAft>
                <a:spcPts val="0"/>
              </a:spcAft>
              <a:buSzPts val="200"/>
              <a:buNone/>
              <a:defRPr/>
            </a:lvl7pPr>
            <a:lvl8pPr lvl="7">
              <a:lnSpc>
                <a:spcPct val="101000"/>
              </a:lnSpc>
              <a:spcBef>
                <a:spcPts val="0"/>
              </a:spcBef>
              <a:spcAft>
                <a:spcPts val="0"/>
              </a:spcAft>
              <a:buSzPts val="200"/>
              <a:buNone/>
              <a:defRPr/>
            </a:lvl8pPr>
            <a:lvl9pPr lvl="8">
              <a:lnSpc>
                <a:spcPct val="101000"/>
              </a:lnSpc>
              <a:spcBef>
                <a:spcPts val="0"/>
              </a:spcBef>
              <a:spcAft>
                <a:spcPts val="0"/>
              </a:spcAft>
              <a:buSzPts val="200"/>
              <a:buNone/>
              <a:defRPr/>
            </a:lvl9pPr>
          </a:lstStyle>
          <a:p>
            <a:endParaRPr/>
          </a:p>
        </p:txBody>
      </p:sp>
      <p:sp>
        <p:nvSpPr>
          <p:cNvPr id="1057" name="Google Shape;1057;p68"/>
          <p:cNvSpPr txBox="1">
            <a:spLocks noGrp="1"/>
          </p:cNvSpPr>
          <p:nvPr>
            <p:ph type="subTitle" idx="3"/>
          </p:nvPr>
        </p:nvSpPr>
        <p:spPr>
          <a:xfrm>
            <a:off x="2056560"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8" name="Google Shape;1058;p68"/>
          <p:cNvSpPr txBox="1">
            <a:spLocks noGrp="1"/>
          </p:cNvSpPr>
          <p:nvPr>
            <p:ph type="subTitle" idx="4"/>
          </p:nvPr>
        </p:nvSpPr>
        <p:spPr>
          <a:xfrm>
            <a:off x="5465101" y="1748138"/>
            <a:ext cx="33216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59" name="Google Shape;1059;p68"/>
          <p:cNvSpPr txBox="1">
            <a:spLocks noGrp="1"/>
          </p:cNvSpPr>
          <p:nvPr>
            <p:ph type="subTitle" idx="5"/>
          </p:nvPr>
        </p:nvSpPr>
        <p:spPr>
          <a:xfrm>
            <a:off x="7172094" y="3614606"/>
            <a:ext cx="1802700" cy="460500"/>
          </a:xfrm>
          <a:prstGeom prst="rect">
            <a:avLst/>
          </a:prstGeom>
        </p:spPr>
        <p:txBody>
          <a:bodyPr spcFirstLastPara="1" wrap="square" lIns="0" tIns="0" rIns="0" bIns="0" anchor="t" anchorCtr="0">
            <a:noAutofit/>
          </a:bodyPr>
          <a:lstStyle>
            <a:lvl1pPr marL="101600" marR="0" lvl="0" indent="-101600" algn="l">
              <a:lnSpc>
                <a:spcPct val="101000"/>
              </a:lnSpc>
              <a:spcBef>
                <a:spcPts val="0"/>
              </a:spcBef>
              <a:spcAft>
                <a:spcPts val="0"/>
              </a:spcAft>
              <a:buNone/>
              <a:defRPr sz="6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0" name="Google Shape;1060;p68"/>
          <p:cNvSpPr txBox="1">
            <a:spLocks noGrp="1"/>
          </p:cNvSpPr>
          <p:nvPr>
            <p:ph type="subTitle" idx="6"/>
          </p:nvPr>
        </p:nvSpPr>
        <p:spPr>
          <a:xfrm>
            <a:off x="2064284"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1" name="Google Shape;1061;p68"/>
          <p:cNvSpPr txBox="1">
            <a:spLocks noGrp="1"/>
          </p:cNvSpPr>
          <p:nvPr>
            <p:ph type="subTitle" idx="7"/>
          </p:nvPr>
        </p:nvSpPr>
        <p:spPr>
          <a:xfrm>
            <a:off x="5467941" y="1222959"/>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062" name="Google Shape;1062;p68"/>
          <p:cNvSpPr txBox="1">
            <a:spLocks noGrp="1"/>
          </p:cNvSpPr>
          <p:nvPr>
            <p:ph type="subTitle" idx="8"/>
          </p:nvPr>
        </p:nvSpPr>
        <p:spPr>
          <a:xfrm>
            <a:off x="5467941"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3" name="Google Shape;1063;p68"/>
          <p:cNvSpPr txBox="1">
            <a:spLocks noGrp="1"/>
          </p:cNvSpPr>
          <p:nvPr>
            <p:ph type="subTitle" idx="9"/>
          </p:nvPr>
        </p:nvSpPr>
        <p:spPr>
          <a:xfrm>
            <a:off x="312295" y="2830647"/>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4" name="Google Shape;1064;p68"/>
          <p:cNvSpPr txBox="1">
            <a:spLocks noGrp="1"/>
          </p:cNvSpPr>
          <p:nvPr>
            <p:ph type="subTitle" idx="13"/>
          </p:nvPr>
        </p:nvSpPr>
        <p:spPr>
          <a:xfrm>
            <a:off x="3758584" y="2836142"/>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5" name="Google Shape;1065;p68"/>
          <p:cNvSpPr txBox="1">
            <a:spLocks noGrp="1"/>
          </p:cNvSpPr>
          <p:nvPr>
            <p:ph type="subTitle" idx="14"/>
          </p:nvPr>
        </p:nvSpPr>
        <p:spPr>
          <a:xfrm>
            <a:off x="7176645" y="2836144"/>
            <a:ext cx="18027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6" name="Google Shape;1066;p68"/>
          <p:cNvSpPr txBox="1">
            <a:spLocks noGrp="1"/>
          </p:cNvSpPr>
          <p:nvPr>
            <p:ph type="subTitle" idx="15"/>
          </p:nvPr>
        </p:nvSpPr>
        <p:spPr>
          <a:xfrm>
            <a:off x="308979"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7" name="Google Shape;1067;p68"/>
          <p:cNvSpPr txBox="1">
            <a:spLocks noGrp="1"/>
          </p:cNvSpPr>
          <p:nvPr>
            <p:ph type="subTitle" idx="16"/>
          </p:nvPr>
        </p:nvSpPr>
        <p:spPr>
          <a:xfrm>
            <a:off x="3758586" y="3090515"/>
            <a:ext cx="33216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8" name="Google Shape;1068;p68"/>
          <p:cNvSpPr txBox="1">
            <a:spLocks noGrp="1"/>
          </p:cNvSpPr>
          <p:nvPr>
            <p:ph type="subTitle" idx="17"/>
          </p:nvPr>
        </p:nvSpPr>
        <p:spPr>
          <a:xfrm>
            <a:off x="7174935" y="3090517"/>
            <a:ext cx="1802700" cy="460500"/>
          </a:xfrm>
          <a:prstGeom prst="rect">
            <a:avLst/>
          </a:prstGeom>
        </p:spPr>
        <p:txBody>
          <a:bodyPr spcFirstLastPara="1" wrap="square" lIns="0" tIns="0" rIns="0" bIns="0" anchor="t" anchorCtr="0">
            <a:noAutofit/>
          </a:bodyPr>
          <a:lstStyle>
            <a:lvl1pPr lvl="0">
              <a:spcBef>
                <a:spcPts val="0"/>
              </a:spcBef>
              <a:spcAft>
                <a:spcPts val="0"/>
              </a:spcAft>
              <a:buSzPts val="1500"/>
              <a:buFont typeface="Poppins"/>
              <a:buNone/>
              <a:defRPr sz="1500" b="1">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
        <p:nvSpPr>
          <p:cNvPr id="1069" name="Google Shape;1069;p68"/>
          <p:cNvSpPr txBox="1">
            <a:spLocks noGrp="1"/>
          </p:cNvSpPr>
          <p:nvPr>
            <p:ph type="subTitle" idx="18"/>
          </p:nvPr>
        </p:nvSpPr>
        <p:spPr>
          <a:xfrm>
            <a:off x="2057479" y="966095"/>
            <a:ext cx="3321600" cy="197700"/>
          </a:xfrm>
          <a:prstGeom prst="rect">
            <a:avLst/>
          </a:prstGeom>
        </p:spPr>
        <p:txBody>
          <a:bodyPr spcFirstLastPara="1" wrap="square" lIns="0" tIns="0" rIns="0" bIns="0" anchor="t" anchorCtr="0">
            <a:noAutofit/>
          </a:bodyPr>
          <a:lstStyle>
            <a:lvl1pPr lvl="0">
              <a:spcBef>
                <a:spcPts val="0"/>
              </a:spcBef>
              <a:spcAft>
                <a:spcPts val="0"/>
              </a:spcAft>
              <a:buClr>
                <a:schemeClr val="accent2"/>
              </a:buClr>
              <a:buSzPts val="1100"/>
              <a:buFont typeface="Poppins"/>
              <a:buNone/>
              <a:defRPr sz="1100" b="1">
                <a:solidFill>
                  <a:schemeClr val="accent2"/>
                </a:solidFill>
                <a:latin typeface="Poppins"/>
                <a:ea typeface="Poppins"/>
                <a:cs typeface="Poppins"/>
                <a:sym typeface="Poppins"/>
              </a:defRPr>
            </a:lvl1pPr>
            <a:lvl2pPr lvl="1">
              <a:spcBef>
                <a:spcPts val="1300"/>
              </a:spcBef>
              <a:spcAft>
                <a:spcPts val="0"/>
              </a:spcAft>
              <a:buSzPts val="800"/>
              <a:buFont typeface="Poppins"/>
              <a:buNone/>
              <a:defRPr b="1">
                <a:latin typeface="Poppins"/>
                <a:ea typeface="Poppins"/>
                <a:cs typeface="Poppins"/>
                <a:sym typeface="Poppins"/>
              </a:defRPr>
            </a:lvl2pPr>
            <a:lvl3pPr lvl="2">
              <a:spcBef>
                <a:spcPts val="1300"/>
              </a:spcBef>
              <a:spcAft>
                <a:spcPts val="0"/>
              </a:spcAft>
              <a:buSzPts val="700"/>
              <a:buFont typeface="Poppins"/>
              <a:buNone/>
              <a:defRPr b="1">
                <a:latin typeface="Poppins"/>
                <a:ea typeface="Poppins"/>
                <a:cs typeface="Poppins"/>
                <a:sym typeface="Poppins"/>
              </a:defRPr>
            </a:lvl3pPr>
            <a:lvl4pPr lvl="3">
              <a:spcBef>
                <a:spcPts val="1300"/>
              </a:spcBef>
              <a:spcAft>
                <a:spcPts val="0"/>
              </a:spcAft>
              <a:buSzPts val="500"/>
              <a:buFont typeface="Poppins"/>
              <a:buNone/>
              <a:defRPr b="1">
                <a:latin typeface="Poppins"/>
                <a:ea typeface="Poppins"/>
                <a:cs typeface="Poppins"/>
                <a:sym typeface="Poppins"/>
              </a:defRPr>
            </a:lvl4pPr>
            <a:lvl5pPr lvl="4">
              <a:spcBef>
                <a:spcPts val="1300"/>
              </a:spcBef>
              <a:spcAft>
                <a:spcPts val="0"/>
              </a:spcAft>
              <a:buSzPts val="400"/>
              <a:buFont typeface="Poppins"/>
              <a:buNone/>
              <a:defRPr b="1">
                <a:latin typeface="Poppins"/>
                <a:ea typeface="Poppins"/>
                <a:cs typeface="Poppins"/>
                <a:sym typeface="Poppins"/>
              </a:defRPr>
            </a:lvl5pPr>
            <a:lvl6pPr lvl="5">
              <a:spcBef>
                <a:spcPts val="400"/>
              </a:spcBef>
              <a:spcAft>
                <a:spcPts val="0"/>
              </a:spcAft>
              <a:buSzPts val="200"/>
              <a:buFont typeface="Poppins"/>
              <a:buNone/>
              <a:defRPr b="1">
                <a:latin typeface="Poppins"/>
                <a:ea typeface="Poppins"/>
                <a:cs typeface="Poppins"/>
                <a:sym typeface="Poppins"/>
              </a:defRPr>
            </a:lvl6pPr>
            <a:lvl7pPr lvl="6">
              <a:spcBef>
                <a:spcPts val="400"/>
              </a:spcBef>
              <a:spcAft>
                <a:spcPts val="0"/>
              </a:spcAft>
              <a:buSzPts val="200"/>
              <a:buFont typeface="Poppins"/>
              <a:buNone/>
              <a:defRPr b="1">
                <a:latin typeface="Poppins"/>
                <a:ea typeface="Poppins"/>
                <a:cs typeface="Poppins"/>
                <a:sym typeface="Poppins"/>
              </a:defRPr>
            </a:lvl7pPr>
            <a:lvl8pPr lvl="7">
              <a:spcBef>
                <a:spcPts val="400"/>
              </a:spcBef>
              <a:spcAft>
                <a:spcPts val="0"/>
              </a:spcAft>
              <a:buSzPts val="200"/>
              <a:buFont typeface="Poppins"/>
              <a:buNone/>
              <a:defRPr b="1">
                <a:latin typeface="Poppins"/>
                <a:ea typeface="Poppins"/>
                <a:cs typeface="Poppins"/>
                <a:sym typeface="Poppins"/>
              </a:defRPr>
            </a:lvl8pPr>
            <a:lvl9pPr lvl="8">
              <a:spcBef>
                <a:spcPts val="400"/>
              </a:spcBef>
              <a:spcAft>
                <a:spcPts val="0"/>
              </a:spcAft>
              <a:buSzPts val="200"/>
              <a:buFont typeface="Poppins"/>
              <a:buNone/>
              <a:defRPr b="1">
                <a:latin typeface="Poppins"/>
                <a:ea typeface="Poppins"/>
                <a:cs typeface="Poppins"/>
                <a:sym typeface="Poppins"/>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41_Custom Layout">
  <p:cSld name="41_Custom Layout">
    <p:bg>
      <p:bgPr>
        <a:blipFill>
          <a:blip r:embed="rId2">
            <a:alphaModFix/>
          </a:blip>
          <a:stretch>
            <a:fillRect/>
          </a:stretch>
        </a:blipFill>
        <a:effectLst/>
      </p:bgPr>
    </p:bg>
    <p:spTree>
      <p:nvGrpSpPr>
        <p:cNvPr id="1" name="Shape 1070"/>
        <p:cNvGrpSpPr/>
        <p:nvPr/>
      </p:nvGrpSpPr>
      <p:grpSpPr>
        <a:xfrm>
          <a:off x="0" y="0"/>
          <a:ext cx="0" cy="0"/>
          <a:chOff x="0" y="0"/>
          <a:chExt cx="0" cy="0"/>
        </a:xfrm>
      </p:grpSpPr>
      <p:sp>
        <p:nvSpPr>
          <p:cNvPr id="1071" name="Google Shape;1071;p69"/>
          <p:cNvSpPr/>
          <p:nvPr/>
        </p:nvSpPr>
        <p:spPr>
          <a:xfrm>
            <a:off x="664279"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2" name="Google Shape;1072;p69"/>
          <p:cNvSpPr/>
          <p:nvPr/>
        </p:nvSpPr>
        <p:spPr>
          <a:xfrm>
            <a:off x="5011714" y="359228"/>
            <a:ext cx="3564600" cy="35805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3" name="Google Shape;1073;p69"/>
          <p:cNvSpPr/>
          <p:nvPr/>
        </p:nvSpPr>
        <p:spPr>
          <a:xfrm>
            <a:off x="3648196" y="576858"/>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4" name="Google Shape;1074;p69"/>
          <p:cNvSpPr/>
          <p:nvPr/>
        </p:nvSpPr>
        <p:spPr>
          <a:xfrm>
            <a:off x="329675" y="3283295"/>
            <a:ext cx="891000" cy="889500"/>
          </a:xfrm>
          <a:prstGeom prst="roundRect">
            <a:avLst>
              <a:gd name="adj" fmla="val 5845"/>
            </a:avLst>
          </a:prstGeom>
          <a:gradFill>
            <a:gsLst>
              <a:gs pos="0">
                <a:srgbClr val="251377"/>
              </a:gs>
              <a:gs pos="100000">
                <a:srgbClr val="172CA6"/>
              </a:gs>
            </a:gsLst>
            <a:lin ang="16200038"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075" name="Google Shape;1075;p6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076" name="Google Shape;1076;p69"/>
          <p:cNvSpPr/>
          <p:nvPr/>
        </p:nvSpPr>
        <p:spPr>
          <a:xfrm>
            <a:off x="2543289" y="4278870"/>
            <a:ext cx="4099500" cy="434700"/>
          </a:xfrm>
          <a:prstGeom prst="roundRect">
            <a:avLst>
              <a:gd name="adj" fmla="val 16667"/>
            </a:avLst>
          </a:prstGeom>
          <a:gradFill>
            <a:gsLst>
              <a:gs pos="0">
                <a:srgbClr val="EF0016"/>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077" name="Google Shape;1077;p69" descr="A black and white logo&#10;&#10;AI-generated content may be incorrect."/>
          <p:cNvPicPr preferRelativeResize="0"/>
          <p:nvPr/>
        </p:nvPicPr>
        <p:blipFill rotWithShape="1">
          <a:blip r:embed="rId3">
            <a:alphaModFix/>
          </a:blip>
          <a:srcRect/>
          <a:stretch/>
        </p:blipFill>
        <p:spPr>
          <a:xfrm>
            <a:off x="2232208" y="2200742"/>
            <a:ext cx="403074" cy="134742"/>
          </a:xfrm>
          <a:prstGeom prst="rect">
            <a:avLst/>
          </a:prstGeom>
          <a:noFill/>
          <a:ln>
            <a:noFill/>
          </a:ln>
        </p:spPr>
      </p:pic>
      <p:pic>
        <p:nvPicPr>
          <p:cNvPr id="1078" name="Google Shape;1078;p69" descr="A black and grey text&#10;&#10;AI-generated content may be incorrect."/>
          <p:cNvPicPr preferRelativeResize="0"/>
          <p:nvPr/>
        </p:nvPicPr>
        <p:blipFill rotWithShape="1">
          <a:blip r:embed="rId4">
            <a:alphaModFix/>
          </a:blip>
          <a:srcRect/>
          <a:stretch/>
        </p:blipFill>
        <p:spPr>
          <a:xfrm>
            <a:off x="2333738" y="2356727"/>
            <a:ext cx="242868" cy="122625"/>
          </a:xfrm>
          <a:prstGeom prst="rect">
            <a:avLst/>
          </a:prstGeom>
          <a:noFill/>
          <a:ln>
            <a:noFill/>
          </a:ln>
        </p:spPr>
      </p:pic>
      <p:pic>
        <p:nvPicPr>
          <p:cNvPr id="1079" name="Google Shape;1079;p69" descr="A black and white text&#10;&#10;AI-generated content may be incorrect."/>
          <p:cNvPicPr preferRelativeResize="0"/>
          <p:nvPr/>
        </p:nvPicPr>
        <p:blipFill rotWithShape="1">
          <a:blip r:embed="rId5">
            <a:alphaModFix/>
          </a:blip>
          <a:srcRect/>
          <a:stretch/>
        </p:blipFill>
        <p:spPr>
          <a:xfrm>
            <a:off x="1806240" y="2702702"/>
            <a:ext cx="355355" cy="96471"/>
          </a:xfrm>
          <a:prstGeom prst="rect">
            <a:avLst/>
          </a:prstGeom>
          <a:noFill/>
          <a:ln>
            <a:noFill/>
          </a:ln>
        </p:spPr>
      </p:pic>
      <p:pic>
        <p:nvPicPr>
          <p:cNvPr id="1080" name="Google Shape;1080;p69" descr="A black background with a black square&#10;&#10;AI-generated content may be incorrect."/>
          <p:cNvPicPr preferRelativeResize="0"/>
          <p:nvPr/>
        </p:nvPicPr>
        <p:blipFill rotWithShape="1">
          <a:blip r:embed="rId6">
            <a:alphaModFix/>
          </a:blip>
          <a:srcRect/>
          <a:stretch/>
        </p:blipFill>
        <p:spPr>
          <a:xfrm>
            <a:off x="1729055" y="2915031"/>
            <a:ext cx="418255" cy="70126"/>
          </a:xfrm>
          <a:prstGeom prst="rect">
            <a:avLst/>
          </a:prstGeom>
          <a:noFill/>
          <a:ln>
            <a:noFill/>
          </a:ln>
        </p:spPr>
      </p:pic>
      <p:pic>
        <p:nvPicPr>
          <p:cNvPr id="1081" name="Google Shape;1081;p69"/>
          <p:cNvPicPr preferRelativeResize="0"/>
          <p:nvPr/>
        </p:nvPicPr>
        <p:blipFill rotWithShape="1">
          <a:blip r:embed="rId7">
            <a:alphaModFix/>
          </a:blip>
          <a:srcRect/>
          <a:stretch/>
        </p:blipFill>
        <p:spPr>
          <a:xfrm>
            <a:off x="2890811" y="1421592"/>
            <a:ext cx="355601" cy="63326"/>
          </a:xfrm>
          <a:prstGeom prst="rect">
            <a:avLst/>
          </a:prstGeom>
          <a:noFill/>
          <a:ln>
            <a:noFill/>
          </a:ln>
        </p:spPr>
      </p:pic>
      <p:pic>
        <p:nvPicPr>
          <p:cNvPr id="1082" name="Google Shape;1082;p69" descr="A black and white text&#10;&#10;AI-generated content may be incorrect."/>
          <p:cNvPicPr preferRelativeResize="0"/>
          <p:nvPr/>
        </p:nvPicPr>
        <p:blipFill rotWithShape="1">
          <a:blip r:embed="rId8">
            <a:alphaModFix/>
          </a:blip>
          <a:srcRect/>
          <a:stretch/>
        </p:blipFill>
        <p:spPr>
          <a:xfrm>
            <a:off x="2756692" y="1626452"/>
            <a:ext cx="321864" cy="108107"/>
          </a:xfrm>
          <a:prstGeom prst="rect">
            <a:avLst/>
          </a:prstGeom>
          <a:noFill/>
          <a:ln>
            <a:noFill/>
          </a:ln>
        </p:spPr>
      </p:pic>
      <p:pic>
        <p:nvPicPr>
          <p:cNvPr id="1083" name="Google Shape;1083;p69" descr="A black and grey text&#10;&#10;AI-generated content may be incorrect."/>
          <p:cNvPicPr preferRelativeResize="0"/>
          <p:nvPr/>
        </p:nvPicPr>
        <p:blipFill rotWithShape="1">
          <a:blip r:embed="rId9">
            <a:alphaModFix/>
          </a:blip>
          <a:srcRect/>
          <a:stretch/>
        </p:blipFill>
        <p:spPr>
          <a:xfrm>
            <a:off x="3150219" y="1694910"/>
            <a:ext cx="358350" cy="98814"/>
          </a:xfrm>
          <a:prstGeom prst="rect">
            <a:avLst/>
          </a:prstGeom>
          <a:noFill/>
          <a:ln>
            <a:noFill/>
          </a:ln>
        </p:spPr>
      </p:pic>
      <p:pic>
        <p:nvPicPr>
          <p:cNvPr id="1084" name="Google Shape;1084;p69" descr="A black and grey pixelated logo&#10;&#10;AI-generated content may be incorrect."/>
          <p:cNvPicPr preferRelativeResize="0"/>
          <p:nvPr/>
        </p:nvPicPr>
        <p:blipFill rotWithShape="1">
          <a:blip r:embed="rId10">
            <a:alphaModFix/>
          </a:blip>
          <a:srcRect/>
          <a:stretch/>
        </p:blipFill>
        <p:spPr>
          <a:xfrm>
            <a:off x="2681526" y="1903514"/>
            <a:ext cx="317872" cy="85718"/>
          </a:xfrm>
          <a:prstGeom prst="rect">
            <a:avLst/>
          </a:prstGeom>
          <a:noFill/>
          <a:ln>
            <a:noFill/>
          </a:ln>
        </p:spPr>
      </p:pic>
      <p:pic>
        <p:nvPicPr>
          <p:cNvPr id="1085" name="Google Shape;1085;p69" descr="A black and white logo&#10;&#10;AI-generated content may be incorrect."/>
          <p:cNvPicPr preferRelativeResize="0"/>
          <p:nvPr/>
        </p:nvPicPr>
        <p:blipFill rotWithShape="1">
          <a:blip r:embed="rId11">
            <a:alphaModFix/>
          </a:blip>
          <a:srcRect/>
          <a:stretch/>
        </p:blipFill>
        <p:spPr>
          <a:xfrm>
            <a:off x="2535684" y="2061966"/>
            <a:ext cx="332159" cy="121434"/>
          </a:xfrm>
          <a:prstGeom prst="rect">
            <a:avLst/>
          </a:prstGeom>
          <a:noFill/>
          <a:ln>
            <a:noFill/>
          </a:ln>
        </p:spPr>
      </p:pic>
      <p:pic>
        <p:nvPicPr>
          <p:cNvPr id="1086" name="Google Shape;1086;p69" descr="A black and white text&#10;&#10;AI-generated content may be incorrect."/>
          <p:cNvPicPr preferRelativeResize="0"/>
          <p:nvPr/>
        </p:nvPicPr>
        <p:blipFill rotWithShape="1">
          <a:blip r:embed="rId12">
            <a:alphaModFix/>
          </a:blip>
          <a:srcRect/>
          <a:stretch/>
        </p:blipFill>
        <p:spPr>
          <a:xfrm>
            <a:off x="2126021" y="2549052"/>
            <a:ext cx="345394" cy="84511"/>
          </a:xfrm>
          <a:prstGeom prst="rect">
            <a:avLst/>
          </a:prstGeom>
          <a:noFill/>
          <a:ln>
            <a:noFill/>
          </a:ln>
        </p:spPr>
      </p:pic>
      <p:pic>
        <p:nvPicPr>
          <p:cNvPr id="1087" name="Google Shape;1087;p69" descr="A black and white image of letters&#10;&#10;AI-generated content may be incorrect."/>
          <p:cNvPicPr preferRelativeResize="0"/>
          <p:nvPr/>
        </p:nvPicPr>
        <p:blipFill rotWithShape="1">
          <a:blip r:embed="rId13">
            <a:alphaModFix/>
          </a:blip>
          <a:srcRect/>
          <a:stretch/>
        </p:blipFill>
        <p:spPr>
          <a:xfrm>
            <a:off x="2229529" y="2783173"/>
            <a:ext cx="372243" cy="101628"/>
          </a:xfrm>
          <a:prstGeom prst="rect">
            <a:avLst/>
          </a:prstGeom>
          <a:noFill/>
          <a:ln>
            <a:noFill/>
          </a:ln>
        </p:spPr>
      </p:pic>
      <p:pic>
        <p:nvPicPr>
          <p:cNvPr id="1088" name="Google Shape;1088;p69" descr="A close up of a logo&#10;&#10;AI-generated content may be incorrect."/>
          <p:cNvPicPr preferRelativeResize="0"/>
          <p:nvPr/>
        </p:nvPicPr>
        <p:blipFill rotWithShape="1">
          <a:blip r:embed="rId14">
            <a:alphaModFix/>
          </a:blip>
          <a:srcRect/>
          <a:stretch/>
        </p:blipFill>
        <p:spPr>
          <a:xfrm>
            <a:off x="1549345" y="3027407"/>
            <a:ext cx="513791" cy="140749"/>
          </a:xfrm>
          <a:prstGeom prst="rect">
            <a:avLst/>
          </a:prstGeom>
          <a:noFill/>
          <a:ln>
            <a:noFill/>
          </a:ln>
        </p:spPr>
      </p:pic>
      <p:pic>
        <p:nvPicPr>
          <p:cNvPr id="1089" name="Google Shape;1089;p69" descr="A red and black letter e&#10;&#10;AI-generated content may be incorrect."/>
          <p:cNvPicPr preferRelativeResize="0"/>
          <p:nvPr/>
        </p:nvPicPr>
        <p:blipFill rotWithShape="1">
          <a:blip r:embed="rId15">
            <a:alphaModFix/>
          </a:blip>
          <a:srcRect/>
          <a:stretch/>
        </p:blipFill>
        <p:spPr>
          <a:xfrm>
            <a:off x="1971626" y="2388623"/>
            <a:ext cx="311920" cy="88099"/>
          </a:xfrm>
          <a:prstGeom prst="rect">
            <a:avLst/>
          </a:prstGeom>
          <a:noFill/>
          <a:ln>
            <a:noFill/>
          </a:ln>
        </p:spPr>
      </p:pic>
      <p:pic>
        <p:nvPicPr>
          <p:cNvPr id="1090" name="Google Shape;1090;p69" descr="A logo with a black circle&#10;&#10;AI-generated content may be incorrect."/>
          <p:cNvPicPr preferRelativeResize="0"/>
          <p:nvPr/>
        </p:nvPicPr>
        <p:blipFill rotWithShape="1">
          <a:blip r:embed="rId16">
            <a:alphaModFix/>
          </a:blip>
          <a:srcRect/>
          <a:stretch/>
        </p:blipFill>
        <p:spPr>
          <a:xfrm>
            <a:off x="1739916" y="2105333"/>
            <a:ext cx="279775" cy="179770"/>
          </a:xfrm>
          <a:prstGeom prst="rect">
            <a:avLst/>
          </a:prstGeom>
          <a:noFill/>
          <a:ln>
            <a:noFill/>
          </a:ln>
        </p:spPr>
      </p:pic>
      <p:pic>
        <p:nvPicPr>
          <p:cNvPr id="1091" name="Google Shape;1091;p69" descr="A blue line on a black background&#10;&#10;AI-generated content may be incorrect."/>
          <p:cNvPicPr preferRelativeResize="0"/>
          <p:nvPr/>
        </p:nvPicPr>
        <p:blipFill rotWithShape="1">
          <a:blip r:embed="rId17">
            <a:alphaModFix/>
          </a:blip>
          <a:srcRect/>
          <a:stretch/>
        </p:blipFill>
        <p:spPr>
          <a:xfrm>
            <a:off x="851263" y="2432116"/>
            <a:ext cx="1042904" cy="853610"/>
          </a:xfrm>
          <a:prstGeom prst="rect">
            <a:avLst/>
          </a:prstGeom>
          <a:noFill/>
          <a:ln>
            <a:noFill/>
          </a:ln>
        </p:spPr>
      </p:pic>
      <p:pic>
        <p:nvPicPr>
          <p:cNvPr id="1092" name="Google Shape;1092;p69" descr="A blue line on a black background&#10;&#10;AI-generated content may be incorrect."/>
          <p:cNvPicPr preferRelativeResize="0"/>
          <p:nvPr/>
        </p:nvPicPr>
        <p:blipFill rotWithShape="1">
          <a:blip r:embed="rId18">
            <a:alphaModFix/>
          </a:blip>
          <a:srcRect/>
          <a:stretch/>
        </p:blipFill>
        <p:spPr>
          <a:xfrm>
            <a:off x="3340444" y="909139"/>
            <a:ext cx="305966" cy="172627"/>
          </a:xfrm>
          <a:prstGeom prst="rect">
            <a:avLst/>
          </a:prstGeom>
          <a:noFill/>
          <a:ln>
            <a:noFill/>
          </a:ln>
        </p:spPr>
      </p:pic>
      <p:sp>
        <p:nvSpPr>
          <p:cNvPr id="1093" name="Google Shape;1093;p69"/>
          <p:cNvSpPr/>
          <p:nvPr/>
        </p:nvSpPr>
        <p:spPr>
          <a:xfrm>
            <a:off x="4365309" y="2031374"/>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4" name="Google Shape;1094;p69"/>
          <p:cNvSpPr/>
          <p:nvPr/>
        </p:nvSpPr>
        <p:spPr>
          <a:xfrm>
            <a:off x="4365309" y="2213389"/>
            <a:ext cx="522000" cy="69300"/>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5" name="Google Shape;1095;p69"/>
          <p:cNvSpPr/>
          <p:nvPr/>
        </p:nvSpPr>
        <p:spPr>
          <a:xfrm rot="-2700000">
            <a:off x="4342212" y="2121966"/>
            <a:ext cx="568090" cy="69367"/>
          </a:xfrm>
          <a:prstGeom prst="rect">
            <a:avLst/>
          </a:prstGeom>
          <a:solidFill>
            <a:srgbClr val="25146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6" name="Google Shape;1096;p69"/>
          <p:cNvSpPr/>
          <p:nvPr/>
        </p:nvSpPr>
        <p:spPr>
          <a:xfrm>
            <a:off x="4629578" y="2376654"/>
            <a:ext cx="4857" cy="1940474"/>
          </a:xfrm>
          <a:custGeom>
            <a:avLst/>
            <a:gdLst/>
            <a:ahLst/>
            <a:cxnLst/>
            <a:rect l="l" t="t" r="r" b="b"/>
            <a:pathLst>
              <a:path w="12953" h="5174597" extrusionOk="0">
                <a:moveTo>
                  <a:pt x="0" y="0"/>
                </a:moveTo>
                <a:lnTo>
                  <a:pt x="0" y="5174598"/>
                </a:lnTo>
              </a:path>
            </a:pathLst>
          </a:custGeom>
          <a:noFill/>
          <a:ln w="7400" cap="flat" cmpd="sng">
            <a:solidFill>
              <a:srgbClr val="172DA1"/>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097" name="Google Shape;1097;p69"/>
          <p:cNvSpPr txBox="1">
            <a:spLocks noGrp="1"/>
          </p:cNvSpPr>
          <p:nvPr>
            <p:ph type="title"/>
          </p:nvPr>
        </p:nvSpPr>
        <p:spPr>
          <a:xfrm>
            <a:off x="873383" y="499220"/>
            <a:ext cx="26937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800"/>
              <a:buFont typeface="Poppins"/>
              <a:buNone/>
              <a:defRPr sz="18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098" name="Google Shape;1098;p69"/>
          <p:cNvSpPr txBox="1">
            <a:spLocks noGrp="1"/>
          </p:cNvSpPr>
          <p:nvPr>
            <p:ph type="subTitle" idx="1"/>
          </p:nvPr>
        </p:nvSpPr>
        <p:spPr>
          <a:xfrm>
            <a:off x="5201807" y="495243"/>
            <a:ext cx="29757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600"/>
              <a:buNone/>
              <a:defRPr sz="18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099" name="Google Shape;1099;p69"/>
          <p:cNvSpPr txBox="1">
            <a:spLocks noGrp="1"/>
          </p:cNvSpPr>
          <p:nvPr>
            <p:ph type="title" idx="2" hasCustomPrompt="1"/>
          </p:nvPr>
        </p:nvSpPr>
        <p:spPr>
          <a:xfrm>
            <a:off x="519670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0" name="Google Shape;1100;p69"/>
          <p:cNvSpPr txBox="1">
            <a:spLocks noGrp="1"/>
          </p:cNvSpPr>
          <p:nvPr>
            <p:ph type="title" idx="3" hasCustomPrompt="1"/>
          </p:nvPr>
        </p:nvSpPr>
        <p:spPr>
          <a:xfrm>
            <a:off x="6918862"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1" name="Google Shape;1101;p69"/>
          <p:cNvSpPr txBox="1">
            <a:spLocks noGrp="1"/>
          </p:cNvSpPr>
          <p:nvPr>
            <p:ph type="title" idx="4" hasCustomPrompt="1"/>
          </p:nvPr>
        </p:nvSpPr>
        <p:spPr>
          <a:xfrm>
            <a:off x="519670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2" name="Google Shape;1102;p69"/>
          <p:cNvSpPr txBox="1">
            <a:spLocks noGrp="1"/>
          </p:cNvSpPr>
          <p:nvPr>
            <p:ph type="title" idx="5" hasCustomPrompt="1"/>
          </p:nvPr>
        </p:nvSpPr>
        <p:spPr>
          <a:xfrm>
            <a:off x="6918862"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03" name="Google Shape;1103;p69"/>
          <p:cNvSpPr txBox="1">
            <a:spLocks noGrp="1"/>
          </p:cNvSpPr>
          <p:nvPr>
            <p:ph type="subTitle" idx="6"/>
          </p:nvPr>
        </p:nvSpPr>
        <p:spPr>
          <a:xfrm>
            <a:off x="1761999" y="3407648"/>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4" name="Google Shape;1104;p69"/>
          <p:cNvSpPr txBox="1">
            <a:spLocks noGrp="1"/>
          </p:cNvSpPr>
          <p:nvPr>
            <p:ph type="subTitle" idx="7"/>
          </p:nvPr>
        </p:nvSpPr>
        <p:spPr>
          <a:xfrm rot="-5400000">
            <a:off x="562015" y="2257556"/>
            <a:ext cx="1307400" cy="99000"/>
          </a:xfrm>
          <a:prstGeom prst="rect">
            <a:avLst/>
          </a:prstGeom>
        </p:spPr>
        <p:txBody>
          <a:bodyPr spcFirstLastPara="1" wrap="square" lIns="0" tIns="0" rIns="0" bIns="0" anchor="ctr" anchorCtr="0">
            <a:noAutofit/>
          </a:bodyPr>
          <a:lstStyle>
            <a:lvl1pPr marL="101600" marR="0" lvl="0" indent="-101600" algn="ctr">
              <a:lnSpc>
                <a:spcPct val="103000"/>
              </a:lnSpc>
              <a:spcBef>
                <a:spcPts val="0"/>
              </a:spcBef>
              <a:spcAft>
                <a:spcPts val="0"/>
              </a:spcAft>
              <a:buNone/>
              <a:defRPr sz="500" b="1">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pic>
        <p:nvPicPr>
          <p:cNvPr id="1105" name="Google Shape;1105;p69"/>
          <p:cNvPicPr preferRelativeResize="0"/>
          <p:nvPr/>
        </p:nvPicPr>
        <p:blipFill rotWithShape="1">
          <a:blip r:embed="rId19">
            <a:alphaModFix/>
          </a:blip>
          <a:srcRect/>
          <a:stretch/>
        </p:blipFill>
        <p:spPr>
          <a:xfrm>
            <a:off x="1291918" y="1120529"/>
            <a:ext cx="2275316" cy="2275316"/>
          </a:xfrm>
          <a:prstGeom prst="rect">
            <a:avLst/>
          </a:prstGeom>
          <a:noFill/>
          <a:ln>
            <a:noFill/>
          </a:ln>
        </p:spPr>
      </p:pic>
      <p:sp>
        <p:nvSpPr>
          <p:cNvPr id="1106" name="Google Shape;1106;p69"/>
          <p:cNvSpPr txBox="1">
            <a:spLocks noGrp="1"/>
          </p:cNvSpPr>
          <p:nvPr>
            <p:ph type="subTitle" idx="8"/>
          </p:nvPr>
        </p:nvSpPr>
        <p:spPr>
          <a:xfrm>
            <a:off x="2576608" y="4320113"/>
            <a:ext cx="40662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07" name="Google Shape;1107;p69"/>
          <p:cNvSpPr txBox="1">
            <a:spLocks noGrp="1"/>
          </p:cNvSpPr>
          <p:nvPr>
            <p:ph type="subTitle" idx="9"/>
          </p:nvPr>
        </p:nvSpPr>
        <p:spPr>
          <a:xfrm>
            <a:off x="5209497"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8" name="Google Shape;1108;p69"/>
          <p:cNvSpPr txBox="1">
            <a:spLocks noGrp="1"/>
          </p:cNvSpPr>
          <p:nvPr>
            <p:ph type="subTitle" idx="13"/>
          </p:nvPr>
        </p:nvSpPr>
        <p:spPr>
          <a:xfrm>
            <a:off x="6903376" y="2152566"/>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09" name="Google Shape;1109;p69"/>
          <p:cNvSpPr txBox="1">
            <a:spLocks noGrp="1"/>
          </p:cNvSpPr>
          <p:nvPr>
            <p:ph type="subTitle" idx="14"/>
          </p:nvPr>
        </p:nvSpPr>
        <p:spPr>
          <a:xfrm>
            <a:off x="520609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0" name="Google Shape;1110;p69"/>
          <p:cNvSpPr txBox="1">
            <a:spLocks noGrp="1"/>
          </p:cNvSpPr>
          <p:nvPr>
            <p:ph type="subTitle" idx="15"/>
          </p:nvPr>
        </p:nvSpPr>
        <p:spPr>
          <a:xfrm>
            <a:off x="6899975" y="3267392"/>
            <a:ext cx="1587300" cy="6573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11" name="Google Shape;1111;p69"/>
          <p:cNvSpPr txBox="1">
            <a:spLocks noGrp="1"/>
          </p:cNvSpPr>
          <p:nvPr>
            <p:ph type="subTitle" idx="16"/>
          </p:nvPr>
        </p:nvSpPr>
        <p:spPr>
          <a:xfrm>
            <a:off x="2945063"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2" name="Google Shape;1112;p69"/>
          <p:cNvSpPr txBox="1">
            <a:spLocks noGrp="1"/>
          </p:cNvSpPr>
          <p:nvPr>
            <p:ph type="subTitle" idx="17"/>
          </p:nvPr>
        </p:nvSpPr>
        <p:spPr>
          <a:xfrm>
            <a:off x="1298606" y="1123247"/>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3" name="Google Shape;1113;p69"/>
          <p:cNvSpPr txBox="1">
            <a:spLocks noGrp="1"/>
          </p:cNvSpPr>
          <p:nvPr>
            <p:ph type="subTitle" idx="18"/>
          </p:nvPr>
        </p:nvSpPr>
        <p:spPr>
          <a:xfrm>
            <a:off x="2945063"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4" name="Google Shape;1114;p69"/>
          <p:cNvSpPr txBox="1">
            <a:spLocks noGrp="1"/>
          </p:cNvSpPr>
          <p:nvPr>
            <p:ph type="subTitle" idx="19"/>
          </p:nvPr>
        </p:nvSpPr>
        <p:spPr>
          <a:xfrm>
            <a:off x="1298606" y="3306483"/>
            <a:ext cx="619200" cy="88200"/>
          </a:xfrm>
          <a:prstGeom prst="rect">
            <a:avLst/>
          </a:prstGeom>
          <a:solidFill>
            <a:srgbClr val="E3E7FA"/>
          </a:solidFill>
        </p:spPr>
        <p:txBody>
          <a:bodyPr spcFirstLastPara="1" wrap="square" lIns="0" tIns="0" rIns="0" bIns="0" anchor="ctr" anchorCtr="0">
            <a:noAutofit/>
          </a:bodyPr>
          <a:lstStyle>
            <a:lvl1pPr lvl="0" algn="ctr">
              <a:spcBef>
                <a:spcPts val="0"/>
              </a:spcBef>
              <a:spcAft>
                <a:spcPts val="0"/>
              </a:spcAft>
              <a:buSzPts val="300"/>
              <a:buFont typeface="Poppins"/>
              <a:buNone/>
              <a:defRPr sz="3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5" name="Google Shape;1115;p69"/>
          <p:cNvSpPr txBox="1">
            <a:spLocks noGrp="1"/>
          </p:cNvSpPr>
          <p:nvPr>
            <p:ph type="subTitle" idx="20"/>
          </p:nvPr>
        </p:nvSpPr>
        <p:spPr>
          <a:xfrm>
            <a:off x="363524" y="3513947"/>
            <a:ext cx="819900" cy="3657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6" name="Google Shape;1116;p69"/>
          <p:cNvSpPr txBox="1">
            <a:spLocks noGrp="1"/>
          </p:cNvSpPr>
          <p:nvPr>
            <p:ph type="subTitle" idx="21"/>
          </p:nvPr>
        </p:nvSpPr>
        <p:spPr>
          <a:xfrm>
            <a:off x="3683830" y="733060"/>
            <a:ext cx="819900" cy="528600"/>
          </a:xfrm>
          <a:prstGeom prst="rect">
            <a:avLst/>
          </a:prstGeom>
        </p:spPr>
        <p:txBody>
          <a:bodyPr spcFirstLastPara="1" wrap="square" lIns="0" tIns="0" rIns="0" bIns="0" anchor="t" anchorCtr="0">
            <a:noAutofit/>
          </a:bodyPr>
          <a:lstStyle>
            <a:lvl1pPr lvl="0" algn="ctr">
              <a:spcBef>
                <a:spcPts val="1300"/>
              </a:spcBef>
              <a:spcAft>
                <a:spcPts val="0"/>
              </a:spcAft>
              <a:buClr>
                <a:schemeClr val="lt1"/>
              </a:buClr>
              <a:buSzPts val="500"/>
              <a:buFont typeface="Poppins Medium"/>
              <a:buNone/>
              <a:defRPr sz="500">
                <a:solidFill>
                  <a:schemeClr val="lt1"/>
                </a:solidFill>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117" name="Google Shape;1117;p69"/>
          <p:cNvSpPr txBox="1">
            <a:spLocks noGrp="1"/>
          </p:cNvSpPr>
          <p:nvPr>
            <p:ph type="subTitle" idx="22"/>
          </p:nvPr>
        </p:nvSpPr>
        <p:spPr>
          <a:xfrm>
            <a:off x="5209497" y="1138566"/>
            <a:ext cx="3080400" cy="5286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42_Custom Layout">
  <p:cSld name="42_Custom Layout">
    <p:bg>
      <p:bgPr>
        <a:blipFill>
          <a:blip r:embed="rId2">
            <a:alphaModFix/>
          </a:blip>
          <a:stretch>
            <a:fillRect/>
          </a:stretch>
        </a:blipFill>
        <a:effectLst/>
      </p:bgPr>
    </p:bg>
    <p:spTree>
      <p:nvGrpSpPr>
        <p:cNvPr id="1" name="Shape 1118"/>
        <p:cNvGrpSpPr/>
        <p:nvPr/>
      </p:nvGrpSpPr>
      <p:grpSpPr>
        <a:xfrm>
          <a:off x="0" y="0"/>
          <a:ext cx="0" cy="0"/>
          <a:chOff x="0" y="0"/>
          <a:chExt cx="0" cy="0"/>
        </a:xfrm>
      </p:grpSpPr>
      <p:sp>
        <p:nvSpPr>
          <p:cNvPr id="1119" name="Google Shape;1119;p70"/>
          <p:cNvSpPr/>
          <p:nvPr/>
        </p:nvSpPr>
        <p:spPr>
          <a:xfrm>
            <a:off x="4725642"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0" name="Google Shape;1120;p70"/>
          <p:cNvSpPr/>
          <p:nvPr/>
        </p:nvSpPr>
        <p:spPr>
          <a:xfrm>
            <a:off x="777963" y="358704"/>
            <a:ext cx="3735900" cy="3591900"/>
          </a:xfrm>
          <a:prstGeom prst="roundRect">
            <a:avLst>
              <a:gd name="adj" fmla="val 942"/>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21" name="Google Shape;1121;p7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22" name="Google Shape;1122;p70"/>
          <p:cNvSpPr/>
          <p:nvPr/>
        </p:nvSpPr>
        <p:spPr>
          <a:xfrm>
            <a:off x="785817" y="4142136"/>
            <a:ext cx="7675800" cy="434700"/>
          </a:xfrm>
          <a:prstGeom prst="roundRect">
            <a:avLst>
              <a:gd name="adj" fmla="val 16667"/>
            </a:avLst>
          </a:prstGeom>
          <a:gradFill>
            <a:gsLst>
              <a:gs pos="0">
                <a:srgbClr val="EF0016"/>
              </a:gs>
              <a:gs pos="91000">
                <a:srgbClr val="380057"/>
              </a:gs>
              <a:gs pos="100000">
                <a:srgbClr val="380057"/>
              </a:gs>
            </a:gsLst>
            <a:lin ang="540070" scaled="0"/>
          </a:gradFill>
          <a:ln>
            <a:noFill/>
          </a:ln>
        </p:spPr>
        <p:txBody>
          <a:bodyPr spcFirstLastPara="1" wrap="square" lIns="0" tIns="0" rIns="0" bIns="0" anchor="ctr" anchorCtr="0">
            <a:noAutofit/>
          </a:bodyPr>
          <a:lstStyle/>
          <a:p>
            <a:pPr marL="101600" marR="0" lvl="0" indent="-101600" algn="l" rtl="0">
              <a:lnSpc>
                <a:spcPct val="91000"/>
              </a:lnSpc>
              <a:spcBef>
                <a:spcPts val="0"/>
              </a:spcBef>
              <a:spcAft>
                <a:spcPts val="0"/>
              </a:spcAft>
              <a:buNone/>
            </a:pPr>
            <a:endParaRPr sz="500"/>
          </a:p>
        </p:txBody>
      </p:sp>
      <p:pic>
        <p:nvPicPr>
          <p:cNvPr id="1123" name="Google Shape;1123;p70"/>
          <p:cNvPicPr preferRelativeResize="0"/>
          <p:nvPr/>
        </p:nvPicPr>
        <p:blipFill rotWithShape="1">
          <a:blip r:embed="rId3">
            <a:alphaModFix/>
          </a:blip>
          <a:srcRect/>
          <a:stretch/>
        </p:blipFill>
        <p:spPr>
          <a:xfrm>
            <a:off x="785817" y="2621740"/>
            <a:ext cx="3751365" cy="8334"/>
          </a:xfrm>
          <a:prstGeom prst="rect">
            <a:avLst/>
          </a:prstGeom>
          <a:noFill/>
          <a:ln>
            <a:noFill/>
          </a:ln>
        </p:spPr>
      </p:pic>
      <p:pic>
        <p:nvPicPr>
          <p:cNvPr id="1124" name="Google Shape;1124;p70"/>
          <p:cNvPicPr preferRelativeResize="0"/>
          <p:nvPr/>
        </p:nvPicPr>
        <p:blipFill rotWithShape="1">
          <a:blip r:embed="rId3">
            <a:alphaModFix/>
          </a:blip>
          <a:srcRect/>
          <a:stretch/>
        </p:blipFill>
        <p:spPr>
          <a:xfrm>
            <a:off x="4732698" y="2621740"/>
            <a:ext cx="3751365" cy="8334"/>
          </a:xfrm>
          <a:prstGeom prst="rect">
            <a:avLst/>
          </a:prstGeom>
          <a:noFill/>
          <a:ln>
            <a:noFill/>
          </a:ln>
        </p:spPr>
      </p:pic>
      <p:sp>
        <p:nvSpPr>
          <p:cNvPr id="1125" name="Google Shape;1125;p70"/>
          <p:cNvSpPr txBox="1">
            <a:spLocks noGrp="1"/>
          </p:cNvSpPr>
          <p:nvPr>
            <p:ph type="title"/>
          </p:nvPr>
        </p:nvSpPr>
        <p:spPr>
          <a:xfrm>
            <a:off x="1009425" y="532941"/>
            <a:ext cx="3080400" cy="2838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1900"/>
              <a:buFont typeface="Poppins"/>
              <a:buNone/>
              <a:defRPr sz="1900" b="1">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26" name="Google Shape;1126;p70"/>
          <p:cNvSpPr txBox="1">
            <a:spLocks noGrp="1"/>
          </p:cNvSpPr>
          <p:nvPr>
            <p:ph type="subTitle" idx="1"/>
          </p:nvPr>
        </p:nvSpPr>
        <p:spPr>
          <a:xfrm>
            <a:off x="4966341" y="530100"/>
            <a:ext cx="3080400" cy="2868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700"/>
              <a:buNone/>
              <a:defRPr sz="19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127" name="Google Shape;1127;p70"/>
          <p:cNvSpPr txBox="1">
            <a:spLocks noGrp="1"/>
          </p:cNvSpPr>
          <p:nvPr>
            <p:ph type="subTitle" idx="2"/>
          </p:nvPr>
        </p:nvSpPr>
        <p:spPr>
          <a:xfrm>
            <a:off x="1912823" y="4176572"/>
            <a:ext cx="5506800" cy="365700"/>
          </a:xfrm>
          <a:prstGeom prst="rect">
            <a:avLst/>
          </a:prstGeom>
          <a:noFill/>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1200" b="1">
                <a:solidFill>
                  <a:schemeClr val="lt1"/>
                </a:solidFill>
                <a:latin typeface="Poppins"/>
                <a:ea typeface="Poppins"/>
                <a:cs typeface="Poppins"/>
                <a:sym typeface="Poppins"/>
              </a:defRPr>
            </a:lvl1pPr>
            <a:lvl2pPr lvl="1" algn="ctr">
              <a:spcBef>
                <a:spcPts val="1300"/>
              </a:spcBef>
              <a:spcAft>
                <a:spcPts val="0"/>
              </a:spcAft>
              <a:buSzPts val="800"/>
              <a:buNone/>
              <a:defRPr/>
            </a:lvl2pPr>
            <a:lvl3pPr lvl="2" algn="ctr">
              <a:spcBef>
                <a:spcPts val="1300"/>
              </a:spcBef>
              <a:spcAft>
                <a:spcPts val="0"/>
              </a:spcAft>
              <a:buSzPts val="700"/>
              <a:buNone/>
              <a:defRPr/>
            </a:lvl3pPr>
            <a:lvl4pPr lvl="3" algn="ctr">
              <a:spcBef>
                <a:spcPts val="1300"/>
              </a:spcBef>
              <a:spcAft>
                <a:spcPts val="0"/>
              </a:spcAft>
              <a:buSzPts val="500"/>
              <a:buNone/>
              <a:defRPr/>
            </a:lvl4pPr>
            <a:lvl5pPr lvl="4" algn="ctr">
              <a:spcBef>
                <a:spcPts val="1300"/>
              </a:spcBef>
              <a:spcAft>
                <a:spcPts val="0"/>
              </a:spcAft>
              <a:buSzPts val="400"/>
              <a:buNone/>
              <a:defRPr/>
            </a:lvl5pPr>
            <a:lvl6pPr lvl="5" algn="ctr">
              <a:spcBef>
                <a:spcPts val="400"/>
              </a:spcBef>
              <a:spcAft>
                <a:spcPts val="0"/>
              </a:spcAft>
              <a:buSzPts val="200"/>
              <a:buNone/>
              <a:defRPr/>
            </a:lvl6pPr>
            <a:lvl7pPr lvl="6" algn="ctr">
              <a:spcBef>
                <a:spcPts val="400"/>
              </a:spcBef>
              <a:spcAft>
                <a:spcPts val="0"/>
              </a:spcAft>
              <a:buSzPts val="200"/>
              <a:buNone/>
              <a:defRPr/>
            </a:lvl7pPr>
            <a:lvl8pPr lvl="7" algn="ctr">
              <a:spcBef>
                <a:spcPts val="400"/>
              </a:spcBef>
              <a:spcAft>
                <a:spcPts val="0"/>
              </a:spcAft>
              <a:buSzPts val="200"/>
              <a:buNone/>
              <a:defRPr/>
            </a:lvl8pPr>
            <a:lvl9pPr lvl="8" algn="ctr">
              <a:spcBef>
                <a:spcPts val="400"/>
              </a:spcBef>
              <a:spcAft>
                <a:spcPts val="0"/>
              </a:spcAft>
              <a:buSzPts val="200"/>
              <a:buNone/>
              <a:defRPr/>
            </a:lvl9pPr>
          </a:lstStyle>
          <a:p>
            <a:endParaRPr/>
          </a:p>
        </p:txBody>
      </p:sp>
      <p:sp>
        <p:nvSpPr>
          <p:cNvPr id="1128" name="Google Shape;1128;p70"/>
          <p:cNvSpPr txBox="1">
            <a:spLocks noGrp="1"/>
          </p:cNvSpPr>
          <p:nvPr>
            <p:ph type="title" idx="3" hasCustomPrompt="1"/>
          </p:nvPr>
        </p:nvSpPr>
        <p:spPr>
          <a:xfrm>
            <a:off x="495563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29" name="Google Shape;1129;p70"/>
          <p:cNvSpPr txBox="1">
            <a:spLocks noGrp="1"/>
          </p:cNvSpPr>
          <p:nvPr>
            <p:ph type="title" idx="4" hasCustomPrompt="1"/>
          </p:nvPr>
        </p:nvSpPr>
        <p:spPr>
          <a:xfrm>
            <a:off x="6677791"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0" name="Google Shape;1130;p70"/>
          <p:cNvSpPr txBox="1">
            <a:spLocks noGrp="1"/>
          </p:cNvSpPr>
          <p:nvPr>
            <p:ph type="title" idx="5" hasCustomPrompt="1"/>
          </p:nvPr>
        </p:nvSpPr>
        <p:spPr>
          <a:xfrm>
            <a:off x="495563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1" name="Google Shape;1131;p70"/>
          <p:cNvSpPr txBox="1">
            <a:spLocks noGrp="1"/>
          </p:cNvSpPr>
          <p:nvPr>
            <p:ph type="title" idx="6" hasCustomPrompt="1"/>
          </p:nvPr>
        </p:nvSpPr>
        <p:spPr>
          <a:xfrm>
            <a:off x="6677791"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2" name="Google Shape;1132;p70"/>
          <p:cNvSpPr txBox="1">
            <a:spLocks noGrp="1"/>
          </p:cNvSpPr>
          <p:nvPr>
            <p:ph type="subTitle" idx="7"/>
          </p:nvPr>
        </p:nvSpPr>
        <p:spPr>
          <a:xfrm>
            <a:off x="496843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3" name="Google Shape;1133;p70"/>
          <p:cNvSpPr txBox="1">
            <a:spLocks noGrp="1"/>
          </p:cNvSpPr>
          <p:nvPr>
            <p:ph type="subTitle" idx="8"/>
          </p:nvPr>
        </p:nvSpPr>
        <p:spPr>
          <a:xfrm>
            <a:off x="6662311"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4" name="Google Shape;1134;p70"/>
          <p:cNvSpPr txBox="1">
            <a:spLocks noGrp="1"/>
          </p:cNvSpPr>
          <p:nvPr>
            <p:ph type="subTitle" idx="9"/>
          </p:nvPr>
        </p:nvSpPr>
        <p:spPr>
          <a:xfrm>
            <a:off x="4965029"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5" name="Google Shape;1135;p70"/>
          <p:cNvSpPr txBox="1">
            <a:spLocks noGrp="1"/>
          </p:cNvSpPr>
          <p:nvPr>
            <p:ph type="subTitle" idx="13"/>
          </p:nvPr>
        </p:nvSpPr>
        <p:spPr>
          <a:xfrm>
            <a:off x="6658908"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36" name="Google Shape;1136;p70"/>
          <p:cNvSpPr txBox="1">
            <a:spLocks noGrp="1"/>
          </p:cNvSpPr>
          <p:nvPr>
            <p:ph type="title" idx="14" hasCustomPrompt="1"/>
          </p:nvPr>
        </p:nvSpPr>
        <p:spPr>
          <a:xfrm>
            <a:off x="102574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7" name="Google Shape;1137;p70"/>
          <p:cNvSpPr txBox="1">
            <a:spLocks noGrp="1"/>
          </p:cNvSpPr>
          <p:nvPr>
            <p:ph type="title" idx="15" hasCustomPrompt="1"/>
          </p:nvPr>
        </p:nvSpPr>
        <p:spPr>
          <a:xfrm>
            <a:off x="2747900" y="1678781"/>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8" name="Google Shape;1138;p70"/>
          <p:cNvSpPr txBox="1">
            <a:spLocks noGrp="1"/>
          </p:cNvSpPr>
          <p:nvPr>
            <p:ph type="title" idx="16" hasCustomPrompt="1"/>
          </p:nvPr>
        </p:nvSpPr>
        <p:spPr>
          <a:xfrm>
            <a:off x="102574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39" name="Google Shape;1139;p70"/>
          <p:cNvSpPr txBox="1">
            <a:spLocks noGrp="1"/>
          </p:cNvSpPr>
          <p:nvPr>
            <p:ph type="title" idx="17" hasCustomPrompt="1"/>
          </p:nvPr>
        </p:nvSpPr>
        <p:spPr>
          <a:xfrm>
            <a:off x="2747900" y="2809856"/>
            <a:ext cx="738900" cy="365700"/>
          </a:xfrm>
          <a:prstGeom prst="rect">
            <a:avLst/>
          </a:prstGeom>
        </p:spPr>
        <p:txBody>
          <a:bodyPr spcFirstLastPara="1" wrap="square" lIns="0" tIns="0" rIns="0" bIns="0" anchor="t" anchorCtr="0">
            <a:noAutofit/>
          </a:bodyPr>
          <a:lstStyle>
            <a:lvl1pPr marL="101600" marR="0" lvl="0" indent="-101600" algn="l">
              <a:lnSpc>
                <a:spcPct val="103000"/>
              </a:lnSpc>
              <a:spcBef>
                <a:spcPts val="0"/>
              </a:spcBef>
              <a:spcAft>
                <a:spcPts val="0"/>
              </a:spcAft>
              <a:buNone/>
              <a:defRPr sz="2800" b="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140" name="Google Shape;1140;p70"/>
          <p:cNvSpPr txBox="1">
            <a:spLocks noGrp="1"/>
          </p:cNvSpPr>
          <p:nvPr>
            <p:ph type="subTitle" idx="18"/>
          </p:nvPr>
        </p:nvSpPr>
        <p:spPr>
          <a:xfrm>
            <a:off x="1038540"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1" name="Google Shape;1141;p70"/>
          <p:cNvSpPr txBox="1">
            <a:spLocks noGrp="1"/>
          </p:cNvSpPr>
          <p:nvPr>
            <p:ph type="subTitle" idx="19"/>
          </p:nvPr>
        </p:nvSpPr>
        <p:spPr>
          <a:xfrm>
            <a:off x="2732419" y="2152566"/>
            <a:ext cx="1587300" cy="4347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2" name="Google Shape;1142;p70"/>
          <p:cNvSpPr txBox="1">
            <a:spLocks noGrp="1"/>
          </p:cNvSpPr>
          <p:nvPr>
            <p:ph type="subTitle" idx="20"/>
          </p:nvPr>
        </p:nvSpPr>
        <p:spPr>
          <a:xfrm>
            <a:off x="103513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3" name="Google Shape;1143;p70"/>
          <p:cNvSpPr txBox="1">
            <a:spLocks noGrp="1"/>
          </p:cNvSpPr>
          <p:nvPr>
            <p:ph type="subTitle" idx="21"/>
          </p:nvPr>
        </p:nvSpPr>
        <p:spPr>
          <a:xfrm>
            <a:off x="2729017" y="3267394"/>
            <a:ext cx="1587300" cy="541200"/>
          </a:xfrm>
          <a:prstGeom prst="rect">
            <a:avLst/>
          </a:prstGeom>
        </p:spPr>
        <p:txBody>
          <a:bodyPr spcFirstLastPara="1" wrap="square" lIns="0" tIns="0" rIns="0" bIns="0" anchor="t" anchorCtr="0">
            <a:noAutofit/>
          </a:bodyPr>
          <a:lstStyle>
            <a:lvl1pPr lvl="0">
              <a:spcBef>
                <a:spcPts val="0"/>
              </a:spcBef>
              <a:spcAft>
                <a:spcPts val="0"/>
              </a:spcAft>
              <a:buSzPts val="600"/>
              <a:buFont typeface="Poppins Medium"/>
              <a:buNone/>
              <a:defRPr sz="600"/>
            </a:lvl1pPr>
            <a:lvl2pPr lvl="1">
              <a:spcBef>
                <a:spcPts val="1300"/>
              </a:spcBef>
              <a:spcAft>
                <a:spcPts val="0"/>
              </a:spcAft>
              <a:buSzPts val="800"/>
              <a:buFont typeface="Poppins Medium"/>
              <a:buNone/>
              <a:defRPr/>
            </a:lvl2pPr>
            <a:lvl3pPr lvl="2">
              <a:spcBef>
                <a:spcPts val="1300"/>
              </a:spcBef>
              <a:spcAft>
                <a:spcPts val="0"/>
              </a:spcAft>
              <a:buSzPts val="700"/>
              <a:buFont typeface="Poppins Medium"/>
              <a:buNone/>
              <a:defRPr/>
            </a:lvl3pPr>
            <a:lvl4pPr lvl="3">
              <a:spcBef>
                <a:spcPts val="1300"/>
              </a:spcBef>
              <a:spcAft>
                <a:spcPts val="0"/>
              </a:spcAft>
              <a:buSzPts val="500"/>
              <a:buFont typeface="Poppins Medium"/>
              <a:buNone/>
              <a:defRPr/>
            </a:lvl4pPr>
            <a:lvl5pPr lvl="4">
              <a:spcBef>
                <a:spcPts val="1300"/>
              </a:spcBef>
              <a:spcAft>
                <a:spcPts val="0"/>
              </a:spcAft>
              <a:buSzPts val="400"/>
              <a:buFont typeface="Poppins Medium"/>
              <a:buNone/>
              <a:defRPr/>
            </a:lvl5pPr>
            <a:lvl6pPr lvl="5">
              <a:spcBef>
                <a:spcPts val="400"/>
              </a:spcBef>
              <a:spcAft>
                <a:spcPts val="0"/>
              </a:spcAft>
              <a:buSzPts val="200"/>
              <a:buFont typeface="Poppins Medium"/>
              <a:buNone/>
              <a:defRPr/>
            </a:lvl6pPr>
            <a:lvl7pPr lvl="6">
              <a:spcBef>
                <a:spcPts val="400"/>
              </a:spcBef>
              <a:spcAft>
                <a:spcPts val="0"/>
              </a:spcAft>
              <a:buSzPts val="200"/>
              <a:buFont typeface="Poppins Medium"/>
              <a:buNone/>
              <a:defRPr/>
            </a:lvl7pPr>
            <a:lvl8pPr lvl="7">
              <a:spcBef>
                <a:spcPts val="400"/>
              </a:spcBef>
              <a:spcAft>
                <a:spcPts val="0"/>
              </a:spcAft>
              <a:buSzPts val="200"/>
              <a:buFont typeface="Poppins Medium"/>
              <a:buNone/>
              <a:defRPr/>
            </a:lvl8pPr>
            <a:lvl9pPr lvl="8">
              <a:spcBef>
                <a:spcPts val="400"/>
              </a:spcBef>
              <a:spcAft>
                <a:spcPts val="0"/>
              </a:spcAft>
              <a:buSzPts val="200"/>
              <a:buFont typeface="Poppins Medium"/>
              <a:buNone/>
              <a:defRPr/>
            </a:lvl9pPr>
          </a:lstStyle>
          <a:p>
            <a:endParaRPr/>
          </a:p>
        </p:txBody>
      </p:sp>
      <p:sp>
        <p:nvSpPr>
          <p:cNvPr id="1144" name="Google Shape;1144;p70"/>
          <p:cNvSpPr txBox="1">
            <a:spLocks noGrp="1"/>
          </p:cNvSpPr>
          <p:nvPr>
            <p:ph type="subTitle" idx="22"/>
          </p:nvPr>
        </p:nvSpPr>
        <p:spPr>
          <a:xfrm>
            <a:off x="1020683"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
        <p:nvSpPr>
          <p:cNvPr id="1145" name="Google Shape;1145;p70"/>
          <p:cNvSpPr txBox="1">
            <a:spLocks noGrp="1"/>
          </p:cNvSpPr>
          <p:nvPr>
            <p:ph type="subTitle" idx="23"/>
          </p:nvPr>
        </p:nvSpPr>
        <p:spPr>
          <a:xfrm>
            <a:off x="4958678" y="1166550"/>
            <a:ext cx="3080400" cy="286800"/>
          </a:xfrm>
          <a:prstGeom prst="rect">
            <a:avLst/>
          </a:prstGeom>
        </p:spPr>
        <p:txBody>
          <a:bodyPr spcFirstLastPara="1" wrap="square" lIns="0" tIns="0" rIns="0" bIns="0" anchor="t" anchorCtr="0">
            <a:noAutofit/>
          </a:bodyPr>
          <a:lstStyle>
            <a:lvl1pPr lvl="0">
              <a:spcBef>
                <a:spcPts val="0"/>
              </a:spcBef>
              <a:spcAft>
                <a:spcPts val="0"/>
              </a:spcAft>
              <a:buSzPts val="1000"/>
              <a:buFont typeface="Poppins Medium"/>
              <a:buNone/>
              <a:defRPr sz="1000"/>
            </a:lvl1pPr>
            <a:lvl2pPr lvl="1">
              <a:spcBef>
                <a:spcPts val="1300"/>
              </a:spcBef>
              <a:spcAft>
                <a:spcPts val="0"/>
              </a:spcAft>
              <a:buSzPts val="1000"/>
              <a:buFont typeface="Poppins Medium"/>
              <a:buNone/>
              <a:defRPr sz="1000"/>
            </a:lvl2pPr>
            <a:lvl3pPr lvl="2">
              <a:spcBef>
                <a:spcPts val="1300"/>
              </a:spcBef>
              <a:spcAft>
                <a:spcPts val="0"/>
              </a:spcAft>
              <a:buSzPts val="1000"/>
              <a:buFont typeface="Poppins Medium"/>
              <a:buNone/>
              <a:defRPr sz="1000"/>
            </a:lvl3pPr>
            <a:lvl4pPr lvl="3">
              <a:spcBef>
                <a:spcPts val="1300"/>
              </a:spcBef>
              <a:spcAft>
                <a:spcPts val="0"/>
              </a:spcAft>
              <a:buSzPts val="1000"/>
              <a:buFont typeface="Poppins Medium"/>
              <a:buNone/>
              <a:defRPr sz="1000"/>
            </a:lvl4pPr>
            <a:lvl5pPr lvl="4">
              <a:spcBef>
                <a:spcPts val="1300"/>
              </a:spcBef>
              <a:spcAft>
                <a:spcPts val="0"/>
              </a:spcAft>
              <a:buSzPts val="1000"/>
              <a:buFont typeface="Poppins Medium"/>
              <a:buNone/>
              <a:defRPr sz="1000"/>
            </a:lvl5pPr>
            <a:lvl6pPr lvl="5">
              <a:spcBef>
                <a:spcPts val="400"/>
              </a:spcBef>
              <a:spcAft>
                <a:spcPts val="0"/>
              </a:spcAft>
              <a:buSzPts val="1000"/>
              <a:buFont typeface="Poppins Medium"/>
              <a:buNone/>
              <a:defRPr sz="1000"/>
            </a:lvl6pPr>
            <a:lvl7pPr lvl="6">
              <a:spcBef>
                <a:spcPts val="400"/>
              </a:spcBef>
              <a:spcAft>
                <a:spcPts val="0"/>
              </a:spcAft>
              <a:buSzPts val="1000"/>
              <a:buFont typeface="Poppins Medium"/>
              <a:buNone/>
              <a:defRPr sz="1000"/>
            </a:lvl7pPr>
            <a:lvl8pPr lvl="7">
              <a:spcBef>
                <a:spcPts val="400"/>
              </a:spcBef>
              <a:spcAft>
                <a:spcPts val="0"/>
              </a:spcAft>
              <a:buSzPts val="1000"/>
              <a:buFont typeface="Poppins Medium"/>
              <a:buNone/>
              <a:defRPr sz="1000"/>
            </a:lvl8pPr>
            <a:lvl9pPr lvl="8">
              <a:spcBef>
                <a:spcPts val="400"/>
              </a:spcBef>
              <a:spcAft>
                <a:spcPts val="0"/>
              </a:spcAft>
              <a:buSzPts val="1000"/>
              <a:buFont typeface="Poppins Medium"/>
              <a:buNone/>
              <a:defRPr sz="1000"/>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43_Custom Layout">
  <p:cSld name="43_Custom Layout">
    <p:bg>
      <p:bgPr>
        <a:blipFill>
          <a:blip r:embed="rId2">
            <a:alphaModFix/>
          </a:blip>
          <a:stretch>
            <a:fillRect/>
          </a:stretch>
        </a:blipFill>
        <a:effectLst/>
      </p:bgPr>
    </p:bg>
    <p:spTree>
      <p:nvGrpSpPr>
        <p:cNvPr id="1" name="Shape 1146"/>
        <p:cNvGrpSpPr/>
        <p:nvPr/>
      </p:nvGrpSpPr>
      <p:grpSpPr>
        <a:xfrm>
          <a:off x="0" y="0"/>
          <a:ext cx="0" cy="0"/>
          <a:chOff x="0" y="0"/>
          <a:chExt cx="0" cy="0"/>
        </a:xfrm>
      </p:grpSpPr>
      <p:sp>
        <p:nvSpPr>
          <p:cNvPr id="1147" name="Google Shape;1147;p71"/>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48" name="Google Shape;1148;p71" descr="A black and blue background&#10;&#10;AI-generated content may be incorrect."/>
          <p:cNvPicPr preferRelativeResize="0"/>
          <p:nvPr/>
        </p:nvPicPr>
        <p:blipFill rotWithShape="1">
          <a:blip r:embed="rId3">
            <a:alphaModFix/>
          </a:blip>
          <a:srcRect/>
          <a:stretch/>
        </p:blipFill>
        <p:spPr>
          <a:xfrm>
            <a:off x="4663201" y="2793206"/>
            <a:ext cx="4245431" cy="1866751"/>
          </a:xfrm>
          <a:prstGeom prst="rect">
            <a:avLst/>
          </a:prstGeom>
          <a:noFill/>
          <a:ln>
            <a:noFill/>
          </a:ln>
        </p:spPr>
      </p:pic>
      <p:sp>
        <p:nvSpPr>
          <p:cNvPr id="1149" name="Google Shape;1149;p71"/>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0" name="Google Shape;1150;p71"/>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1" name="Google Shape;1151;p71"/>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52" name="Google Shape;1152;p71"/>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53" name="Google Shape;1153;p7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54" name="Google Shape;1154;p71"/>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155" name="Google Shape;1155;p71"/>
          <p:cNvSpPr>
            <a:spLocks noGrp="1"/>
          </p:cNvSpPr>
          <p:nvPr>
            <p:ph type="pic" idx="2"/>
          </p:nvPr>
        </p:nvSpPr>
        <p:spPr>
          <a:xfrm>
            <a:off x="477378" y="1343025"/>
            <a:ext cx="1936800" cy="1228800"/>
          </a:xfrm>
          <a:prstGeom prst="rect">
            <a:avLst/>
          </a:prstGeom>
          <a:noFill/>
          <a:ln>
            <a:noFill/>
          </a:ln>
        </p:spPr>
      </p:sp>
      <p:sp>
        <p:nvSpPr>
          <p:cNvPr id="1156" name="Google Shape;1156;p71"/>
          <p:cNvSpPr>
            <a:spLocks noGrp="1"/>
          </p:cNvSpPr>
          <p:nvPr>
            <p:ph type="pic" idx="3"/>
          </p:nvPr>
        </p:nvSpPr>
        <p:spPr>
          <a:xfrm>
            <a:off x="2517546" y="1343025"/>
            <a:ext cx="1936800" cy="1228800"/>
          </a:xfrm>
          <a:prstGeom prst="rect">
            <a:avLst/>
          </a:prstGeom>
          <a:noFill/>
          <a:ln>
            <a:noFill/>
          </a:ln>
        </p:spPr>
      </p:sp>
      <p:sp>
        <p:nvSpPr>
          <p:cNvPr id="1157" name="Google Shape;1157;p71"/>
          <p:cNvSpPr>
            <a:spLocks noGrp="1"/>
          </p:cNvSpPr>
          <p:nvPr>
            <p:ph type="pic" idx="4"/>
          </p:nvPr>
        </p:nvSpPr>
        <p:spPr>
          <a:xfrm>
            <a:off x="477378" y="3188033"/>
            <a:ext cx="1936800" cy="1305300"/>
          </a:xfrm>
          <a:prstGeom prst="rect">
            <a:avLst/>
          </a:prstGeom>
          <a:noFill/>
          <a:ln>
            <a:noFill/>
          </a:ln>
        </p:spPr>
      </p:sp>
      <p:sp>
        <p:nvSpPr>
          <p:cNvPr id="1158" name="Google Shape;1158;p71"/>
          <p:cNvSpPr>
            <a:spLocks noGrp="1"/>
          </p:cNvSpPr>
          <p:nvPr>
            <p:ph type="pic" idx="5"/>
          </p:nvPr>
        </p:nvSpPr>
        <p:spPr>
          <a:xfrm>
            <a:off x="2517546" y="3188033"/>
            <a:ext cx="1936800" cy="1305300"/>
          </a:xfrm>
          <a:prstGeom prst="rect">
            <a:avLst/>
          </a:prstGeom>
          <a:noFill/>
          <a:ln>
            <a:noFill/>
          </a:ln>
        </p:spPr>
      </p:sp>
      <p:sp>
        <p:nvSpPr>
          <p:cNvPr id="1159" name="Google Shape;1159;p71"/>
          <p:cNvSpPr>
            <a:spLocks noGrp="1"/>
          </p:cNvSpPr>
          <p:nvPr>
            <p:ph type="pic" idx="6"/>
          </p:nvPr>
        </p:nvSpPr>
        <p:spPr>
          <a:xfrm>
            <a:off x="7471390" y="1028700"/>
            <a:ext cx="1259100" cy="1600200"/>
          </a:xfrm>
          <a:prstGeom prst="rect">
            <a:avLst/>
          </a:prstGeom>
          <a:noFill/>
          <a:ln>
            <a:noFill/>
          </a:ln>
        </p:spPr>
      </p:sp>
      <p:sp>
        <p:nvSpPr>
          <p:cNvPr id="1160" name="Google Shape;1160;p71"/>
          <p:cNvSpPr>
            <a:spLocks noGrp="1"/>
          </p:cNvSpPr>
          <p:nvPr>
            <p:ph type="pic" idx="7"/>
          </p:nvPr>
        </p:nvSpPr>
        <p:spPr>
          <a:xfrm>
            <a:off x="6564252" y="1028700"/>
            <a:ext cx="816000" cy="1600200"/>
          </a:xfrm>
          <a:prstGeom prst="rect">
            <a:avLst/>
          </a:prstGeom>
          <a:noFill/>
          <a:ln>
            <a:noFill/>
          </a:ln>
        </p:spPr>
      </p:sp>
      <p:pic>
        <p:nvPicPr>
          <p:cNvPr id="1161" name="Google Shape;1161;p71"/>
          <p:cNvPicPr preferRelativeResize="0"/>
          <p:nvPr/>
        </p:nvPicPr>
        <p:blipFill rotWithShape="1">
          <a:blip r:embed="rId4">
            <a:alphaModFix/>
          </a:blip>
          <a:srcRect/>
          <a:stretch/>
        </p:blipFill>
        <p:spPr>
          <a:xfrm>
            <a:off x="4670344" y="3186623"/>
            <a:ext cx="4239264" cy="5953"/>
          </a:xfrm>
          <a:prstGeom prst="rect">
            <a:avLst/>
          </a:prstGeom>
          <a:noFill/>
          <a:ln>
            <a:noFill/>
          </a:ln>
        </p:spPr>
      </p:pic>
      <p:sp>
        <p:nvSpPr>
          <p:cNvPr id="1162" name="Google Shape;1162;p71"/>
          <p:cNvSpPr txBox="1">
            <a:spLocks noGrp="1"/>
          </p:cNvSpPr>
          <p:nvPr>
            <p:ph type="subTitle" idx="8"/>
          </p:nvPr>
        </p:nvSpPr>
        <p:spPr>
          <a:xfrm>
            <a:off x="453925" y="966947"/>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3" name="Google Shape;1163;p71"/>
          <p:cNvSpPr txBox="1">
            <a:spLocks noGrp="1"/>
          </p:cNvSpPr>
          <p:nvPr>
            <p:ph type="subTitle" idx="9"/>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4" name="Google Shape;1164;p71"/>
          <p:cNvSpPr txBox="1">
            <a:spLocks noGrp="1"/>
          </p:cNvSpPr>
          <p:nvPr>
            <p:ph type="subTitle" idx="13"/>
          </p:nvPr>
        </p:nvSpPr>
        <p:spPr>
          <a:xfrm>
            <a:off x="453925" y="2911753"/>
            <a:ext cx="40005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65" name="Google Shape;1165;p71"/>
          <p:cNvSpPr txBox="1">
            <a:spLocks noGrp="1"/>
          </p:cNvSpPr>
          <p:nvPr>
            <p:ph type="subTitle" idx="14"/>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44_Custom Layout">
  <p:cSld name="44_Custom Layout">
    <p:bg>
      <p:bgPr>
        <a:blipFill>
          <a:blip r:embed="rId2">
            <a:alphaModFix/>
          </a:blip>
          <a:stretch>
            <a:fillRect/>
          </a:stretch>
        </a:blipFill>
        <a:effectLst/>
      </p:bgPr>
    </p:bg>
    <p:spTree>
      <p:nvGrpSpPr>
        <p:cNvPr id="1" name="Shape 1166"/>
        <p:cNvGrpSpPr/>
        <p:nvPr/>
      </p:nvGrpSpPr>
      <p:grpSpPr>
        <a:xfrm>
          <a:off x="0" y="0"/>
          <a:ext cx="0" cy="0"/>
          <a:chOff x="0" y="0"/>
          <a:chExt cx="0" cy="0"/>
        </a:xfrm>
      </p:grpSpPr>
      <p:sp>
        <p:nvSpPr>
          <p:cNvPr id="1167" name="Google Shape;1167;p72"/>
          <p:cNvSpPr/>
          <p:nvPr/>
        </p:nvSpPr>
        <p:spPr>
          <a:xfrm>
            <a:off x="4670344" y="2803788"/>
            <a:ext cx="4246500" cy="1855200"/>
          </a:xfrm>
          <a:prstGeom prst="roundRect">
            <a:avLst>
              <a:gd name="adj" fmla="val 2420"/>
            </a:avLst>
          </a:prstGeom>
          <a:gradFill>
            <a:gsLst>
              <a:gs pos="0">
                <a:srgbClr val="EF0016"/>
              </a:gs>
              <a:gs pos="72000">
                <a:schemeClr val="dk1"/>
              </a:gs>
              <a:gs pos="100000">
                <a:schemeClr val="dk1"/>
              </a:gs>
            </a:gsLst>
            <a:lin ang="18900044"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pic>
        <p:nvPicPr>
          <p:cNvPr id="1168" name="Google Shape;1168;p72" descr="A black and blue background&#10;&#10;AI-generated content may be incorrect."/>
          <p:cNvPicPr preferRelativeResize="0"/>
          <p:nvPr/>
        </p:nvPicPr>
        <p:blipFill rotWithShape="1">
          <a:blip r:embed="rId3">
            <a:alphaModFix/>
          </a:blip>
          <a:srcRect/>
          <a:stretch/>
        </p:blipFill>
        <p:spPr>
          <a:xfrm>
            <a:off x="4660257" y="2804991"/>
            <a:ext cx="4245431" cy="1866751"/>
          </a:xfrm>
          <a:prstGeom prst="rect">
            <a:avLst/>
          </a:prstGeom>
          <a:noFill/>
          <a:ln>
            <a:noFill/>
          </a:ln>
        </p:spPr>
      </p:pic>
      <p:sp>
        <p:nvSpPr>
          <p:cNvPr id="1169" name="Google Shape;1169;p72"/>
          <p:cNvSpPr/>
          <p:nvPr/>
        </p:nvSpPr>
        <p:spPr>
          <a:xfrm>
            <a:off x="339879"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0" name="Google Shape;1170;p72"/>
          <p:cNvSpPr/>
          <p:nvPr/>
        </p:nvSpPr>
        <p:spPr>
          <a:xfrm>
            <a:off x="4670344" y="864394"/>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1" name="Google Shape;1171;p72"/>
          <p:cNvSpPr/>
          <p:nvPr/>
        </p:nvSpPr>
        <p:spPr>
          <a:xfrm>
            <a:off x="339879" y="2803788"/>
            <a:ext cx="4246500" cy="1855200"/>
          </a:xfrm>
          <a:prstGeom prst="roundRect">
            <a:avLst>
              <a:gd name="adj" fmla="val 2420"/>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72" name="Google Shape;1172;p72"/>
          <p:cNvSpPr txBox="1">
            <a:spLocks noGrp="1"/>
          </p:cNvSpPr>
          <p:nvPr>
            <p:ph type="title"/>
          </p:nvPr>
        </p:nvSpPr>
        <p:spPr>
          <a:xfrm>
            <a:off x="325594" y="369882"/>
            <a:ext cx="84048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73" name="Google Shape;1173;p7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174" name="Google Shape;1174;p72"/>
          <p:cNvSpPr txBox="1">
            <a:spLocks noGrp="1"/>
          </p:cNvSpPr>
          <p:nvPr>
            <p:ph type="body" idx="1"/>
          </p:nvPr>
        </p:nvSpPr>
        <p:spPr>
          <a:xfrm>
            <a:off x="4751767" y="3714750"/>
            <a:ext cx="3956100" cy="893100"/>
          </a:xfrm>
          <a:prstGeom prst="rect">
            <a:avLst/>
          </a:prstGeom>
          <a:noFill/>
          <a:ln>
            <a:noFill/>
          </a:ln>
        </p:spPr>
        <p:txBody>
          <a:bodyPr spcFirstLastPara="1" wrap="square" lIns="0" tIns="0" rIns="0" bIns="0" anchor="t" anchorCtr="0">
            <a:noAutofit/>
          </a:bodyPr>
          <a:lstStyle>
            <a:lvl1pPr marL="457200" lvl="0" indent="-285750" algn="l">
              <a:lnSpc>
                <a:spcPct val="95000"/>
              </a:lnSpc>
              <a:spcBef>
                <a:spcPts val="1300"/>
              </a:spcBef>
              <a:spcAft>
                <a:spcPts val="0"/>
              </a:spcAft>
              <a:buClr>
                <a:srgbClr val="FFC000"/>
              </a:buClr>
              <a:buSzPts val="900"/>
              <a:buChar char="●"/>
              <a:defRPr>
                <a:solidFill>
                  <a:schemeClr val="lt1"/>
                </a:solidFill>
              </a:defRPr>
            </a:lvl1pPr>
            <a:lvl2pPr marL="914400" lvl="1" indent="-279400" algn="l">
              <a:lnSpc>
                <a:spcPct val="95000"/>
              </a:lnSpc>
              <a:spcBef>
                <a:spcPts val="1300"/>
              </a:spcBef>
              <a:spcAft>
                <a:spcPts val="0"/>
              </a:spcAft>
              <a:buClr>
                <a:srgbClr val="FFC000"/>
              </a:buClr>
              <a:buSzPts val="800"/>
              <a:buChar char="●"/>
              <a:defRPr>
                <a:solidFill>
                  <a:schemeClr val="lt1"/>
                </a:solidFill>
              </a:defRPr>
            </a:lvl2pPr>
            <a:lvl3pPr marL="1371600" lvl="2" indent="-273050" algn="l">
              <a:lnSpc>
                <a:spcPct val="95000"/>
              </a:lnSpc>
              <a:spcBef>
                <a:spcPts val="1300"/>
              </a:spcBef>
              <a:spcAft>
                <a:spcPts val="0"/>
              </a:spcAft>
              <a:buClr>
                <a:srgbClr val="FFC000"/>
              </a:buClr>
              <a:buSzPts val="700"/>
              <a:buChar char="●"/>
              <a:defRPr>
                <a:solidFill>
                  <a:schemeClr val="lt1"/>
                </a:solidFill>
              </a:defRPr>
            </a:lvl3pPr>
            <a:lvl4pPr marL="1828800" lvl="3" indent="-228600" algn="l">
              <a:lnSpc>
                <a:spcPct val="95000"/>
              </a:lnSpc>
              <a:spcBef>
                <a:spcPts val="1300"/>
              </a:spcBef>
              <a:spcAft>
                <a:spcPts val="0"/>
              </a:spcAft>
              <a:buClr>
                <a:schemeClr val="dk1"/>
              </a:buClr>
              <a:buNone/>
              <a:defRPr sz="100"/>
            </a:lvl4pPr>
            <a:lvl5pPr marL="2286000" lvl="4" indent="-228600" algn="l">
              <a:lnSpc>
                <a:spcPct val="95000"/>
              </a:lnSpc>
              <a:spcBef>
                <a:spcPts val="1300"/>
              </a:spcBef>
              <a:spcAft>
                <a:spcPts val="0"/>
              </a:spcAft>
              <a:buClr>
                <a:schemeClr val="dk1"/>
              </a:buClr>
              <a:buNone/>
              <a:defRPr sz="100"/>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pic>
        <p:nvPicPr>
          <p:cNvPr id="1175" name="Google Shape;1175;p72"/>
          <p:cNvPicPr preferRelativeResize="0"/>
          <p:nvPr/>
        </p:nvPicPr>
        <p:blipFill rotWithShape="1">
          <a:blip r:embed="rId4">
            <a:alphaModFix/>
          </a:blip>
          <a:srcRect/>
          <a:stretch/>
        </p:blipFill>
        <p:spPr>
          <a:xfrm>
            <a:off x="4670214" y="3186504"/>
            <a:ext cx="4239483" cy="5953"/>
          </a:xfrm>
          <a:prstGeom prst="rect">
            <a:avLst/>
          </a:prstGeom>
          <a:noFill/>
          <a:ln>
            <a:noFill/>
          </a:ln>
        </p:spPr>
      </p:pic>
      <p:sp>
        <p:nvSpPr>
          <p:cNvPr id="1176" name="Google Shape;1176;p72"/>
          <p:cNvSpPr txBox="1">
            <a:spLocks noGrp="1"/>
          </p:cNvSpPr>
          <p:nvPr>
            <p:ph type="subTitle" idx="2"/>
          </p:nvPr>
        </p:nvSpPr>
        <p:spPr>
          <a:xfrm>
            <a:off x="453925" y="966947"/>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7" name="Google Shape;1177;p72"/>
          <p:cNvSpPr txBox="1">
            <a:spLocks noGrp="1"/>
          </p:cNvSpPr>
          <p:nvPr>
            <p:ph type="subTitle" idx="3"/>
          </p:nvPr>
        </p:nvSpPr>
        <p:spPr>
          <a:xfrm>
            <a:off x="4768404" y="966947"/>
            <a:ext cx="1684500" cy="4017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8" name="Google Shape;1178;p72"/>
          <p:cNvSpPr txBox="1">
            <a:spLocks noGrp="1"/>
          </p:cNvSpPr>
          <p:nvPr>
            <p:ph type="subTitle" idx="4"/>
          </p:nvPr>
        </p:nvSpPr>
        <p:spPr>
          <a:xfrm>
            <a:off x="453925" y="2911753"/>
            <a:ext cx="39927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SzPts val="1200"/>
              <a:buFont typeface="Poppins"/>
              <a:buNone/>
              <a:defRPr sz="1200" b="1">
                <a:latin typeface="Poppins"/>
                <a:ea typeface="Poppins"/>
                <a:cs typeface="Poppins"/>
                <a:sym typeface="Poppins"/>
              </a:defRPr>
            </a:lvl1pPr>
            <a:lvl2pPr lvl="1">
              <a:lnSpc>
                <a:spcPct val="95000"/>
              </a:lnSpc>
              <a:spcBef>
                <a:spcPts val="1300"/>
              </a:spcBef>
              <a:spcAft>
                <a:spcPts val="0"/>
              </a:spcAft>
              <a:buSzPts val="1200"/>
              <a:buFont typeface="Poppins"/>
              <a:buNone/>
              <a:defRPr sz="1200"/>
            </a:lvl2pPr>
            <a:lvl3pPr lvl="2">
              <a:lnSpc>
                <a:spcPct val="95000"/>
              </a:lnSpc>
              <a:spcBef>
                <a:spcPts val="1300"/>
              </a:spcBef>
              <a:spcAft>
                <a:spcPts val="0"/>
              </a:spcAft>
              <a:buSzPts val="1200"/>
              <a:buFont typeface="Poppins"/>
              <a:buNone/>
              <a:defRPr sz="1200"/>
            </a:lvl3pPr>
            <a:lvl4pPr lvl="3">
              <a:lnSpc>
                <a:spcPct val="95000"/>
              </a:lnSpc>
              <a:spcBef>
                <a:spcPts val="1300"/>
              </a:spcBef>
              <a:spcAft>
                <a:spcPts val="0"/>
              </a:spcAft>
              <a:buSzPts val="1200"/>
              <a:buFont typeface="Poppins"/>
              <a:buNone/>
              <a:defRPr sz="1200"/>
            </a:lvl4pPr>
            <a:lvl5pPr lvl="4">
              <a:lnSpc>
                <a:spcPct val="95000"/>
              </a:lnSpc>
              <a:spcBef>
                <a:spcPts val="1300"/>
              </a:spcBef>
              <a:spcAft>
                <a:spcPts val="0"/>
              </a:spcAft>
              <a:buSzPts val="1200"/>
              <a:buFont typeface="Poppins"/>
              <a:buNone/>
              <a:defRPr sz="1200"/>
            </a:lvl5pPr>
            <a:lvl6pPr lvl="5">
              <a:lnSpc>
                <a:spcPct val="95000"/>
              </a:lnSpc>
              <a:spcBef>
                <a:spcPts val="1300"/>
              </a:spcBef>
              <a:spcAft>
                <a:spcPts val="0"/>
              </a:spcAft>
              <a:buSzPts val="1200"/>
              <a:buFont typeface="Poppins"/>
              <a:buNone/>
              <a:defRPr sz="1200"/>
            </a:lvl6pPr>
            <a:lvl7pPr lvl="6">
              <a:lnSpc>
                <a:spcPct val="95000"/>
              </a:lnSpc>
              <a:spcBef>
                <a:spcPts val="1300"/>
              </a:spcBef>
              <a:spcAft>
                <a:spcPts val="0"/>
              </a:spcAft>
              <a:buSzPts val="1200"/>
              <a:buFont typeface="Poppins"/>
              <a:buNone/>
              <a:defRPr sz="1200"/>
            </a:lvl7pPr>
            <a:lvl8pPr lvl="7">
              <a:lnSpc>
                <a:spcPct val="95000"/>
              </a:lnSpc>
              <a:spcBef>
                <a:spcPts val="1300"/>
              </a:spcBef>
              <a:spcAft>
                <a:spcPts val="0"/>
              </a:spcAft>
              <a:buSzPts val="1200"/>
              <a:buFont typeface="Poppins"/>
              <a:buNone/>
              <a:defRPr sz="1200"/>
            </a:lvl8pPr>
            <a:lvl9pPr lvl="8">
              <a:lnSpc>
                <a:spcPct val="95000"/>
              </a:lnSpc>
              <a:spcBef>
                <a:spcPts val="1300"/>
              </a:spcBef>
              <a:spcAft>
                <a:spcPts val="0"/>
              </a:spcAft>
              <a:buSzPts val="1200"/>
              <a:buFont typeface="Poppins"/>
              <a:buNone/>
              <a:defRPr sz="1200"/>
            </a:lvl9pPr>
          </a:lstStyle>
          <a:p>
            <a:endParaRPr/>
          </a:p>
        </p:txBody>
      </p:sp>
      <p:sp>
        <p:nvSpPr>
          <p:cNvPr id="1179" name="Google Shape;1179;p72"/>
          <p:cNvSpPr txBox="1">
            <a:spLocks noGrp="1"/>
          </p:cNvSpPr>
          <p:nvPr>
            <p:ph type="subTitle" idx="5"/>
          </p:nvPr>
        </p:nvSpPr>
        <p:spPr>
          <a:xfrm>
            <a:off x="4774356" y="2911753"/>
            <a:ext cx="3956100" cy="274200"/>
          </a:xfrm>
          <a:prstGeom prst="rect">
            <a:avLst/>
          </a:prstGeom>
        </p:spPr>
        <p:txBody>
          <a:bodyPr spcFirstLastPara="1" wrap="square" lIns="0" tIns="0" rIns="0" bIns="0" anchor="t" anchorCtr="0">
            <a:noAutofit/>
          </a:bodyPr>
          <a:lstStyle>
            <a:lvl1pPr lvl="0">
              <a:lnSpc>
                <a:spcPct val="95000"/>
              </a:lnSpc>
              <a:spcBef>
                <a:spcPts val="1300"/>
              </a:spcBef>
              <a:spcAft>
                <a:spcPts val="0"/>
              </a:spcAft>
              <a:buClr>
                <a:schemeClr val="lt1"/>
              </a:buClr>
              <a:buSzPts val="1200"/>
              <a:buFont typeface="Poppins"/>
              <a:buNone/>
              <a:defRPr sz="1200" b="1">
                <a:solidFill>
                  <a:schemeClr val="lt1"/>
                </a:solidFill>
                <a:latin typeface="Poppins"/>
                <a:ea typeface="Poppins"/>
                <a:cs typeface="Poppins"/>
                <a:sym typeface="Poppins"/>
              </a:defRPr>
            </a:lvl1pPr>
            <a:lvl2pPr lvl="1">
              <a:lnSpc>
                <a:spcPct val="95000"/>
              </a:lnSpc>
              <a:spcBef>
                <a:spcPts val="1300"/>
              </a:spcBef>
              <a:spcAft>
                <a:spcPts val="0"/>
              </a:spcAft>
              <a:buClr>
                <a:schemeClr val="lt1"/>
              </a:buClr>
              <a:buSzPts val="1200"/>
              <a:buFont typeface="Poppins"/>
              <a:buNone/>
              <a:defRPr sz="1200">
                <a:solidFill>
                  <a:schemeClr val="lt1"/>
                </a:solidFill>
              </a:defRPr>
            </a:lvl2pPr>
            <a:lvl3pPr lvl="2">
              <a:lnSpc>
                <a:spcPct val="95000"/>
              </a:lnSpc>
              <a:spcBef>
                <a:spcPts val="1300"/>
              </a:spcBef>
              <a:spcAft>
                <a:spcPts val="0"/>
              </a:spcAft>
              <a:buClr>
                <a:schemeClr val="lt1"/>
              </a:buClr>
              <a:buSzPts val="1200"/>
              <a:buFont typeface="Poppins"/>
              <a:buNone/>
              <a:defRPr sz="1200">
                <a:solidFill>
                  <a:schemeClr val="lt1"/>
                </a:solidFill>
              </a:defRPr>
            </a:lvl3pPr>
            <a:lvl4pPr lvl="3">
              <a:lnSpc>
                <a:spcPct val="95000"/>
              </a:lnSpc>
              <a:spcBef>
                <a:spcPts val="1300"/>
              </a:spcBef>
              <a:spcAft>
                <a:spcPts val="0"/>
              </a:spcAft>
              <a:buClr>
                <a:schemeClr val="lt1"/>
              </a:buClr>
              <a:buSzPts val="1200"/>
              <a:buFont typeface="Poppins"/>
              <a:buNone/>
              <a:defRPr sz="1200">
                <a:solidFill>
                  <a:schemeClr val="lt1"/>
                </a:solidFill>
              </a:defRPr>
            </a:lvl4pPr>
            <a:lvl5pPr lvl="4">
              <a:lnSpc>
                <a:spcPct val="95000"/>
              </a:lnSpc>
              <a:spcBef>
                <a:spcPts val="1300"/>
              </a:spcBef>
              <a:spcAft>
                <a:spcPts val="0"/>
              </a:spcAft>
              <a:buClr>
                <a:schemeClr val="lt1"/>
              </a:buClr>
              <a:buSzPts val="1200"/>
              <a:buFont typeface="Poppins"/>
              <a:buNone/>
              <a:defRPr sz="1200">
                <a:solidFill>
                  <a:schemeClr val="lt1"/>
                </a:solidFill>
              </a:defRPr>
            </a:lvl5pPr>
            <a:lvl6pPr lvl="5">
              <a:lnSpc>
                <a:spcPct val="95000"/>
              </a:lnSpc>
              <a:spcBef>
                <a:spcPts val="1300"/>
              </a:spcBef>
              <a:spcAft>
                <a:spcPts val="0"/>
              </a:spcAft>
              <a:buClr>
                <a:schemeClr val="lt1"/>
              </a:buClr>
              <a:buSzPts val="1200"/>
              <a:buFont typeface="Poppins"/>
              <a:buNone/>
              <a:defRPr sz="1200">
                <a:solidFill>
                  <a:schemeClr val="lt1"/>
                </a:solidFill>
              </a:defRPr>
            </a:lvl6pPr>
            <a:lvl7pPr lvl="6">
              <a:lnSpc>
                <a:spcPct val="95000"/>
              </a:lnSpc>
              <a:spcBef>
                <a:spcPts val="1300"/>
              </a:spcBef>
              <a:spcAft>
                <a:spcPts val="0"/>
              </a:spcAft>
              <a:buClr>
                <a:schemeClr val="lt1"/>
              </a:buClr>
              <a:buSzPts val="1200"/>
              <a:buFont typeface="Poppins"/>
              <a:buNone/>
              <a:defRPr sz="1200">
                <a:solidFill>
                  <a:schemeClr val="lt1"/>
                </a:solidFill>
              </a:defRPr>
            </a:lvl7pPr>
            <a:lvl8pPr lvl="7">
              <a:lnSpc>
                <a:spcPct val="95000"/>
              </a:lnSpc>
              <a:spcBef>
                <a:spcPts val="1300"/>
              </a:spcBef>
              <a:spcAft>
                <a:spcPts val="0"/>
              </a:spcAft>
              <a:buClr>
                <a:schemeClr val="lt1"/>
              </a:buClr>
              <a:buSzPts val="1200"/>
              <a:buFont typeface="Poppins"/>
              <a:buNone/>
              <a:defRPr sz="1200">
                <a:solidFill>
                  <a:schemeClr val="lt1"/>
                </a:solidFill>
              </a:defRPr>
            </a:lvl8pPr>
            <a:lvl9pPr lvl="8">
              <a:lnSpc>
                <a:spcPct val="95000"/>
              </a:lnSpc>
              <a:spcBef>
                <a:spcPts val="1300"/>
              </a:spcBef>
              <a:spcAft>
                <a:spcPts val="0"/>
              </a:spcAft>
              <a:buClr>
                <a:schemeClr val="lt1"/>
              </a:buClr>
              <a:buSzPts val="1200"/>
              <a:buFont typeface="Poppins"/>
              <a:buNone/>
              <a:defRPr sz="1200">
                <a:solidFill>
                  <a:schemeClr val="lt1"/>
                </a:solidFill>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45_Custom Layout">
  <p:cSld name="45_Custom Layout">
    <p:spTree>
      <p:nvGrpSpPr>
        <p:cNvPr id="1" name="Shape 1180"/>
        <p:cNvGrpSpPr/>
        <p:nvPr/>
      </p:nvGrpSpPr>
      <p:grpSpPr>
        <a:xfrm>
          <a:off x="0" y="0"/>
          <a:ext cx="0" cy="0"/>
          <a:chOff x="0" y="0"/>
          <a:chExt cx="0" cy="0"/>
        </a:xfrm>
      </p:grpSpPr>
      <p:sp>
        <p:nvSpPr>
          <p:cNvPr id="1181" name="Google Shape;1181;p73"/>
          <p:cNvSpPr/>
          <p:nvPr/>
        </p:nvSpPr>
        <p:spPr>
          <a:xfrm>
            <a:off x="2318273" y="2154147"/>
            <a:ext cx="4489500" cy="1199100"/>
          </a:xfrm>
          <a:prstGeom prst="roundRect">
            <a:avLst>
              <a:gd name="adj" fmla="val 7531"/>
            </a:avLst>
          </a:prstGeom>
          <a:gradFill>
            <a:gsLst>
              <a:gs pos="0">
                <a:srgbClr val="E6EDFF"/>
              </a:gs>
              <a:gs pos="84000">
                <a:srgbClr val="C8DAFF"/>
              </a:gs>
              <a:gs pos="100000">
                <a:srgbClr val="C8DA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2" name="Google Shape;1182;p73"/>
          <p:cNvSpPr/>
          <p:nvPr/>
        </p:nvSpPr>
        <p:spPr>
          <a:xfrm>
            <a:off x="322022" y="896847"/>
            <a:ext cx="4489500" cy="1199100"/>
          </a:xfrm>
          <a:prstGeom prst="roundRect">
            <a:avLst>
              <a:gd name="adj" fmla="val 7531"/>
            </a:avLst>
          </a:prstGeom>
          <a:gradFill>
            <a:gsLst>
              <a:gs pos="0">
                <a:srgbClr val="E9F1FE"/>
              </a:gs>
              <a:gs pos="84000">
                <a:srgbClr val="E0E8FF"/>
              </a:gs>
              <a:gs pos="100000">
                <a:srgbClr val="E0E8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183" name="Google Shape;1183;p73"/>
          <p:cNvSpPr/>
          <p:nvPr/>
        </p:nvSpPr>
        <p:spPr>
          <a:xfrm>
            <a:off x="4318096" y="3423108"/>
            <a:ext cx="4489500" cy="1199100"/>
          </a:xfrm>
          <a:prstGeom prst="roundRect">
            <a:avLst>
              <a:gd name="adj" fmla="val 7531"/>
            </a:avLst>
          </a:prstGeom>
          <a:gradFill>
            <a:gsLst>
              <a:gs pos="0">
                <a:srgbClr val="D9E6FF"/>
              </a:gs>
              <a:gs pos="100000">
                <a:srgbClr val="C1D4FF"/>
              </a:gs>
            </a:gsLst>
            <a:lin ang="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184" name="Google Shape;1184;p73"/>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185" name="Google Shape;1185;p7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186" name="Google Shape;1186;p73"/>
          <p:cNvPicPr preferRelativeResize="0"/>
          <p:nvPr/>
        </p:nvPicPr>
        <p:blipFill rotWithShape="1">
          <a:blip r:embed="rId2">
            <a:alphaModFix/>
          </a:blip>
          <a:srcRect/>
          <a:stretch/>
        </p:blipFill>
        <p:spPr>
          <a:xfrm>
            <a:off x="315022" y="1272183"/>
            <a:ext cx="4489492" cy="5953"/>
          </a:xfrm>
          <a:prstGeom prst="rect">
            <a:avLst/>
          </a:prstGeom>
          <a:noFill/>
          <a:ln>
            <a:noFill/>
          </a:ln>
        </p:spPr>
      </p:pic>
      <p:pic>
        <p:nvPicPr>
          <p:cNvPr id="1187" name="Google Shape;1187;p73"/>
          <p:cNvPicPr preferRelativeResize="0"/>
          <p:nvPr/>
        </p:nvPicPr>
        <p:blipFill rotWithShape="1">
          <a:blip r:embed="rId2">
            <a:alphaModFix/>
          </a:blip>
          <a:srcRect/>
          <a:stretch/>
        </p:blipFill>
        <p:spPr>
          <a:xfrm>
            <a:off x="2318273" y="2536031"/>
            <a:ext cx="4489492" cy="5953"/>
          </a:xfrm>
          <a:prstGeom prst="rect">
            <a:avLst/>
          </a:prstGeom>
          <a:noFill/>
          <a:ln>
            <a:noFill/>
          </a:ln>
        </p:spPr>
      </p:pic>
      <p:pic>
        <p:nvPicPr>
          <p:cNvPr id="1188" name="Google Shape;1188;p73"/>
          <p:cNvPicPr preferRelativeResize="0"/>
          <p:nvPr/>
        </p:nvPicPr>
        <p:blipFill rotWithShape="1">
          <a:blip r:embed="rId2">
            <a:alphaModFix/>
          </a:blip>
          <a:srcRect/>
          <a:stretch/>
        </p:blipFill>
        <p:spPr>
          <a:xfrm>
            <a:off x="4313810" y="3799522"/>
            <a:ext cx="4489492" cy="5953"/>
          </a:xfrm>
          <a:prstGeom prst="rect">
            <a:avLst/>
          </a:prstGeom>
          <a:noFill/>
          <a:ln>
            <a:noFill/>
          </a:ln>
        </p:spPr>
      </p:pic>
      <p:pic>
        <p:nvPicPr>
          <p:cNvPr id="1189" name="Google Shape;1189;p73"/>
          <p:cNvPicPr preferRelativeResize="0"/>
          <p:nvPr/>
        </p:nvPicPr>
        <p:blipFill rotWithShape="1">
          <a:blip r:embed="rId3">
            <a:alphaModFix/>
          </a:blip>
          <a:srcRect/>
          <a:stretch/>
        </p:blipFill>
        <p:spPr>
          <a:xfrm>
            <a:off x="1201758" y="1076271"/>
            <a:ext cx="45240" cy="107148"/>
          </a:xfrm>
          <a:prstGeom prst="rect">
            <a:avLst/>
          </a:prstGeom>
          <a:noFill/>
          <a:ln>
            <a:noFill/>
          </a:ln>
        </p:spPr>
      </p:pic>
      <p:pic>
        <p:nvPicPr>
          <p:cNvPr id="1190" name="Google Shape;1190;p73"/>
          <p:cNvPicPr preferRelativeResize="0"/>
          <p:nvPr/>
        </p:nvPicPr>
        <p:blipFill rotWithShape="1">
          <a:blip r:embed="rId3">
            <a:alphaModFix/>
          </a:blip>
          <a:srcRect/>
          <a:stretch/>
        </p:blipFill>
        <p:spPr>
          <a:xfrm>
            <a:off x="3058337" y="2298992"/>
            <a:ext cx="45240" cy="107148"/>
          </a:xfrm>
          <a:prstGeom prst="rect">
            <a:avLst/>
          </a:prstGeom>
          <a:noFill/>
          <a:ln>
            <a:noFill/>
          </a:ln>
        </p:spPr>
      </p:pic>
      <p:pic>
        <p:nvPicPr>
          <p:cNvPr id="1191" name="Google Shape;1191;p73"/>
          <p:cNvPicPr preferRelativeResize="0"/>
          <p:nvPr/>
        </p:nvPicPr>
        <p:blipFill rotWithShape="1">
          <a:blip r:embed="rId3">
            <a:alphaModFix/>
          </a:blip>
          <a:srcRect/>
          <a:stretch/>
        </p:blipFill>
        <p:spPr>
          <a:xfrm>
            <a:off x="5151439" y="3594109"/>
            <a:ext cx="45240" cy="107148"/>
          </a:xfrm>
          <a:prstGeom prst="rect">
            <a:avLst/>
          </a:prstGeom>
          <a:noFill/>
          <a:ln>
            <a:noFill/>
          </a:ln>
        </p:spPr>
      </p:pic>
      <p:sp>
        <p:nvSpPr>
          <p:cNvPr id="1192" name="Google Shape;1192;p73"/>
          <p:cNvSpPr txBox="1">
            <a:spLocks noGrp="1"/>
          </p:cNvSpPr>
          <p:nvPr>
            <p:ph type="subTitle" idx="1"/>
          </p:nvPr>
        </p:nvSpPr>
        <p:spPr>
          <a:xfrm>
            <a:off x="1324159" y="1051439"/>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3" name="Google Shape;1193;p73"/>
          <p:cNvSpPr txBox="1">
            <a:spLocks noGrp="1"/>
          </p:cNvSpPr>
          <p:nvPr>
            <p:ph type="subTitle" idx="2"/>
          </p:nvPr>
        </p:nvSpPr>
        <p:spPr>
          <a:xfrm>
            <a:off x="3347958" y="2274160"/>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4" name="Google Shape;1194;p73"/>
          <p:cNvSpPr txBox="1">
            <a:spLocks noGrp="1"/>
          </p:cNvSpPr>
          <p:nvPr>
            <p:ph type="subTitle" idx="3"/>
          </p:nvPr>
        </p:nvSpPr>
        <p:spPr>
          <a:xfrm>
            <a:off x="5364605" y="3569278"/>
            <a:ext cx="3093600" cy="156900"/>
          </a:xfrm>
          <a:prstGeom prst="rect">
            <a:avLst/>
          </a:prstGeom>
        </p:spPr>
        <p:txBody>
          <a:bodyPr spcFirstLastPara="1" wrap="square" lIns="0" tIns="0" rIns="0" bIns="0" anchor="t" anchorCtr="0">
            <a:noAutofit/>
          </a:bodyPr>
          <a:lstStyle>
            <a:lvl1pPr lvl="0">
              <a:spcBef>
                <a:spcPts val="1300"/>
              </a:spcBef>
              <a:spcAft>
                <a:spcPts val="0"/>
              </a:spcAft>
              <a:buSzPts val="1000"/>
              <a:buNone/>
              <a:defRPr sz="1000"/>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5" name="Google Shape;1195;p73"/>
          <p:cNvSpPr txBox="1">
            <a:spLocks noGrp="1"/>
          </p:cNvSpPr>
          <p:nvPr>
            <p:ph type="subTitle" idx="4"/>
          </p:nvPr>
        </p:nvSpPr>
        <p:spPr>
          <a:xfrm>
            <a:off x="516008" y="1051439"/>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6" name="Google Shape;1196;p73"/>
          <p:cNvSpPr txBox="1">
            <a:spLocks noGrp="1"/>
          </p:cNvSpPr>
          <p:nvPr>
            <p:ph type="subTitle" idx="5"/>
          </p:nvPr>
        </p:nvSpPr>
        <p:spPr>
          <a:xfrm>
            <a:off x="4556444" y="3569278"/>
            <a:ext cx="6084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
        <p:nvSpPr>
          <p:cNvPr id="1197" name="Google Shape;1197;p73"/>
          <p:cNvSpPr txBox="1">
            <a:spLocks noGrp="1"/>
          </p:cNvSpPr>
          <p:nvPr>
            <p:ph type="subTitle" idx="6"/>
          </p:nvPr>
        </p:nvSpPr>
        <p:spPr>
          <a:xfrm>
            <a:off x="582665" y="1451503"/>
            <a:ext cx="38352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8" name="Google Shape;1198;p73"/>
          <p:cNvSpPr txBox="1">
            <a:spLocks noGrp="1"/>
          </p:cNvSpPr>
          <p:nvPr>
            <p:ph type="subTitle" idx="7"/>
          </p:nvPr>
        </p:nvSpPr>
        <p:spPr>
          <a:xfrm>
            <a:off x="2607017" y="2674262"/>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199" name="Google Shape;1199;p73"/>
          <p:cNvSpPr txBox="1">
            <a:spLocks noGrp="1"/>
          </p:cNvSpPr>
          <p:nvPr>
            <p:ph type="subTitle" idx="8"/>
          </p:nvPr>
        </p:nvSpPr>
        <p:spPr>
          <a:xfrm>
            <a:off x="4624217" y="3968500"/>
            <a:ext cx="3835200" cy="4767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00" name="Google Shape;1200;p73"/>
          <p:cNvSpPr txBox="1">
            <a:spLocks noGrp="1"/>
          </p:cNvSpPr>
          <p:nvPr>
            <p:ph type="subTitle" idx="9"/>
          </p:nvPr>
        </p:nvSpPr>
        <p:spPr>
          <a:xfrm>
            <a:off x="2539807" y="2274159"/>
            <a:ext cx="518700" cy="156900"/>
          </a:xfrm>
          <a:prstGeom prst="rect">
            <a:avLst/>
          </a:prstGeom>
        </p:spPr>
        <p:txBody>
          <a:bodyPr spcFirstLastPara="1" wrap="square" lIns="0" tIns="0" rIns="0" bIns="0" anchor="t" anchorCtr="0">
            <a:noAutofit/>
          </a:bodyPr>
          <a:lstStyle>
            <a:lvl1pPr lvl="0">
              <a:spcBef>
                <a:spcPts val="1300"/>
              </a:spcBef>
              <a:spcAft>
                <a:spcPts val="0"/>
              </a:spcAft>
              <a:buSzPts val="1000"/>
              <a:buFont typeface="Poppins"/>
              <a:buNone/>
              <a:defRPr sz="1000" b="1">
                <a:latin typeface="Poppins"/>
                <a:ea typeface="Poppins"/>
                <a:cs typeface="Poppins"/>
                <a:sym typeface="Poppins"/>
              </a:defRPr>
            </a:lvl1pPr>
            <a:lvl2pPr lvl="1">
              <a:spcBef>
                <a:spcPts val="1300"/>
              </a:spcBef>
              <a:spcAft>
                <a:spcPts val="0"/>
              </a:spcAft>
              <a:buSzPts val="1000"/>
              <a:buNone/>
              <a:defRPr sz="1000"/>
            </a:lvl2pPr>
            <a:lvl3pPr lvl="2">
              <a:spcBef>
                <a:spcPts val="1300"/>
              </a:spcBef>
              <a:spcAft>
                <a:spcPts val="0"/>
              </a:spcAft>
              <a:buSzPts val="1000"/>
              <a:buNone/>
              <a:defRPr sz="1000"/>
            </a:lvl3pPr>
            <a:lvl4pPr lvl="3">
              <a:spcBef>
                <a:spcPts val="1300"/>
              </a:spcBef>
              <a:spcAft>
                <a:spcPts val="0"/>
              </a:spcAft>
              <a:buSzPts val="1000"/>
              <a:buNone/>
              <a:defRPr sz="1000"/>
            </a:lvl4pPr>
            <a:lvl5pPr lvl="4">
              <a:spcBef>
                <a:spcPts val="1300"/>
              </a:spcBef>
              <a:spcAft>
                <a:spcPts val="0"/>
              </a:spcAft>
              <a:buSzPts val="1000"/>
              <a:buNone/>
              <a:defRPr sz="1000"/>
            </a:lvl5pPr>
            <a:lvl6pPr lvl="5">
              <a:spcBef>
                <a:spcPts val="400"/>
              </a:spcBef>
              <a:spcAft>
                <a:spcPts val="0"/>
              </a:spcAft>
              <a:buSzPts val="1000"/>
              <a:buNone/>
              <a:defRPr sz="1000"/>
            </a:lvl6pPr>
            <a:lvl7pPr lvl="6">
              <a:spcBef>
                <a:spcPts val="400"/>
              </a:spcBef>
              <a:spcAft>
                <a:spcPts val="0"/>
              </a:spcAft>
              <a:buSzPts val="1000"/>
              <a:buNone/>
              <a:defRPr sz="1000"/>
            </a:lvl7pPr>
            <a:lvl8pPr lvl="7">
              <a:spcBef>
                <a:spcPts val="400"/>
              </a:spcBef>
              <a:spcAft>
                <a:spcPts val="0"/>
              </a:spcAft>
              <a:buSzPts val="1000"/>
              <a:buNone/>
              <a:defRPr sz="1000"/>
            </a:lvl8pPr>
            <a:lvl9pPr lvl="8">
              <a:spcBef>
                <a:spcPts val="400"/>
              </a:spcBef>
              <a:spcAft>
                <a:spcPts val="0"/>
              </a:spcAft>
              <a:buSzPts val="1000"/>
              <a:buNone/>
              <a:defRPr sz="1000"/>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46_Custom Layout">
  <p:cSld name="46_Custom Layout">
    <p:spTree>
      <p:nvGrpSpPr>
        <p:cNvPr id="1" name="Shape 1201"/>
        <p:cNvGrpSpPr/>
        <p:nvPr/>
      </p:nvGrpSpPr>
      <p:grpSpPr>
        <a:xfrm>
          <a:off x="0" y="0"/>
          <a:ext cx="0" cy="0"/>
          <a:chOff x="0" y="0"/>
          <a:chExt cx="0" cy="0"/>
        </a:xfrm>
      </p:grpSpPr>
      <p:sp>
        <p:nvSpPr>
          <p:cNvPr id="1202" name="Google Shape;1202;p74"/>
          <p:cNvSpPr/>
          <p:nvPr/>
        </p:nvSpPr>
        <p:spPr>
          <a:xfrm>
            <a:off x="3539152" y="895965"/>
            <a:ext cx="5386200" cy="3687300"/>
          </a:xfrm>
          <a:prstGeom prst="roundRect">
            <a:avLst>
              <a:gd name="adj" fmla="val 1368"/>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03" name="Google Shape;1203;p7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204" name="Google Shape;1204;p74"/>
          <p:cNvPicPr preferRelativeResize="0"/>
          <p:nvPr/>
        </p:nvPicPr>
        <p:blipFill rotWithShape="1">
          <a:blip r:embed="rId2">
            <a:alphaModFix/>
          </a:blip>
          <a:srcRect/>
          <a:stretch/>
        </p:blipFill>
        <p:spPr>
          <a:xfrm>
            <a:off x="3671983" y="1362122"/>
            <a:ext cx="51808" cy="122703"/>
          </a:xfrm>
          <a:prstGeom prst="rect">
            <a:avLst/>
          </a:prstGeom>
          <a:noFill/>
          <a:ln>
            <a:noFill/>
          </a:ln>
        </p:spPr>
      </p:pic>
      <p:pic>
        <p:nvPicPr>
          <p:cNvPr id="1205" name="Google Shape;1205;p74"/>
          <p:cNvPicPr preferRelativeResize="0"/>
          <p:nvPr/>
        </p:nvPicPr>
        <p:blipFill rotWithShape="1">
          <a:blip r:embed="rId2">
            <a:alphaModFix/>
          </a:blip>
          <a:srcRect/>
          <a:stretch/>
        </p:blipFill>
        <p:spPr>
          <a:xfrm>
            <a:off x="3671983" y="2519235"/>
            <a:ext cx="51808" cy="122703"/>
          </a:xfrm>
          <a:prstGeom prst="rect">
            <a:avLst/>
          </a:prstGeom>
          <a:noFill/>
          <a:ln>
            <a:noFill/>
          </a:ln>
        </p:spPr>
      </p:pic>
      <p:pic>
        <p:nvPicPr>
          <p:cNvPr id="1206" name="Google Shape;1206;p74"/>
          <p:cNvPicPr preferRelativeResize="0"/>
          <p:nvPr/>
        </p:nvPicPr>
        <p:blipFill rotWithShape="1">
          <a:blip r:embed="rId2">
            <a:alphaModFix/>
          </a:blip>
          <a:srcRect/>
          <a:stretch/>
        </p:blipFill>
        <p:spPr>
          <a:xfrm>
            <a:off x="3671983" y="3713850"/>
            <a:ext cx="51808" cy="122703"/>
          </a:xfrm>
          <a:prstGeom prst="rect">
            <a:avLst/>
          </a:prstGeom>
          <a:noFill/>
          <a:ln>
            <a:noFill/>
          </a:ln>
        </p:spPr>
      </p:pic>
      <p:pic>
        <p:nvPicPr>
          <p:cNvPr id="1207" name="Google Shape;1207;p74"/>
          <p:cNvPicPr preferRelativeResize="0"/>
          <p:nvPr/>
        </p:nvPicPr>
        <p:blipFill rotWithShape="1">
          <a:blip r:embed="rId3">
            <a:alphaModFix/>
          </a:blip>
          <a:srcRect/>
          <a:stretch/>
        </p:blipFill>
        <p:spPr>
          <a:xfrm>
            <a:off x="314533" y="1193772"/>
            <a:ext cx="8845668" cy="5707"/>
          </a:xfrm>
          <a:prstGeom prst="rect">
            <a:avLst/>
          </a:prstGeom>
          <a:noFill/>
          <a:ln>
            <a:noFill/>
          </a:ln>
        </p:spPr>
      </p:pic>
      <p:pic>
        <p:nvPicPr>
          <p:cNvPr id="1208" name="Google Shape;1208;p74"/>
          <p:cNvPicPr preferRelativeResize="0"/>
          <p:nvPr/>
        </p:nvPicPr>
        <p:blipFill rotWithShape="1">
          <a:blip r:embed="rId3">
            <a:alphaModFix/>
          </a:blip>
          <a:srcRect/>
          <a:stretch/>
        </p:blipFill>
        <p:spPr>
          <a:xfrm>
            <a:off x="314533" y="2359352"/>
            <a:ext cx="8845668" cy="5707"/>
          </a:xfrm>
          <a:prstGeom prst="rect">
            <a:avLst/>
          </a:prstGeom>
          <a:noFill/>
          <a:ln>
            <a:noFill/>
          </a:ln>
        </p:spPr>
      </p:pic>
      <p:pic>
        <p:nvPicPr>
          <p:cNvPr id="1209" name="Google Shape;1209;p74"/>
          <p:cNvPicPr preferRelativeResize="0"/>
          <p:nvPr/>
        </p:nvPicPr>
        <p:blipFill rotWithShape="1">
          <a:blip r:embed="rId3">
            <a:alphaModFix/>
          </a:blip>
          <a:srcRect/>
          <a:stretch/>
        </p:blipFill>
        <p:spPr>
          <a:xfrm>
            <a:off x="314533" y="3517788"/>
            <a:ext cx="8845668" cy="5707"/>
          </a:xfrm>
          <a:prstGeom prst="rect">
            <a:avLst/>
          </a:prstGeom>
          <a:noFill/>
          <a:ln>
            <a:noFill/>
          </a:ln>
        </p:spPr>
      </p:pic>
      <p:sp>
        <p:nvSpPr>
          <p:cNvPr id="1210" name="Google Shape;1210;p74"/>
          <p:cNvSpPr txBox="1">
            <a:spLocks noGrp="1"/>
          </p:cNvSpPr>
          <p:nvPr>
            <p:ph type="subTitle" idx="1"/>
          </p:nvPr>
        </p:nvSpPr>
        <p:spPr>
          <a:xfrm>
            <a:off x="318727" y="12961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1" name="Google Shape;1211;p74"/>
          <p:cNvSpPr txBox="1">
            <a:spLocks noGrp="1"/>
          </p:cNvSpPr>
          <p:nvPr>
            <p:ph type="subTitle" idx="2"/>
          </p:nvPr>
        </p:nvSpPr>
        <p:spPr>
          <a:xfrm>
            <a:off x="314537" y="1549173"/>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2" name="Google Shape;1212;p74"/>
          <p:cNvSpPr txBox="1">
            <a:spLocks noGrp="1"/>
          </p:cNvSpPr>
          <p:nvPr>
            <p:ph type="subTitle" idx="3"/>
          </p:nvPr>
        </p:nvSpPr>
        <p:spPr>
          <a:xfrm>
            <a:off x="3789726" y="12961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3" name="Google Shape;1213;p74"/>
          <p:cNvSpPr txBox="1">
            <a:spLocks noGrp="1"/>
          </p:cNvSpPr>
          <p:nvPr>
            <p:ph type="subTitle" idx="4"/>
          </p:nvPr>
        </p:nvSpPr>
        <p:spPr>
          <a:xfrm>
            <a:off x="318727" y="2468863"/>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4" name="Google Shape;1214;p74"/>
          <p:cNvSpPr txBox="1">
            <a:spLocks noGrp="1"/>
          </p:cNvSpPr>
          <p:nvPr>
            <p:ph type="subTitle" idx="5"/>
          </p:nvPr>
        </p:nvSpPr>
        <p:spPr>
          <a:xfrm>
            <a:off x="314537" y="2677028"/>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5" name="Google Shape;1215;p74"/>
          <p:cNvSpPr txBox="1">
            <a:spLocks noGrp="1"/>
          </p:cNvSpPr>
          <p:nvPr>
            <p:ph type="subTitle" idx="6"/>
          </p:nvPr>
        </p:nvSpPr>
        <p:spPr>
          <a:xfrm>
            <a:off x="3789726" y="2468863"/>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6" name="Google Shape;1216;p74"/>
          <p:cNvSpPr txBox="1">
            <a:spLocks noGrp="1"/>
          </p:cNvSpPr>
          <p:nvPr>
            <p:ph type="subTitle" idx="7"/>
          </p:nvPr>
        </p:nvSpPr>
        <p:spPr>
          <a:xfrm>
            <a:off x="318727" y="3661988"/>
            <a:ext cx="2869500" cy="151500"/>
          </a:xfrm>
          <a:prstGeom prst="rect">
            <a:avLst/>
          </a:prstGeom>
        </p:spPr>
        <p:txBody>
          <a:bodyPr spcFirstLastPara="1" wrap="square" lIns="0" tIns="0" rIns="0" bIns="0" anchor="t" anchorCtr="0">
            <a:noAutofit/>
          </a:bodyPr>
          <a:lstStyle>
            <a:lvl1pPr lvl="0">
              <a:spcBef>
                <a:spcPts val="1300"/>
              </a:spcBef>
              <a:spcAft>
                <a:spcPts val="0"/>
              </a:spcAft>
              <a:buSzPts val="1100"/>
              <a:buFont typeface="Poppins"/>
              <a:buNone/>
              <a:defRPr sz="1100" b="1">
                <a:latin typeface="Poppins"/>
                <a:ea typeface="Poppins"/>
                <a:cs typeface="Poppins"/>
                <a:sym typeface="Poppins"/>
              </a:defRPr>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7" name="Google Shape;1217;p74"/>
          <p:cNvSpPr txBox="1">
            <a:spLocks noGrp="1"/>
          </p:cNvSpPr>
          <p:nvPr>
            <p:ph type="subTitle" idx="8"/>
          </p:nvPr>
        </p:nvSpPr>
        <p:spPr>
          <a:xfrm>
            <a:off x="314537" y="3871600"/>
            <a:ext cx="2869500" cy="156900"/>
          </a:xfrm>
          <a:prstGeom prst="rect">
            <a:avLst/>
          </a:prstGeom>
        </p:spPr>
        <p:txBody>
          <a:bodyPr spcFirstLastPara="1" wrap="square" lIns="0" tIns="0" rIns="0" bIns="0" anchor="t" anchorCtr="0">
            <a:noAutofit/>
          </a:bodyPr>
          <a:lstStyle>
            <a:lvl1pPr lvl="0">
              <a:spcBef>
                <a:spcPts val="1300"/>
              </a:spcBef>
              <a:spcAft>
                <a:spcPts val="0"/>
              </a:spcAft>
              <a:buSzPts val="1100"/>
              <a:buNone/>
              <a:defRPr sz="1100"/>
            </a:lvl1pPr>
            <a:lvl2pPr lvl="1">
              <a:spcBef>
                <a:spcPts val="1300"/>
              </a:spcBef>
              <a:spcAft>
                <a:spcPts val="0"/>
              </a:spcAft>
              <a:buSzPts val="1100"/>
              <a:buNone/>
              <a:defRPr sz="1100"/>
            </a:lvl2pPr>
            <a:lvl3pPr lvl="2">
              <a:spcBef>
                <a:spcPts val="1300"/>
              </a:spcBef>
              <a:spcAft>
                <a:spcPts val="0"/>
              </a:spcAft>
              <a:buSzPts val="1100"/>
              <a:buNone/>
              <a:defRPr sz="1100"/>
            </a:lvl3pPr>
            <a:lvl4pPr lvl="3">
              <a:spcBef>
                <a:spcPts val="1300"/>
              </a:spcBef>
              <a:spcAft>
                <a:spcPts val="0"/>
              </a:spcAft>
              <a:buSzPts val="1100"/>
              <a:buNone/>
              <a:defRPr sz="1100"/>
            </a:lvl4pPr>
            <a:lvl5pPr lvl="4">
              <a:spcBef>
                <a:spcPts val="1300"/>
              </a:spcBef>
              <a:spcAft>
                <a:spcPts val="0"/>
              </a:spcAft>
              <a:buSzPts val="1100"/>
              <a:buNone/>
              <a:defRPr sz="1100"/>
            </a:lvl5pPr>
            <a:lvl6pPr lvl="5">
              <a:spcBef>
                <a:spcPts val="400"/>
              </a:spcBef>
              <a:spcAft>
                <a:spcPts val="0"/>
              </a:spcAft>
              <a:buSzPts val="1100"/>
              <a:buNone/>
              <a:defRPr sz="1100"/>
            </a:lvl6pPr>
            <a:lvl7pPr lvl="6">
              <a:spcBef>
                <a:spcPts val="400"/>
              </a:spcBef>
              <a:spcAft>
                <a:spcPts val="0"/>
              </a:spcAft>
              <a:buSzPts val="1100"/>
              <a:buNone/>
              <a:defRPr sz="1100"/>
            </a:lvl7pPr>
            <a:lvl8pPr lvl="7">
              <a:spcBef>
                <a:spcPts val="400"/>
              </a:spcBef>
              <a:spcAft>
                <a:spcPts val="0"/>
              </a:spcAft>
              <a:buSzPts val="1100"/>
              <a:buNone/>
              <a:defRPr sz="1100"/>
            </a:lvl8pPr>
            <a:lvl9pPr lvl="8">
              <a:spcBef>
                <a:spcPts val="400"/>
              </a:spcBef>
              <a:spcAft>
                <a:spcPts val="0"/>
              </a:spcAft>
              <a:buSzPts val="1100"/>
              <a:buNone/>
              <a:defRPr sz="1100"/>
            </a:lvl9pPr>
          </a:lstStyle>
          <a:p>
            <a:endParaRPr/>
          </a:p>
        </p:txBody>
      </p:sp>
      <p:sp>
        <p:nvSpPr>
          <p:cNvPr id="1218" name="Google Shape;1218;p74"/>
          <p:cNvSpPr txBox="1">
            <a:spLocks noGrp="1"/>
          </p:cNvSpPr>
          <p:nvPr>
            <p:ph type="subTitle" idx="9"/>
          </p:nvPr>
        </p:nvSpPr>
        <p:spPr>
          <a:xfrm>
            <a:off x="3789726" y="3661988"/>
            <a:ext cx="4824900" cy="4452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500"/>
              <a:buNone/>
              <a:defRPr sz="1500"/>
            </a:lvl1pPr>
            <a:lvl2pPr lvl="1">
              <a:lnSpc>
                <a:spcPct val="95000"/>
              </a:lnSpc>
              <a:spcBef>
                <a:spcPts val="0"/>
              </a:spcBef>
              <a:spcAft>
                <a:spcPts val="0"/>
              </a:spcAft>
              <a:buSzPts val="1500"/>
              <a:buNone/>
              <a:defRPr sz="1500"/>
            </a:lvl2pPr>
            <a:lvl3pPr lvl="2">
              <a:lnSpc>
                <a:spcPct val="95000"/>
              </a:lnSpc>
              <a:spcBef>
                <a:spcPts val="0"/>
              </a:spcBef>
              <a:spcAft>
                <a:spcPts val="0"/>
              </a:spcAft>
              <a:buSzPts val="1500"/>
              <a:buNone/>
              <a:defRPr sz="1500"/>
            </a:lvl3pPr>
            <a:lvl4pPr lvl="3">
              <a:lnSpc>
                <a:spcPct val="95000"/>
              </a:lnSpc>
              <a:spcBef>
                <a:spcPts val="0"/>
              </a:spcBef>
              <a:spcAft>
                <a:spcPts val="0"/>
              </a:spcAft>
              <a:buSzPts val="1500"/>
              <a:buNone/>
              <a:defRPr sz="1500"/>
            </a:lvl4pPr>
            <a:lvl5pPr lvl="4">
              <a:lnSpc>
                <a:spcPct val="95000"/>
              </a:lnSpc>
              <a:spcBef>
                <a:spcPts val="0"/>
              </a:spcBef>
              <a:spcAft>
                <a:spcPts val="0"/>
              </a:spcAft>
              <a:buSzPts val="1500"/>
              <a:buNone/>
              <a:defRPr sz="1500"/>
            </a:lvl5pPr>
            <a:lvl6pPr lvl="5">
              <a:lnSpc>
                <a:spcPct val="95000"/>
              </a:lnSpc>
              <a:spcBef>
                <a:spcPts val="0"/>
              </a:spcBef>
              <a:spcAft>
                <a:spcPts val="0"/>
              </a:spcAft>
              <a:buSzPts val="1500"/>
              <a:buNone/>
              <a:defRPr sz="1500"/>
            </a:lvl6pPr>
            <a:lvl7pPr lvl="6">
              <a:lnSpc>
                <a:spcPct val="95000"/>
              </a:lnSpc>
              <a:spcBef>
                <a:spcPts val="0"/>
              </a:spcBef>
              <a:spcAft>
                <a:spcPts val="0"/>
              </a:spcAft>
              <a:buSzPts val="1500"/>
              <a:buNone/>
              <a:defRPr sz="1500"/>
            </a:lvl7pPr>
            <a:lvl8pPr lvl="7">
              <a:lnSpc>
                <a:spcPct val="95000"/>
              </a:lnSpc>
              <a:spcBef>
                <a:spcPts val="0"/>
              </a:spcBef>
              <a:spcAft>
                <a:spcPts val="0"/>
              </a:spcAft>
              <a:buSzPts val="1500"/>
              <a:buNone/>
              <a:defRPr sz="1500"/>
            </a:lvl8pPr>
            <a:lvl9pPr lvl="8">
              <a:lnSpc>
                <a:spcPct val="95000"/>
              </a:lnSpc>
              <a:spcBef>
                <a:spcPts val="0"/>
              </a:spcBef>
              <a:spcAft>
                <a:spcPts val="0"/>
              </a:spcAft>
              <a:buSzPts val="1500"/>
              <a:buNone/>
              <a:defRPr sz="1500"/>
            </a:lvl9pPr>
          </a:lstStyle>
          <a:p>
            <a:endParaRPr/>
          </a:p>
        </p:txBody>
      </p:sp>
      <p:sp>
        <p:nvSpPr>
          <p:cNvPr id="1219" name="Google Shape;1219;p74"/>
          <p:cNvSpPr txBox="1">
            <a:spLocks noGrp="1"/>
          </p:cNvSpPr>
          <p:nvPr>
            <p:ph type="title"/>
          </p:nvPr>
        </p:nvSpPr>
        <p:spPr>
          <a:xfrm>
            <a:off x="325593" y="36849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47_Custom Layout">
  <p:cSld name="47_Custom Layout">
    <p:spTree>
      <p:nvGrpSpPr>
        <p:cNvPr id="1" name="Shape 1220"/>
        <p:cNvGrpSpPr/>
        <p:nvPr/>
      </p:nvGrpSpPr>
      <p:grpSpPr>
        <a:xfrm>
          <a:off x="0" y="0"/>
          <a:ext cx="0" cy="0"/>
          <a:chOff x="0" y="0"/>
          <a:chExt cx="0" cy="0"/>
        </a:xfrm>
      </p:grpSpPr>
      <p:sp>
        <p:nvSpPr>
          <p:cNvPr id="1221" name="Google Shape;1221;p75"/>
          <p:cNvSpPr/>
          <p:nvPr/>
        </p:nvSpPr>
        <p:spPr>
          <a:xfrm>
            <a:off x="316070" y="1252924"/>
            <a:ext cx="4419000" cy="3321600"/>
          </a:xfrm>
          <a:prstGeom prst="roundRect">
            <a:avLst>
              <a:gd name="adj" fmla="val 2802"/>
            </a:avLst>
          </a:prstGeom>
          <a:gradFill>
            <a:gsLst>
              <a:gs pos="0">
                <a:srgbClr val="EBF0FF"/>
              </a:gs>
              <a:gs pos="28000">
                <a:srgbClr val="E7EDFF"/>
              </a:gs>
              <a:gs pos="53000">
                <a:srgbClr val="DCE5FF"/>
              </a:gs>
              <a:gs pos="77000">
                <a:srgbClr val="CAD7FF"/>
              </a:gs>
              <a:gs pos="85000">
                <a:srgbClr val="C3D2FF"/>
              </a:gs>
              <a:gs pos="100000">
                <a:srgbClr val="C3D2FF"/>
              </a:gs>
            </a:gsLst>
            <a:lin ang="4042790"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22" name="Google Shape;1222;p75"/>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3" name="Google Shape;1223;p7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4" name="Google Shape;1224;p75"/>
          <p:cNvSpPr txBox="1">
            <a:spLocks noGrp="1"/>
          </p:cNvSpPr>
          <p:nvPr>
            <p:ph type="body" idx="1"/>
          </p:nvPr>
        </p:nvSpPr>
        <p:spPr>
          <a:xfrm>
            <a:off x="487498" y="1740694"/>
            <a:ext cx="3826800" cy="2610600"/>
          </a:xfrm>
          <a:prstGeom prst="rect">
            <a:avLst/>
          </a:prstGeom>
          <a:noFill/>
          <a:ln>
            <a:noFill/>
          </a:ln>
        </p:spPr>
        <p:txBody>
          <a:bodyPr spcFirstLastPara="1" wrap="square" lIns="0" tIns="0" rIns="0" bIns="0" anchor="t" anchorCtr="0">
            <a:noAutofit/>
          </a:bodyPr>
          <a:lstStyle>
            <a:lvl1pPr marL="457200" lvl="0" indent="-285750" algn="l">
              <a:lnSpc>
                <a:spcPct val="89000"/>
              </a:lnSpc>
              <a:spcBef>
                <a:spcPts val="1300"/>
              </a:spcBef>
              <a:spcAft>
                <a:spcPts val="0"/>
              </a:spcAft>
              <a:buClr>
                <a:srgbClr val="DA0025"/>
              </a:buClr>
              <a:buSzPts val="900"/>
              <a:buChar char="●"/>
              <a:defRPr/>
            </a:lvl1pPr>
            <a:lvl2pPr marL="914400" lvl="1" indent="-279400" algn="l">
              <a:lnSpc>
                <a:spcPct val="89000"/>
              </a:lnSpc>
              <a:spcBef>
                <a:spcPts val="1300"/>
              </a:spcBef>
              <a:spcAft>
                <a:spcPts val="0"/>
              </a:spcAft>
              <a:buClr>
                <a:srgbClr val="DA0025"/>
              </a:buClr>
              <a:buSzPts val="800"/>
              <a:buChar char="●"/>
              <a:defRPr/>
            </a:lvl2pPr>
            <a:lvl3pPr marL="1371600" lvl="2" indent="-273050" algn="l">
              <a:lnSpc>
                <a:spcPct val="89000"/>
              </a:lnSpc>
              <a:spcBef>
                <a:spcPts val="1300"/>
              </a:spcBef>
              <a:spcAft>
                <a:spcPts val="0"/>
              </a:spcAft>
              <a:buClr>
                <a:srgbClr val="DA0025"/>
              </a:buClr>
              <a:buSzPts val="700"/>
              <a:buChar char="●"/>
              <a:defRPr/>
            </a:lvl3pPr>
            <a:lvl4pPr marL="1828800" lvl="3" indent="-260350" algn="l">
              <a:lnSpc>
                <a:spcPct val="89000"/>
              </a:lnSpc>
              <a:spcBef>
                <a:spcPts val="1300"/>
              </a:spcBef>
              <a:spcAft>
                <a:spcPts val="0"/>
              </a:spcAft>
              <a:buClr>
                <a:srgbClr val="DA0025"/>
              </a:buClr>
              <a:buSzPts val="500"/>
              <a:buChar char="●"/>
              <a:defRPr/>
            </a:lvl4pPr>
            <a:lvl5pPr marL="2286000" lvl="4" indent="-254000" algn="l">
              <a:lnSpc>
                <a:spcPct val="89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48_Custom Layout">
  <p:cSld name="48_Custom Layout">
    <p:bg>
      <p:bgPr>
        <a:blipFill>
          <a:blip r:embed="rId2">
            <a:alphaModFix/>
          </a:blip>
          <a:stretch>
            <a:fillRect/>
          </a:stretch>
        </a:blipFill>
        <a:effectLst/>
      </p:bgPr>
    </p:bg>
    <p:spTree>
      <p:nvGrpSpPr>
        <p:cNvPr id="1" name="Shape 1225"/>
        <p:cNvGrpSpPr/>
        <p:nvPr/>
      </p:nvGrpSpPr>
      <p:grpSpPr>
        <a:xfrm>
          <a:off x="0" y="0"/>
          <a:ext cx="0" cy="0"/>
          <a:chOff x="0" y="0"/>
          <a:chExt cx="0" cy="0"/>
        </a:xfrm>
      </p:grpSpPr>
      <p:sp>
        <p:nvSpPr>
          <p:cNvPr id="1226" name="Google Shape;1226;p76"/>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27" name="Google Shape;1227;p7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28" name="Google Shape;1228;p76"/>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29" name="Google Shape;1229;p76"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30" name="Google Shape;1230;p76"/>
          <p:cNvSpPr>
            <a:spLocks noGrp="1"/>
          </p:cNvSpPr>
          <p:nvPr>
            <p:ph type="pic" idx="2"/>
          </p:nvPr>
        </p:nvSpPr>
        <p:spPr>
          <a:xfrm>
            <a:off x="4149978" y="1378744"/>
            <a:ext cx="4497600" cy="2767200"/>
          </a:xfrm>
          <a:prstGeom prst="rect">
            <a:avLst/>
          </a:prstGeom>
          <a:noFill/>
          <a:ln>
            <a:noFill/>
          </a:ln>
        </p:spPr>
      </p:sp>
      <p:sp>
        <p:nvSpPr>
          <p:cNvPr id="1231" name="Google Shape;1231;p76"/>
          <p:cNvSpPr txBox="1">
            <a:spLocks noGrp="1"/>
          </p:cNvSpPr>
          <p:nvPr>
            <p:ph type="subTitle" idx="3"/>
          </p:nvPr>
        </p:nvSpPr>
        <p:spPr>
          <a:xfrm>
            <a:off x="314709" y="2388803"/>
            <a:ext cx="2975700" cy="2646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49_Custom Layout">
  <p:cSld name="49_Custom Layout">
    <p:bg>
      <p:bgPr>
        <a:blipFill>
          <a:blip r:embed="rId2">
            <a:alphaModFix/>
          </a:blip>
          <a:stretch>
            <a:fillRect/>
          </a:stretch>
        </a:blipFill>
        <a:effectLst/>
      </p:bgPr>
    </p:bg>
    <p:spTree>
      <p:nvGrpSpPr>
        <p:cNvPr id="1" name="Shape 1232"/>
        <p:cNvGrpSpPr/>
        <p:nvPr/>
      </p:nvGrpSpPr>
      <p:grpSpPr>
        <a:xfrm>
          <a:off x="0" y="0"/>
          <a:ext cx="0" cy="0"/>
          <a:chOff x="0" y="0"/>
          <a:chExt cx="0" cy="0"/>
        </a:xfrm>
      </p:grpSpPr>
      <p:sp>
        <p:nvSpPr>
          <p:cNvPr id="1233" name="Google Shape;1233;p77"/>
          <p:cNvSpPr txBox="1">
            <a:spLocks noGrp="1"/>
          </p:cNvSpPr>
          <p:nvPr>
            <p:ph type="title"/>
          </p:nvPr>
        </p:nvSpPr>
        <p:spPr>
          <a:xfrm>
            <a:off x="314709" y="336522"/>
            <a:ext cx="4409400" cy="739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34" name="Google Shape;1234;p7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35" name="Google Shape;1235;p77"/>
          <p:cNvSpPr txBox="1">
            <a:spLocks noGrp="1"/>
          </p:cNvSpPr>
          <p:nvPr>
            <p:ph type="body" idx="1"/>
          </p:nvPr>
        </p:nvSpPr>
        <p:spPr>
          <a:xfrm>
            <a:off x="298208" y="2797765"/>
            <a:ext cx="29922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pic>
        <p:nvPicPr>
          <p:cNvPr id="1236" name="Google Shape;1236;p77" descr="A cell phone with a white screen&#10;&#10;AI-generated content may be incorrect."/>
          <p:cNvPicPr preferRelativeResize="0"/>
          <p:nvPr/>
        </p:nvPicPr>
        <p:blipFill rotWithShape="1">
          <a:blip r:embed="rId3">
            <a:alphaModFix/>
          </a:blip>
          <a:srcRect l="47208" t="15374" r="37149" b="13284"/>
          <a:stretch/>
        </p:blipFill>
        <p:spPr>
          <a:xfrm>
            <a:off x="5414258" y="728186"/>
            <a:ext cx="1999993" cy="3958113"/>
          </a:xfrm>
          <a:prstGeom prst="rect">
            <a:avLst/>
          </a:prstGeom>
          <a:noFill/>
          <a:ln>
            <a:noFill/>
          </a:ln>
          <a:effectLst>
            <a:outerShdw blurRad="47621" dist="185721" dir="1800000" sx="101000" sy="101000" algn="tl" rotWithShape="0">
              <a:srgbClr val="8097BB"/>
            </a:outerShdw>
          </a:effectLst>
        </p:spPr>
      </p:pic>
      <p:pic>
        <p:nvPicPr>
          <p:cNvPr id="1237" name="Google Shape;1237;p77" descr="A cell phone with a white screen&#10;&#10;AI-generated content may be incorrect."/>
          <p:cNvPicPr preferRelativeResize="0"/>
          <p:nvPr/>
        </p:nvPicPr>
        <p:blipFill rotWithShape="1">
          <a:blip r:embed="rId4">
            <a:alphaModFix/>
          </a:blip>
          <a:srcRect/>
          <a:stretch/>
        </p:blipFill>
        <p:spPr>
          <a:xfrm>
            <a:off x="4985332" y="508408"/>
            <a:ext cx="3011780" cy="4524809"/>
          </a:xfrm>
          <a:prstGeom prst="rect">
            <a:avLst/>
          </a:prstGeom>
          <a:noFill/>
          <a:ln>
            <a:noFill/>
          </a:ln>
        </p:spPr>
      </p:pic>
      <p:sp>
        <p:nvSpPr>
          <p:cNvPr id="1238" name="Google Shape;1238;p77"/>
          <p:cNvSpPr>
            <a:spLocks noGrp="1"/>
          </p:cNvSpPr>
          <p:nvPr>
            <p:ph type="pic" idx="2"/>
          </p:nvPr>
        </p:nvSpPr>
        <p:spPr>
          <a:xfrm>
            <a:off x="5539980" y="842963"/>
            <a:ext cx="1726800" cy="3743400"/>
          </a:xfrm>
          <a:prstGeom prst="roundRect">
            <a:avLst>
              <a:gd name="adj" fmla="val 10452"/>
            </a:avLst>
          </a:prstGeom>
          <a:noFill/>
          <a:ln>
            <a:noFill/>
          </a:ln>
        </p:spPr>
      </p:sp>
      <p:sp>
        <p:nvSpPr>
          <p:cNvPr id="1239" name="Google Shape;1239;p77"/>
          <p:cNvSpPr txBox="1">
            <a:spLocks noGrp="1"/>
          </p:cNvSpPr>
          <p:nvPr>
            <p:ph type="subTitle" idx="3"/>
          </p:nvPr>
        </p:nvSpPr>
        <p:spPr>
          <a:xfrm>
            <a:off x="314709" y="2388803"/>
            <a:ext cx="29757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51_Custom Layout">
  <p:cSld name="51_Custom Layout">
    <p:bg>
      <p:bgPr>
        <a:gradFill>
          <a:gsLst>
            <a:gs pos="0">
              <a:srgbClr val="FF001A"/>
            </a:gs>
            <a:gs pos="70000">
              <a:srgbClr val="290051"/>
            </a:gs>
            <a:gs pos="100000">
              <a:srgbClr val="0C0024"/>
            </a:gs>
          </a:gsLst>
          <a:lin ang="13500032" scaled="0"/>
        </a:gradFill>
        <a:effectLst/>
      </p:bgPr>
    </p:bg>
    <p:spTree>
      <p:nvGrpSpPr>
        <p:cNvPr id="1" name="Shape 1240"/>
        <p:cNvGrpSpPr/>
        <p:nvPr/>
      </p:nvGrpSpPr>
      <p:grpSpPr>
        <a:xfrm>
          <a:off x="0" y="0"/>
          <a:ext cx="0" cy="0"/>
          <a:chOff x="0" y="0"/>
          <a:chExt cx="0" cy="0"/>
        </a:xfrm>
      </p:grpSpPr>
      <p:pic>
        <p:nvPicPr>
          <p:cNvPr id="1241" name="Google Shape;1241;p78" descr="A black and blue background&#10;&#10;AI-generated content may be incorrect."/>
          <p:cNvPicPr preferRelativeResize="0"/>
          <p:nvPr/>
        </p:nvPicPr>
        <p:blipFill rotWithShape="1">
          <a:blip r:embed="rId2">
            <a:alphaModFix/>
          </a:blip>
          <a:srcRect t="100" b="100"/>
          <a:stretch/>
        </p:blipFill>
        <p:spPr>
          <a:xfrm>
            <a:off x="0" y="0"/>
            <a:ext cx="9143999" cy="5142833"/>
          </a:xfrm>
          <a:prstGeom prst="rect">
            <a:avLst/>
          </a:prstGeom>
          <a:noFill/>
          <a:ln>
            <a:noFill/>
          </a:ln>
        </p:spPr>
      </p:pic>
      <p:sp>
        <p:nvSpPr>
          <p:cNvPr id="1242" name="Google Shape;1242;p78"/>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43" name="Google Shape;1243;p7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44" name="Google Shape;1244;p78"/>
          <p:cNvGrpSpPr/>
          <p:nvPr/>
        </p:nvGrpSpPr>
        <p:grpSpPr>
          <a:xfrm>
            <a:off x="8381796" y="4822425"/>
            <a:ext cx="537710" cy="158585"/>
            <a:chOff x="22351457" y="12859799"/>
            <a:chExt cx="1433894" cy="422893"/>
          </a:xfrm>
        </p:grpSpPr>
        <p:grpSp>
          <p:nvGrpSpPr>
            <p:cNvPr id="1245" name="Google Shape;1245;p78"/>
            <p:cNvGrpSpPr/>
            <p:nvPr/>
          </p:nvGrpSpPr>
          <p:grpSpPr>
            <a:xfrm>
              <a:off x="22351457" y="12859799"/>
              <a:ext cx="1379787" cy="422893"/>
              <a:chOff x="22351457" y="12859799"/>
              <a:chExt cx="1379787" cy="422893"/>
            </a:xfrm>
          </p:grpSpPr>
          <p:sp>
            <p:nvSpPr>
              <p:cNvPr id="1246" name="Google Shape;1246;p78"/>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47" name="Google Shape;1247;p78"/>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48" name="Google Shape;1248;p78"/>
              <p:cNvGrpSpPr/>
              <p:nvPr/>
            </p:nvGrpSpPr>
            <p:grpSpPr>
              <a:xfrm>
                <a:off x="23288552" y="12859801"/>
                <a:ext cx="442692" cy="422765"/>
                <a:chOff x="23288552" y="12859801"/>
                <a:chExt cx="442692" cy="422765"/>
              </a:xfrm>
            </p:grpSpPr>
            <p:grpSp>
              <p:nvGrpSpPr>
                <p:cNvPr id="1249" name="Google Shape;1249;p78"/>
                <p:cNvGrpSpPr/>
                <p:nvPr/>
              </p:nvGrpSpPr>
              <p:grpSpPr>
                <a:xfrm>
                  <a:off x="23288552" y="12859801"/>
                  <a:ext cx="442692" cy="422765"/>
                  <a:chOff x="23288552" y="12859801"/>
                  <a:chExt cx="442692" cy="422765"/>
                </a:xfrm>
              </p:grpSpPr>
              <p:sp>
                <p:nvSpPr>
                  <p:cNvPr id="1250" name="Google Shape;1250;p78"/>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51" name="Google Shape;1251;p78"/>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2" name="Google Shape;1252;p78"/>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53" name="Google Shape;1253;p78"/>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54" name="Google Shape;1254;p7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55" name="Google Shape;1255;p78"/>
          <p:cNvSpPr txBox="1">
            <a:spLocks noGrp="1"/>
          </p:cNvSpPr>
          <p:nvPr>
            <p:ph type="title"/>
          </p:nvPr>
        </p:nvSpPr>
        <p:spPr>
          <a:xfrm>
            <a:off x="314704" y="347588"/>
            <a:ext cx="8503200" cy="4959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56" name="Google Shape;1256;p78"/>
          <p:cNvSpPr txBox="1">
            <a:spLocks noGrp="1"/>
          </p:cNvSpPr>
          <p:nvPr>
            <p:ph type="body" idx="1"/>
          </p:nvPr>
        </p:nvSpPr>
        <p:spPr>
          <a:xfrm>
            <a:off x="526366" y="1919081"/>
            <a:ext cx="30873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57" name="Google Shape;1257;p78"/>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pic>
        <p:nvPicPr>
          <p:cNvPr id="1258" name="Google Shape;1258;p78" descr="A computer with a blank screen&#10;&#10;AI-generated content may be incorrect."/>
          <p:cNvPicPr preferRelativeResize="0"/>
          <p:nvPr/>
        </p:nvPicPr>
        <p:blipFill rotWithShape="1">
          <a:blip r:embed="rId3">
            <a:alphaModFix/>
          </a:blip>
          <a:srcRect/>
          <a:stretch/>
        </p:blipFill>
        <p:spPr>
          <a:xfrm>
            <a:off x="3202582" y="1058187"/>
            <a:ext cx="5941419" cy="3822747"/>
          </a:xfrm>
          <a:prstGeom prst="rect">
            <a:avLst/>
          </a:prstGeom>
          <a:noFill/>
          <a:ln>
            <a:noFill/>
          </a:ln>
        </p:spPr>
      </p:pic>
      <p:sp>
        <p:nvSpPr>
          <p:cNvPr id="1259" name="Google Shape;1259;p78"/>
          <p:cNvSpPr>
            <a:spLocks noGrp="1"/>
          </p:cNvSpPr>
          <p:nvPr>
            <p:ph type="pic" idx="2"/>
          </p:nvPr>
        </p:nvSpPr>
        <p:spPr>
          <a:xfrm>
            <a:off x="4149978" y="1378744"/>
            <a:ext cx="4497600" cy="2767200"/>
          </a:xfrm>
          <a:prstGeom prst="rect">
            <a:avLst/>
          </a:prstGeom>
          <a:noFill/>
          <a:ln>
            <a:noFill/>
          </a:ln>
        </p:spPr>
      </p:sp>
      <p:sp>
        <p:nvSpPr>
          <p:cNvPr id="1260" name="Google Shape;1260;p78"/>
          <p:cNvSpPr txBox="1">
            <a:spLocks noGrp="1"/>
          </p:cNvSpPr>
          <p:nvPr>
            <p:ph type="subTitle" idx="3"/>
          </p:nvPr>
        </p:nvSpPr>
        <p:spPr>
          <a:xfrm>
            <a:off x="544095" y="1536731"/>
            <a:ext cx="30873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52_Custom Layout">
  <p:cSld name="52_Custom Layout">
    <p:bg>
      <p:bgPr>
        <a:gradFill>
          <a:gsLst>
            <a:gs pos="0">
              <a:srgbClr val="FF001A"/>
            </a:gs>
            <a:gs pos="70000">
              <a:srgbClr val="290051"/>
            </a:gs>
            <a:gs pos="100000">
              <a:srgbClr val="0C0024"/>
            </a:gs>
          </a:gsLst>
          <a:lin ang="13500032" scaled="0"/>
        </a:gradFill>
        <a:effectLst/>
      </p:bgPr>
    </p:bg>
    <p:spTree>
      <p:nvGrpSpPr>
        <p:cNvPr id="1" name="Shape 1261"/>
        <p:cNvGrpSpPr/>
        <p:nvPr/>
      </p:nvGrpSpPr>
      <p:grpSpPr>
        <a:xfrm>
          <a:off x="0" y="0"/>
          <a:ext cx="0" cy="0"/>
          <a:chOff x="0" y="0"/>
          <a:chExt cx="0" cy="0"/>
        </a:xfrm>
      </p:grpSpPr>
      <p:pic>
        <p:nvPicPr>
          <p:cNvPr id="1262" name="Google Shape;1262;p79" title="2-8.png"/>
          <p:cNvPicPr preferRelativeResize="0"/>
          <p:nvPr/>
        </p:nvPicPr>
        <p:blipFill>
          <a:blip r:embed="rId2">
            <a:alphaModFix/>
          </a:blip>
          <a:stretch>
            <a:fillRect/>
          </a:stretch>
        </p:blipFill>
        <p:spPr>
          <a:xfrm>
            <a:off x="5070212" y="599597"/>
            <a:ext cx="2825611" cy="4342211"/>
          </a:xfrm>
          <a:prstGeom prst="rect">
            <a:avLst/>
          </a:prstGeom>
          <a:noFill/>
          <a:ln>
            <a:noFill/>
          </a:ln>
        </p:spPr>
      </p:pic>
      <p:pic>
        <p:nvPicPr>
          <p:cNvPr id="1263" name="Google Shape;1263;p79" descr="A black and blue background&#10;&#10;AI-generated content may be incorrect."/>
          <p:cNvPicPr preferRelativeResize="0"/>
          <p:nvPr/>
        </p:nvPicPr>
        <p:blipFill rotWithShape="1">
          <a:blip r:embed="rId3">
            <a:alphaModFix/>
          </a:blip>
          <a:srcRect t="100" b="100"/>
          <a:stretch/>
        </p:blipFill>
        <p:spPr>
          <a:xfrm>
            <a:off x="0" y="0"/>
            <a:ext cx="9143999" cy="5142833"/>
          </a:xfrm>
          <a:prstGeom prst="rect">
            <a:avLst/>
          </a:prstGeom>
          <a:noFill/>
          <a:ln>
            <a:noFill/>
          </a:ln>
        </p:spPr>
      </p:pic>
      <p:sp>
        <p:nvSpPr>
          <p:cNvPr id="1264" name="Google Shape;1264;p79"/>
          <p:cNvSpPr/>
          <p:nvPr/>
        </p:nvSpPr>
        <p:spPr>
          <a:xfrm>
            <a:off x="309948" y="1304925"/>
            <a:ext cx="3423300" cy="2743200"/>
          </a:xfrm>
          <a:prstGeom prst="roundRect">
            <a:avLst>
              <a:gd name="adj" fmla="val 3171"/>
            </a:avLst>
          </a:prstGeom>
          <a:gradFill>
            <a:gsLst>
              <a:gs pos="0">
                <a:srgbClr val="FFFFFF"/>
              </a:gs>
              <a:gs pos="5000">
                <a:srgbClr val="FFFFFF"/>
              </a:gs>
              <a:gs pos="100000">
                <a:srgbClr val="BFBADE">
                  <a:alpha val="80000"/>
                </a:srgbClr>
              </a:gs>
            </a:gsLst>
            <a:lin ang="5400012"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65" name="Google Shape;1265;p7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sz="500">
                <a:solidFill>
                  <a:schemeClr val="lt1"/>
                </a:solidFill>
                <a:latin typeface="Poppins Medium"/>
                <a:ea typeface="Poppins Medium"/>
                <a:cs typeface="Poppins Medium"/>
                <a:sym typeface="Poppins Medium"/>
              </a:defRPr>
            </a:lvl1pPr>
            <a:lvl2pPr marL="0" lvl="1" indent="0" algn="l">
              <a:spcBef>
                <a:spcPts val="0"/>
              </a:spcBef>
              <a:buNone/>
              <a:defRPr sz="500">
                <a:solidFill>
                  <a:schemeClr val="lt1"/>
                </a:solidFill>
                <a:latin typeface="Poppins Medium"/>
                <a:ea typeface="Poppins Medium"/>
                <a:cs typeface="Poppins Medium"/>
                <a:sym typeface="Poppins Medium"/>
              </a:defRPr>
            </a:lvl2pPr>
            <a:lvl3pPr marL="0" lvl="2" indent="0" algn="l">
              <a:spcBef>
                <a:spcPts val="0"/>
              </a:spcBef>
              <a:buNone/>
              <a:defRPr sz="500">
                <a:solidFill>
                  <a:schemeClr val="lt1"/>
                </a:solidFill>
                <a:latin typeface="Poppins Medium"/>
                <a:ea typeface="Poppins Medium"/>
                <a:cs typeface="Poppins Medium"/>
                <a:sym typeface="Poppins Medium"/>
              </a:defRPr>
            </a:lvl3pPr>
            <a:lvl4pPr marL="0" lvl="3" indent="0" algn="l">
              <a:spcBef>
                <a:spcPts val="0"/>
              </a:spcBef>
              <a:buNone/>
              <a:defRPr sz="500">
                <a:solidFill>
                  <a:schemeClr val="lt1"/>
                </a:solidFill>
                <a:latin typeface="Poppins Medium"/>
                <a:ea typeface="Poppins Medium"/>
                <a:cs typeface="Poppins Medium"/>
                <a:sym typeface="Poppins Medium"/>
              </a:defRPr>
            </a:lvl4pPr>
            <a:lvl5pPr marL="0" lvl="4" indent="0" algn="l">
              <a:spcBef>
                <a:spcPts val="0"/>
              </a:spcBef>
              <a:buNone/>
              <a:defRPr sz="500">
                <a:solidFill>
                  <a:schemeClr val="lt1"/>
                </a:solidFill>
                <a:latin typeface="Poppins Medium"/>
                <a:ea typeface="Poppins Medium"/>
                <a:cs typeface="Poppins Medium"/>
                <a:sym typeface="Poppins Medium"/>
              </a:defRPr>
            </a:lvl5pPr>
            <a:lvl6pPr marL="0" lvl="5" indent="0" algn="l">
              <a:spcBef>
                <a:spcPts val="0"/>
              </a:spcBef>
              <a:buNone/>
              <a:defRPr sz="500">
                <a:solidFill>
                  <a:schemeClr val="lt1"/>
                </a:solidFill>
                <a:latin typeface="Poppins Medium"/>
                <a:ea typeface="Poppins Medium"/>
                <a:cs typeface="Poppins Medium"/>
                <a:sym typeface="Poppins Medium"/>
              </a:defRPr>
            </a:lvl6pPr>
            <a:lvl7pPr marL="0" lvl="6" indent="0" algn="l">
              <a:spcBef>
                <a:spcPts val="0"/>
              </a:spcBef>
              <a:buNone/>
              <a:defRPr sz="500">
                <a:solidFill>
                  <a:schemeClr val="lt1"/>
                </a:solidFill>
                <a:latin typeface="Poppins Medium"/>
                <a:ea typeface="Poppins Medium"/>
                <a:cs typeface="Poppins Medium"/>
                <a:sym typeface="Poppins Medium"/>
              </a:defRPr>
            </a:lvl7pPr>
            <a:lvl8pPr marL="0" lvl="7" indent="0" algn="l">
              <a:spcBef>
                <a:spcPts val="0"/>
              </a:spcBef>
              <a:buNone/>
              <a:defRPr sz="500">
                <a:solidFill>
                  <a:schemeClr val="lt1"/>
                </a:solidFill>
                <a:latin typeface="Poppins Medium"/>
                <a:ea typeface="Poppins Medium"/>
                <a:cs typeface="Poppins Medium"/>
                <a:sym typeface="Poppins Medium"/>
              </a:defRPr>
            </a:lvl8pPr>
            <a:lvl9pPr marL="0" lvl="8" indent="0" algn="l">
              <a:spcBef>
                <a:spcPts val="0"/>
              </a:spcBef>
              <a:buNone/>
              <a:defRPr sz="500">
                <a:solidFill>
                  <a:schemeClr val="lt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grpSp>
        <p:nvGrpSpPr>
          <p:cNvPr id="1266" name="Google Shape;1266;p79"/>
          <p:cNvGrpSpPr/>
          <p:nvPr/>
        </p:nvGrpSpPr>
        <p:grpSpPr>
          <a:xfrm>
            <a:off x="8381796" y="4822425"/>
            <a:ext cx="537710" cy="158585"/>
            <a:chOff x="22351457" y="12859799"/>
            <a:chExt cx="1433894" cy="422893"/>
          </a:xfrm>
        </p:grpSpPr>
        <p:grpSp>
          <p:nvGrpSpPr>
            <p:cNvPr id="1267" name="Google Shape;1267;p79"/>
            <p:cNvGrpSpPr/>
            <p:nvPr/>
          </p:nvGrpSpPr>
          <p:grpSpPr>
            <a:xfrm>
              <a:off x="22351457" y="12859799"/>
              <a:ext cx="1379787" cy="422893"/>
              <a:chOff x="22351457" y="12859799"/>
              <a:chExt cx="1379787" cy="422893"/>
            </a:xfrm>
          </p:grpSpPr>
          <p:sp>
            <p:nvSpPr>
              <p:cNvPr id="1268" name="Google Shape;1268;p79"/>
              <p:cNvSpPr/>
              <p:nvPr/>
            </p:nvSpPr>
            <p:spPr>
              <a:xfrm>
                <a:off x="22351457" y="12859801"/>
                <a:ext cx="510672" cy="422891"/>
              </a:xfrm>
              <a:custGeom>
                <a:avLst/>
                <a:gdLst/>
                <a:ahLst/>
                <a:cxnLst/>
                <a:rect l="l" t="t" r="r" b="b"/>
                <a:pathLst>
                  <a:path w="510672" h="422891" extrusionOk="0">
                    <a:moveTo>
                      <a:pt x="378" y="267255"/>
                    </a:moveTo>
                    <a:lnTo>
                      <a:pt x="378" y="0"/>
                    </a:lnTo>
                    <a:lnTo>
                      <a:pt x="100016" y="0"/>
                    </a:lnTo>
                    <a:lnTo>
                      <a:pt x="100016" y="267255"/>
                    </a:lnTo>
                    <a:cubicBezTo>
                      <a:pt x="100016" y="313921"/>
                      <a:pt x="122844" y="330569"/>
                      <a:pt x="152861" y="330569"/>
                    </a:cubicBezTo>
                    <a:cubicBezTo>
                      <a:pt x="182879" y="330569"/>
                      <a:pt x="205707" y="313921"/>
                      <a:pt x="205707" y="267255"/>
                    </a:cubicBezTo>
                    <a:lnTo>
                      <a:pt x="205707" y="0"/>
                    </a:lnTo>
                    <a:lnTo>
                      <a:pt x="305344" y="0"/>
                    </a:lnTo>
                    <a:lnTo>
                      <a:pt x="305344" y="267255"/>
                    </a:lnTo>
                    <a:cubicBezTo>
                      <a:pt x="305344" y="313921"/>
                      <a:pt x="328677" y="330569"/>
                      <a:pt x="358190" y="330569"/>
                    </a:cubicBezTo>
                    <a:cubicBezTo>
                      <a:pt x="387703" y="330569"/>
                      <a:pt x="411035" y="313921"/>
                      <a:pt x="411035" y="267255"/>
                    </a:cubicBezTo>
                    <a:lnTo>
                      <a:pt x="411035" y="0"/>
                    </a:lnTo>
                    <a:lnTo>
                      <a:pt x="510673" y="0"/>
                    </a:lnTo>
                    <a:lnTo>
                      <a:pt x="510673" y="267255"/>
                    </a:lnTo>
                    <a:cubicBezTo>
                      <a:pt x="510673" y="374838"/>
                      <a:pt x="447989" y="422891"/>
                      <a:pt x="366766" y="422891"/>
                    </a:cubicBezTo>
                    <a:cubicBezTo>
                      <a:pt x="318209" y="422891"/>
                      <a:pt x="279363" y="403847"/>
                      <a:pt x="255399" y="367523"/>
                    </a:cubicBezTo>
                    <a:cubicBezTo>
                      <a:pt x="231436" y="403847"/>
                      <a:pt x="192716" y="422891"/>
                      <a:pt x="144033" y="422891"/>
                    </a:cubicBezTo>
                    <a:cubicBezTo>
                      <a:pt x="62809" y="422891"/>
                      <a:pt x="0" y="374838"/>
                      <a:pt x="0" y="267255"/>
                    </a:cubicBezTo>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69" name="Google Shape;1269;p79"/>
              <p:cNvSpPr/>
              <p:nvPr/>
            </p:nvSpPr>
            <p:spPr>
              <a:xfrm>
                <a:off x="22903875" y="12859799"/>
                <a:ext cx="422766" cy="422767"/>
              </a:xfrm>
              <a:custGeom>
                <a:avLst/>
                <a:gdLst/>
                <a:ahLst/>
                <a:cxnLst/>
                <a:rect l="l" t="t" r="r" b="b"/>
                <a:pathLst>
                  <a:path w="422766" h="422767" extrusionOk="0">
                    <a:moveTo>
                      <a:pt x="420118" y="244554"/>
                    </a:moveTo>
                    <a:cubicBezTo>
                      <a:pt x="421884" y="233581"/>
                      <a:pt x="422767" y="222230"/>
                      <a:pt x="422767" y="210753"/>
                    </a:cubicBezTo>
                    <a:cubicBezTo>
                      <a:pt x="422389" y="94089"/>
                      <a:pt x="327165" y="-377"/>
                      <a:pt x="210628" y="1"/>
                    </a:cubicBezTo>
                    <a:cubicBezTo>
                      <a:pt x="94090" y="380"/>
                      <a:pt x="-502" y="95603"/>
                      <a:pt x="2" y="212140"/>
                    </a:cubicBezTo>
                    <a:cubicBezTo>
                      <a:pt x="380" y="328678"/>
                      <a:pt x="95603" y="423145"/>
                      <a:pt x="212141" y="422766"/>
                    </a:cubicBezTo>
                    <a:cubicBezTo>
                      <a:pt x="298157" y="422514"/>
                      <a:pt x="372065" y="370551"/>
                      <a:pt x="404731" y="296643"/>
                    </a:cubicBezTo>
                    <a:lnTo>
                      <a:pt x="289455" y="297021"/>
                    </a:lnTo>
                    <a:cubicBezTo>
                      <a:pt x="268897" y="315814"/>
                      <a:pt x="241780" y="327291"/>
                      <a:pt x="211889" y="327417"/>
                    </a:cubicBezTo>
                    <a:cubicBezTo>
                      <a:pt x="159674" y="327669"/>
                      <a:pt x="115279" y="292985"/>
                      <a:pt x="100522" y="245563"/>
                    </a:cubicBezTo>
                    <a:lnTo>
                      <a:pt x="420244" y="244428"/>
                    </a:lnTo>
                    <a:moveTo>
                      <a:pt x="211006" y="95350"/>
                    </a:moveTo>
                    <a:cubicBezTo>
                      <a:pt x="258050" y="95224"/>
                      <a:pt x="298788" y="123224"/>
                      <a:pt x="317076" y="163583"/>
                    </a:cubicBezTo>
                    <a:lnTo>
                      <a:pt x="105315" y="164340"/>
                    </a:lnTo>
                    <a:cubicBezTo>
                      <a:pt x="123350" y="123854"/>
                      <a:pt x="163836" y="95476"/>
                      <a:pt x="211006" y="95350"/>
                    </a:cubicBez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nvGrpSpPr>
              <p:cNvPr id="1270" name="Google Shape;1270;p79"/>
              <p:cNvGrpSpPr/>
              <p:nvPr/>
            </p:nvGrpSpPr>
            <p:grpSpPr>
              <a:xfrm>
                <a:off x="23288552" y="12859801"/>
                <a:ext cx="442692" cy="422765"/>
                <a:chOff x="23288552" y="12859801"/>
                <a:chExt cx="442692" cy="422765"/>
              </a:xfrm>
            </p:grpSpPr>
            <p:grpSp>
              <p:nvGrpSpPr>
                <p:cNvPr id="1271" name="Google Shape;1271;p79"/>
                <p:cNvGrpSpPr/>
                <p:nvPr/>
              </p:nvGrpSpPr>
              <p:grpSpPr>
                <a:xfrm>
                  <a:off x="23288552" y="12859801"/>
                  <a:ext cx="442692" cy="422765"/>
                  <a:chOff x="23288552" y="12859801"/>
                  <a:chExt cx="442692" cy="422765"/>
                </a:xfrm>
              </p:grpSpPr>
              <p:sp>
                <p:nvSpPr>
                  <p:cNvPr id="1272" name="Google Shape;1272;p79"/>
                  <p:cNvSpPr/>
                  <p:nvPr/>
                </p:nvSpPr>
                <p:spPr>
                  <a:xfrm>
                    <a:off x="23288552" y="12859801"/>
                    <a:ext cx="442692" cy="422765"/>
                  </a:xfrm>
                  <a:custGeom>
                    <a:avLst/>
                    <a:gdLst/>
                    <a:ahLst/>
                    <a:cxnLst/>
                    <a:rect l="l" t="t" r="r" b="b"/>
                    <a:pathLst>
                      <a:path w="442692" h="422765" extrusionOk="0">
                        <a:moveTo>
                          <a:pt x="442692" y="0"/>
                        </a:moveTo>
                        <a:lnTo>
                          <a:pt x="313668" y="0"/>
                        </a:lnTo>
                        <a:lnTo>
                          <a:pt x="221346" y="135456"/>
                        </a:lnTo>
                        <a:lnTo>
                          <a:pt x="129150" y="0"/>
                        </a:lnTo>
                        <a:lnTo>
                          <a:pt x="0" y="0"/>
                        </a:lnTo>
                        <a:lnTo>
                          <a:pt x="144033" y="211383"/>
                        </a:lnTo>
                        <a:lnTo>
                          <a:pt x="0" y="422765"/>
                        </a:lnTo>
                        <a:lnTo>
                          <a:pt x="129150" y="422765"/>
                        </a:lnTo>
                        <a:lnTo>
                          <a:pt x="221346" y="287309"/>
                        </a:lnTo>
                        <a:lnTo>
                          <a:pt x="313668" y="422765"/>
                        </a:lnTo>
                        <a:lnTo>
                          <a:pt x="442692" y="422765"/>
                        </a:lnTo>
                        <a:lnTo>
                          <a:pt x="298660" y="211383"/>
                        </a:lnTo>
                        <a:lnTo>
                          <a:pt x="442692" y="0"/>
                        </a:lnTo>
                        <a:close/>
                        <a:moveTo>
                          <a:pt x="117547" y="400820"/>
                        </a:moveTo>
                        <a:lnTo>
                          <a:pt x="41747" y="400820"/>
                        </a:lnTo>
                        <a:lnTo>
                          <a:pt x="170771" y="211509"/>
                        </a:lnTo>
                        <a:lnTo>
                          <a:pt x="41747" y="22198"/>
                        </a:lnTo>
                        <a:lnTo>
                          <a:pt x="117547" y="22198"/>
                        </a:lnTo>
                        <a:lnTo>
                          <a:pt x="246571" y="211509"/>
                        </a:lnTo>
                        <a:lnTo>
                          <a:pt x="117547" y="40082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73" name="Google Shape;1273;p79"/>
                  <p:cNvSpPr/>
                  <p:nvPr/>
                </p:nvSpPr>
                <p:spPr>
                  <a:xfrm>
                    <a:off x="23371920" y="12903818"/>
                    <a:ext cx="136465" cy="334731"/>
                  </a:xfrm>
                  <a:custGeom>
                    <a:avLst/>
                    <a:gdLst/>
                    <a:ahLst/>
                    <a:cxnLst/>
                    <a:rect l="l" t="t" r="r" b="b"/>
                    <a:pathLst>
                      <a:path w="136465" h="334731" extrusionOk="0">
                        <a:moveTo>
                          <a:pt x="22450" y="0"/>
                        </a:moveTo>
                        <a:lnTo>
                          <a:pt x="0" y="0"/>
                        </a:lnTo>
                        <a:lnTo>
                          <a:pt x="114015" y="167366"/>
                        </a:lnTo>
                        <a:lnTo>
                          <a:pt x="0" y="334731"/>
                        </a:lnTo>
                        <a:lnTo>
                          <a:pt x="22450" y="334731"/>
                        </a:lnTo>
                        <a:lnTo>
                          <a:pt x="136465" y="167366"/>
                        </a:lnTo>
                        <a:lnTo>
                          <a:pt x="22450" y="0"/>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4" name="Google Shape;1274;p79"/>
                <p:cNvSpPr/>
                <p:nvPr/>
              </p:nvSpPr>
              <p:spPr>
                <a:xfrm>
                  <a:off x="23509898" y="13071183"/>
                  <a:ext cx="51836" cy="151978"/>
                </a:xfrm>
                <a:custGeom>
                  <a:avLst/>
                  <a:gdLst/>
                  <a:ahLst/>
                  <a:cxnLst/>
                  <a:rect l="l" t="t" r="r" b="b"/>
                  <a:pathLst>
                    <a:path w="51836" h="151978" extrusionOk="0">
                      <a:moveTo>
                        <a:pt x="51837" y="0"/>
                      </a:moveTo>
                      <a:lnTo>
                        <a:pt x="51837" y="151978"/>
                      </a:lnTo>
                      <a:lnTo>
                        <a:pt x="0" y="76052"/>
                      </a:lnTo>
                      <a:lnTo>
                        <a:pt x="51837" y="0"/>
                      </a:lnTo>
                      <a:close/>
                    </a:path>
                  </a:pathLst>
                </a:custGeom>
                <a:solidFill>
                  <a:srgbClr val="A7A4A4"/>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grpSp>
        <p:sp>
          <p:nvSpPr>
            <p:cNvPr id="1275" name="Google Shape;1275;p79"/>
            <p:cNvSpPr/>
            <p:nvPr/>
          </p:nvSpPr>
          <p:spPr>
            <a:xfrm>
              <a:off x="23735785" y="12859801"/>
              <a:ext cx="49566" cy="49440"/>
            </a:xfrm>
            <a:custGeom>
              <a:avLst/>
              <a:gdLst/>
              <a:ahLst/>
              <a:cxnLst/>
              <a:rect l="l" t="t" r="r" b="b"/>
              <a:pathLst>
                <a:path w="49566" h="49440" extrusionOk="0">
                  <a:moveTo>
                    <a:pt x="0" y="24720"/>
                  </a:moveTo>
                  <a:cubicBezTo>
                    <a:pt x="0" y="11099"/>
                    <a:pt x="11099" y="0"/>
                    <a:pt x="24846" y="0"/>
                  </a:cubicBezTo>
                  <a:cubicBezTo>
                    <a:pt x="38594" y="0"/>
                    <a:pt x="49566" y="11099"/>
                    <a:pt x="49566" y="24720"/>
                  </a:cubicBezTo>
                  <a:cubicBezTo>
                    <a:pt x="49566" y="38341"/>
                    <a:pt x="38468" y="49440"/>
                    <a:pt x="24846" y="49440"/>
                  </a:cubicBezTo>
                  <a:cubicBezTo>
                    <a:pt x="11225" y="49440"/>
                    <a:pt x="126" y="38341"/>
                    <a:pt x="126" y="24720"/>
                  </a:cubicBezTo>
                  <a:close/>
                  <a:moveTo>
                    <a:pt x="43134" y="24720"/>
                  </a:moveTo>
                  <a:cubicBezTo>
                    <a:pt x="43134" y="14630"/>
                    <a:pt x="34936" y="6432"/>
                    <a:pt x="24846" y="6432"/>
                  </a:cubicBezTo>
                  <a:cubicBezTo>
                    <a:pt x="14756" y="6432"/>
                    <a:pt x="6558" y="14630"/>
                    <a:pt x="6558" y="24720"/>
                  </a:cubicBezTo>
                  <a:cubicBezTo>
                    <a:pt x="6558" y="34810"/>
                    <a:pt x="14756" y="43008"/>
                    <a:pt x="24846" y="43008"/>
                  </a:cubicBezTo>
                  <a:cubicBezTo>
                    <a:pt x="34936" y="43008"/>
                    <a:pt x="43134" y="34810"/>
                    <a:pt x="43134" y="24720"/>
                  </a:cubicBezTo>
                  <a:close/>
                  <a:moveTo>
                    <a:pt x="15891" y="13117"/>
                  </a:moveTo>
                  <a:lnTo>
                    <a:pt x="27116" y="13117"/>
                  </a:lnTo>
                  <a:cubicBezTo>
                    <a:pt x="31405" y="13117"/>
                    <a:pt x="35062" y="15892"/>
                    <a:pt x="35062" y="20684"/>
                  </a:cubicBezTo>
                  <a:cubicBezTo>
                    <a:pt x="35062" y="23711"/>
                    <a:pt x="33549" y="25981"/>
                    <a:pt x="31405" y="27243"/>
                  </a:cubicBezTo>
                  <a:lnTo>
                    <a:pt x="35693" y="36071"/>
                  </a:lnTo>
                  <a:lnTo>
                    <a:pt x="29261" y="36071"/>
                  </a:lnTo>
                  <a:lnTo>
                    <a:pt x="25729" y="28378"/>
                  </a:lnTo>
                  <a:lnTo>
                    <a:pt x="21945" y="28378"/>
                  </a:lnTo>
                  <a:lnTo>
                    <a:pt x="21945" y="36071"/>
                  </a:lnTo>
                  <a:lnTo>
                    <a:pt x="16018" y="36071"/>
                  </a:lnTo>
                  <a:lnTo>
                    <a:pt x="16018" y="13243"/>
                  </a:lnTo>
                  <a:lnTo>
                    <a:pt x="16018" y="13243"/>
                  </a:lnTo>
                  <a:close/>
                  <a:moveTo>
                    <a:pt x="25603" y="23963"/>
                  </a:moveTo>
                  <a:cubicBezTo>
                    <a:pt x="27369" y="23963"/>
                    <a:pt x="28756" y="22828"/>
                    <a:pt x="28756" y="20684"/>
                  </a:cubicBezTo>
                  <a:cubicBezTo>
                    <a:pt x="28756" y="18540"/>
                    <a:pt x="27243" y="17531"/>
                    <a:pt x="25603" y="17531"/>
                  </a:cubicBezTo>
                  <a:lnTo>
                    <a:pt x="21819" y="17531"/>
                  </a:lnTo>
                  <a:lnTo>
                    <a:pt x="21819" y="23963"/>
                  </a:lnTo>
                  <a:lnTo>
                    <a:pt x="25603" y="23963"/>
                  </a:lnTo>
                  <a:close/>
                </a:path>
              </a:pathLst>
            </a:custGeom>
            <a:solidFill>
              <a:schemeClr val="lt1"/>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grpSp>
      <p:sp>
        <p:nvSpPr>
          <p:cNvPr id="1276" name="Google Shape;1276;p79"/>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a:solidFill>
                  <a:schemeClr val="lt1"/>
                </a:solidFill>
                <a:latin typeface="Poppins Medium"/>
                <a:ea typeface="Poppins Medium"/>
                <a:cs typeface="Poppins Medium"/>
                <a:sym typeface="Poppins Medium"/>
              </a:rPr>
              <a:t>Proprietary &amp; Confidential</a:t>
            </a:r>
            <a:endParaRPr sz="500"/>
          </a:p>
        </p:txBody>
      </p:sp>
      <p:sp>
        <p:nvSpPr>
          <p:cNvPr id="1277" name="Google Shape;1277;p79"/>
          <p:cNvSpPr txBox="1">
            <a:spLocks noGrp="1"/>
          </p:cNvSpPr>
          <p:nvPr>
            <p:ph type="title"/>
          </p:nvPr>
        </p:nvSpPr>
        <p:spPr>
          <a:xfrm>
            <a:off x="314709" y="347583"/>
            <a:ext cx="5878800" cy="3807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lt1"/>
              </a:buClr>
              <a:buSzPts val="2500"/>
              <a:buFont typeface="Poppins SemiBold"/>
              <a:buNone/>
              <a:defRPr>
                <a:solidFill>
                  <a:schemeClr val="lt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78" name="Google Shape;1278;p79"/>
          <p:cNvSpPr txBox="1">
            <a:spLocks noGrp="1"/>
          </p:cNvSpPr>
          <p:nvPr>
            <p:ph type="body" idx="1"/>
          </p:nvPr>
        </p:nvSpPr>
        <p:spPr>
          <a:xfrm>
            <a:off x="526366" y="1919084"/>
            <a:ext cx="3120600" cy="20652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cxnSp>
        <p:nvCxnSpPr>
          <p:cNvPr id="1279" name="Google Shape;1279;p79"/>
          <p:cNvCxnSpPr/>
          <p:nvPr/>
        </p:nvCxnSpPr>
        <p:spPr>
          <a:xfrm>
            <a:off x="681901" y="4883706"/>
            <a:ext cx="0" cy="45600"/>
          </a:xfrm>
          <a:prstGeom prst="straightConnector1">
            <a:avLst/>
          </a:prstGeom>
          <a:noFill/>
          <a:ln w="7150" cap="flat" cmpd="sng">
            <a:solidFill>
              <a:schemeClr val="lt1"/>
            </a:solidFill>
            <a:prstDash val="solid"/>
            <a:miter lim="800000"/>
            <a:headEnd type="none" w="sm" len="sm"/>
            <a:tailEnd type="none" w="sm" len="sm"/>
          </a:ln>
        </p:spPr>
      </p:cxnSp>
      <p:sp>
        <p:nvSpPr>
          <p:cNvPr id="1280" name="Google Shape;1280;p79"/>
          <p:cNvSpPr>
            <a:spLocks noGrp="1"/>
          </p:cNvSpPr>
          <p:nvPr>
            <p:ph type="pic" idx="2"/>
          </p:nvPr>
        </p:nvSpPr>
        <p:spPr>
          <a:xfrm>
            <a:off x="5591478" y="926991"/>
            <a:ext cx="1622400" cy="3592800"/>
          </a:xfrm>
          <a:prstGeom prst="roundRect">
            <a:avLst>
              <a:gd name="adj" fmla="val 10452"/>
            </a:avLst>
          </a:prstGeom>
          <a:noFill/>
          <a:ln>
            <a:noFill/>
          </a:ln>
        </p:spPr>
      </p:sp>
      <p:sp>
        <p:nvSpPr>
          <p:cNvPr id="1281" name="Google Shape;1281;p79"/>
          <p:cNvSpPr txBox="1">
            <a:spLocks noGrp="1"/>
          </p:cNvSpPr>
          <p:nvPr>
            <p:ph type="subTitle" idx="3"/>
          </p:nvPr>
        </p:nvSpPr>
        <p:spPr>
          <a:xfrm>
            <a:off x="544286" y="1536731"/>
            <a:ext cx="3120600" cy="2661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rgbClr val="172DA0"/>
              </a:buClr>
              <a:buSzPts val="1400"/>
              <a:buNone/>
              <a:defRPr sz="1500" b="1">
                <a:solidFill>
                  <a:srgbClr val="172DA0"/>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50_Custom Layout">
  <p:cSld name="50_Custom Layout">
    <p:spTree>
      <p:nvGrpSpPr>
        <p:cNvPr id="1" name="Shape 1282"/>
        <p:cNvGrpSpPr/>
        <p:nvPr/>
      </p:nvGrpSpPr>
      <p:grpSpPr>
        <a:xfrm>
          <a:off x="0" y="0"/>
          <a:ext cx="0" cy="0"/>
          <a:chOff x="0" y="0"/>
          <a:chExt cx="0" cy="0"/>
        </a:xfrm>
      </p:grpSpPr>
      <p:sp>
        <p:nvSpPr>
          <p:cNvPr id="1283" name="Google Shape;1283;p80"/>
          <p:cNvSpPr/>
          <p:nvPr/>
        </p:nvSpPr>
        <p:spPr>
          <a:xfrm>
            <a:off x="336654" y="1043217"/>
            <a:ext cx="3622800" cy="3503100"/>
          </a:xfrm>
          <a:prstGeom prst="roundRect">
            <a:avLst>
              <a:gd name="adj" fmla="val 2420"/>
            </a:avLst>
          </a:prstGeom>
          <a:gradFill>
            <a:gsLst>
              <a:gs pos="0">
                <a:srgbClr val="FF0103"/>
              </a:gs>
              <a:gs pos="78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284" name="Google Shape;1284;p80"/>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85" name="Google Shape;1285;p8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86" name="Google Shape;1286;p80"/>
          <p:cNvSpPr>
            <a:spLocks noGrp="1"/>
          </p:cNvSpPr>
          <p:nvPr>
            <p:ph type="pic" idx="2"/>
          </p:nvPr>
        </p:nvSpPr>
        <p:spPr>
          <a:xfrm>
            <a:off x="4049979" y="1050131"/>
            <a:ext cx="4778700" cy="3503400"/>
          </a:xfrm>
          <a:prstGeom prst="roundRect">
            <a:avLst>
              <a:gd name="adj" fmla="val 2712"/>
            </a:avLst>
          </a:prstGeom>
          <a:noFill/>
          <a:ln>
            <a:noFill/>
          </a:ln>
        </p:spPr>
      </p:sp>
      <p:sp>
        <p:nvSpPr>
          <p:cNvPr id="1287" name="Google Shape;1287;p80"/>
          <p:cNvSpPr txBox="1">
            <a:spLocks noGrp="1"/>
          </p:cNvSpPr>
          <p:nvPr>
            <p:ph type="body" idx="1"/>
          </p:nvPr>
        </p:nvSpPr>
        <p:spPr>
          <a:xfrm>
            <a:off x="589995" y="2860575"/>
            <a:ext cx="3234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lt1"/>
                </a:solidFill>
              </a:defRPr>
            </a:lvl1pPr>
            <a:lvl2pPr marL="914400" lvl="1" indent="-279400" algn="l">
              <a:lnSpc>
                <a:spcPct val="105000"/>
              </a:lnSpc>
              <a:spcBef>
                <a:spcPts val="1300"/>
              </a:spcBef>
              <a:spcAft>
                <a:spcPts val="0"/>
              </a:spcAft>
              <a:buClr>
                <a:srgbClr val="DA0025"/>
              </a:buClr>
              <a:buSzPts val="800"/>
              <a:buChar char="●"/>
              <a:defRPr>
                <a:solidFill>
                  <a:schemeClr val="lt1"/>
                </a:solidFill>
              </a:defRPr>
            </a:lvl2pPr>
            <a:lvl3pPr marL="1371600" lvl="2" indent="-273050" algn="l">
              <a:lnSpc>
                <a:spcPct val="105000"/>
              </a:lnSpc>
              <a:spcBef>
                <a:spcPts val="1300"/>
              </a:spcBef>
              <a:spcAft>
                <a:spcPts val="0"/>
              </a:spcAft>
              <a:buClr>
                <a:srgbClr val="DA0025"/>
              </a:buClr>
              <a:buSzPts val="700"/>
              <a:buChar char="●"/>
              <a:defRPr>
                <a:solidFill>
                  <a:schemeClr val="lt1"/>
                </a:solidFill>
              </a:defRPr>
            </a:lvl3pPr>
            <a:lvl4pPr marL="1828800" lvl="3" indent="-260350" algn="l">
              <a:lnSpc>
                <a:spcPct val="105000"/>
              </a:lnSpc>
              <a:spcBef>
                <a:spcPts val="1300"/>
              </a:spcBef>
              <a:spcAft>
                <a:spcPts val="0"/>
              </a:spcAft>
              <a:buClr>
                <a:srgbClr val="DA0025"/>
              </a:buClr>
              <a:buSzPts val="500"/>
              <a:buChar char="●"/>
              <a:defRPr>
                <a:solidFill>
                  <a:schemeClr val="lt1"/>
                </a:solidFill>
              </a:defRPr>
            </a:lvl4pPr>
            <a:lvl5pPr marL="2286000" lvl="4" indent="-228600" algn="l">
              <a:lnSpc>
                <a:spcPct val="105000"/>
              </a:lnSpc>
              <a:spcBef>
                <a:spcPts val="1300"/>
              </a:spcBef>
              <a:spcAft>
                <a:spcPts val="0"/>
              </a:spcAft>
              <a:buClr>
                <a:srgbClr val="DA0025"/>
              </a:buClr>
              <a:buNone/>
              <a:defRPr sz="100">
                <a:solidFill>
                  <a:schemeClr val="lt1"/>
                </a:solidFill>
              </a:defRPr>
            </a:lvl5pPr>
            <a:lvl6pPr marL="2743200" lvl="5" indent="-228600" algn="l">
              <a:lnSpc>
                <a:spcPct val="90000"/>
              </a:lnSpc>
              <a:spcBef>
                <a:spcPts val="400"/>
              </a:spcBef>
              <a:spcAft>
                <a:spcPts val="0"/>
              </a:spcAft>
              <a:buClr>
                <a:schemeClr val="dk1"/>
              </a:buClr>
              <a:buNone/>
              <a:defRPr sz="100"/>
            </a:lvl6pPr>
            <a:lvl7pPr marL="3200400" lvl="6" indent="-228600" algn="l">
              <a:lnSpc>
                <a:spcPct val="90000"/>
              </a:lnSpc>
              <a:spcBef>
                <a:spcPts val="400"/>
              </a:spcBef>
              <a:spcAft>
                <a:spcPts val="0"/>
              </a:spcAft>
              <a:buClr>
                <a:schemeClr val="dk1"/>
              </a:buClr>
              <a:buNone/>
              <a:defRPr sz="100"/>
            </a:lvl7pPr>
            <a:lvl8pPr marL="3657600" lvl="7" indent="-228600" algn="l">
              <a:lnSpc>
                <a:spcPct val="90000"/>
              </a:lnSpc>
              <a:spcBef>
                <a:spcPts val="400"/>
              </a:spcBef>
              <a:spcAft>
                <a:spcPts val="0"/>
              </a:spcAft>
              <a:buClr>
                <a:schemeClr val="dk1"/>
              </a:buClr>
              <a:buNone/>
              <a:defRPr sz="100"/>
            </a:lvl8pPr>
            <a:lvl9pPr marL="4114800" lvl="8" indent="-228600" algn="l">
              <a:lnSpc>
                <a:spcPct val="90000"/>
              </a:lnSpc>
              <a:spcBef>
                <a:spcPts val="400"/>
              </a:spcBef>
              <a:spcAft>
                <a:spcPts val="0"/>
              </a:spcAft>
              <a:buClr>
                <a:schemeClr val="dk1"/>
              </a:buClr>
              <a:buNone/>
              <a:defRPr sz="100"/>
            </a:lvl9pPr>
          </a:lstStyle>
          <a:p>
            <a:endParaRPr/>
          </a:p>
        </p:txBody>
      </p:sp>
      <p:sp>
        <p:nvSpPr>
          <p:cNvPr id="1288" name="Google Shape;1288;p80"/>
          <p:cNvSpPr txBox="1">
            <a:spLocks noGrp="1"/>
          </p:cNvSpPr>
          <p:nvPr>
            <p:ph type="subTitle" idx="3"/>
          </p:nvPr>
        </p:nvSpPr>
        <p:spPr>
          <a:xfrm>
            <a:off x="608528" y="2245781"/>
            <a:ext cx="3234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lt1"/>
              </a:buClr>
              <a:buSzPts val="2300"/>
              <a:buNone/>
              <a:defRPr sz="2600" b="1">
                <a:solidFill>
                  <a:schemeClr val="lt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53_Custom Layout">
  <p:cSld name="53_Custom Layout">
    <p:bg>
      <p:bgPr>
        <a:blipFill>
          <a:blip r:embed="rId2">
            <a:alphaModFix/>
          </a:blip>
          <a:stretch>
            <a:fillRect/>
          </a:stretch>
        </a:blipFill>
        <a:effectLst/>
      </p:bgPr>
    </p:bg>
    <p:spTree>
      <p:nvGrpSpPr>
        <p:cNvPr id="1" name="Shape 1289"/>
        <p:cNvGrpSpPr/>
        <p:nvPr/>
      </p:nvGrpSpPr>
      <p:grpSpPr>
        <a:xfrm>
          <a:off x="0" y="0"/>
          <a:ext cx="0" cy="0"/>
          <a:chOff x="0" y="0"/>
          <a:chExt cx="0" cy="0"/>
        </a:xfrm>
      </p:grpSpPr>
      <p:sp>
        <p:nvSpPr>
          <p:cNvPr id="1290" name="Google Shape;1290;p81"/>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1" name="Google Shape;1291;p81"/>
          <p:cNvSpPr>
            <a:spLocks noGrp="1"/>
          </p:cNvSpPr>
          <p:nvPr>
            <p:ph type="pic" idx="2"/>
          </p:nvPr>
        </p:nvSpPr>
        <p:spPr>
          <a:xfrm>
            <a:off x="348885" y="1050131"/>
            <a:ext cx="3610500" cy="3503400"/>
          </a:xfrm>
          <a:prstGeom prst="roundRect">
            <a:avLst>
              <a:gd name="adj" fmla="val 2189"/>
            </a:avLst>
          </a:prstGeom>
          <a:noFill/>
          <a:ln>
            <a:noFill/>
          </a:ln>
        </p:spPr>
      </p:sp>
      <p:sp>
        <p:nvSpPr>
          <p:cNvPr id="1292" name="Google Shape;1292;p81"/>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293" name="Google Shape;1293;p8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294" name="Google Shape;1294;p81"/>
          <p:cNvSpPr txBox="1">
            <a:spLocks noGrp="1"/>
          </p:cNvSpPr>
          <p:nvPr>
            <p:ph type="body" idx="1"/>
          </p:nvPr>
        </p:nvSpPr>
        <p:spPr>
          <a:xfrm>
            <a:off x="4269784" y="2860581"/>
            <a:ext cx="4356900" cy="14613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41300" algn="l">
              <a:lnSpc>
                <a:spcPct val="90000"/>
              </a:lnSpc>
              <a:spcBef>
                <a:spcPts val="400"/>
              </a:spcBef>
              <a:spcAft>
                <a:spcPts val="0"/>
              </a:spcAft>
              <a:buClr>
                <a:schemeClr val="dk1"/>
              </a:buClr>
              <a:buSzPts val="200"/>
              <a:buChar char="•"/>
              <a:defRPr sz="100"/>
            </a:lvl7pPr>
            <a:lvl8pPr marL="3657600" lvl="7" indent="-241300" algn="l">
              <a:lnSpc>
                <a:spcPct val="90000"/>
              </a:lnSpc>
              <a:spcBef>
                <a:spcPts val="400"/>
              </a:spcBef>
              <a:spcAft>
                <a:spcPts val="0"/>
              </a:spcAft>
              <a:buClr>
                <a:schemeClr val="dk1"/>
              </a:buClr>
              <a:buSzPts val="200"/>
              <a:buChar char="•"/>
              <a:defRPr sz="100"/>
            </a:lvl8pPr>
            <a:lvl9pPr marL="4114800" lvl="8" indent="-241300" algn="l">
              <a:lnSpc>
                <a:spcPct val="90000"/>
              </a:lnSpc>
              <a:spcBef>
                <a:spcPts val="400"/>
              </a:spcBef>
              <a:spcAft>
                <a:spcPts val="0"/>
              </a:spcAft>
              <a:buClr>
                <a:schemeClr val="dk1"/>
              </a:buClr>
              <a:buSzPts val="200"/>
              <a:buChar char="•"/>
              <a:defRPr sz="100"/>
            </a:lvl9pPr>
          </a:lstStyle>
          <a:p>
            <a:endParaRPr/>
          </a:p>
        </p:txBody>
      </p:sp>
      <p:sp>
        <p:nvSpPr>
          <p:cNvPr id="1295" name="Google Shape;1295;p81"/>
          <p:cNvSpPr txBox="1">
            <a:spLocks noGrp="1"/>
          </p:cNvSpPr>
          <p:nvPr>
            <p:ph type="subTitle" idx="3"/>
          </p:nvPr>
        </p:nvSpPr>
        <p:spPr>
          <a:xfrm>
            <a:off x="4285633" y="2255269"/>
            <a:ext cx="43569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54_Custom Layout">
  <p:cSld name="54_Custom Layout">
    <p:bg>
      <p:bgPr>
        <a:blipFill>
          <a:blip r:embed="rId2">
            <a:alphaModFix/>
          </a:blip>
          <a:stretch>
            <a:fillRect/>
          </a:stretch>
        </a:blipFill>
        <a:effectLst/>
      </p:bgPr>
    </p:bg>
    <p:spTree>
      <p:nvGrpSpPr>
        <p:cNvPr id="1" name="Shape 1296"/>
        <p:cNvGrpSpPr/>
        <p:nvPr/>
      </p:nvGrpSpPr>
      <p:grpSpPr>
        <a:xfrm>
          <a:off x="0" y="0"/>
          <a:ext cx="0" cy="0"/>
          <a:chOff x="0" y="0"/>
          <a:chExt cx="0" cy="0"/>
        </a:xfrm>
      </p:grpSpPr>
      <p:sp>
        <p:nvSpPr>
          <p:cNvPr id="1297" name="Google Shape;1297;p82"/>
          <p:cNvSpPr/>
          <p:nvPr/>
        </p:nvSpPr>
        <p:spPr>
          <a:xfrm rot="10800000">
            <a:off x="4022638" y="1051975"/>
            <a:ext cx="4811602" cy="3503914"/>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298" name="Google Shape;1298;p82"/>
          <p:cNvSpPr>
            <a:spLocks noGrp="1"/>
          </p:cNvSpPr>
          <p:nvPr>
            <p:ph type="pic" idx="2"/>
          </p:nvPr>
        </p:nvSpPr>
        <p:spPr>
          <a:xfrm>
            <a:off x="348885" y="1050131"/>
            <a:ext cx="3610500" cy="3503400"/>
          </a:xfrm>
          <a:prstGeom prst="roundRect">
            <a:avLst>
              <a:gd name="adj" fmla="val 4573"/>
            </a:avLst>
          </a:prstGeom>
          <a:noFill/>
          <a:ln>
            <a:noFill/>
          </a:ln>
        </p:spPr>
      </p:sp>
      <p:sp>
        <p:nvSpPr>
          <p:cNvPr id="1299" name="Google Shape;1299;p82"/>
          <p:cNvSpPr txBox="1">
            <a:spLocks noGrp="1"/>
          </p:cNvSpPr>
          <p:nvPr>
            <p:ph type="title"/>
          </p:nvPr>
        </p:nvSpPr>
        <p:spPr>
          <a:xfrm>
            <a:off x="391953" y="347759"/>
            <a:ext cx="8489100" cy="372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0" name="Google Shape;1300;p8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1" name="Google Shape;1301;p82"/>
          <p:cNvSpPr txBox="1">
            <a:spLocks noGrp="1"/>
          </p:cNvSpPr>
          <p:nvPr>
            <p:ph type="body" idx="1"/>
          </p:nvPr>
        </p:nvSpPr>
        <p:spPr>
          <a:xfrm>
            <a:off x="4291905" y="2200969"/>
            <a:ext cx="4379100" cy="2223600"/>
          </a:xfrm>
          <a:prstGeom prst="rect">
            <a:avLst/>
          </a:prstGeom>
          <a:noFill/>
          <a:ln>
            <a:noFill/>
          </a:ln>
        </p:spPr>
        <p:txBody>
          <a:bodyPr spcFirstLastPara="1" wrap="square" lIns="0" tIns="0" rIns="0" bIns="0" anchor="t" anchorCtr="0">
            <a:noAutofit/>
          </a:bodyPr>
          <a:lstStyle>
            <a:lvl1pPr marL="457200" lvl="0" indent="-285750" algn="l">
              <a:lnSpc>
                <a:spcPct val="100000"/>
              </a:lnSpc>
              <a:spcBef>
                <a:spcPts val="0"/>
              </a:spcBef>
              <a:spcAft>
                <a:spcPts val="0"/>
              </a:spcAft>
              <a:buClr>
                <a:srgbClr val="DA0025"/>
              </a:buClr>
              <a:buSzPts val="900"/>
              <a:buChar char="●"/>
              <a:defRPr>
                <a:solidFill>
                  <a:schemeClr val="dk1"/>
                </a:solidFill>
              </a:defRPr>
            </a:lvl1pPr>
            <a:lvl2pPr marL="914400" lvl="1" indent="-279400" algn="l">
              <a:lnSpc>
                <a:spcPct val="100000"/>
              </a:lnSpc>
              <a:spcBef>
                <a:spcPts val="1100"/>
              </a:spcBef>
              <a:spcAft>
                <a:spcPts val="0"/>
              </a:spcAft>
              <a:buClr>
                <a:srgbClr val="DA0025"/>
              </a:buClr>
              <a:buSzPts val="800"/>
              <a:buChar char="●"/>
              <a:defRPr>
                <a:solidFill>
                  <a:schemeClr val="dk1"/>
                </a:solidFill>
              </a:defRPr>
            </a:lvl2pPr>
            <a:lvl3pPr marL="1371600" lvl="2" indent="-273050" algn="l">
              <a:lnSpc>
                <a:spcPct val="100000"/>
              </a:lnSpc>
              <a:spcBef>
                <a:spcPts val="1100"/>
              </a:spcBef>
              <a:spcAft>
                <a:spcPts val="0"/>
              </a:spcAft>
              <a:buClr>
                <a:srgbClr val="DA0025"/>
              </a:buClr>
              <a:buSzPts val="700"/>
              <a:buChar char="●"/>
              <a:defRPr>
                <a:solidFill>
                  <a:schemeClr val="dk1"/>
                </a:solidFill>
              </a:defRPr>
            </a:lvl3pPr>
            <a:lvl4pPr marL="1828800" lvl="3" indent="-260350" algn="l">
              <a:lnSpc>
                <a:spcPct val="100000"/>
              </a:lnSpc>
              <a:spcBef>
                <a:spcPts val="1100"/>
              </a:spcBef>
              <a:spcAft>
                <a:spcPts val="0"/>
              </a:spcAft>
              <a:buClr>
                <a:srgbClr val="DA0025"/>
              </a:buClr>
              <a:buSzPts val="500"/>
              <a:buChar char="●"/>
              <a:defRPr>
                <a:solidFill>
                  <a:schemeClr val="dk1"/>
                </a:solidFill>
              </a:defRPr>
            </a:lvl4pPr>
            <a:lvl5pPr marL="2286000" lvl="4" indent="-254000" algn="l">
              <a:lnSpc>
                <a:spcPct val="100000"/>
              </a:lnSpc>
              <a:spcBef>
                <a:spcPts val="1100"/>
              </a:spcBef>
              <a:spcAft>
                <a:spcPts val="0"/>
              </a:spcAft>
              <a:buClr>
                <a:srgbClr val="DA0025"/>
              </a:buClr>
              <a:buSzPts val="400"/>
              <a:buChar char="●"/>
              <a:defRPr>
                <a:solidFill>
                  <a:schemeClr val="dk1"/>
                </a:solidFill>
              </a:defRPr>
            </a:lvl5pPr>
            <a:lvl6pPr marL="2743200" lvl="5" indent="-273050" algn="l">
              <a:lnSpc>
                <a:spcPct val="100000"/>
              </a:lnSpc>
              <a:spcBef>
                <a:spcPts val="1100"/>
              </a:spcBef>
              <a:spcAft>
                <a:spcPts val="0"/>
              </a:spcAft>
              <a:buClr>
                <a:schemeClr val="dk1"/>
              </a:buClr>
              <a:buSzPts val="700"/>
              <a:buChar char="•"/>
              <a:defRPr/>
            </a:lvl6pPr>
            <a:lvl7pPr marL="3200400" lvl="6" indent="-273050" algn="l">
              <a:lnSpc>
                <a:spcPct val="100000"/>
              </a:lnSpc>
              <a:spcBef>
                <a:spcPts val="1100"/>
              </a:spcBef>
              <a:spcAft>
                <a:spcPts val="0"/>
              </a:spcAft>
              <a:buClr>
                <a:schemeClr val="dk1"/>
              </a:buClr>
              <a:buSzPts val="700"/>
              <a:buChar char="•"/>
              <a:defRPr/>
            </a:lvl7pPr>
            <a:lvl8pPr marL="3657600" lvl="7" indent="-273050" algn="l">
              <a:lnSpc>
                <a:spcPct val="100000"/>
              </a:lnSpc>
              <a:spcBef>
                <a:spcPts val="1100"/>
              </a:spcBef>
              <a:spcAft>
                <a:spcPts val="0"/>
              </a:spcAft>
              <a:buClr>
                <a:schemeClr val="dk1"/>
              </a:buClr>
              <a:buSzPts val="700"/>
              <a:buChar char="•"/>
              <a:defRPr/>
            </a:lvl8pPr>
            <a:lvl9pPr marL="4114800" lvl="8" indent="-273050" algn="l">
              <a:lnSpc>
                <a:spcPct val="100000"/>
              </a:lnSpc>
              <a:spcBef>
                <a:spcPts val="1100"/>
              </a:spcBef>
              <a:spcAft>
                <a:spcPts val="1100"/>
              </a:spcAft>
              <a:buClr>
                <a:schemeClr val="dk1"/>
              </a:buClr>
              <a:buSzPts val="700"/>
              <a:buChar char="•"/>
              <a:defRPr/>
            </a:lvl9pPr>
          </a:lstStyle>
          <a:p>
            <a:endParaRPr/>
          </a:p>
        </p:txBody>
      </p:sp>
      <p:sp>
        <p:nvSpPr>
          <p:cNvPr id="1302" name="Google Shape;1302;p82"/>
          <p:cNvSpPr txBox="1">
            <a:spLocks noGrp="1"/>
          </p:cNvSpPr>
          <p:nvPr>
            <p:ph type="subTitle" idx="3"/>
          </p:nvPr>
        </p:nvSpPr>
        <p:spPr>
          <a:xfrm>
            <a:off x="4280667" y="1293281"/>
            <a:ext cx="4379100" cy="4737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2300"/>
              <a:buNone/>
              <a:defRPr sz="26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55_Custom Layout">
  <p:cSld name="55_Custom Layout">
    <p:bg>
      <p:bgPr>
        <a:blipFill>
          <a:blip r:embed="rId2">
            <a:alphaModFix/>
          </a:blip>
          <a:stretch>
            <a:fillRect/>
          </a:stretch>
        </a:blipFill>
        <a:effectLst/>
      </p:bgPr>
    </p:bg>
    <p:spTree>
      <p:nvGrpSpPr>
        <p:cNvPr id="1" name="Shape 1303"/>
        <p:cNvGrpSpPr/>
        <p:nvPr/>
      </p:nvGrpSpPr>
      <p:grpSpPr>
        <a:xfrm>
          <a:off x="0" y="0"/>
          <a:ext cx="0" cy="0"/>
          <a:chOff x="0" y="0"/>
          <a:chExt cx="0" cy="0"/>
        </a:xfrm>
      </p:grpSpPr>
      <p:sp>
        <p:nvSpPr>
          <p:cNvPr id="1304" name="Google Shape;1304;p83"/>
          <p:cNvSpPr/>
          <p:nvPr/>
        </p:nvSpPr>
        <p:spPr>
          <a:xfrm rot="10800000">
            <a:off x="4022637" y="403751"/>
            <a:ext cx="4811602" cy="4152138"/>
          </a:xfrm>
          <a:custGeom>
            <a:avLst/>
            <a:gdLst/>
            <a:ahLst/>
            <a:cxnLst/>
            <a:rect l="l" t="t" r="r" b="b"/>
            <a:pathLst>
              <a:path w="9623203" h="7007828" extrusionOk="0">
                <a:moveTo>
                  <a:pt x="165354" y="0"/>
                </a:moveTo>
                <a:lnTo>
                  <a:pt x="9457849" y="0"/>
                </a:lnTo>
                <a:cubicBezTo>
                  <a:pt x="9549098" y="0"/>
                  <a:pt x="9623203" y="74105"/>
                  <a:pt x="9623203" y="165354"/>
                </a:cubicBezTo>
                <a:lnTo>
                  <a:pt x="9623203" y="6842475"/>
                </a:lnTo>
                <a:cubicBezTo>
                  <a:pt x="9623203" y="6933724"/>
                  <a:pt x="9549098" y="7007829"/>
                  <a:pt x="9457849" y="7007829"/>
                </a:cubicBezTo>
                <a:lnTo>
                  <a:pt x="190500" y="7007829"/>
                </a:lnTo>
                <a:cubicBezTo>
                  <a:pt x="85344" y="7007829"/>
                  <a:pt x="0" y="6922484"/>
                  <a:pt x="0" y="6817329"/>
                </a:cubicBezTo>
                <a:lnTo>
                  <a:pt x="0" y="165354"/>
                </a:lnTo>
                <a:cubicBezTo>
                  <a:pt x="0" y="74105"/>
                  <a:pt x="74105" y="0"/>
                  <a:pt x="165354" y="0"/>
                </a:cubicBezTo>
                <a:close/>
              </a:path>
            </a:pathLst>
          </a:cu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5125" cap="flat" cmpd="sng">
            <a:solidFill>
              <a:srgbClr val="FFFFFF"/>
            </a:solidFill>
            <a:prstDash val="solid"/>
            <a:miter lim="8000"/>
            <a:headEnd type="none" w="sm" len="sm"/>
            <a:tailEnd type="none" w="sm" len="sm"/>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05" name="Google Shape;1305;p83"/>
          <p:cNvSpPr>
            <a:spLocks noGrp="1"/>
          </p:cNvSpPr>
          <p:nvPr>
            <p:ph type="pic" idx="2"/>
          </p:nvPr>
        </p:nvSpPr>
        <p:spPr>
          <a:xfrm>
            <a:off x="348885" y="407194"/>
            <a:ext cx="3610500" cy="4146300"/>
          </a:xfrm>
          <a:prstGeom prst="roundRect">
            <a:avLst>
              <a:gd name="adj" fmla="val 3414"/>
            </a:avLst>
          </a:prstGeom>
          <a:noFill/>
          <a:ln>
            <a:noFill/>
          </a:ln>
        </p:spPr>
      </p:sp>
      <p:sp>
        <p:nvSpPr>
          <p:cNvPr id="1306" name="Google Shape;1306;p83"/>
          <p:cNvSpPr txBox="1">
            <a:spLocks noGrp="1"/>
          </p:cNvSpPr>
          <p:nvPr>
            <p:ph type="title"/>
          </p:nvPr>
        </p:nvSpPr>
        <p:spPr>
          <a:xfrm>
            <a:off x="4306618" y="786994"/>
            <a:ext cx="4369500" cy="812100"/>
          </a:xfrm>
          <a:prstGeom prst="rect">
            <a:avLst/>
          </a:prstGeom>
          <a:noFill/>
          <a:ln>
            <a:noFill/>
          </a:ln>
        </p:spPr>
        <p:txBody>
          <a:bodyPr spcFirstLastPara="1" wrap="square" lIns="0" tIns="0" rIns="0" bIns="0" anchor="t" anchorCtr="0">
            <a:noAutofit/>
          </a:bodyPr>
          <a:lstStyle>
            <a:lvl1pPr lvl="0" algn="l">
              <a:lnSpc>
                <a:spcPct val="97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07" name="Google Shape;1307;p8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08" name="Google Shape;1308;p83"/>
          <p:cNvSpPr txBox="1">
            <a:spLocks noGrp="1"/>
          </p:cNvSpPr>
          <p:nvPr>
            <p:ph type="body" idx="1"/>
          </p:nvPr>
        </p:nvSpPr>
        <p:spPr>
          <a:xfrm>
            <a:off x="4271406" y="2550318"/>
            <a:ext cx="4404600" cy="15501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solidFill>
                  <a:schemeClr val="dk1"/>
                </a:solidFill>
              </a:defRPr>
            </a:lvl1pPr>
            <a:lvl2pPr marL="914400" lvl="1" indent="-279400" algn="l">
              <a:lnSpc>
                <a:spcPct val="105000"/>
              </a:lnSpc>
              <a:spcBef>
                <a:spcPts val="1300"/>
              </a:spcBef>
              <a:spcAft>
                <a:spcPts val="0"/>
              </a:spcAft>
              <a:buClr>
                <a:srgbClr val="DA0025"/>
              </a:buClr>
              <a:buSzPts val="800"/>
              <a:buChar char="●"/>
              <a:defRPr>
                <a:solidFill>
                  <a:schemeClr val="dk1"/>
                </a:solidFill>
              </a:defRPr>
            </a:lvl2pPr>
            <a:lvl3pPr marL="1371600" lvl="2" indent="-273050" algn="l">
              <a:lnSpc>
                <a:spcPct val="105000"/>
              </a:lnSpc>
              <a:spcBef>
                <a:spcPts val="1300"/>
              </a:spcBef>
              <a:spcAft>
                <a:spcPts val="0"/>
              </a:spcAft>
              <a:buClr>
                <a:srgbClr val="DA0025"/>
              </a:buClr>
              <a:buSzPts val="700"/>
              <a:buChar char="●"/>
              <a:defRPr>
                <a:solidFill>
                  <a:schemeClr val="dk1"/>
                </a:solidFill>
              </a:defRPr>
            </a:lvl3pPr>
            <a:lvl4pPr marL="1828800" lvl="3" indent="-260350" algn="l">
              <a:lnSpc>
                <a:spcPct val="105000"/>
              </a:lnSpc>
              <a:spcBef>
                <a:spcPts val="1300"/>
              </a:spcBef>
              <a:spcAft>
                <a:spcPts val="0"/>
              </a:spcAft>
              <a:buClr>
                <a:srgbClr val="DA0025"/>
              </a:buClr>
              <a:buSzPts val="500"/>
              <a:buChar char="●"/>
              <a:defRPr>
                <a:solidFill>
                  <a:schemeClr val="dk1"/>
                </a:solidFill>
              </a:defRPr>
            </a:lvl4pPr>
            <a:lvl5pPr marL="2286000" lvl="4" indent="-254000" algn="l">
              <a:lnSpc>
                <a:spcPct val="105000"/>
              </a:lnSpc>
              <a:spcBef>
                <a:spcPts val="1300"/>
              </a:spcBef>
              <a:spcAft>
                <a:spcPts val="0"/>
              </a:spcAft>
              <a:buClr>
                <a:srgbClr val="DA0025"/>
              </a:buClr>
              <a:buSzPts val="400"/>
              <a:buChar char="●"/>
              <a:defRPr>
                <a:solidFill>
                  <a:schemeClr val="dk1"/>
                </a:solidFill>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09" name="Google Shape;1309;p83"/>
          <p:cNvSpPr txBox="1">
            <a:spLocks noGrp="1"/>
          </p:cNvSpPr>
          <p:nvPr>
            <p:ph type="subTitle" idx="3"/>
          </p:nvPr>
        </p:nvSpPr>
        <p:spPr>
          <a:xfrm>
            <a:off x="4306618" y="1828799"/>
            <a:ext cx="4369500" cy="4788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56_Custom Layout">
  <p:cSld name="56_Custom Layout">
    <p:bg>
      <p:bgPr>
        <a:blipFill>
          <a:blip r:embed="rId2">
            <a:alphaModFix/>
          </a:blip>
          <a:stretch>
            <a:fillRect/>
          </a:stretch>
        </a:blipFill>
        <a:effectLst/>
      </p:bgPr>
    </p:bg>
    <p:spTree>
      <p:nvGrpSpPr>
        <p:cNvPr id="1" name="Shape 1310"/>
        <p:cNvGrpSpPr/>
        <p:nvPr/>
      </p:nvGrpSpPr>
      <p:grpSpPr>
        <a:xfrm>
          <a:off x="0" y="0"/>
          <a:ext cx="0" cy="0"/>
          <a:chOff x="0" y="0"/>
          <a:chExt cx="0" cy="0"/>
        </a:xfrm>
      </p:grpSpPr>
      <p:sp>
        <p:nvSpPr>
          <p:cNvPr id="1311" name="Google Shape;1311;p84"/>
          <p:cNvSpPr>
            <a:spLocks noGrp="1"/>
          </p:cNvSpPr>
          <p:nvPr>
            <p:ph type="pic" idx="2"/>
          </p:nvPr>
        </p:nvSpPr>
        <p:spPr>
          <a:xfrm>
            <a:off x="413170" y="428625"/>
            <a:ext cx="4203600" cy="4107600"/>
          </a:xfrm>
          <a:prstGeom prst="roundRect">
            <a:avLst>
              <a:gd name="adj" fmla="val 3414"/>
            </a:avLst>
          </a:prstGeom>
          <a:noFill/>
          <a:ln>
            <a:noFill/>
          </a:ln>
        </p:spPr>
      </p:sp>
      <p:sp>
        <p:nvSpPr>
          <p:cNvPr id="1312" name="Google Shape;1312;p84"/>
          <p:cNvSpPr txBox="1">
            <a:spLocks noGrp="1"/>
          </p:cNvSpPr>
          <p:nvPr>
            <p:ph type="title"/>
          </p:nvPr>
        </p:nvSpPr>
        <p:spPr>
          <a:xfrm>
            <a:off x="5056000" y="1482328"/>
            <a:ext cx="3864000" cy="1232400"/>
          </a:xfrm>
          <a:prstGeom prst="rect">
            <a:avLst/>
          </a:prstGeom>
          <a:noFill/>
          <a:ln>
            <a:noFill/>
          </a:ln>
        </p:spPr>
        <p:txBody>
          <a:bodyPr spcFirstLastPara="1" wrap="square" lIns="0" tIns="0" rIns="0" bIns="0" anchor="t" anchorCtr="0">
            <a:noAutofit/>
          </a:bodyPr>
          <a:lstStyle>
            <a:lvl1pPr lvl="0" algn="l">
              <a:lnSpc>
                <a:spcPct val="92000"/>
              </a:lnSpc>
              <a:spcBef>
                <a:spcPts val="0"/>
              </a:spcBef>
              <a:spcAft>
                <a:spcPts val="0"/>
              </a:spcAft>
              <a:buClr>
                <a:schemeClr val="dk1"/>
              </a:buClr>
              <a:buSzPts val="3000"/>
              <a:buFont typeface="Poppins"/>
              <a:buNone/>
              <a:defRPr sz="3000"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3" name="Google Shape;1313;p84"/>
          <p:cNvSpPr txBox="1">
            <a:spLocks noGrp="1"/>
          </p:cNvSpPr>
          <p:nvPr>
            <p:ph type="subTitle" idx="1"/>
          </p:nvPr>
        </p:nvSpPr>
        <p:spPr>
          <a:xfrm>
            <a:off x="5056000" y="2921794"/>
            <a:ext cx="38640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dk1"/>
              </a:buClr>
              <a:buSzPts val="1400"/>
              <a:buFont typeface="Poppins SemiBold"/>
              <a:buNone/>
              <a:defRPr sz="1500">
                <a:solidFill>
                  <a:schemeClr val="dk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pic>
        <p:nvPicPr>
          <p:cNvPr id="1314" name="Google Shape;1314;p84"/>
          <p:cNvPicPr preferRelativeResize="0"/>
          <p:nvPr/>
        </p:nvPicPr>
        <p:blipFill rotWithShape="1">
          <a:blip r:embed="rId3">
            <a:alphaModFix/>
          </a:blip>
          <a:srcRect/>
          <a:stretch/>
        </p:blipFill>
        <p:spPr>
          <a:xfrm>
            <a:off x="8380847" y="4822425"/>
            <a:ext cx="539106" cy="160786"/>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57_Custom Layout">
  <p:cSld name="57_Custom Layout">
    <p:bg>
      <p:bgPr>
        <a:blipFill>
          <a:blip r:embed="rId2">
            <a:alphaModFix/>
          </a:blip>
          <a:stretch>
            <a:fillRect/>
          </a:stretch>
        </a:blipFill>
        <a:effectLst/>
      </p:bgPr>
    </p:bg>
    <p:spTree>
      <p:nvGrpSpPr>
        <p:cNvPr id="1" name="Shape 1315"/>
        <p:cNvGrpSpPr/>
        <p:nvPr/>
      </p:nvGrpSpPr>
      <p:grpSpPr>
        <a:xfrm>
          <a:off x="0" y="0"/>
          <a:ext cx="0" cy="0"/>
          <a:chOff x="0" y="0"/>
          <a:chExt cx="0" cy="0"/>
        </a:xfrm>
      </p:grpSpPr>
      <p:sp>
        <p:nvSpPr>
          <p:cNvPr id="1316" name="Google Shape;1316;p85"/>
          <p:cNvSpPr/>
          <p:nvPr/>
        </p:nvSpPr>
        <p:spPr>
          <a:xfrm>
            <a:off x="336654" y="364332"/>
            <a:ext cx="3622800" cy="4182000"/>
          </a:xfrm>
          <a:prstGeom prst="roundRect">
            <a:avLst>
              <a:gd name="adj" fmla="val 2420"/>
            </a:avLst>
          </a:prstGeom>
          <a:gradFill>
            <a:gsLst>
              <a:gs pos="0">
                <a:srgbClr val="EF0016"/>
              </a:gs>
              <a:gs pos="72000">
                <a:schemeClr val="dk1"/>
              </a:gs>
              <a:gs pos="100000">
                <a:schemeClr val="dk1"/>
              </a:gs>
            </a:gsLst>
            <a:lin ang="2700006" scaled="0"/>
          </a:gra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17" name="Google Shape;1317;p85"/>
          <p:cNvSpPr txBox="1">
            <a:spLocks noGrp="1"/>
          </p:cNvSpPr>
          <p:nvPr>
            <p:ph type="title"/>
          </p:nvPr>
        </p:nvSpPr>
        <p:spPr>
          <a:xfrm>
            <a:off x="579666" y="1486125"/>
            <a:ext cx="3230400" cy="1214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000"/>
              <a:buFont typeface="Poppins"/>
              <a:buNone/>
              <a:defRPr sz="3000" b="1">
                <a:solidFill>
                  <a:schemeClr val="lt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18" name="Google Shape;1318;p8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19" name="Google Shape;1319;p85"/>
          <p:cNvSpPr>
            <a:spLocks noGrp="1"/>
          </p:cNvSpPr>
          <p:nvPr>
            <p:ph type="pic" idx="2"/>
          </p:nvPr>
        </p:nvSpPr>
        <p:spPr>
          <a:xfrm>
            <a:off x="4049979" y="364331"/>
            <a:ext cx="4778700" cy="4189200"/>
          </a:xfrm>
          <a:prstGeom prst="roundRect">
            <a:avLst>
              <a:gd name="adj" fmla="val 4803"/>
            </a:avLst>
          </a:prstGeom>
          <a:noFill/>
          <a:ln>
            <a:noFill/>
          </a:ln>
        </p:spPr>
      </p:sp>
      <p:sp>
        <p:nvSpPr>
          <p:cNvPr id="1320" name="Google Shape;1320;p85"/>
          <p:cNvSpPr txBox="1">
            <a:spLocks noGrp="1"/>
          </p:cNvSpPr>
          <p:nvPr>
            <p:ph type="subTitle" idx="1"/>
          </p:nvPr>
        </p:nvSpPr>
        <p:spPr>
          <a:xfrm>
            <a:off x="579666" y="2912794"/>
            <a:ext cx="3230400" cy="746700"/>
          </a:xfrm>
          <a:prstGeom prst="rect">
            <a:avLst/>
          </a:prstGeom>
          <a:noFill/>
          <a:ln>
            <a:noFill/>
          </a:ln>
        </p:spPr>
        <p:txBody>
          <a:bodyPr spcFirstLastPara="1" wrap="square" lIns="0" tIns="0" rIns="0" bIns="0" anchor="t" anchorCtr="0">
            <a:noAutofit/>
          </a:bodyPr>
          <a:lstStyle>
            <a:lvl1pPr lvl="0" algn="l">
              <a:lnSpc>
                <a:spcPct val="100000"/>
              </a:lnSpc>
              <a:spcBef>
                <a:spcPts val="1300"/>
              </a:spcBef>
              <a:spcAft>
                <a:spcPts val="0"/>
              </a:spcAft>
              <a:buClr>
                <a:schemeClr val="lt1"/>
              </a:buClr>
              <a:buSzPts val="1400"/>
              <a:buFont typeface="Poppins SemiBold"/>
              <a:buNone/>
              <a:defRPr sz="1500">
                <a:solidFill>
                  <a:schemeClr val="lt1"/>
                </a:solidFill>
                <a:latin typeface="Poppins SemiBold"/>
                <a:ea typeface="Poppins SemiBold"/>
                <a:cs typeface="Poppins SemiBold"/>
                <a:sym typeface="Poppins SemiBold"/>
              </a:defRPr>
            </a:lvl1pPr>
            <a:lvl2pPr lvl="1" algn="ctr">
              <a:lnSpc>
                <a:spcPct val="95000"/>
              </a:lnSpc>
              <a:spcBef>
                <a:spcPts val="1300"/>
              </a:spcBef>
              <a:spcAft>
                <a:spcPts val="0"/>
              </a:spcAft>
              <a:buClr>
                <a:schemeClr val="dk1"/>
              </a:buClr>
              <a:buSzPts val="700"/>
              <a:buFont typeface="Poppins SemiBold"/>
              <a:buNone/>
              <a:defRPr sz="700">
                <a:latin typeface="Poppins SemiBold"/>
                <a:ea typeface="Poppins SemiBold"/>
                <a:cs typeface="Poppins SemiBold"/>
                <a:sym typeface="Poppins SemiBold"/>
              </a:defRPr>
            </a:lvl2pPr>
            <a:lvl3pPr lvl="2" algn="ctr">
              <a:lnSpc>
                <a:spcPct val="95000"/>
              </a:lnSpc>
              <a:spcBef>
                <a:spcPts val="1300"/>
              </a:spcBef>
              <a:spcAft>
                <a:spcPts val="0"/>
              </a:spcAft>
              <a:buClr>
                <a:schemeClr val="dk1"/>
              </a:buClr>
              <a:buSzPts val="600"/>
              <a:buFont typeface="Poppins SemiBold"/>
              <a:buNone/>
              <a:defRPr sz="700">
                <a:latin typeface="Poppins SemiBold"/>
                <a:ea typeface="Poppins SemiBold"/>
                <a:cs typeface="Poppins SemiBold"/>
                <a:sym typeface="Poppins SemiBold"/>
              </a:defRPr>
            </a:lvl3pPr>
            <a:lvl4pPr lvl="3"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4pPr>
            <a:lvl5pPr lvl="4" algn="ctr">
              <a:lnSpc>
                <a:spcPct val="95000"/>
              </a:lnSpc>
              <a:spcBef>
                <a:spcPts val="1300"/>
              </a:spcBef>
              <a:spcAft>
                <a:spcPts val="0"/>
              </a:spcAft>
              <a:buClr>
                <a:schemeClr val="dk1"/>
              </a:buClr>
              <a:buSzPts val="500"/>
              <a:buFont typeface="Poppins SemiBold"/>
              <a:buNone/>
              <a:defRPr sz="600">
                <a:latin typeface="Poppins SemiBold"/>
                <a:ea typeface="Poppins SemiBold"/>
                <a:cs typeface="Poppins SemiBold"/>
                <a:sym typeface="Poppins SemiBold"/>
              </a:defRPr>
            </a:lvl5pPr>
            <a:lvl6pPr lvl="5"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6pPr>
            <a:lvl7pPr lvl="6"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7pPr>
            <a:lvl8pPr lvl="7"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8pPr>
            <a:lvl9pPr lvl="8" algn="ctr">
              <a:lnSpc>
                <a:spcPct val="90000"/>
              </a:lnSpc>
              <a:spcBef>
                <a:spcPts val="400"/>
              </a:spcBef>
              <a:spcAft>
                <a:spcPts val="0"/>
              </a:spcAft>
              <a:buClr>
                <a:schemeClr val="dk1"/>
              </a:buClr>
              <a:buSzPts val="600"/>
              <a:buFont typeface="Poppins SemiBold"/>
              <a:buNone/>
              <a:defRPr sz="600">
                <a:latin typeface="Poppins SemiBold"/>
                <a:ea typeface="Poppins SemiBold"/>
                <a:cs typeface="Poppins SemiBold"/>
                <a:sym typeface="Poppins SemiBold"/>
              </a:defRPr>
            </a:lvl9p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58_Custom Layout">
  <p:cSld name="58_Custom Layout">
    <p:bg>
      <p:bgPr>
        <a:blipFill>
          <a:blip r:embed="rId2">
            <a:alphaModFix/>
          </a:blip>
          <a:stretch>
            <a:fillRect/>
          </a:stretch>
        </a:blipFill>
        <a:effectLst/>
      </p:bgPr>
    </p:bg>
    <p:spTree>
      <p:nvGrpSpPr>
        <p:cNvPr id="1" name="Shape 1321"/>
        <p:cNvGrpSpPr/>
        <p:nvPr/>
      </p:nvGrpSpPr>
      <p:grpSpPr>
        <a:xfrm>
          <a:off x="0" y="0"/>
          <a:ext cx="0" cy="0"/>
          <a:chOff x="0" y="0"/>
          <a:chExt cx="0" cy="0"/>
        </a:xfrm>
      </p:grpSpPr>
      <p:sp>
        <p:nvSpPr>
          <p:cNvPr id="1322" name="Google Shape;1322;p86"/>
          <p:cNvSpPr/>
          <p:nvPr/>
        </p:nvSpPr>
        <p:spPr>
          <a:xfrm>
            <a:off x="3351134" y="1050822"/>
            <a:ext cx="5494800" cy="34953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23" name="Google Shape;1323;p86"/>
          <p:cNvSpPr txBox="1">
            <a:spLocks noGrp="1"/>
          </p:cNvSpPr>
          <p:nvPr>
            <p:ph type="title"/>
          </p:nvPr>
        </p:nvSpPr>
        <p:spPr>
          <a:xfrm>
            <a:off x="309268" y="336522"/>
            <a:ext cx="60054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SemiBold"/>
              <a:buNone/>
              <a:defRPr>
                <a:solidFill>
                  <a:schemeClr val="dk1"/>
                </a:solidFill>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24" name="Google Shape;1324;p8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25" name="Google Shape;1325;p86"/>
          <p:cNvSpPr txBox="1">
            <a:spLocks noGrp="1"/>
          </p:cNvSpPr>
          <p:nvPr>
            <p:ph type="body" idx="1"/>
          </p:nvPr>
        </p:nvSpPr>
        <p:spPr>
          <a:xfrm>
            <a:off x="309268" y="1367466"/>
            <a:ext cx="2744400" cy="1731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a:lvl1pPr>
            <a:lvl2pPr marL="914400" lvl="1" indent="-279400" algn="l">
              <a:lnSpc>
                <a:spcPct val="105000"/>
              </a:lnSpc>
              <a:spcBef>
                <a:spcPts val="1300"/>
              </a:spcBef>
              <a:spcAft>
                <a:spcPts val="0"/>
              </a:spcAft>
              <a:buClr>
                <a:srgbClr val="DA0025"/>
              </a:buClr>
              <a:buSzPts val="800"/>
              <a:buChar char="●"/>
              <a:defRPr/>
            </a:lvl2pPr>
            <a:lvl3pPr marL="1371600" lvl="2" indent="-273050" algn="l">
              <a:lnSpc>
                <a:spcPct val="105000"/>
              </a:lnSpc>
              <a:spcBef>
                <a:spcPts val="1300"/>
              </a:spcBef>
              <a:spcAft>
                <a:spcPts val="0"/>
              </a:spcAft>
              <a:buClr>
                <a:srgbClr val="DA0025"/>
              </a:buClr>
              <a:buSzPts val="700"/>
              <a:buChar char="●"/>
              <a:defRPr/>
            </a:lvl3pPr>
            <a:lvl4pPr marL="1828800" lvl="3" indent="-260350" algn="l">
              <a:lnSpc>
                <a:spcPct val="105000"/>
              </a:lnSpc>
              <a:spcBef>
                <a:spcPts val="1300"/>
              </a:spcBef>
              <a:spcAft>
                <a:spcPts val="0"/>
              </a:spcAft>
              <a:buClr>
                <a:srgbClr val="DA0025"/>
              </a:buClr>
              <a:buSzPts val="500"/>
              <a:buChar char="●"/>
              <a:defRPr/>
            </a:lvl4pPr>
            <a:lvl5pPr marL="2286000" lvl="4" indent="-254000" algn="l">
              <a:lnSpc>
                <a:spcPct val="105000"/>
              </a:lnSpc>
              <a:spcBef>
                <a:spcPts val="1300"/>
              </a:spcBef>
              <a:spcAft>
                <a:spcPts val="0"/>
              </a:spcAft>
              <a:buClr>
                <a:srgbClr val="DA0025"/>
              </a:buClr>
              <a:buSzPts val="400"/>
              <a:buChar char="●"/>
              <a:defRPr/>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26" name="Google Shape;1326;p86"/>
          <p:cNvSpPr txBox="1">
            <a:spLocks noGrp="1"/>
          </p:cNvSpPr>
          <p:nvPr>
            <p:ph type="subTitle" idx="2"/>
          </p:nvPr>
        </p:nvSpPr>
        <p:spPr>
          <a:xfrm>
            <a:off x="310260" y="994462"/>
            <a:ext cx="2743200" cy="258300"/>
          </a:xfrm>
          <a:prstGeom prst="rect">
            <a:avLst/>
          </a:prstGeom>
          <a:noFill/>
          <a:ln>
            <a:noFill/>
          </a:ln>
        </p:spPr>
        <p:txBody>
          <a:bodyPr spcFirstLastPara="1" wrap="square" lIns="0" tIns="0" rIns="0" bIns="0" anchor="t" anchorCtr="0">
            <a:noAutofit/>
          </a:bodyPr>
          <a:lstStyle>
            <a:lvl1pPr lvl="0" algn="l">
              <a:lnSpc>
                <a:spcPct val="95000"/>
              </a:lnSpc>
              <a:spcBef>
                <a:spcPts val="1300"/>
              </a:spcBef>
              <a:spcAft>
                <a:spcPts val="0"/>
              </a:spcAft>
              <a:buClr>
                <a:schemeClr val="dk1"/>
              </a:buClr>
              <a:buSzPts val="1400"/>
              <a:buNone/>
              <a:defRPr sz="1500" b="1">
                <a:solidFill>
                  <a:schemeClr val="dk1"/>
                </a:solidFill>
                <a:latin typeface="Poppins"/>
                <a:ea typeface="Poppins"/>
                <a:cs typeface="Poppins"/>
                <a:sym typeface="Poppins"/>
              </a:defRPr>
            </a:lvl1pPr>
            <a:lvl2pPr lvl="1" algn="ctr">
              <a:lnSpc>
                <a:spcPct val="95000"/>
              </a:lnSpc>
              <a:spcBef>
                <a:spcPts val="1300"/>
              </a:spcBef>
              <a:spcAft>
                <a:spcPts val="0"/>
              </a:spcAft>
              <a:buClr>
                <a:schemeClr val="dk1"/>
              </a:buClr>
              <a:buSzPts val="700"/>
              <a:buNone/>
              <a:defRPr sz="700"/>
            </a:lvl2pPr>
            <a:lvl3pPr lvl="2" algn="ctr">
              <a:lnSpc>
                <a:spcPct val="95000"/>
              </a:lnSpc>
              <a:spcBef>
                <a:spcPts val="1300"/>
              </a:spcBef>
              <a:spcAft>
                <a:spcPts val="0"/>
              </a:spcAft>
              <a:buClr>
                <a:schemeClr val="dk1"/>
              </a:buClr>
              <a:buSzPts val="600"/>
              <a:buNone/>
              <a:defRPr sz="700"/>
            </a:lvl3pPr>
            <a:lvl4pPr lvl="3" algn="ctr">
              <a:lnSpc>
                <a:spcPct val="95000"/>
              </a:lnSpc>
              <a:spcBef>
                <a:spcPts val="1300"/>
              </a:spcBef>
              <a:spcAft>
                <a:spcPts val="0"/>
              </a:spcAft>
              <a:buClr>
                <a:schemeClr val="dk1"/>
              </a:buClr>
              <a:buSzPts val="500"/>
              <a:buNone/>
              <a:defRPr sz="600"/>
            </a:lvl4pPr>
            <a:lvl5pPr lvl="4" algn="ctr">
              <a:lnSpc>
                <a:spcPct val="95000"/>
              </a:lnSpc>
              <a:spcBef>
                <a:spcPts val="1300"/>
              </a:spcBef>
              <a:spcAft>
                <a:spcPts val="0"/>
              </a:spcAft>
              <a:buClr>
                <a:schemeClr val="dk1"/>
              </a:buClr>
              <a:buSzPts val="500"/>
              <a:buNone/>
              <a:defRPr sz="600"/>
            </a:lvl5pPr>
            <a:lvl6pPr lvl="5" algn="ctr">
              <a:lnSpc>
                <a:spcPct val="90000"/>
              </a:lnSpc>
              <a:spcBef>
                <a:spcPts val="400"/>
              </a:spcBef>
              <a:spcAft>
                <a:spcPts val="0"/>
              </a:spcAft>
              <a:buClr>
                <a:schemeClr val="dk1"/>
              </a:buClr>
              <a:buSzPts val="600"/>
              <a:buNone/>
              <a:defRPr sz="600"/>
            </a:lvl6pPr>
            <a:lvl7pPr lvl="6" algn="ctr">
              <a:lnSpc>
                <a:spcPct val="90000"/>
              </a:lnSpc>
              <a:spcBef>
                <a:spcPts val="400"/>
              </a:spcBef>
              <a:spcAft>
                <a:spcPts val="0"/>
              </a:spcAft>
              <a:buClr>
                <a:schemeClr val="dk1"/>
              </a:buClr>
              <a:buSzPts val="600"/>
              <a:buNone/>
              <a:defRPr sz="600"/>
            </a:lvl7pPr>
            <a:lvl8pPr lvl="7" algn="ctr">
              <a:lnSpc>
                <a:spcPct val="90000"/>
              </a:lnSpc>
              <a:spcBef>
                <a:spcPts val="400"/>
              </a:spcBef>
              <a:spcAft>
                <a:spcPts val="0"/>
              </a:spcAft>
              <a:buClr>
                <a:schemeClr val="dk1"/>
              </a:buClr>
              <a:buSzPts val="600"/>
              <a:buNone/>
              <a:defRPr sz="600"/>
            </a:lvl8pPr>
            <a:lvl9pPr lvl="8" algn="ctr">
              <a:lnSpc>
                <a:spcPct val="90000"/>
              </a:lnSpc>
              <a:spcBef>
                <a:spcPts val="400"/>
              </a:spcBef>
              <a:spcAft>
                <a:spcPts val="0"/>
              </a:spcAft>
              <a:buClr>
                <a:schemeClr val="dk1"/>
              </a:buClr>
              <a:buSzPts val="600"/>
              <a:buNone/>
              <a:defRPr sz="600"/>
            </a:lvl9pPr>
          </a:lstStyle>
          <a:p>
            <a:endParaRPr/>
          </a:p>
        </p:txBody>
      </p:sp>
      <p:sp>
        <p:nvSpPr>
          <p:cNvPr id="1327" name="Google Shape;1327;p86"/>
          <p:cNvSpPr txBox="1">
            <a:spLocks noGrp="1"/>
          </p:cNvSpPr>
          <p:nvPr>
            <p:ph type="subTitle" idx="3"/>
          </p:nvPr>
        </p:nvSpPr>
        <p:spPr>
          <a:xfrm>
            <a:off x="3569741" y="1194000"/>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28" name="Google Shape;1328;p86"/>
          <p:cNvSpPr txBox="1">
            <a:spLocks noGrp="1"/>
          </p:cNvSpPr>
          <p:nvPr>
            <p:ph type="subTitle" idx="4"/>
          </p:nvPr>
        </p:nvSpPr>
        <p:spPr>
          <a:xfrm>
            <a:off x="3569741" y="4324003"/>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59_Custom Layout">
  <p:cSld name="59_Custom Layout">
    <p:bg>
      <p:bgPr>
        <a:blipFill>
          <a:blip r:embed="rId2">
            <a:alphaModFix/>
          </a:blip>
          <a:stretch>
            <a:fillRect/>
          </a:stretch>
        </a:blipFill>
        <a:effectLst/>
      </p:bgPr>
    </p:bg>
    <p:spTree>
      <p:nvGrpSpPr>
        <p:cNvPr id="1" name="Shape 1329"/>
        <p:cNvGrpSpPr/>
        <p:nvPr/>
      </p:nvGrpSpPr>
      <p:grpSpPr>
        <a:xfrm>
          <a:off x="0" y="0"/>
          <a:ext cx="0" cy="0"/>
          <a:chOff x="0" y="0"/>
          <a:chExt cx="0" cy="0"/>
        </a:xfrm>
      </p:grpSpPr>
      <p:sp>
        <p:nvSpPr>
          <p:cNvPr id="1330" name="Google Shape;1330;p87"/>
          <p:cNvSpPr/>
          <p:nvPr/>
        </p:nvSpPr>
        <p:spPr>
          <a:xfrm>
            <a:off x="309268" y="1053646"/>
            <a:ext cx="8536500" cy="3481500"/>
          </a:xfrm>
          <a:prstGeom prst="roundRect">
            <a:avLst>
              <a:gd name="adj" fmla="val 2427"/>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1" name="Google Shape;1331;p87"/>
          <p:cNvSpPr txBox="1">
            <a:spLocks noGrp="1"/>
          </p:cNvSpPr>
          <p:nvPr>
            <p:ph type="title"/>
          </p:nvPr>
        </p:nvSpPr>
        <p:spPr>
          <a:xfrm>
            <a:off x="309270" y="314400"/>
            <a:ext cx="8536500" cy="3915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2" name="Google Shape;1332;p8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3" name="Google Shape;1333;p87"/>
          <p:cNvSpPr txBox="1">
            <a:spLocks noGrp="1"/>
          </p:cNvSpPr>
          <p:nvPr>
            <p:ph type="subTitle" idx="1"/>
          </p:nvPr>
        </p:nvSpPr>
        <p:spPr>
          <a:xfrm>
            <a:off x="558874" y="1200731"/>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34" name="Google Shape;1334;p87"/>
          <p:cNvSpPr txBox="1">
            <a:spLocks noGrp="1"/>
          </p:cNvSpPr>
          <p:nvPr>
            <p:ph type="subTitle" idx="2"/>
          </p:nvPr>
        </p:nvSpPr>
        <p:spPr>
          <a:xfrm>
            <a:off x="558874" y="4330734"/>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a:buNone/>
              <a:defRPr sz="5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60_Custom Layout">
  <p:cSld name="60_Custom Layout">
    <p:bg>
      <p:bgPr>
        <a:blipFill>
          <a:blip r:embed="rId2">
            <a:alphaModFix/>
          </a:blip>
          <a:stretch>
            <a:fillRect/>
          </a:stretch>
        </a:blipFill>
        <a:effectLst/>
      </p:bgPr>
    </p:bg>
    <p:spTree>
      <p:nvGrpSpPr>
        <p:cNvPr id="1" name="Shape 1335"/>
        <p:cNvGrpSpPr/>
        <p:nvPr/>
      </p:nvGrpSpPr>
      <p:grpSpPr>
        <a:xfrm>
          <a:off x="0" y="0"/>
          <a:ext cx="0" cy="0"/>
          <a:chOff x="0" y="0"/>
          <a:chExt cx="0" cy="0"/>
        </a:xfrm>
      </p:grpSpPr>
      <p:sp>
        <p:nvSpPr>
          <p:cNvPr id="1336" name="Google Shape;1336;p88"/>
          <p:cNvSpPr/>
          <p:nvPr/>
        </p:nvSpPr>
        <p:spPr>
          <a:xfrm>
            <a:off x="4028551" y="325460"/>
            <a:ext cx="48429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37" name="Google Shape;1337;p88"/>
          <p:cNvSpPr txBox="1">
            <a:spLocks noGrp="1"/>
          </p:cNvSpPr>
          <p:nvPr>
            <p:ph type="title"/>
          </p:nvPr>
        </p:nvSpPr>
        <p:spPr>
          <a:xfrm>
            <a:off x="309268" y="314399"/>
            <a:ext cx="33492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38" name="Google Shape;1338;p8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39" name="Google Shape;1339;p88"/>
          <p:cNvSpPr txBox="1">
            <a:spLocks noGrp="1"/>
          </p:cNvSpPr>
          <p:nvPr>
            <p:ph type="body" idx="1"/>
          </p:nvPr>
        </p:nvSpPr>
        <p:spPr>
          <a:xfrm>
            <a:off x="292941" y="1935412"/>
            <a:ext cx="3364200" cy="2733900"/>
          </a:xfrm>
          <a:prstGeom prst="rect">
            <a:avLst/>
          </a:prstGeom>
          <a:noFill/>
          <a:ln>
            <a:noFill/>
          </a:ln>
        </p:spPr>
        <p:txBody>
          <a:bodyPr spcFirstLastPara="1" wrap="square" lIns="0" tIns="0" rIns="0" bIns="0" anchor="t" anchorCtr="0">
            <a:noAutofit/>
          </a:bodyPr>
          <a:lstStyle>
            <a:lvl1pPr marL="457200" lvl="0" indent="-285750" algn="l">
              <a:lnSpc>
                <a:spcPct val="105000"/>
              </a:lnSpc>
              <a:spcBef>
                <a:spcPts val="1300"/>
              </a:spcBef>
              <a:spcAft>
                <a:spcPts val="0"/>
              </a:spcAft>
              <a:buClr>
                <a:srgbClr val="DA0025"/>
              </a:buClr>
              <a:buSzPts val="900"/>
              <a:buChar char="●"/>
              <a:defRPr sz="1000"/>
            </a:lvl1pPr>
            <a:lvl2pPr marL="914400" lvl="1" indent="-273050" algn="l">
              <a:lnSpc>
                <a:spcPct val="105000"/>
              </a:lnSpc>
              <a:spcBef>
                <a:spcPts val="1300"/>
              </a:spcBef>
              <a:spcAft>
                <a:spcPts val="0"/>
              </a:spcAft>
              <a:buClr>
                <a:srgbClr val="DA0025"/>
              </a:buClr>
              <a:buSzPts val="700"/>
              <a:buChar char="●"/>
              <a:defRPr sz="700"/>
            </a:lvl2pPr>
            <a:lvl3pPr marL="1371600" lvl="2" indent="-266700" algn="l">
              <a:lnSpc>
                <a:spcPct val="105000"/>
              </a:lnSpc>
              <a:spcBef>
                <a:spcPts val="1300"/>
              </a:spcBef>
              <a:spcAft>
                <a:spcPts val="0"/>
              </a:spcAft>
              <a:buClr>
                <a:srgbClr val="DA0025"/>
              </a:buClr>
              <a:buSzPts val="600"/>
              <a:buChar char="●"/>
              <a:defRPr sz="700"/>
            </a:lvl3pPr>
            <a:lvl4pPr marL="1828800" lvl="3" indent="-260350" algn="l">
              <a:lnSpc>
                <a:spcPct val="105000"/>
              </a:lnSpc>
              <a:spcBef>
                <a:spcPts val="1300"/>
              </a:spcBef>
              <a:spcAft>
                <a:spcPts val="0"/>
              </a:spcAft>
              <a:buClr>
                <a:srgbClr val="DA0025"/>
              </a:buClr>
              <a:buSzPts val="500"/>
              <a:buChar char="●"/>
              <a:defRPr sz="500"/>
            </a:lvl4pPr>
            <a:lvl5pPr marL="2286000" lvl="4" indent="-254000" algn="l">
              <a:lnSpc>
                <a:spcPct val="105000"/>
              </a:lnSpc>
              <a:spcBef>
                <a:spcPts val="1300"/>
              </a:spcBef>
              <a:spcAft>
                <a:spcPts val="0"/>
              </a:spcAft>
              <a:buClr>
                <a:srgbClr val="DA0025"/>
              </a:buClr>
              <a:buSzPts val="400"/>
              <a:buChar char="●"/>
              <a:defRPr sz="400"/>
            </a:lvl5pPr>
            <a:lvl6pPr marL="2743200" lvl="5" indent="-273050" algn="l">
              <a:lnSpc>
                <a:spcPct val="90000"/>
              </a:lnSpc>
              <a:spcBef>
                <a:spcPts val="400"/>
              </a:spcBef>
              <a:spcAft>
                <a:spcPts val="0"/>
              </a:spcAft>
              <a:buClr>
                <a:schemeClr val="dk1"/>
              </a:buClr>
              <a:buSzPts val="700"/>
              <a:buChar char="•"/>
              <a:defRPr/>
            </a:lvl6pPr>
            <a:lvl7pPr marL="3200400" lvl="6" indent="-273050" algn="l">
              <a:lnSpc>
                <a:spcPct val="90000"/>
              </a:lnSpc>
              <a:spcBef>
                <a:spcPts val="400"/>
              </a:spcBef>
              <a:spcAft>
                <a:spcPts val="0"/>
              </a:spcAft>
              <a:buClr>
                <a:schemeClr val="dk1"/>
              </a:buClr>
              <a:buSzPts val="700"/>
              <a:buChar char="•"/>
              <a:defRPr/>
            </a:lvl7pPr>
            <a:lvl8pPr marL="3657600" lvl="7" indent="-273050" algn="l">
              <a:lnSpc>
                <a:spcPct val="90000"/>
              </a:lnSpc>
              <a:spcBef>
                <a:spcPts val="400"/>
              </a:spcBef>
              <a:spcAft>
                <a:spcPts val="0"/>
              </a:spcAft>
              <a:buClr>
                <a:schemeClr val="dk1"/>
              </a:buClr>
              <a:buSzPts val="700"/>
              <a:buChar char="•"/>
              <a:defRPr/>
            </a:lvl8pPr>
            <a:lvl9pPr marL="4114800" lvl="8" indent="-273050" algn="l">
              <a:lnSpc>
                <a:spcPct val="90000"/>
              </a:lnSpc>
              <a:spcBef>
                <a:spcPts val="400"/>
              </a:spcBef>
              <a:spcAft>
                <a:spcPts val="0"/>
              </a:spcAft>
              <a:buClr>
                <a:schemeClr val="dk1"/>
              </a:buClr>
              <a:buSzPts val="700"/>
              <a:buChar char="•"/>
              <a:defRPr/>
            </a:lvl9pPr>
          </a:lstStyle>
          <a:p>
            <a:endParaRPr/>
          </a:p>
        </p:txBody>
      </p:sp>
      <p:sp>
        <p:nvSpPr>
          <p:cNvPr id="1340" name="Google Shape;1340;p88"/>
          <p:cNvSpPr txBox="1">
            <a:spLocks noGrp="1"/>
          </p:cNvSpPr>
          <p:nvPr>
            <p:ph type="subTitle" idx="2"/>
          </p:nvPr>
        </p:nvSpPr>
        <p:spPr>
          <a:xfrm>
            <a:off x="4201717" y="483989"/>
            <a:ext cx="3029400" cy="2055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1" name="Google Shape;1341;p88"/>
          <p:cNvSpPr txBox="1">
            <a:spLocks noGrp="1"/>
          </p:cNvSpPr>
          <p:nvPr>
            <p:ph type="subTitle" idx="3"/>
          </p:nvPr>
        </p:nvSpPr>
        <p:spPr>
          <a:xfrm>
            <a:off x="4208019" y="777149"/>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61_Custom Layout">
  <p:cSld name="61_Custom Layout">
    <p:bg>
      <p:bgPr>
        <a:blipFill>
          <a:blip r:embed="rId2">
            <a:alphaModFix/>
          </a:blip>
          <a:stretch>
            <a:fillRect/>
          </a:stretch>
        </a:blipFill>
        <a:effectLst/>
      </p:bgPr>
    </p:bg>
    <p:spTree>
      <p:nvGrpSpPr>
        <p:cNvPr id="1" name="Shape 1342"/>
        <p:cNvGrpSpPr/>
        <p:nvPr/>
      </p:nvGrpSpPr>
      <p:grpSpPr>
        <a:xfrm>
          <a:off x="0" y="0"/>
          <a:ext cx="0" cy="0"/>
          <a:chOff x="0" y="0"/>
          <a:chExt cx="0" cy="0"/>
        </a:xfrm>
      </p:grpSpPr>
      <p:sp>
        <p:nvSpPr>
          <p:cNvPr id="1343" name="Google Shape;1343;p89"/>
          <p:cNvSpPr/>
          <p:nvPr/>
        </p:nvSpPr>
        <p:spPr>
          <a:xfrm>
            <a:off x="3114269" y="325460"/>
            <a:ext cx="5757000" cy="4231800"/>
          </a:xfrm>
          <a:prstGeom prst="roundRect">
            <a:avLst>
              <a:gd name="adj" fmla="val 1352"/>
            </a:avLst>
          </a:prstGeom>
          <a:gradFill>
            <a:gsLst>
              <a:gs pos="0">
                <a:srgbClr val="FFFFFF"/>
              </a:gs>
              <a:gs pos="56000">
                <a:srgbClr val="F1F1FA"/>
              </a:gs>
              <a:gs pos="78000">
                <a:srgbClr val="E8EAF7"/>
              </a:gs>
              <a:gs pos="100000">
                <a:srgbClr val="E4E7F6"/>
              </a:gs>
            </a:gsLst>
            <a:lin ang="2700006" scaled="0"/>
          </a:gradFill>
          <a:ln w="7150" cap="flat" cmpd="sng">
            <a:solidFill>
              <a:srgbClr val="F2F4FC"/>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44" name="Google Shape;1344;p89"/>
          <p:cNvSpPr txBox="1">
            <a:spLocks noGrp="1"/>
          </p:cNvSpPr>
          <p:nvPr>
            <p:ph type="title"/>
          </p:nvPr>
        </p:nvSpPr>
        <p:spPr>
          <a:xfrm>
            <a:off x="309268" y="314399"/>
            <a:ext cx="2676600" cy="1342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45" name="Google Shape;1345;p8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46" name="Google Shape;1346;p89"/>
          <p:cNvSpPr txBox="1">
            <a:spLocks noGrp="1"/>
          </p:cNvSpPr>
          <p:nvPr>
            <p:ph type="subTitle" idx="1"/>
          </p:nvPr>
        </p:nvSpPr>
        <p:spPr>
          <a:xfrm>
            <a:off x="3305988" y="3176781"/>
            <a:ext cx="1473000" cy="1158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500"/>
              <a:buFont typeface="Poppins Medium"/>
              <a:buNone/>
              <a:defRPr sz="500"/>
            </a:lvl1pPr>
            <a:lvl2pPr lvl="1">
              <a:lnSpc>
                <a:spcPct val="95000"/>
              </a:lnSpc>
              <a:spcBef>
                <a:spcPts val="0"/>
              </a:spcBef>
              <a:spcAft>
                <a:spcPts val="0"/>
              </a:spcAft>
              <a:buSzPts val="800"/>
              <a:buNone/>
              <a:defRPr/>
            </a:lvl2pPr>
            <a:lvl3pPr lvl="2">
              <a:lnSpc>
                <a:spcPct val="95000"/>
              </a:lnSpc>
              <a:spcBef>
                <a:spcPts val="0"/>
              </a:spcBef>
              <a:spcAft>
                <a:spcPts val="0"/>
              </a:spcAft>
              <a:buSzPts val="700"/>
              <a:buNone/>
              <a:defRPr/>
            </a:lvl3pPr>
            <a:lvl4pPr lvl="3">
              <a:lnSpc>
                <a:spcPct val="95000"/>
              </a:lnSpc>
              <a:spcBef>
                <a:spcPts val="0"/>
              </a:spcBef>
              <a:spcAft>
                <a:spcPts val="0"/>
              </a:spcAft>
              <a:buSzPts val="500"/>
              <a:buNone/>
              <a:defRPr/>
            </a:lvl4pPr>
            <a:lvl5pPr lvl="4">
              <a:lnSpc>
                <a:spcPct val="95000"/>
              </a:lnSpc>
              <a:spcBef>
                <a:spcPts val="0"/>
              </a:spcBef>
              <a:spcAft>
                <a:spcPts val="0"/>
              </a:spcAft>
              <a:buSzPts val="400"/>
              <a:buNone/>
              <a:defRPr/>
            </a:lvl5pPr>
            <a:lvl6pPr lvl="5">
              <a:lnSpc>
                <a:spcPct val="95000"/>
              </a:lnSpc>
              <a:spcBef>
                <a:spcPts val="0"/>
              </a:spcBef>
              <a:spcAft>
                <a:spcPts val="0"/>
              </a:spcAft>
              <a:buSzPts val="200"/>
              <a:buNone/>
              <a:defRPr/>
            </a:lvl6pPr>
            <a:lvl7pPr lvl="6">
              <a:lnSpc>
                <a:spcPct val="95000"/>
              </a:lnSpc>
              <a:spcBef>
                <a:spcPts val="0"/>
              </a:spcBef>
              <a:spcAft>
                <a:spcPts val="0"/>
              </a:spcAft>
              <a:buSzPts val="200"/>
              <a:buNone/>
              <a:defRPr/>
            </a:lvl7pPr>
            <a:lvl8pPr lvl="7">
              <a:lnSpc>
                <a:spcPct val="95000"/>
              </a:lnSpc>
              <a:spcBef>
                <a:spcPts val="0"/>
              </a:spcBef>
              <a:spcAft>
                <a:spcPts val="0"/>
              </a:spcAft>
              <a:buSzPts val="200"/>
              <a:buNone/>
              <a:defRPr/>
            </a:lvl8pPr>
            <a:lvl9pPr lvl="8">
              <a:lnSpc>
                <a:spcPct val="95000"/>
              </a:lnSpc>
              <a:spcBef>
                <a:spcPts val="0"/>
              </a:spcBef>
              <a:spcAft>
                <a:spcPts val="0"/>
              </a:spcAft>
              <a:buSzPts val="200"/>
              <a:buNone/>
              <a:defRPr/>
            </a:lvl9pPr>
          </a:lstStyle>
          <a:p>
            <a:endParaRPr/>
          </a:p>
        </p:txBody>
      </p:sp>
      <p:sp>
        <p:nvSpPr>
          <p:cNvPr id="1347" name="Google Shape;1347;p89"/>
          <p:cNvSpPr txBox="1">
            <a:spLocks noGrp="1"/>
          </p:cNvSpPr>
          <p:nvPr>
            <p:ph type="subTitle" idx="2"/>
          </p:nvPr>
        </p:nvSpPr>
        <p:spPr>
          <a:xfrm>
            <a:off x="3314747" y="521991"/>
            <a:ext cx="2781600" cy="194100"/>
          </a:xfrm>
          <a:prstGeom prst="rect">
            <a:avLst/>
          </a:prstGeom>
        </p:spPr>
        <p:txBody>
          <a:bodyPr spcFirstLastPara="1" wrap="square" lIns="0" tIns="0" rIns="0" bIns="0" anchor="t" anchorCtr="0">
            <a:noAutofit/>
          </a:bodyPr>
          <a:lstStyle>
            <a:lvl1pPr lvl="0">
              <a:lnSpc>
                <a:spcPct val="95000"/>
              </a:lnSpc>
              <a:spcBef>
                <a:spcPts val="0"/>
              </a:spcBef>
              <a:spcAft>
                <a:spcPts val="0"/>
              </a:spcAft>
              <a:buSzPts val="1100"/>
              <a:buFont typeface="Poppins"/>
              <a:buNone/>
              <a:defRPr sz="1100" b="1">
                <a:latin typeface="Poppins"/>
                <a:ea typeface="Poppins"/>
                <a:cs typeface="Poppins"/>
                <a:sym typeface="Poppins"/>
              </a:defRPr>
            </a:lvl1pPr>
            <a:lvl2pPr lvl="1">
              <a:lnSpc>
                <a:spcPct val="95000"/>
              </a:lnSpc>
              <a:spcBef>
                <a:spcPts val="0"/>
              </a:spcBef>
              <a:spcAft>
                <a:spcPts val="0"/>
              </a:spcAft>
              <a:buSzPts val="1100"/>
              <a:buFont typeface="Poppins"/>
              <a:buNone/>
              <a:defRPr sz="1100" b="1">
                <a:latin typeface="Poppins"/>
                <a:ea typeface="Poppins"/>
                <a:cs typeface="Poppins"/>
                <a:sym typeface="Poppins"/>
              </a:defRPr>
            </a:lvl2pPr>
            <a:lvl3pPr lvl="2">
              <a:lnSpc>
                <a:spcPct val="95000"/>
              </a:lnSpc>
              <a:spcBef>
                <a:spcPts val="0"/>
              </a:spcBef>
              <a:spcAft>
                <a:spcPts val="0"/>
              </a:spcAft>
              <a:buSzPts val="1100"/>
              <a:buFont typeface="Poppins"/>
              <a:buNone/>
              <a:defRPr sz="1100" b="1">
                <a:latin typeface="Poppins"/>
                <a:ea typeface="Poppins"/>
                <a:cs typeface="Poppins"/>
                <a:sym typeface="Poppins"/>
              </a:defRPr>
            </a:lvl3pPr>
            <a:lvl4pPr lvl="3">
              <a:lnSpc>
                <a:spcPct val="95000"/>
              </a:lnSpc>
              <a:spcBef>
                <a:spcPts val="0"/>
              </a:spcBef>
              <a:spcAft>
                <a:spcPts val="0"/>
              </a:spcAft>
              <a:buSzPts val="1100"/>
              <a:buFont typeface="Poppins"/>
              <a:buNone/>
              <a:defRPr sz="1100" b="1">
                <a:latin typeface="Poppins"/>
                <a:ea typeface="Poppins"/>
                <a:cs typeface="Poppins"/>
                <a:sym typeface="Poppins"/>
              </a:defRPr>
            </a:lvl4pPr>
            <a:lvl5pPr lvl="4">
              <a:lnSpc>
                <a:spcPct val="95000"/>
              </a:lnSpc>
              <a:spcBef>
                <a:spcPts val="0"/>
              </a:spcBef>
              <a:spcAft>
                <a:spcPts val="0"/>
              </a:spcAft>
              <a:buSzPts val="1100"/>
              <a:buFont typeface="Poppins"/>
              <a:buNone/>
              <a:defRPr sz="1100" b="1">
                <a:latin typeface="Poppins"/>
                <a:ea typeface="Poppins"/>
                <a:cs typeface="Poppins"/>
                <a:sym typeface="Poppins"/>
              </a:defRPr>
            </a:lvl5pPr>
            <a:lvl6pPr lvl="5">
              <a:lnSpc>
                <a:spcPct val="95000"/>
              </a:lnSpc>
              <a:spcBef>
                <a:spcPts val="0"/>
              </a:spcBef>
              <a:spcAft>
                <a:spcPts val="0"/>
              </a:spcAft>
              <a:buSzPts val="1100"/>
              <a:buFont typeface="Poppins"/>
              <a:buNone/>
              <a:defRPr sz="1100" b="1">
                <a:latin typeface="Poppins"/>
                <a:ea typeface="Poppins"/>
                <a:cs typeface="Poppins"/>
                <a:sym typeface="Poppins"/>
              </a:defRPr>
            </a:lvl6pPr>
            <a:lvl7pPr lvl="6">
              <a:lnSpc>
                <a:spcPct val="95000"/>
              </a:lnSpc>
              <a:spcBef>
                <a:spcPts val="0"/>
              </a:spcBef>
              <a:spcAft>
                <a:spcPts val="0"/>
              </a:spcAft>
              <a:buSzPts val="1100"/>
              <a:buFont typeface="Poppins"/>
              <a:buNone/>
              <a:defRPr sz="1100" b="1">
                <a:latin typeface="Poppins"/>
                <a:ea typeface="Poppins"/>
                <a:cs typeface="Poppins"/>
                <a:sym typeface="Poppins"/>
              </a:defRPr>
            </a:lvl7pPr>
            <a:lvl8pPr lvl="7">
              <a:lnSpc>
                <a:spcPct val="95000"/>
              </a:lnSpc>
              <a:spcBef>
                <a:spcPts val="0"/>
              </a:spcBef>
              <a:spcAft>
                <a:spcPts val="0"/>
              </a:spcAft>
              <a:buSzPts val="1100"/>
              <a:buFont typeface="Poppins"/>
              <a:buNone/>
              <a:defRPr sz="1100" b="1">
                <a:latin typeface="Poppins"/>
                <a:ea typeface="Poppins"/>
                <a:cs typeface="Poppins"/>
                <a:sym typeface="Poppins"/>
              </a:defRPr>
            </a:lvl8pPr>
            <a:lvl9pPr lvl="8">
              <a:lnSpc>
                <a:spcPct val="95000"/>
              </a:lnSpc>
              <a:spcBef>
                <a:spcPts val="0"/>
              </a:spcBef>
              <a:spcAft>
                <a:spcPts val="0"/>
              </a:spcAft>
              <a:buSzPts val="1100"/>
              <a:buFont typeface="Poppins"/>
              <a:buNone/>
              <a:defRPr sz="1100" b="1">
                <a:latin typeface="Poppins"/>
                <a:ea typeface="Poppins"/>
                <a:cs typeface="Poppins"/>
                <a:sym typeface="Poppins"/>
              </a:defRPr>
            </a:lvl9p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62_Custom Layout">
  <p:cSld name="62_Custom Layout">
    <p:bg>
      <p:bgPr>
        <a:blipFill>
          <a:blip r:embed="rId2">
            <a:alphaModFix/>
          </a:blip>
          <a:stretch>
            <a:fillRect/>
          </a:stretch>
        </a:blipFill>
        <a:effectLst/>
      </p:bgPr>
    </p:bg>
    <p:spTree>
      <p:nvGrpSpPr>
        <p:cNvPr id="1" name="Shape 1348"/>
        <p:cNvGrpSpPr/>
        <p:nvPr/>
      </p:nvGrpSpPr>
      <p:grpSpPr>
        <a:xfrm>
          <a:off x="0" y="0"/>
          <a:ext cx="0" cy="0"/>
          <a:chOff x="0" y="0"/>
          <a:chExt cx="0" cy="0"/>
        </a:xfrm>
      </p:grpSpPr>
      <p:sp>
        <p:nvSpPr>
          <p:cNvPr id="1349" name="Google Shape;1349;p90"/>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50" name="Google Shape;1350;p9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51" name="Google Shape;1351;p90"/>
          <p:cNvSpPr/>
          <p:nvPr/>
        </p:nvSpPr>
        <p:spPr>
          <a:xfrm>
            <a:off x="378570" y="1745064"/>
            <a:ext cx="8313450" cy="1753794"/>
          </a:xfrm>
          <a:custGeom>
            <a:avLst/>
            <a:gdLst/>
            <a:ahLst/>
            <a:cxnLst/>
            <a:rect l="l" t="t" r="r" b="b"/>
            <a:pathLst>
              <a:path w="22169200" h="4676784" extrusionOk="0">
                <a:moveTo>
                  <a:pt x="12227679" y="2880731"/>
                </a:moveTo>
                <a:lnTo>
                  <a:pt x="12263941" y="2880731"/>
                </a:lnTo>
                <a:lnTo>
                  <a:pt x="12263941" y="2884548"/>
                </a:lnTo>
                <a:lnTo>
                  <a:pt x="12228824" y="2966360"/>
                </a:lnTo>
                <a:lnTo>
                  <a:pt x="12228824" y="2966487"/>
                </a:lnTo>
                <a:lnTo>
                  <a:pt x="12197270" y="2966487"/>
                </a:lnTo>
                <a:close/>
                <a:moveTo>
                  <a:pt x="7854224" y="2880731"/>
                </a:moveTo>
                <a:lnTo>
                  <a:pt x="7890487" y="2880731"/>
                </a:lnTo>
                <a:lnTo>
                  <a:pt x="7890487" y="2884548"/>
                </a:lnTo>
                <a:lnTo>
                  <a:pt x="7855370" y="2966360"/>
                </a:lnTo>
                <a:lnTo>
                  <a:pt x="7855370" y="2966487"/>
                </a:lnTo>
                <a:lnTo>
                  <a:pt x="7823815" y="2966487"/>
                </a:lnTo>
                <a:close/>
                <a:moveTo>
                  <a:pt x="15457671" y="303583"/>
                </a:moveTo>
                <a:cubicBezTo>
                  <a:pt x="14475955" y="303583"/>
                  <a:pt x="13654292" y="1002434"/>
                  <a:pt x="13464216" y="1928858"/>
                </a:cubicBezTo>
                <a:lnTo>
                  <a:pt x="13422811" y="2338328"/>
                </a:lnTo>
                <a:lnTo>
                  <a:pt x="13422926" y="2338328"/>
                </a:lnTo>
                <a:cubicBezTo>
                  <a:pt x="13422926" y="2499503"/>
                  <a:pt x="13406537" y="2656921"/>
                  <a:pt x="13375337" y="2809002"/>
                </a:cubicBezTo>
                <a:lnTo>
                  <a:pt x="13360568" y="2866308"/>
                </a:lnTo>
                <a:lnTo>
                  <a:pt x="13390260" y="2981506"/>
                </a:lnTo>
                <a:cubicBezTo>
                  <a:pt x="13664783" y="3862184"/>
                  <a:pt x="14487773" y="4503235"/>
                  <a:pt x="15457671" y="4503235"/>
                </a:cubicBezTo>
                <a:cubicBezTo>
                  <a:pt x="16427570" y="4503235"/>
                  <a:pt x="17250476" y="3862101"/>
                  <a:pt x="17524970" y="2981459"/>
                </a:cubicBezTo>
                <a:lnTo>
                  <a:pt x="17554710" y="2866061"/>
                </a:lnTo>
                <a:lnTo>
                  <a:pt x="17540006" y="2809002"/>
                </a:lnTo>
                <a:cubicBezTo>
                  <a:pt x="17524406" y="2732962"/>
                  <a:pt x="17512508" y="2655587"/>
                  <a:pt x="17504510" y="2577076"/>
                </a:cubicBezTo>
                <a:lnTo>
                  <a:pt x="17492422" y="2338456"/>
                </a:lnTo>
                <a:lnTo>
                  <a:pt x="17492416" y="2338456"/>
                </a:lnTo>
                <a:cubicBezTo>
                  <a:pt x="17492416" y="1216496"/>
                  <a:pt x="16579630" y="303583"/>
                  <a:pt x="15457671" y="303583"/>
                </a:cubicBezTo>
                <a:close/>
                <a:moveTo>
                  <a:pt x="6711400" y="303583"/>
                </a:moveTo>
                <a:cubicBezTo>
                  <a:pt x="5659563" y="303583"/>
                  <a:pt x="4791570" y="1105836"/>
                  <a:pt x="4687180" y="2130689"/>
                </a:cubicBezTo>
                <a:lnTo>
                  <a:pt x="4676654" y="2338455"/>
                </a:lnTo>
                <a:lnTo>
                  <a:pt x="4676912" y="2338455"/>
                </a:lnTo>
                <a:cubicBezTo>
                  <a:pt x="4676912" y="2499631"/>
                  <a:pt x="4660519" y="2657048"/>
                  <a:pt x="4629314" y="2809130"/>
                </a:cubicBezTo>
                <a:lnTo>
                  <a:pt x="4614564" y="2866361"/>
                </a:lnTo>
                <a:lnTo>
                  <a:pt x="4644242" y="2981506"/>
                </a:lnTo>
                <a:cubicBezTo>
                  <a:pt x="4918763" y="3862184"/>
                  <a:pt x="5741733" y="4503235"/>
                  <a:pt x="6711527" y="4503235"/>
                </a:cubicBezTo>
                <a:cubicBezTo>
                  <a:pt x="7690645" y="4503235"/>
                  <a:pt x="8520104" y="3849712"/>
                  <a:pt x="8786578" y="2955990"/>
                </a:cubicBezTo>
                <a:lnTo>
                  <a:pt x="8806150" y="2857159"/>
                </a:lnTo>
                <a:lnTo>
                  <a:pt x="8793738" y="2809002"/>
                </a:lnTo>
                <a:cubicBezTo>
                  <a:pt x="8778136" y="2732962"/>
                  <a:pt x="8766238" y="2655587"/>
                  <a:pt x="8758239" y="2577076"/>
                </a:cubicBezTo>
                <a:lnTo>
                  <a:pt x="8746150" y="2338456"/>
                </a:lnTo>
                <a:lnTo>
                  <a:pt x="8746143" y="2338456"/>
                </a:lnTo>
                <a:cubicBezTo>
                  <a:pt x="8746143" y="1216496"/>
                  <a:pt x="7833357" y="303583"/>
                  <a:pt x="6711400" y="303583"/>
                </a:cubicBezTo>
                <a:close/>
                <a:moveTo>
                  <a:pt x="19830744" y="173548"/>
                </a:moveTo>
                <a:cubicBezTo>
                  <a:pt x="18916802" y="173548"/>
                  <a:pt x="18133380" y="742840"/>
                  <a:pt x="17816354" y="1545431"/>
                </a:cubicBezTo>
                <a:lnTo>
                  <a:pt x="17735418" y="1817366"/>
                </a:lnTo>
                <a:lnTo>
                  <a:pt x="17748410" y="1867776"/>
                </a:lnTo>
                <a:cubicBezTo>
                  <a:pt x="17764010" y="1943819"/>
                  <a:pt x="17775908" y="2021195"/>
                  <a:pt x="17783906" y="2099707"/>
                </a:cubicBezTo>
                <a:lnTo>
                  <a:pt x="17795994" y="2338328"/>
                </a:lnTo>
                <a:lnTo>
                  <a:pt x="17796000" y="2338328"/>
                </a:lnTo>
                <a:cubicBezTo>
                  <a:pt x="17796000" y="3460161"/>
                  <a:pt x="18708784" y="4373073"/>
                  <a:pt x="19830744" y="4373073"/>
                </a:cubicBezTo>
                <a:cubicBezTo>
                  <a:pt x="20952704" y="4373073"/>
                  <a:pt x="21865616" y="3460288"/>
                  <a:pt x="21865616" y="2338328"/>
                </a:cubicBezTo>
                <a:lnTo>
                  <a:pt x="21995636" y="2338328"/>
                </a:lnTo>
                <a:lnTo>
                  <a:pt x="21951586" y="1902667"/>
                </a:lnTo>
                <a:cubicBezTo>
                  <a:pt x="21749374" y="917015"/>
                  <a:pt x="20875248" y="173548"/>
                  <a:pt x="19830744" y="173548"/>
                </a:cubicBezTo>
                <a:close/>
                <a:moveTo>
                  <a:pt x="11084598" y="173548"/>
                </a:moveTo>
                <a:cubicBezTo>
                  <a:pt x="10114803" y="173548"/>
                  <a:pt x="9291748" y="814683"/>
                  <a:pt x="9017197" y="1695393"/>
                </a:cubicBezTo>
                <a:lnTo>
                  <a:pt x="8987514" y="1810545"/>
                </a:lnTo>
                <a:lnTo>
                  <a:pt x="9002264" y="1867776"/>
                </a:lnTo>
                <a:cubicBezTo>
                  <a:pt x="9033463" y="2019861"/>
                  <a:pt x="9049853" y="2177281"/>
                  <a:pt x="9049853" y="2338456"/>
                </a:cubicBezTo>
                <a:lnTo>
                  <a:pt x="9049739" y="2338456"/>
                </a:lnTo>
                <a:lnTo>
                  <a:pt x="9091139" y="2747848"/>
                </a:lnTo>
                <a:cubicBezTo>
                  <a:pt x="9281192" y="3674125"/>
                  <a:pt x="10102772" y="4373073"/>
                  <a:pt x="11084598" y="4373073"/>
                </a:cubicBezTo>
                <a:cubicBezTo>
                  <a:pt x="12066424" y="4373073"/>
                  <a:pt x="12887906" y="3674222"/>
                  <a:pt x="13077936" y="2747884"/>
                </a:cubicBezTo>
                <a:lnTo>
                  <a:pt x="13119330" y="2338456"/>
                </a:lnTo>
                <a:lnTo>
                  <a:pt x="13119215" y="2338456"/>
                </a:lnTo>
                <a:cubicBezTo>
                  <a:pt x="13119215" y="2177281"/>
                  <a:pt x="13135606" y="2019861"/>
                  <a:pt x="13166810" y="1867776"/>
                </a:cubicBezTo>
                <a:lnTo>
                  <a:pt x="13179860" y="1817147"/>
                </a:lnTo>
                <a:lnTo>
                  <a:pt x="13098970" y="1545379"/>
                </a:lnTo>
                <a:cubicBezTo>
                  <a:pt x="12781916" y="742765"/>
                  <a:pt x="11998443" y="173548"/>
                  <a:pt x="11084598" y="173548"/>
                </a:cubicBezTo>
                <a:close/>
                <a:moveTo>
                  <a:pt x="2338327" y="173548"/>
                </a:moveTo>
                <a:cubicBezTo>
                  <a:pt x="1144607" y="173548"/>
                  <a:pt x="173548" y="1144607"/>
                  <a:pt x="173548" y="2338455"/>
                </a:cubicBezTo>
                <a:lnTo>
                  <a:pt x="303710" y="2338455"/>
                </a:lnTo>
                <a:cubicBezTo>
                  <a:pt x="303710" y="3460288"/>
                  <a:pt x="1216496" y="4373200"/>
                  <a:pt x="2338455" y="4373200"/>
                </a:cubicBezTo>
                <a:cubicBezTo>
                  <a:pt x="3390293" y="4373200"/>
                  <a:pt x="4258397" y="3570948"/>
                  <a:pt x="4362802" y="2546200"/>
                </a:cubicBezTo>
                <a:lnTo>
                  <a:pt x="4373328" y="2338456"/>
                </a:lnTo>
                <a:lnTo>
                  <a:pt x="4373072" y="2338456"/>
                </a:lnTo>
                <a:cubicBezTo>
                  <a:pt x="4373088" y="2177281"/>
                  <a:pt x="4389491" y="2019861"/>
                  <a:pt x="4420703" y="1867776"/>
                </a:cubicBezTo>
                <a:lnTo>
                  <a:pt x="4435444" y="1810599"/>
                </a:lnTo>
                <a:lnTo>
                  <a:pt x="4405739" y="1695346"/>
                </a:lnTo>
                <a:cubicBezTo>
                  <a:pt x="4131216" y="814599"/>
                  <a:pt x="3308225" y="173548"/>
                  <a:pt x="2338327" y="173548"/>
                </a:cubicBezTo>
                <a:close/>
                <a:moveTo>
                  <a:pt x="6711527" y="0"/>
                </a:moveTo>
                <a:cubicBezTo>
                  <a:pt x="7759163" y="0"/>
                  <a:pt x="8648051" y="692540"/>
                  <a:pt x="8944553" y="1643848"/>
                </a:cubicBezTo>
                <a:lnTo>
                  <a:pt x="8965134" y="1723706"/>
                </a:lnTo>
                <a:lnTo>
                  <a:pt x="8975753" y="1682506"/>
                </a:lnTo>
                <a:cubicBezTo>
                  <a:pt x="9255779" y="784147"/>
                  <a:pt x="10095265" y="130161"/>
                  <a:pt x="11084598" y="130161"/>
                </a:cubicBezTo>
                <a:cubicBezTo>
                  <a:pt x="12083443" y="130161"/>
                  <a:pt x="12929461" y="796784"/>
                  <a:pt x="13201248" y="1708488"/>
                </a:cubicBezTo>
                <a:lnTo>
                  <a:pt x="13204492" y="1721579"/>
                </a:lnTo>
                <a:lnTo>
                  <a:pt x="13224527" y="1643848"/>
                </a:lnTo>
                <a:cubicBezTo>
                  <a:pt x="13521060" y="692540"/>
                  <a:pt x="14410033" y="0"/>
                  <a:pt x="15457671" y="0"/>
                </a:cubicBezTo>
                <a:cubicBezTo>
                  <a:pt x="16505310" y="0"/>
                  <a:pt x="17394198" y="692540"/>
                  <a:pt x="17690700" y="1643848"/>
                </a:cubicBezTo>
                <a:lnTo>
                  <a:pt x="17710792" y="1721809"/>
                </a:lnTo>
                <a:lnTo>
                  <a:pt x="17714092" y="1708488"/>
                </a:lnTo>
                <a:cubicBezTo>
                  <a:pt x="17985880" y="796784"/>
                  <a:pt x="18831896" y="130161"/>
                  <a:pt x="19830744" y="130161"/>
                </a:cubicBezTo>
                <a:cubicBezTo>
                  <a:pt x="20972282" y="130161"/>
                  <a:pt x="21914318" y="1000852"/>
                  <a:pt x="22027614" y="2112994"/>
                </a:cubicBezTo>
                <a:lnTo>
                  <a:pt x="22039030" y="2338328"/>
                </a:lnTo>
                <a:lnTo>
                  <a:pt x="22169200" y="2338328"/>
                </a:lnTo>
                <a:cubicBezTo>
                  <a:pt x="22169200" y="3627729"/>
                  <a:pt x="21120144" y="4676656"/>
                  <a:pt x="19830744" y="4676656"/>
                </a:cubicBezTo>
                <a:cubicBezTo>
                  <a:pt x="18783104" y="4676656"/>
                  <a:pt x="17894218" y="3984200"/>
                  <a:pt x="17597716" y="3032925"/>
                </a:cubicBezTo>
                <a:lnTo>
                  <a:pt x="17577092" y="2952902"/>
                </a:lnTo>
                <a:lnTo>
                  <a:pt x="17566398" y="2994393"/>
                </a:lnTo>
                <a:cubicBezTo>
                  <a:pt x="17286404" y="3892720"/>
                  <a:pt x="16447004" y="4546622"/>
                  <a:pt x="15457671" y="4546622"/>
                </a:cubicBezTo>
                <a:cubicBezTo>
                  <a:pt x="14468338" y="4546622"/>
                  <a:pt x="13628852" y="3892720"/>
                  <a:pt x="13348826" y="2994393"/>
                </a:cubicBezTo>
                <a:lnTo>
                  <a:pt x="13338191" y="2953132"/>
                </a:lnTo>
                <a:lnTo>
                  <a:pt x="13317626" y="3032925"/>
                </a:lnTo>
                <a:cubicBezTo>
                  <a:pt x="13021124" y="3984200"/>
                  <a:pt x="12132236" y="4676656"/>
                  <a:pt x="11084598" y="4676656"/>
                </a:cubicBezTo>
                <a:cubicBezTo>
                  <a:pt x="10036959" y="4676656"/>
                  <a:pt x="9147988" y="3984200"/>
                  <a:pt x="8851455" y="3032925"/>
                </a:cubicBezTo>
                <a:lnTo>
                  <a:pt x="8831436" y="2955257"/>
                </a:lnTo>
                <a:lnTo>
                  <a:pt x="8828176" y="2968412"/>
                </a:lnTo>
                <a:cubicBezTo>
                  <a:pt x="8556389" y="3880085"/>
                  <a:pt x="7710372" y="4546622"/>
                  <a:pt x="6711527" y="4546622"/>
                </a:cubicBezTo>
                <a:cubicBezTo>
                  <a:pt x="5722194" y="4546622"/>
                  <a:pt x="4882795" y="3892720"/>
                  <a:pt x="4602799" y="2994393"/>
                </a:cubicBezTo>
                <a:lnTo>
                  <a:pt x="4592183" y="2953197"/>
                </a:lnTo>
                <a:lnTo>
                  <a:pt x="4571598" y="3033052"/>
                </a:lnTo>
                <a:cubicBezTo>
                  <a:pt x="4275064" y="3984328"/>
                  <a:pt x="3386094" y="4676784"/>
                  <a:pt x="2338455" y="4676784"/>
                </a:cubicBezTo>
                <a:lnTo>
                  <a:pt x="2338329" y="4676656"/>
                </a:lnTo>
                <a:cubicBezTo>
                  <a:pt x="1048927" y="4676656"/>
                  <a:pt x="0" y="3627857"/>
                  <a:pt x="0" y="2338455"/>
                </a:cubicBezTo>
                <a:lnTo>
                  <a:pt x="130161" y="2338455"/>
                </a:lnTo>
                <a:cubicBezTo>
                  <a:pt x="130161" y="1120814"/>
                  <a:pt x="1120687" y="130161"/>
                  <a:pt x="2338327" y="130161"/>
                </a:cubicBezTo>
                <a:cubicBezTo>
                  <a:pt x="3327661" y="130161"/>
                  <a:pt x="4167147" y="784147"/>
                  <a:pt x="4447172" y="1682506"/>
                </a:cubicBezTo>
                <a:lnTo>
                  <a:pt x="4457817" y="1723808"/>
                </a:lnTo>
                <a:lnTo>
                  <a:pt x="4478431" y="1643848"/>
                </a:lnTo>
                <a:cubicBezTo>
                  <a:pt x="4775000" y="692540"/>
                  <a:pt x="5663888" y="0"/>
                  <a:pt x="6711527" y="0"/>
                </a:cubicBezTo>
                <a:close/>
              </a:path>
            </a:pathLst>
          </a:custGeom>
          <a:solidFill>
            <a:srgbClr val="FFFFFF"/>
          </a:soli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2" name="Google Shape;1352;p90"/>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53" name="Google Shape;1353;p90"/>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4" name="Google Shape;1354;p90"/>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5" name="Google Shape;1355;p90"/>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6" name="Google Shape;1356;p90"/>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7" name="Google Shape;1357;p90"/>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58" name="Google Shape;1358;p90"/>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59" name="Google Shape;1359;p90"/>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0" name="Google Shape;1360;p90"/>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1" name="Google Shape;1361;p90"/>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2" name="Google Shape;1362;p90"/>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3" name="Google Shape;1363;p90"/>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4" name="Google Shape;1364;p90"/>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5" name="Google Shape;1365;p90"/>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6" name="Google Shape;1366;p90"/>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67" name="Google Shape;1367;p90"/>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63_Custom Layout">
  <p:cSld name="63_Custom Layout">
    <p:bg>
      <p:bgPr>
        <a:blipFill>
          <a:blip r:embed="rId2">
            <a:alphaModFix/>
          </a:blip>
          <a:stretch>
            <a:fillRect/>
          </a:stretch>
        </a:blipFill>
        <a:effectLst/>
      </p:bgPr>
    </p:bg>
    <p:spTree>
      <p:nvGrpSpPr>
        <p:cNvPr id="1" name="Shape 1368"/>
        <p:cNvGrpSpPr/>
        <p:nvPr/>
      </p:nvGrpSpPr>
      <p:grpSpPr>
        <a:xfrm>
          <a:off x="0" y="0"/>
          <a:ext cx="0" cy="0"/>
          <a:chOff x="0" y="0"/>
          <a:chExt cx="0" cy="0"/>
        </a:xfrm>
      </p:grpSpPr>
      <p:sp>
        <p:nvSpPr>
          <p:cNvPr id="1369" name="Google Shape;1369;p91"/>
          <p:cNvSpPr/>
          <p:nvPr/>
        </p:nvSpPr>
        <p:spPr>
          <a:xfrm>
            <a:off x="535954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0" name="Google Shape;1370;p91"/>
          <p:cNvSpPr/>
          <p:nvPr/>
        </p:nvSpPr>
        <p:spPr>
          <a:xfrm>
            <a:off x="699342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1" name="Google Shape;1371;p91"/>
          <p:cNvSpPr/>
          <p:nvPr/>
        </p:nvSpPr>
        <p:spPr>
          <a:xfrm>
            <a:off x="372566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2" name="Google Shape;1372;p91"/>
          <p:cNvSpPr/>
          <p:nvPr/>
        </p:nvSpPr>
        <p:spPr>
          <a:xfrm>
            <a:off x="209178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3" name="Google Shape;1373;p91"/>
          <p:cNvSpPr/>
          <p:nvPr/>
        </p:nvSpPr>
        <p:spPr>
          <a:xfrm>
            <a:off x="457903" y="1806942"/>
            <a:ext cx="1623000" cy="1623300"/>
          </a:xfrm>
          <a:prstGeom prst="ellipse">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74" name="Google Shape;1374;p91"/>
          <p:cNvSpPr txBox="1">
            <a:spLocks noGrp="1"/>
          </p:cNvSpPr>
          <p:nvPr>
            <p:ph type="title"/>
          </p:nvPr>
        </p:nvSpPr>
        <p:spPr>
          <a:xfrm>
            <a:off x="309269" y="314400"/>
            <a:ext cx="8385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375" name="Google Shape;1375;p9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376" name="Google Shape;1376;p91"/>
          <p:cNvSpPr/>
          <p:nvPr/>
        </p:nvSpPr>
        <p:spPr>
          <a:xfrm>
            <a:off x="381949" y="1744533"/>
            <a:ext cx="8313989" cy="1753907"/>
          </a:xfrm>
          <a:custGeom>
            <a:avLst/>
            <a:gdLst/>
            <a:ahLst/>
            <a:cxnLst/>
            <a:rect l="l" t="t" r="r" b="b"/>
            <a:pathLst>
              <a:path w="22170636" h="4677085" extrusionOk="0">
                <a:moveTo>
                  <a:pt x="12228472" y="2880917"/>
                </a:moveTo>
                <a:lnTo>
                  <a:pt x="12264736" y="2880917"/>
                </a:lnTo>
                <a:lnTo>
                  <a:pt x="12264736" y="2884734"/>
                </a:lnTo>
                <a:lnTo>
                  <a:pt x="12229617" y="2966552"/>
                </a:lnTo>
                <a:lnTo>
                  <a:pt x="12229617" y="2966679"/>
                </a:lnTo>
                <a:lnTo>
                  <a:pt x="12198061" y="2966679"/>
                </a:lnTo>
                <a:close/>
                <a:moveTo>
                  <a:pt x="7854734" y="2880917"/>
                </a:moveTo>
                <a:lnTo>
                  <a:pt x="7890999" y="2880917"/>
                </a:lnTo>
                <a:lnTo>
                  <a:pt x="7890999" y="2884734"/>
                </a:lnTo>
                <a:lnTo>
                  <a:pt x="7855880" y="2966552"/>
                </a:lnTo>
                <a:lnTo>
                  <a:pt x="7855880" y="2966679"/>
                </a:lnTo>
                <a:lnTo>
                  <a:pt x="7824323" y="2966679"/>
                </a:lnTo>
                <a:close/>
                <a:moveTo>
                  <a:pt x="6711962" y="0"/>
                </a:moveTo>
                <a:cubicBezTo>
                  <a:pt x="8001447" y="0"/>
                  <a:pt x="9050441" y="1049122"/>
                  <a:pt x="9050441" y="2338606"/>
                </a:cubicBezTo>
                <a:lnTo>
                  <a:pt x="9050327" y="2338606"/>
                </a:lnTo>
                <a:lnTo>
                  <a:pt x="9091730" y="2748025"/>
                </a:lnTo>
                <a:cubicBezTo>
                  <a:pt x="9281796" y="3674362"/>
                  <a:pt x="10103428" y="4373356"/>
                  <a:pt x="11085317" y="4373356"/>
                </a:cubicBezTo>
                <a:cubicBezTo>
                  <a:pt x="12067207" y="4373356"/>
                  <a:pt x="12888742" y="3674459"/>
                  <a:pt x="13078784" y="2748061"/>
                </a:cubicBezTo>
                <a:lnTo>
                  <a:pt x="13120181" y="2338606"/>
                </a:lnTo>
                <a:lnTo>
                  <a:pt x="13120066" y="2338606"/>
                </a:lnTo>
                <a:cubicBezTo>
                  <a:pt x="13120066" y="1049122"/>
                  <a:pt x="14169189" y="0"/>
                  <a:pt x="15458673" y="0"/>
                </a:cubicBezTo>
                <a:cubicBezTo>
                  <a:pt x="16667566" y="0"/>
                  <a:pt x="17665088" y="922080"/>
                  <a:pt x="17785056" y="2099842"/>
                </a:cubicBezTo>
                <a:lnTo>
                  <a:pt x="17797146" y="2338479"/>
                </a:lnTo>
                <a:lnTo>
                  <a:pt x="17797152" y="2338479"/>
                </a:lnTo>
                <a:cubicBezTo>
                  <a:pt x="17797152" y="3460384"/>
                  <a:pt x="18709996" y="4373356"/>
                  <a:pt x="19832028" y="4373356"/>
                </a:cubicBezTo>
                <a:cubicBezTo>
                  <a:pt x="20954060" y="4373356"/>
                  <a:pt x="21867032" y="3460511"/>
                  <a:pt x="21867032" y="2338479"/>
                </a:cubicBezTo>
                <a:lnTo>
                  <a:pt x="22170636" y="2338479"/>
                </a:lnTo>
                <a:cubicBezTo>
                  <a:pt x="22170636" y="3627964"/>
                  <a:pt x="21121514" y="4676958"/>
                  <a:pt x="19832028" y="4676958"/>
                </a:cubicBezTo>
                <a:cubicBezTo>
                  <a:pt x="18623136" y="4676958"/>
                  <a:pt x="17625614" y="3754991"/>
                  <a:pt x="17505646" y="2577242"/>
                </a:cubicBezTo>
                <a:lnTo>
                  <a:pt x="17493556" y="2338606"/>
                </a:lnTo>
                <a:lnTo>
                  <a:pt x="17493552" y="2338606"/>
                </a:lnTo>
                <a:cubicBezTo>
                  <a:pt x="17493552" y="1216574"/>
                  <a:pt x="16580704" y="303603"/>
                  <a:pt x="15458673" y="303603"/>
                </a:cubicBezTo>
                <a:cubicBezTo>
                  <a:pt x="14476894" y="303603"/>
                  <a:pt x="13655178" y="1002499"/>
                  <a:pt x="13465089" y="1928982"/>
                </a:cubicBezTo>
                <a:lnTo>
                  <a:pt x="13423682" y="2338479"/>
                </a:lnTo>
                <a:lnTo>
                  <a:pt x="13423797" y="2338479"/>
                </a:lnTo>
                <a:cubicBezTo>
                  <a:pt x="13423797" y="3627964"/>
                  <a:pt x="12374803" y="4676958"/>
                  <a:pt x="11085317" y="4676958"/>
                </a:cubicBezTo>
                <a:cubicBezTo>
                  <a:pt x="9876425" y="4676958"/>
                  <a:pt x="8878790" y="3754991"/>
                  <a:pt x="8758808" y="2577242"/>
                </a:cubicBezTo>
                <a:lnTo>
                  <a:pt x="8746717" y="2338606"/>
                </a:lnTo>
                <a:lnTo>
                  <a:pt x="8746711" y="2338606"/>
                </a:lnTo>
                <a:cubicBezTo>
                  <a:pt x="8746711" y="1216574"/>
                  <a:pt x="7833866" y="303603"/>
                  <a:pt x="6711835" y="303603"/>
                </a:cubicBezTo>
                <a:cubicBezTo>
                  <a:pt x="5589803" y="303603"/>
                  <a:pt x="4676960" y="1216447"/>
                  <a:pt x="4676960" y="2338606"/>
                </a:cubicBezTo>
                <a:lnTo>
                  <a:pt x="4677213" y="2338606"/>
                </a:lnTo>
                <a:cubicBezTo>
                  <a:pt x="4677213" y="3628091"/>
                  <a:pt x="3628092" y="4677085"/>
                  <a:pt x="2338608" y="4677085"/>
                </a:cubicBezTo>
                <a:lnTo>
                  <a:pt x="2338480" y="4676958"/>
                </a:lnTo>
                <a:cubicBezTo>
                  <a:pt x="1048995" y="4676958"/>
                  <a:pt x="0" y="3628091"/>
                  <a:pt x="0" y="2338606"/>
                </a:cubicBezTo>
                <a:lnTo>
                  <a:pt x="303730" y="2338606"/>
                </a:lnTo>
                <a:cubicBezTo>
                  <a:pt x="303730" y="3460511"/>
                  <a:pt x="1216574" y="4373482"/>
                  <a:pt x="2338608" y="4373482"/>
                </a:cubicBezTo>
                <a:cubicBezTo>
                  <a:pt x="3460639" y="4373482"/>
                  <a:pt x="4373612" y="3460638"/>
                  <a:pt x="4373612" y="2338606"/>
                </a:cubicBezTo>
                <a:lnTo>
                  <a:pt x="4373357" y="2338606"/>
                </a:lnTo>
                <a:cubicBezTo>
                  <a:pt x="4373483" y="1049122"/>
                  <a:pt x="5422478" y="0"/>
                  <a:pt x="6711962" y="0"/>
                </a:cubicBezTo>
                <a:close/>
              </a:path>
            </a:pathLst>
          </a:cu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2000">
                <a:srgbClr val="1C0B66"/>
              </a:gs>
              <a:gs pos="86000">
                <a:srgbClr val="1C1A7D"/>
              </a:gs>
              <a:gs pos="91000">
                <a:srgbClr val="1C2F9D"/>
              </a:gs>
              <a:gs pos="95000">
                <a:srgbClr val="1C4AC7"/>
              </a:gs>
              <a:gs pos="100000">
                <a:srgbClr val="1C6AF9"/>
              </a:gs>
            </a:gsLst>
            <a:lin ang="0"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377" name="Google Shape;1377;p91"/>
          <p:cNvSpPr txBox="1">
            <a:spLocks noGrp="1"/>
          </p:cNvSpPr>
          <p:nvPr>
            <p:ph type="title" idx="2" hasCustomPrompt="1"/>
          </p:nvPr>
        </p:nvSpPr>
        <p:spPr>
          <a:xfrm>
            <a:off x="848444"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8" name="Google Shape;1378;p91"/>
          <p:cNvSpPr txBox="1">
            <a:spLocks noGrp="1"/>
          </p:cNvSpPr>
          <p:nvPr>
            <p:ph type="title" idx="3" hasCustomPrompt="1"/>
          </p:nvPr>
        </p:nvSpPr>
        <p:spPr>
          <a:xfrm>
            <a:off x="247165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79" name="Google Shape;1379;p91"/>
          <p:cNvSpPr txBox="1">
            <a:spLocks noGrp="1"/>
          </p:cNvSpPr>
          <p:nvPr>
            <p:ph type="title" idx="4" hasCustomPrompt="1"/>
          </p:nvPr>
        </p:nvSpPr>
        <p:spPr>
          <a:xfrm>
            <a:off x="4094851"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0" name="Google Shape;1380;p91"/>
          <p:cNvSpPr txBox="1">
            <a:spLocks noGrp="1"/>
          </p:cNvSpPr>
          <p:nvPr>
            <p:ph type="title" idx="5" hasCustomPrompt="1"/>
          </p:nvPr>
        </p:nvSpPr>
        <p:spPr>
          <a:xfrm>
            <a:off x="578739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1" name="Google Shape;1381;p91"/>
          <p:cNvSpPr txBox="1">
            <a:spLocks noGrp="1"/>
          </p:cNvSpPr>
          <p:nvPr>
            <p:ph type="title" idx="6" hasCustomPrompt="1"/>
          </p:nvPr>
        </p:nvSpPr>
        <p:spPr>
          <a:xfrm>
            <a:off x="7434120" y="2071388"/>
            <a:ext cx="811500" cy="414300"/>
          </a:xfrm>
          <a:prstGeom prst="rect">
            <a:avLst/>
          </a:prstGeom>
        </p:spPr>
        <p:txBody>
          <a:bodyPr spcFirstLastPara="1" wrap="square" lIns="0" tIns="0" rIns="0" bIns="0" anchor="ctr" anchorCtr="0">
            <a:noAutofit/>
          </a:bodyPr>
          <a:lstStyle>
            <a:lvl1pPr marL="101600" marR="0" lvl="0" indent="-101600" algn="ctr">
              <a:lnSpc>
                <a:spcPct val="91000"/>
              </a:lnSpc>
              <a:spcBef>
                <a:spcPts val="0"/>
              </a:spcBef>
              <a:spcAft>
                <a:spcPts val="0"/>
              </a:spcAft>
              <a:buNone/>
              <a:defRPr sz="2800">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382" name="Google Shape;1382;p91"/>
          <p:cNvSpPr txBox="1">
            <a:spLocks noGrp="1"/>
          </p:cNvSpPr>
          <p:nvPr>
            <p:ph type="subTitle" idx="1"/>
          </p:nvPr>
        </p:nvSpPr>
        <p:spPr>
          <a:xfrm>
            <a:off x="60222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3" name="Google Shape;1383;p91"/>
          <p:cNvSpPr txBox="1">
            <a:spLocks noGrp="1"/>
          </p:cNvSpPr>
          <p:nvPr>
            <p:ph type="subTitle" idx="7"/>
          </p:nvPr>
        </p:nvSpPr>
        <p:spPr>
          <a:xfrm>
            <a:off x="2243129"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4" name="Google Shape;1384;p91"/>
          <p:cNvSpPr txBox="1">
            <a:spLocks noGrp="1"/>
          </p:cNvSpPr>
          <p:nvPr>
            <p:ph type="subTitle" idx="8"/>
          </p:nvPr>
        </p:nvSpPr>
        <p:spPr>
          <a:xfrm>
            <a:off x="3867872"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5" name="Google Shape;1385;p91"/>
          <p:cNvSpPr txBox="1">
            <a:spLocks noGrp="1"/>
          </p:cNvSpPr>
          <p:nvPr>
            <p:ph type="subTitle" idx="9"/>
          </p:nvPr>
        </p:nvSpPr>
        <p:spPr>
          <a:xfrm>
            <a:off x="5530050"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6" name="Google Shape;1386;p91"/>
          <p:cNvSpPr txBox="1">
            <a:spLocks noGrp="1"/>
          </p:cNvSpPr>
          <p:nvPr>
            <p:ph type="subTitle" idx="13"/>
          </p:nvPr>
        </p:nvSpPr>
        <p:spPr>
          <a:xfrm>
            <a:off x="7173798" y="2544909"/>
            <a:ext cx="1353600" cy="156300"/>
          </a:xfrm>
          <a:prstGeom prst="rect">
            <a:avLst/>
          </a:prstGeom>
        </p:spPr>
        <p:txBody>
          <a:bodyPr spcFirstLastPara="1" wrap="square" lIns="0" tIns="0" rIns="0" bIns="0" anchor="t" anchorCtr="0">
            <a:noAutofit/>
          </a:bodyPr>
          <a:lstStyle>
            <a:lvl1pPr marL="101600" marR="0" lvl="0" indent="-101600" algn="ctr">
              <a:lnSpc>
                <a:spcPct val="91000"/>
              </a:lnSpc>
              <a:spcBef>
                <a:spcPts val="0"/>
              </a:spcBef>
              <a:spcAft>
                <a:spcPts val="0"/>
              </a:spcAft>
              <a:buNone/>
              <a:defRPr sz="1100" b="1">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7" name="Google Shape;1387;p91"/>
          <p:cNvSpPr txBox="1">
            <a:spLocks noGrp="1"/>
          </p:cNvSpPr>
          <p:nvPr>
            <p:ph type="subTitle" idx="14"/>
          </p:nvPr>
        </p:nvSpPr>
        <p:spPr>
          <a:xfrm>
            <a:off x="76385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8" name="Google Shape;1388;p91"/>
          <p:cNvSpPr txBox="1">
            <a:spLocks noGrp="1"/>
          </p:cNvSpPr>
          <p:nvPr>
            <p:ph type="subTitle" idx="15"/>
          </p:nvPr>
        </p:nvSpPr>
        <p:spPr>
          <a:xfrm>
            <a:off x="2450943"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89" name="Google Shape;1389;p91"/>
          <p:cNvSpPr txBox="1">
            <a:spLocks noGrp="1"/>
          </p:cNvSpPr>
          <p:nvPr>
            <p:ph type="subTitle" idx="16"/>
          </p:nvPr>
        </p:nvSpPr>
        <p:spPr>
          <a:xfrm>
            <a:off x="407933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0" name="Google Shape;1390;p91"/>
          <p:cNvSpPr txBox="1">
            <a:spLocks noGrp="1"/>
          </p:cNvSpPr>
          <p:nvPr>
            <p:ph type="subTitle" idx="17"/>
          </p:nvPr>
        </p:nvSpPr>
        <p:spPr>
          <a:xfrm>
            <a:off x="5722378"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391" name="Google Shape;1391;p91"/>
          <p:cNvSpPr txBox="1">
            <a:spLocks noGrp="1"/>
          </p:cNvSpPr>
          <p:nvPr>
            <p:ph type="subTitle" idx="18"/>
          </p:nvPr>
        </p:nvSpPr>
        <p:spPr>
          <a:xfrm>
            <a:off x="7390011" y="2769881"/>
            <a:ext cx="937800" cy="414300"/>
          </a:xfrm>
          <a:prstGeom prst="rect">
            <a:avLst/>
          </a:prstGeom>
        </p:spPr>
        <p:txBody>
          <a:bodyPr spcFirstLastPara="1" wrap="square" lIns="0" tIns="0" rIns="0" bIns="0" anchor="t" anchorCtr="0">
            <a:noAutofit/>
          </a:bodyPr>
          <a:lstStyle>
            <a:lvl1pPr marL="101600" marR="0" lvl="0" indent="-101600" algn="ctr">
              <a:lnSpc>
                <a:spcPct val="105000"/>
              </a:lnSpc>
              <a:spcBef>
                <a:spcPts val="0"/>
              </a:spcBef>
              <a:spcAft>
                <a:spcPts val="0"/>
              </a:spcAft>
              <a:buNone/>
              <a:defRPr sz="800">
                <a:latin typeface="Poppins"/>
                <a:ea typeface="Poppins"/>
                <a:cs typeface="Poppins"/>
                <a:sym typeface="Poppins"/>
              </a:defRPr>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64_Custom Layout">
  <p:cSld name="64_Custom Layout">
    <p:bg>
      <p:bgPr>
        <a:blipFill>
          <a:blip r:embed="rId2">
            <a:alphaModFix/>
          </a:blip>
          <a:stretch>
            <a:fillRect/>
          </a:stretch>
        </a:blipFill>
        <a:effectLst/>
      </p:bgPr>
    </p:bg>
    <p:spTree>
      <p:nvGrpSpPr>
        <p:cNvPr id="1" name="Shape 1392"/>
        <p:cNvGrpSpPr/>
        <p:nvPr/>
      </p:nvGrpSpPr>
      <p:grpSpPr>
        <a:xfrm>
          <a:off x="0" y="0"/>
          <a:ext cx="0" cy="0"/>
          <a:chOff x="0" y="0"/>
          <a:chExt cx="0" cy="0"/>
        </a:xfrm>
      </p:grpSpPr>
      <p:sp>
        <p:nvSpPr>
          <p:cNvPr id="1393" name="Google Shape;1393;p92"/>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4" name="Google Shape;1394;p92"/>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5" name="Google Shape;1395;p92"/>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6" name="Google Shape;1396;p92"/>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7" name="Google Shape;1397;p92"/>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398" name="Google Shape;1398;p92"/>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399" name="Google Shape;1399;p92"/>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00" name="Google Shape;1400;p9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01" name="Google Shape;1401;p92"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02" name="Google Shape;1402;p92"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03" name="Google Shape;1403;p92"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04" name="Google Shape;1404;p92"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05" name="Google Shape;1405;p92"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06" name="Google Shape;1406;p92"/>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7" name="Google Shape;1407;p92"/>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8" name="Google Shape;1408;p92"/>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09" name="Google Shape;1409;p92"/>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0" name="Google Shape;1410;p92"/>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11" name="Google Shape;1411;p92"/>
          <p:cNvSpPr txBox="1">
            <a:spLocks noGrp="1"/>
          </p:cNvSpPr>
          <p:nvPr>
            <p:ph type="subTitle" idx="1"/>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2" name="Google Shape;1412;p92"/>
          <p:cNvSpPr txBox="1">
            <a:spLocks noGrp="1"/>
          </p:cNvSpPr>
          <p:nvPr>
            <p:ph type="subTitle" idx="7"/>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3" name="Google Shape;1413;p92"/>
          <p:cNvSpPr txBox="1">
            <a:spLocks noGrp="1"/>
          </p:cNvSpPr>
          <p:nvPr>
            <p:ph type="subTitle" idx="8"/>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4" name="Google Shape;1414;p92"/>
          <p:cNvSpPr txBox="1">
            <a:spLocks noGrp="1"/>
          </p:cNvSpPr>
          <p:nvPr>
            <p:ph type="subTitle" idx="9"/>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15" name="Google Shape;1415;p92"/>
          <p:cNvSpPr txBox="1">
            <a:spLocks noGrp="1"/>
          </p:cNvSpPr>
          <p:nvPr>
            <p:ph type="subTitle" idx="13"/>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64_Custom Layout  77">
  <p:cSld name="64_Custom Layout_1">
    <p:bg>
      <p:bgPr>
        <a:blipFill>
          <a:blip r:embed="rId2">
            <a:alphaModFix/>
          </a:blip>
          <a:stretch>
            <a:fillRect/>
          </a:stretch>
        </a:blipFill>
        <a:effectLst/>
      </p:bgPr>
    </p:bg>
    <p:spTree>
      <p:nvGrpSpPr>
        <p:cNvPr id="1" name="Shape 1416"/>
        <p:cNvGrpSpPr/>
        <p:nvPr/>
      </p:nvGrpSpPr>
      <p:grpSpPr>
        <a:xfrm>
          <a:off x="0" y="0"/>
          <a:ext cx="0" cy="0"/>
          <a:chOff x="0" y="0"/>
          <a:chExt cx="0" cy="0"/>
        </a:xfrm>
      </p:grpSpPr>
      <p:sp>
        <p:nvSpPr>
          <p:cNvPr id="1417" name="Google Shape;1417;p93"/>
          <p:cNvSpPr/>
          <p:nvPr/>
        </p:nvSpPr>
        <p:spPr>
          <a:xfrm>
            <a:off x="342855"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8" name="Google Shape;1418;p93"/>
          <p:cNvSpPr/>
          <p:nvPr/>
        </p:nvSpPr>
        <p:spPr>
          <a:xfrm>
            <a:off x="2053978"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19" name="Google Shape;1419;p93"/>
          <p:cNvSpPr/>
          <p:nvPr/>
        </p:nvSpPr>
        <p:spPr>
          <a:xfrm>
            <a:off x="3765101"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0" name="Google Shape;1420;p93"/>
          <p:cNvSpPr/>
          <p:nvPr/>
        </p:nvSpPr>
        <p:spPr>
          <a:xfrm>
            <a:off x="5476224"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1" name="Google Shape;1421;p93"/>
          <p:cNvSpPr/>
          <p:nvPr/>
        </p:nvSpPr>
        <p:spPr>
          <a:xfrm>
            <a:off x="7187347" y="1050823"/>
            <a:ext cx="1668000" cy="3506400"/>
          </a:xfrm>
          <a:prstGeom prst="roundRect">
            <a:avLst>
              <a:gd name="adj" fmla="val 35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22" name="Google Shape;1422;p93"/>
          <p:cNvSpPr/>
          <p:nvPr/>
        </p:nvSpPr>
        <p:spPr>
          <a:xfrm>
            <a:off x="227754" y="2374978"/>
            <a:ext cx="8829300" cy="197700"/>
          </a:xfrm>
          <a:prstGeom prst="homePlate">
            <a:avLst>
              <a:gd name="adj" fmla="val 33471"/>
            </a:avLst>
          </a:prstGeom>
          <a:gradFill>
            <a:gsLst>
              <a:gs pos="0">
                <a:srgbClr val="FF001A"/>
              </a:gs>
              <a:gs pos="12000">
                <a:srgbClr val="C50028"/>
              </a:gs>
              <a:gs pos="23000">
                <a:srgbClr val="920035"/>
              </a:gs>
              <a:gs pos="35000">
                <a:srgbClr val="670040"/>
              </a:gs>
              <a:gs pos="46000">
                <a:srgbClr val="460049"/>
              </a:gs>
              <a:gs pos="56000">
                <a:srgbClr val="2F004F"/>
              </a:gs>
              <a:gs pos="66000">
                <a:srgbClr val="200052"/>
              </a:gs>
              <a:gs pos="75000">
                <a:srgbClr val="1C0054"/>
              </a:gs>
              <a:gs pos="78000">
                <a:srgbClr val="1C0358"/>
              </a:gs>
              <a:gs pos="85000">
                <a:srgbClr val="1C0B66"/>
              </a:gs>
              <a:gs pos="86000">
                <a:srgbClr val="1C1A7D"/>
              </a:gs>
              <a:gs pos="91000">
                <a:srgbClr val="1C2F9D"/>
              </a:gs>
              <a:gs pos="95000">
                <a:srgbClr val="1C4AC7"/>
              </a:gs>
              <a:gs pos="100000">
                <a:srgbClr val="1C6AF9"/>
              </a:gs>
            </a:gsLst>
            <a:lin ang="10800025"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accent1"/>
              </a:solidFill>
              <a:latin typeface="Poppins Medium"/>
              <a:ea typeface="Poppins Medium"/>
              <a:cs typeface="Poppins Medium"/>
              <a:sym typeface="Poppins Medium"/>
            </a:endParaRPr>
          </a:p>
        </p:txBody>
      </p:sp>
      <p:sp>
        <p:nvSpPr>
          <p:cNvPr id="1423" name="Google Shape;1423;p93"/>
          <p:cNvSpPr txBox="1">
            <a:spLocks noGrp="1"/>
          </p:cNvSpPr>
          <p:nvPr>
            <p:ph type="title"/>
          </p:nvPr>
        </p:nvSpPr>
        <p:spPr>
          <a:xfrm>
            <a:off x="309269" y="314400"/>
            <a:ext cx="85461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24" name="Google Shape;1424;p9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pic>
        <p:nvPicPr>
          <p:cNvPr id="1425" name="Google Shape;1425;p93" descr="A white arrow on a black background&#10;&#10;AI-generated content may be incorrect."/>
          <p:cNvPicPr preferRelativeResize="0"/>
          <p:nvPr/>
        </p:nvPicPr>
        <p:blipFill rotWithShape="1">
          <a:blip r:embed="rId3">
            <a:alphaModFix/>
          </a:blip>
          <a:srcRect/>
          <a:stretch/>
        </p:blipFill>
        <p:spPr>
          <a:xfrm>
            <a:off x="482470" y="2408575"/>
            <a:ext cx="82147" cy="132149"/>
          </a:xfrm>
          <a:prstGeom prst="rect">
            <a:avLst/>
          </a:prstGeom>
          <a:noFill/>
          <a:ln>
            <a:noFill/>
          </a:ln>
        </p:spPr>
      </p:pic>
      <p:pic>
        <p:nvPicPr>
          <p:cNvPr id="1426" name="Google Shape;1426;p93" descr="A white arrow on a black background&#10;&#10;AI-generated content may be incorrect."/>
          <p:cNvPicPr preferRelativeResize="0"/>
          <p:nvPr/>
        </p:nvPicPr>
        <p:blipFill rotWithShape="1">
          <a:blip r:embed="rId3">
            <a:alphaModFix/>
          </a:blip>
          <a:srcRect/>
          <a:stretch/>
        </p:blipFill>
        <p:spPr>
          <a:xfrm>
            <a:off x="3905722" y="2408575"/>
            <a:ext cx="82147" cy="132149"/>
          </a:xfrm>
          <a:prstGeom prst="rect">
            <a:avLst/>
          </a:prstGeom>
          <a:noFill/>
          <a:ln>
            <a:noFill/>
          </a:ln>
        </p:spPr>
      </p:pic>
      <p:pic>
        <p:nvPicPr>
          <p:cNvPr id="1427" name="Google Shape;1427;p93" descr="A white arrow on a black background&#10;&#10;AI-generated content may be incorrect."/>
          <p:cNvPicPr preferRelativeResize="0"/>
          <p:nvPr/>
        </p:nvPicPr>
        <p:blipFill rotWithShape="1">
          <a:blip r:embed="rId3">
            <a:alphaModFix/>
          </a:blip>
          <a:srcRect/>
          <a:stretch/>
        </p:blipFill>
        <p:spPr>
          <a:xfrm>
            <a:off x="5622979" y="2408575"/>
            <a:ext cx="82147" cy="132149"/>
          </a:xfrm>
          <a:prstGeom prst="rect">
            <a:avLst/>
          </a:prstGeom>
          <a:noFill/>
          <a:ln>
            <a:noFill/>
          </a:ln>
        </p:spPr>
      </p:pic>
      <p:pic>
        <p:nvPicPr>
          <p:cNvPr id="1428" name="Google Shape;1428;p93" descr="A white arrow on a black background&#10;&#10;AI-generated content may be incorrect."/>
          <p:cNvPicPr preferRelativeResize="0"/>
          <p:nvPr/>
        </p:nvPicPr>
        <p:blipFill rotWithShape="1">
          <a:blip r:embed="rId3">
            <a:alphaModFix/>
          </a:blip>
          <a:srcRect/>
          <a:stretch/>
        </p:blipFill>
        <p:spPr>
          <a:xfrm>
            <a:off x="7330730" y="2408575"/>
            <a:ext cx="82147" cy="132149"/>
          </a:xfrm>
          <a:prstGeom prst="rect">
            <a:avLst/>
          </a:prstGeom>
          <a:noFill/>
          <a:ln>
            <a:noFill/>
          </a:ln>
        </p:spPr>
      </p:pic>
      <p:pic>
        <p:nvPicPr>
          <p:cNvPr id="1429" name="Google Shape;1429;p93" descr="A white arrow on a black background&#10;&#10;AI-generated content may be incorrect."/>
          <p:cNvPicPr preferRelativeResize="0"/>
          <p:nvPr/>
        </p:nvPicPr>
        <p:blipFill rotWithShape="1">
          <a:blip r:embed="rId3">
            <a:alphaModFix/>
          </a:blip>
          <a:srcRect/>
          <a:stretch/>
        </p:blipFill>
        <p:spPr>
          <a:xfrm>
            <a:off x="2190871" y="2408575"/>
            <a:ext cx="82147" cy="132149"/>
          </a:xfrm>
          <a:prstGeom prst="rect">
            <a:avLst/>
          </a:prstGeom>
          <a:noFill/>
          <a:ln>
            <a:noFill/>
          </a:ln>
        </p:spPr>
      </p:pic>
      <p:sp>
        <p:nvSpPr>
          <p:cNvPr id="1430" name="Google Shape;1430;p93"/>
          <p:cNvSpPr txBox="1">
            <a:spLocks noGrp="1"/>
          </p:cNvSpPr>
          <p:nvPr>
            <p:ph type="title" idx="2" hasCustomPrompt="1"/>
          </p:nvPr>
        </p:nvSpPr>
        <p:spPr>
          <a:xfrm>
            <a:off x="41996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1" name="Google Shape;1431;p93"/>
          <p:cNvSpPr txBox="1">
            <a:spLocks noGrp="1"/>
          </p:cNvSpPr>
          <p:nvPr>
            <p:ph type="title" idx="3" hasCustomPrompt="1"/>
          </p:nvPr>
        </p:nvSpPr>
        <p:spPr>
          <a:xfrm>
            <a:off x="2190868"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2" name="Google Shape;1432;p93"/>
          <p:cNvSpPr txBox="1">
            <a:spLocks noGrp="1"/>
          </p:cNvSpPr>
          <p:nvPr>
            <p:ph type="title" idx="4" hasCustomPrompt="1"/>
          </p:nvPr>
        </p:nvSpPr>
        <p:spPr>
          <a:xfrm>
            <a:off x="3916056"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3" name="Google Shape;1433;p93"/>
          <p:cNvSpPr txBox="1">
            <a:spLocks noGrp="1"/>
          </p:cNvSpPr>
          <p:nvPr>
            <p:ph type="title" idx="5" hasCustomPrompt="1"/>
          </p:nvPr>
        </p:nvSpPr>
        <p:spPr>
          <a:xfrm>
            <a:off x="5641244"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4" name="Google Shape;1434;p93"/>
          <p:cNvSpPr txBox="1">
            <a:spLocks noGrp="1"/>
          </p:cNvSpPr>
          <p:nvPr>
            <p:ph type="title" idx="6" hasCustomPrompt="1"/>
          </p:nvPr>
        </p:nvSpPr>
        <p:spPr>
          <a:xfrm>
            <a:off x="7366431" y="1198973"/>
            <a:ext cx="811500" cy="4143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2800">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35" name="Google Shape;1435;p93"/>
          <p:cNvSpPr txBox="1">
            <a:spLocks noGrp="1"/>
          </p:cNvSpPr>
          <p:nvPr>
            <p:ph type="subTitle" idx="1"/>
          </p:nvPr>
        </p:nvSpPr>
        <p:spPr>
          <a:xfrm>
            <a:off x="217576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6" name="Google Shape;1436;p93"/>
          <p:cNvSpPr txBox="1">
            <a:spLocks noGrp="1"/>
          </p:cNvSpPr>
          <p:nvPr>
            <p:ph type="subTitle" idx="7"/>
          </p:nvPr>
        </p:nvSpPr>
        <p:spPr>
          <a:xfrm>
            <a:off x="3886889"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7" name="Google Shape;1437;p93"/>
          <p:cNvSpPr txBox="1">
            <a:spLocks noGrp="1"/>
          </p:cNvSpPr>
          <p:nvPr>
            <p:ph type="subTitle" idx="8"/>
          </p:nvPr>
        </p:nvSpPr>
        <p:spPr>
          <a:xfrm>
            <a:off x="5598007"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8" name="Google Shape;1438;p93"/>
          <p:cNvSpPr txBox="1">
            <a:spLocks noGrp="1"/>
          </p:cNvSpPr>
          <p:nvPr>
            <p:ph type="subTitle" idx="9"/>
          </p:nvPr>
        </p:nvSpPr>
        <p:spPr>
          <a:xfrm>
            <a:off x="7309125"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
        <p:nvSpPr>
          <p:cNvPr id="1439" name="Google Shape;1439;p93"/>
          <p:cNvSpPr txBox="1">
            <a:spLocks noGrp="1"/>
          </p:cNvSpPr>
          <p:nvPr>
            <p:ph type="subTitle" idx="13"/>
          </p:nvPr>
        </p:nvSpPr>
        <p:spPr>
          <a:xfrm>
            <a:off x="473376" y="2770341"/>
            <a:ext cx="1424400" cy="1566000"/>
          </a:xfrm>
          <a:prstGeom prst="rect">
            <a:avLst/>
          </a:prstGeom>
        </p:spPr>
        <p:txBody>
          <a:bodyPr spcFirstLastPara="1" wrap="square" lIns="0" tIns="0" rIns="0" bIns="0" anchor="t" anchorCtr="0">
            <a:noAutofit/>
          </a:bodyPr>
          <a:lstStyle>
            <a:lvl1pPr lvl="0">
              <a:lnSpc>
                <a:spcPct val="100000"/>
              </a:lnSpc>
              <a:spcBef>
                <a:spcPts val="0"/>
              </a:spcBef>
              <a:spcAft>
                <a:spcPts val="0"/>
              </a:spcAft>
              <a:buSzPts val="1100"/>
              <a:buNone/>
              <a:defRPr sz="1100"/>
            </a:lvl1pPr>
            <a:lvl2pPr lvl="1">
              <a:lnSpc>
                <a:spcPct val="100000"/>
              </a:lnSpc>
              <a:spcBef>
                <a:spcPts val="1300"/>
              </a:spcBef>
              <a:spcAft>
                <a:spcPts val="0"/>
              </a:spcAft>
              <a:buSzPts val="1100"/>
              <a:buNone/>
              <a:defRPr sz="1100"/>
            </a:lvl2pPr>
            <a:lvl3pPr lvl="2">
              <a:lnSpc>
                <a:spcPct val="100000"/>
              </a:lnSpc>
              <a:spcBef>
                <a:spcPts val="1300"/>
              </a:spcBef>
              <a:spcAft>
                <a:spcPts val="0"/>
              </a:spcAft>
              <a:buSzPts val="1100"/>
              <a:buNone/>
              <a:defRPr sz="1100"/>
            </a:lvl3pPr>
            <a:lvl4pPr lvl="3">
              <a:lnSpc>
                <a:spcPct val="100000"/>
              </a:lnSpc>
              <a:spcBef>
                <a:spcPts val="1300"/>
              </a:spcBef>
              <a:spcAft>
                <a:spcPts val="0"/>
              </a:spcAft>
              <a:buSzPts val="1100"/>
              <a:buNone/>
              <a:defRPr sz="1100"/>
            </a:lvl4pPr>
            <a:lvl5pPr lvl="4">
              <a:lnSpc>
                <a:spcPct val="100000"/>
              </a:lnSpc>
              <a:spcBef>
                <a:spcPts val="1300"/>
              </a:spcBef>
              <a:spcAft>
                <a:spcPts val="0"/>
              </a:spcAft>
              <a:buSzPts val="1100"/>
              <a:buNone/>
              <a:defRPr sz="1100"/>
            </a:lvl5pPr>
            <a:lvl6pPr lvl="5">
              <a:lnSpc>
                <a:spcPct val="100000"/>
              </a:lnSpc>
              <a:spcBef>
                <a:spcPts val="400"/>
              </a:spcBef>
              <a:spcAft>
                <a:spcPts val="0"/>
              </a:spcAft>
              <a:buSzPts val="1100"/>
              <a:buNone/>
              <a:defRPr sz="1100"/>
            </a:lvl6pPr>
            <a:lvl7pPr lvl="6">
              <a:lnSpc>
                <a:spcPct val="100000"/>
              </a:lnSpc>
              <a:spcBef>
                <a:spcPts val="400"/>
              </a:spcBef>
              <a:spcAft>
                <a:spcPts val="0"/>
              </a:spcAft>
              <a:buSzPts val="1100"/>
              <a:buNone/>
              <a:defRPr sz="1100"/>
            </a:lvl7pPr>
            <a:lvl8pPr lvl="7">
              <a:lnSpc>
                <a:spcPct val="100000"/>
              </a:lnSpc>
              <a:spcBef>
                <a:spcPts val="400"/>
              </a:spcBef>
              <a:spcAft>
                <a:spcPts val="0"/>
              </a:spcAft>
              <a:buSzPts val="1100"/>
              <a:buNone/>
              <a:defRPr sz="1100"/>
            </a:lvl8pPr>
            <a:lvl9pPr lvl="8">
              <a:lnSpc>
                <a:spcPct val="100000"/>
              </a:lnSpc>
              <a:spcBef>
                <a:spcPts val="400"/>
              </a:spcBef>
              <a:spcAft>
                <a:spcPts val="0"/>
              </a:spcAft>
              <a:buSzPts val="1100"/>
              <a:buNone/>
              <a:defRPr sz="1100"/>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65_Custom Layout">
  <p:cSld name="65_Custom Layout">
    <p:bg>
      <p:bgPr>
        <a:blipFill>
          <a:blip r:embed="rId2">
            <a:alphaModFix/>
          </a:blip>
          <a:stretch>
            <a:fillRect/>
          </a:stretch>
        </a:blipFill>
        <a:effectLst/>
      </p:bgPr>
    </p:bg>
    <p:spTree>
      <p:nvGrpSpPr>
        <p:cNvPr id="1" name="Shape 1440"/>
        <p:cNvGrpSpPr/>
        <p:nvPr/>
      </p:nvGrpSpPr>
      <p:grpSpPr>
        <a:xfrm>
          <a:off x="0" y="0"/>
          <a:ext cx="0" cy="0"/>
          <a:chOff x="0" y="0"/>
          <a:chExt cx="0" cy="0"/>
        </a:xfrm>
      </p:grpSpPr>
      <p:sp>
        <p:nvSpPr>
          <p:cNvPr id="1441" name="Google Shape;1441;p94"/>
          <p:cNvSpPr/>
          <p:nvPr/>
        </p:nvSpPr>
        <p:spPr>
          <a:xfrm>
            <a:off x="309268" y="894886"/>
            <a:ext cx="85215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2" name="Google Shape;1442;p94"/>
          <p:cNvSpPr/>
          <p:nvPr/>
        </p:nvSpPr>
        <p:spPr>
          <a:xfrm>
            <a:off x="313224" y="1821774"/>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3" name="Google Shape;1443;p94"/>
          <p:cNvSpPr/>
          <p:nvPr/>
        </p:nvSpPr>
        <p:spPr>
          <a:xfrm>
            <a:off x="313224" y="2748615"/>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4" name="Google Shape;1444;p94"/>
          <p:cNvSpPr/>
          <p:nvPr/>
        </p:nvSpPr>
        <p:spPr>
          <a:xfrm>
            <a:off x="313224" y="3675456"/>
            <a:ext cx="8517600" cy="8373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45" name="Google Shape;1445;p94"/>
          <p:cNvSpPr/>
          <p:nvPr/>
        </p:nvSpPr>
        <p:spPr>
          <a:xfrm>
            <a:off x="313224" y="887742"/>
            <a:ext cx="3420999" cy="838581"/>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6" name="Google Shape;1446;p94"/>
          <p:cNvSpPr/>
          <p:nvPr/>
        </p:nvSpPr>
        <p:spPr>
          <a:xfrm>
            <a:off x="313224" y="1814630"/>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7" name="Google Shape;1447;p94"/>
          <p:cNvSpPr/>
          <p:nvPr/>
        </p:nvSpPr>
        <p:spPr>
          <a:xfrm>
            <a:off x="313224" y="2741471"/>
            <a:ext cx="3420999" cy="838580"/>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8" name="Google Shape;1448;p94"/>
          <p:cNvSpPr/>
          <p:nvPr/>
        </p:nvSpPr>
        <p:spPr>
          <a:xfrm>
            <a:off x="313224" y="3668312"/>
            <a:ext cx="3420999" cy="83858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49" name="Google Shape;1449;p94"/>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50" name="Google Shape;1450;p94"/>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51" name="Google Shape;1451;p94"/>
          <p:cNvSpPr txBox="1">
            <a:spLocks noGrp="1"/>
          </p:cNvSpPr>
          <p:nvPr>
            <p:ph type="title" idx="2" hasCustomPrompt="1"/>
          </p:nvPr>
        </p:nvSpPr>
        <p:spPr>
          <a:xfrm>
            <a:off x="506184" y="1156444"/>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2" name="Google Shape;1452;p94"/>
          <p:cNvSpPr txBox="1">
            <a:spLocks noGrp="1"/>
          </p:cNvSpPr>
          <p:nvPr>
            <p:ph type="title" idx="3" hasCustomPrompt="1"/>
          </p:nvPr>
        </p:nvSpPr>
        <p:spPr>
          <a:xfrm>
            <a:off x="506184" y="210075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3" name="Google Shape;1453;p94"/>
          <p:cNvSpPr txBox="1">
            <a:spLocks noGrp="1"/>
          </p:cNvSpPr>
          <p:nvPr>
            <p:ph type="title" idx="4" hasCustomPrompt="1"/>
          </p:nvPr>
        </p:nvSpPr>
        <p:spPr>
          <a:xfrm>
            <a:off x="506184" y="3017639"/>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4" name="Google Shape;1454;p94"/>
          <p:cNvSpPr txBox="1">
            <a:spLocks noGrp="1"/>
          </p:cNvSpPr>
          <p:nvPr>
            <p:ph type="title" idx="5" hasCustomPrompt="1"/>
          </p:nvPr>
        </p:nvSpPr>
        <p:spPr>
          <a:xfrm>
            <a:off x="506184" y="3961636"/>
            <a:ext cx="521100" cy="272100"/>
          </a:xfrm>
          <a:prstGeom prst="rect">
            <a:avLst/>
          </a:prstGeom>
        </p:spPr>
        <p:txBody>
          <a:bodyPr spcFirstLastPara="1" wrap="square" lIns="0" tIns="0" rIns="0" bIns="0" anchor="ctr" anchorCtr="0">
            <a:noAutofit/>
          </a:bodyPr>
          <a:lstStyle>
            <a:lvl1pPr marL="101600" marR="0" lvl="0" indent="-101600">
              <a:lnSpc>
                <a:spcPct val="91000"/>
              </a:lnSpc>
              <a:spcBef>
                <a:spcPts val="0"/>
              </a:spcBef>
              <a:spcAft>
                <a:spcPts val="0"/>
              </a:spcAft>
              <a:buNone/>
              <a:defRPr sz="1900">
                <a:solidFill>
                  <a:schemeClr val="lt1"/>
                </a:solidFill>
                <a:latin typeface="Poppins"/>
                <a:ea typeface="Poppins"/>
                <a:cs typeface="Poppins"/>
                <a:sym typeface="Poppins"/>
              </a:defRPr>
            </a:lvl1pPr>
            <a:lvl2pPr lvl="1" algn="ctr">
              <a:spcBef>
                <a:spcPts val="0"/>
              </a:spcBef>
              <a:spcAft>
                <a:spcPts val="0"/>
              </a:spcAft>
              <a:buSzPts val="1700"/>
              <a:buFont typeface="Poppins"/>
              <a:buNone/>
              <a:defRPr sz="1700" b="1">
                <a:latin typeface="Poppins"/>
                <a:ea typeface="Poppins"/>
                <a:cs typeface="Poppins"/>
                <a:sym typeface="Poppins"/>
              </a:defRPr>
            </a:lvl2pPr>
            <a:lvl3pPr lvl="2" algn="ctr">
              <a:spcBef>
                <a:spcPts val="0"/>
              </a:spcBef>
              <a:spcAft>
                <a:spcPts val="0"/>
              </a:spcAft>
              <a:buSzPts val="1700"/>
              <a:buFont typeface="Poppins"/>
              <a:buNone/>
              <a:defRPr sz="1700" b="1">
                <a:latin typeface="Poppins"/>
                <a:ea typeface="Poppins"/>
                <a:cs typeface="Poppins"/>
                <a:sym typeface="Poppins"/>
              </a:defRPr>
            </a:lvl3pPr>
            <a:lvl4pPr lvl="3" algn="ctr">
              <a:spcBef>
                <a:spcPts val="0"/>
              </a:spcBef>
              <a:spcAft>
                <a:spcPts val="0"/>
              </a:spcAft>
              <a:buSzPts val="1700"/>
              <a:buFont typeface="Poppins"/>
              <a:buNone/>
              <a:defRPr sz="1700" b="1">
                <a:latin typeface="Poppins"/>
                <a:ea typeface="Poppins"/>
                <a:cs typeface="Poppins"/>
                <a:sym typeface="Poppins"/>
              </a:defRPr>
            </a:lvl4pPr>
            <a:lvl5pPr lvl="4" algn="ctr">
              <a:spcBef>
                <a:spcPts val="0"/>
              </a:spcBef>
              <a:spcAft>
                <a:spcPts val="0"/>
              </a:spcAft>
              <a:buSzPts val="1700"/>
              <a:buFont typeface="Poppins"/>
              <a:buNone/>
              <a:defRPr sz="1700" b="1">
                <a:latin typeface="Poppins"/>
                <a:ea typeface="Poppins"/>
                <a:cs typeface="Poppins"/>
                <a:sym typeface="Poppins"/>
              </a:defRPr>
            </a:lvl5pPr>
            <a:lvl6pPr lvl="5" algn="ctr">
              <a:spcBef>
                <a:spcPts val="0"/>
              </a:spcBef>
              <a:spcAft>
                <a:spcPts val="0"/>
              </a:spcAft>
              <a:buSzPts val="1700"/>
              <a:buFont typeface="Poppins"/>
              <a:buNone/>
              <a:defRPr sz="1700" b="1">
                <a:latin typeface="Poppins"/>
                <a:ea typeface="Poppins"/>
                <a:cs typeface="Poppins"/>
                <a:sym typeface="Poppins"/>
              </a:defRPr>
            </a:lvl6pPr>
            <a:lvl7pPr lvl="6" algn="ctr">
              <a:spcBef>
                <a:spcPts val="0"/>
              </a:spcBef>
              <a:spcAft>
                <a:spcPts val="0"/>
              </a:spcAft>
              <a:buSzPts val="1700"/>
              <a:buFont typeface="Poppins"/>
              <a:buNone/>
              <a:defRPr sz="1700" b="1">
                <a:latin typeface="Poppins"/>
                <a:ea typeface="Poppins"/>
                <a:cs typeface="Poppins"/>
                <a:sym typeface="Poppins"/>
              </a:defRPr>
            </a:lvl7pPr>
            <a:lvl8pPr lvl="7" algn="ctr">
              <a:spcBef>
                <a:spcPts val="0"/>
              </a:spcBef>
              <a:spcAft>
                <a:spcPts val="0"/>
              </a:spcAft>
              <a:buSzPts val="1700"/>
              <a:buFont typeface="Poppins"/>
              <a:buNone/>
              <a:defRPr sz="1700" b="1">
                <a:latin typeface="Poppins"/>
                <a:ea typeface="Poppins"/>
                <a:cs typeface="Poppins"/>
                <a:sym typeface="Poppins"/>
              </a:defRPr>
            </a:lvl8pPr>
            <a:lvl9pPr lvl="8" algn="ctr">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55" name="Google Shape;1455;p94"/>
          <p:cNvSpPr txBox="1">
            <a:spLocks noGrp="1"/>
          </p:cNvSpPr>
          <p:nvPr>
            <p:ph type="subTitle" idx="1"/>
          </p:nvPr>
        </p:nvSpPr>
        <p:spPr>
          <a:xfrm>
            <a:off x="4049022" y="191032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6" name="Google Shape;1456;p94"/>
          <p:cNvSpPr txBox="1">
            <a:spLocks noGrp="1"/>
          </p:cNvSpPr>
          <p:nvPr>
            <p:ph type="subTitle" idx="6"/>
          </p:nvPr>
        </p:nvSpPr>
        <p:spPr>
          <a:xfrm>
            <a:off x="4049022" y="2826131"/>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7" name="Google Shape;1457;p94"/>
          <p:cNvSpPr txBox="1">
            <a:spLocks noGrp="1"/>
          </p:cNvSpPr>
          <p:nvPr>
            <p:ph type="subTitle" idx="7"/>
          </p:nvPr>
        </p:nvSpPr>
        <p:spPr>
          <a:xfrm>
            <a:off x="4049022" y="3748565"/>
            <a:ext cx="4558200" cy="5733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8" name="Google Shape;1458;p94"/>
          <p:cNvSpPr txBox="1">
            <a:spLocks noGrp="1"/>
          </p:cNvSpPr>
          <p:nvPr>
            <p:ph type="subTitle" idx="8"/>
          </p:nvPr>
        </p:nvSpPr>
        <p:spPr>
          <a:xfrm>
            <a:off x="4049022" y="976144"/>
            <a:ext cx="4558200" cy="681000"/>
          </a:xfrm>
          <a:prstGeom prst="rect">
            <a:avLst/>
          </a:prstGeom>
        </p:spPr>
        <p:txBody>
          <a:bodyPr spcFirstLastPara="1" wrap="square" lIns="0" tIns="0" rIns="0" bIns="0" anchor="t" anchorCtr="0">
            <a:noAutofit/>
          </a:bodyPr>
          <a:lstStyle>
            <a:lvl1pPr marL="152400" marR="0" lvl="0" indent="-114300" algn="l">
              <a:lnSpc>
                <a:spcPct val="164000"/>
              </a:lnSpc>
              <a:spcBef>
                <a:spcPts val="0"/>
              </a:spcBef>
              <a:spcAft>
                <a:spcPts val="0"/>
              </a:spcAft>
              <a:buClr>
                <a:srgbClr val="C00000"/>
              </a:buClr>
              <a:buSzPts val="800"/>
              <a:buFont typeface="Abel"/>
              <a:buNone/>
              <a:defRPr sz="8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59" name="Google Shape;1459;p94"/>
          <p:cNvSpPr txBox="1">
            <a:spLocks noGrp="1"/>
          </p:cNvSpPr>
          <p:nvPr>
            <p:ph type="subTitle" idx="9"/>
          </p:nvPr>
        </p:nvSpPr>
        <p:spPr>
          <a:xfrm>
            <a:off x="1044792" y="116544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0" name="Google Shape;1460;p94"/>
          <p:cNvSpPr txBox="1">
            <a:spLocks noGrp="1"/>
          </p:cNvSpPr>
          <p:nvPr>
            <p:ph type="subTitle" idx="13"/>
          </p:nvPr>
        </p:nvSpPr>
        <p:spPr>
          <a:xfrm>
            <a:off x="1044792" y="2087623"/>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1" name="Google Shape;1461;p94"/>
          <p:cNvSpPr txBox="1">
            <a:spLocks noGrp="1"/>
          </p:cNvSpPr>
          <p:nvPr>
            <p:ph type="subTitle" idx="14"/>
          </p:nvPr>
        </p:nvSpPr>
        <p:spPr>
          <a:xfrm>
            <a:off x="1044792" y="3010918"/>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62" name="Google Shape;1462;p94"/>
          <p:cNvSpPr txBox="1">
            <a:spLocks noGrp="1"/>
          </p:cNvSpPr>
          <p:nvPr>
            <p:ph type="subTitle" idx="15"/>
          </p:nvPr>
        </p:nvSpPr>
        <p:spPr>
          <a:xfrm>
            <a:off x="1044792" y="3928719"/>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1100"/>
              <a:buFont typeface="Poppins"/>
              <a:buNone/>
              <a:defRPr sz="11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66_Custom Layout">
  <p:cSld name="66_Custom Layout">
    <p:bg>
      <p:bgPr>
        <a:blipFill>
          <a:blip r:embed="rId2">
            <a:alphaModFix/>
          </a:blip>
          <a:stretch>
            <a:fillRect/>
          </a:stretch>
        </a:blipFill>
        <a:effectLst/>
      </p:bgPr>
    </p:bg>
    <p:spTree>
      <p:nvGrpSpPr>
        <p:cNvPr id="1" name="Shape 1463"/>
        <p:cNvGrpSpPr/>
        <p:nvPr/>
      </p:nvGrpSpPr>
      <p:grpSpPr>
        <a:xfrm>
          <a:off x="0" y="0"/>
          <a:ext cx="0" cy="0"/>
          <a:chOff x="0" y="0"/>
          <a:chExt cx="0" cy="0"/>
        </a:xfrm>
      </p:grpSpPr>
      <p:sp>
        <p:nvSpPr>
          <p:cNvPr id="1464" name="Google Shape;1464;p95"/>
          <p:cNvSpPr/>
          <p:nvPr/>
        </p:nvSpPr>
        <p:spPr>
          <a:xfrm>
            <a:off x="309268" y="884849"/>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5" name="Google Shape;1465;p95"/>
          <p:cNvSpPr/>
          <p:nvPr/>
        </p:nvSpPr>
        <p:spPr>
          <a:xfrm>
            <a:off x="309268" y="1617422"/>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6" name="Google Shape;1466;p95"/>
          <p:cNvSpPr/>
          <p:nvPr/>
        </p:nvSpPr>
        <p:spPr>
          <a:xfrm>
            <a:off x="309268" y="2349996"/>
            <a:ext cx="8517600" cy="6810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7" name="Google Shape;1467;p95"/>
          <p:cNvSpPr/>
          <p:nvPr/>
        </p:nvSpPr>
        <p:spPr>
          <a:xfrm>
            <a:off x="309268" y="3082570"/>
            <a:ext cx="8517600" cy="7038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8" name="Google Shape;1468;p95"/>
          <p:cNvSpPr/>
          <p:nvPr/>
        </p:nvSpPr>
        <p:spPr>
          <a:xfrm>
            <a:off x="309268" y="3838040"/>
            <a:ext cx="8517600" cy="695100"/>
          </a:xfrm>
          <a:prstGeom prst="roundRect">
            <a:avLst>
              <a:gd name="adj" fmla="val 8135"/>
            </a:avLst>
          </a:prstGeom>
          <a:solidFill>
            <a:schemeClr val="lt1"/>
          </a:solidFill>
          <a:ln>
            <a:noFill/>
          </a:ln>
        </p:spPr>
        <p:txBody>
          <a:bodyPr spcFirstLastPara="1" wrap="square" lIns="34275" tIns="17125" rIns="34275" bIns="17125" anchor="ctr" anchorCtr="0">
            <a:noAutofit/>
          </a:bodyPr>
          <a:lstStyle/>
          <a:p>
            <a:pPr marL="0" marR="0" lvl="0" indent="0" algn="ctr" rtl="0">
              <a:spcBef>
                <a:spcPts val="0"/>
              </a:spcBef>
              <a:spcAft>
                <a:spcPts val="0"/>
              </a:spcAft>
              <a:buNone/>
            </a:pPr>
            <a:endParaRPr sz="700">
              <a:solidFill>
                <a:schemeClr val="lt1"/>
              </a:solidFill>
              <a:latin typeface="Poppins Medium"/>
              <a:ea typeface="Poppins Medium"/>
              <a:cs typeface="Poppins Medium"/>
              <a:sym typeface="Poppins Medium"/>
            </a:endParaRPr>
          </a:p>
        </p:txBody>
      </p:sp>
      <p:sp>
        <p:nvSpPr>
          <p:cNvPr id="1469" name="Google Shape;1469;p95"/>
          <p:cNvSpPr/>
          <p:nvPr/>
        </p:nvSpPr>
        <p:spPr>
          <a:xfrm>
            <a:off x="313301" y="889135"/>
            <a:ext cx="2993374" cy="675058"/>
          </a:xfrm>
          <a:custGeom>
            <a:avLst/>
            <a:gdLst/>
            <a:ahLst/>
            <a:cxnLst/>
            <a:rect l="l" t="t" r="r" b="b"/>
            <a:pathLst>
              <a:path w="6841998" h="1677162" extrusionOk="0">
                <a:moveTo>
                  <a:pt x="0" y="138589"/>
                </a:moveTo>
                <a:cubicBezTo>
                  <a:pt x="0" y="62103"/>
                  <a:pt x="62103" y="0"/>
                  <a:pt x="138589" y="0"/>
                </a:cubicBezTo>
                <a:lnTo>
                  <a:pt x="6218778" y="0"/>
                </a:lnTo>
                <a:lnTo>
                  <a:pt x="6841998" y="838581"/>
                </a:lnTo>
                <a:lnTo>
                  <a:pt x="6218778" y="1677162"/>
                </a:lnTo>
                <a:lnTo>
                  <a:pt x="138589" y="1677162"/>
                </a:lnTo>
                <a:cubicBezTo>
                  <a:pt x="62008" y="1677162"/>
                  <a:pt x="0" y="1615059"/>
                  <a:pt x="0" y="1538573"/>
                </a:cubicBezTo>
                <a:lnTo>
                  <a:pt x="0" y="138589"/>
                </a:lnTo>
                <a:close/>
              </a:path>
            </a:pathLst>
          </a:custGeom>
          <a:gradFill>
            <a:gsLst>
              <a:gs pos="0">
                <a:srgbClr val="FD0015"/>
              </a:gs>
              <a:gs pos="100000">
                <a:srgbClr val="A10033"/>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0" name="Google Shape;1470;p95"/>
          <p:cNvSpPr/>
          <p:nvPr/>
        </p:nvSpPr>
        <p:spPr>
          <a:xfrm>
            <a:off x="313301" y="162598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8D0032"/>
              </a:gs>
              <a:gs pos="100000">
                <a:srgbClr val="4A004D"/>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1" name="Google Shape;1471;p95"/>
          <p:cNvSpPr/>
          <p:nvPr/>
        </p:nvSpPr>
        <p:spPr>
          <a:xfrm>
            <a:off x="313301" y="2377089"/>
            <a:ext cx="2993374" cy="666671"/>
          </a:xfrm>
          <a:custGeom>
            <a:avLst/>
            <a:gdLst/>
            <a:ahLst/>
            <a:cxnLst/>
            <a:rect l="l" t="t" r="r" b="b"/>
            <a:pathLst>
              <a:path w="6841998" h="1677161"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3"/>
                </a:cubicBezTo>
                <a:lnTo>
                  <a:pt x="0" y="138684"/>
                </a:lnTo>
                <a:close/>
              </a:path>
            </a:pathLst>
          </a:custGeom>
          <a:gradFill>
            <a:gsLst>
              <a:gs pos="0">
                <a:srgbClr val="40004F"/>
              </a:gs>
              <a:gs pos="100000">
                <a:srgbClr val="210057"/>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2" name="Google Shape;1472;p95"/>
          <p:cNvSpPr/>
          <p:nvPr/>
        </p:nvSpPr>
        <p:spPr>
          <a:xfrm>
            <a:off x="313301" y="3113901"/>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10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3" name="Google Shape;1473;p95"/>
          <p:cNvSpPr/>
          <p:nvPr/>
        </p:nvSpPr>
        <p:spPr>
          <a:xfrm>
            <a:off x="313301" y="3852199"/>
            <a:ext cx="2993374" cy="679251"/>
          </a:xfrm>
          <a:custGeom>
            <a:avLst/>
            <a:gdLst/>
            <a:ahLst/>
            <a:cxnLst/>
            <a:rect l="l" t="t" r="r" b="b"/>
            <a:pathLst>
              <a:path w="6841998" h="1677162" extrusionOk="0">
                <a:moveTo>
                  <a:pt x="0" y="138589"/>
                </a:moveTo>
                <a:cubicBezTo>
                  <a:pt x="0" y="62008"/>
                  <a:pt x="62103" y="0"/>
                  <a:pt x="138589" y="0"/>
                </a:cubicBezTo>
                <a:lnTo>
                  <a:pt x="6218778" y="0"/>
                </a:lnTo>
                <a:lnTo>
                  <a:pt x="6841998" y="838581"/>
                </a:lnTo>
                <a:lnTo>
                  <a:pt x="6218778" y="1677162"/>
                </a:lnTo>
                <a:lnTo>
                  <a:pt x="138589" y="1677162"/>
                </a:lnTo>
                <a:cubicBezTo>
                  <a:pt x="62008" y="1677162"/>
                  <a:pt x="0" y="1615059"/>
                  <a:pt x="0" y="1538574"/>
                </a:cubicBezTo>
                <a:lnTo>
                  <a:pt x="0" y="138684"/>
                </a:lnTo>
                <a:close/>
              </a:path>
            </a:pathLst>
          </a:custGeom>
          <a:gradFill>
            <a:gsLst>
              <a:gs pos="0">
                <a:srgbClr val="1E0056"/>
              </a:gs>
              <a:gs pos="26000">
                <a:srgbClr val="1E0056"/>
              </a:gs>
              <a:gs pos="100000">
                <a:srgbClr val="1543C2"/>
              </a:gs>
            </a:gsLst>
            <a:lin ang="5400012" scaled="0"/>
          </a:gradFill>
          <a:ln>
            <a:noFill/>
          </a:ln>
        </p:spPr>
        <p:txBody>
          <a:bodyPr spcFirstLastPara="1" wrap="square" lIns="34275" tIns="17125" rIns="34275" bIns="17125" anchor="t" anchorCtr="0">
            <a:noAutofit/>
          </a:bodyPr>
          <a:lstStyle/>
          <a:p>
            <a:pPr marL="0" marR="0" lvl="0" indent="0" algn="l" rtl="0">
              <a:spcBef>
                <a:spcPts val="0"/>
              </a:spcBef>
              <a:spcAft>
                <a:spcPts val="0"/>
              </a:spcAft>
              <a:buNone/>
            </a:pPr>
            <a:endParaRPr sz="700">
              <a:solidFill>
                <a:schemeClr val="dk1"/>
              </a:solidFill>
              <a:latin typeface="Poppins Medium"/>
              <a:ea typeface="Poppins Medium"/>
              <a:cs typeface="Poppins Medium"/>
              <a:sym typeface="Poppins Medium"/>
            </a:endParaRPr>
          </a:p>
        </p:txBody>
      </p:sp>
      <p:sp>
        <p:nvSpPr>
          <p:cNvPr id="1474" name="Google Shape;1474;p95"/>
          <p:cNvSpPr txBox="1">
            <a:spLocks noGrp="1"/>
          </p:cNvSpPr>
          <p:nvPr>
            <p:ph type="title"/>
          </p:nvPr>
        </p:nvSpPr>
        <p:spPr>
          <a:xfrm>
            <a:off x="309269" y="314400"/>
            <a:ext cx="8517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75" name="Google Shape;1475;p9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
        <p:nvSpPr>
          <p:cNvPr id="1476" name="Google Shape;1476;p95"/>
          <p:cNvSpPr txBox="1">
            <a:spLocks noGrp="1"/>
          </p:cNvSpPr>
          <p:nvPr>
            <p:ph type="title" idx="2" hasCustomPrompt="1"/>
          </p:nvPr>
        </p:nvSpPr>
        <p:spPr>
          <a:xfrm>
            <a:off x="456816" y="109142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7" name="Google Shape;1477;p95"/>
          <p:cNvSpPr txBox="1">
            <a:spLocks noGrp="1"/>
          </p:cNvSpPr>
          <p:nvPr>
            <p:ph type="title" idx="3" hasCustomPrompt="1"/>
          </p:nvPr>
        </p:nvSpPr>
        <p:spPr>
          <a:xfrm>
            <a:off x="456816" y="1821858"/>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8" name="Google Shape;1478;p95"/>
          <p:cNvSpPr txBox="1">
            <a:spLocks noGrp="1"/>
          </p:cNvSpPr>
          <p:nvPr>
            <p:ph type="title" idx="4" hasCustomPrompt="1"/>
          </p:nvPr>
        </p:nvSpPr>
        <p:spPr>
          <a:xfrm>
            <a:off x="456816" y="2565513"/>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79" name="Google Shape;1479;p95"/>
          <p:cNvSpPr txBox="1">
            <a:spLocks noGrp="1"/>
          </p:cNvSpPr>
          <p:nvPr>
            <p:ph type="title" idx="5" hasCustomPrompt="1"/>
          </p:nvPr>
        </p:nvSpPr>
        <p:spPr>
          <a:xfrm>
            <a:off x="456816" y="3337704"/>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0" name="Google Shape;1480;p95"/>
          <p:cNvSpPr txBox="1">
            <a:spLocks noGrp="1"/>
          </p:cNvSpPr>
          <p:nvPr>
            <p:ph type="title" idx="6" hasCustomPrompt="1"/>
          </p:nvPr>
        </p:nvSpPr>
        <p:spPr>
          <a:xfrm>
            <a:off x="456816" y="4065522"/>
            <a:ext cx="491400" cy="272100"/>
          </a:xfrm>
          <a:prstGeom prst="rect">
            <a:avLst/>
          </a:prstGeom>
        </p:spPr>
        <p:txBody>
          <a:bodyPr spcFirstLastPara="1" wrap="square" lIns="0" tIns="0" rIns="0" bIns="0" anchor="t" anchorCtr="0">
            <a:noAutofit/>
          </a:bodyPr>
          <a:lstStyle>
            <a:lvl1pPr marL="101600" marR="0" lvl="0" indent="-101600">
              <a:lnSpc>
                <a:spcPct val="91000"/>
              </a:lnSpc>
              <a:spcBef>
                <a:spcPts val="0"/>
              </a:spcBef>
              <a:spcAft>
                <a:spcPts val="0"/>
              </a:spcAft>
              <a:buNone/>
              <a:defRPr sz="1600">
                <a:solidFill>
                  <a:schemeClr val="lt1"/>
                </a:solidFill>
                <a:latin typeface="Poppins"/>
                <a:ea typeface="Poppins"/>
                <a:cs typeface="Poppins"/>
                <a:sym typeface="Poppins"/>
              </a:defRPr>
            </a:lvl1pPr>
            <a:lvl2pPr lvl="1">
              <a:spcBef>
                <a:spcPts val="0"/>
              </a:spcBef>
              <a:spcAft>
                <a:spcPts val="0"/>
              </a:spcAft>
              <a:buSzPts val="1700"/>
              <a:buFont typeface="Poppins"/>
              <a:buNone/>
              <a:defRPr sz="1700" b="1">
                <a:latin typeface="Poppins"/>
                <a:ea typeface="Poppins"/>
                <a:cs typeface="Poppins"/>
                <a:sym typeface="Poppins"/>
              </a:defRPr>
            </a:lvl2pPr>
            <a:lvl3pPr lvl="2">
              <a:spcBef>
                <a:spcPts val="0"/>
              </a:spcBef>
              <a:spcAft>
                <a:spcPts val="0"/>
              </a:spcAft>
              <a:buSzPts val="1700"/>
              <a:buFont typeface="Poppins"/>
              <a:buNone/>
              <a:defRPr sz="1700" b="1">
                <a:latin typeface="Poppins"/>
                <a:ea typeface="Poppins"/>
                <a:cs typeface="Poppins"/>
                <a:sym typeface="Poppins"/>
              </a:defRPr>
            </a:lvl3pPr>
            <a:lvl4pPr lvl="3">
              <a:spcBef>
                <a:spcPts val="0"/>
              </a:spcBef>
              <a:spcAft>
                <a:spcPts val="0"/>
              </a:spcAft>
              <a:buSzPts val="1700"/>
              <a:buFont typeface="Poppins"/>
              <a:buNone/>
              <a:defRPr sz="1700" b="1">
                <a:latin typeface="Poppins"/>
                <a:ea typeface="Poppins"/>
                <a:cs typeface="Poppins"/>
                <a:sym typeface="Poppins"/>
              </a:defRPr>
            </a:lvl4pPr>
            <a:lvl5pPr lvl="4">
              <a:spcBef>
                <a:spcPts val="0"/>
              </a:spcBef>
              <a:spcAft>
                <a:spcPts val="0"/>
              </a:spcAft>
              <a:buSzPts val="1700"/>
              <a:buFont typeface="Poppins"/>
              <a:buNone/>
              <a:defRPr sz="1700" b="1">
                <a:latin typeface="Poppins"/>
                <a:ea typeface="Poppins"/>
                <a:cs typeface="Poppins"/>
                <a:sym typeface="Poppins"/>
              </a:defRPr>
            </a:lvl5pPr>
            <a:lvl6pPr lvl="5">
              <a:spcBef>
                <a:spcPts val="0"/>
              </a:spcBef>
              <a:spcAft>
                <a:spcPts val="0"/>
              </a:spcAft>
              <a:buSzPts val="1700"/>
              <a:buFont typeface="Poppins"/>
              <a:buNone/>
              <a:defRPr sz="1700" b="1">
                <a:latin typeface="Poppins"/>
                <a:ea typeface="Poppins"/>
                <a:cs typeface="Poppins"/>
                <a:sym typeface="Poppins"/>
              </a:defRPr>
            </a:lvl6pPr>
            <a:lvl7pPr lvl="6">
              <a:spcBef>
                <a:spcPts val="0"/>
              </a:spcBef>
              <a:spcAft>
                <a:spcPts val="0"/>
              </a:spcAft>
              <a:buSzPts val="1700"/>
              <a:buFont typeface="Poppins"/>
              <a:buNone/>
              <a:defRPr sz="1700" b="1">
                <a:latin typeface="Poppins"/>
                <a:ea typeface="Poppins"/>
                <a:cs typeface="Poppins"/>
                <a:sym typeface="Poppins"/>
              </a:defRPr>
            </a:lvl7pPr>
            <a:lvl8pPr lvl="7">
              <a:spcBef>
                <a:spcPts val="0"/>
              </a:spcBef>
              <a:spcAft>
                <a:spcPts val="0"/>
              </a:spcAft>
              <a:buSzPts val="1700"/>
              <a:buFont typeface="Poppins"/>
              <a:buNone/>
              <a:defRPr sz="1700" b="1">
                <a:latin typeface="Poppins"/>
                <a:ea typeface="Poppins"/>
                <a:cs typeface="Poppins"/>
                <a:sym typeface="Poppins"/>
              </a:defRPr>
            </a:lvl8pPr>
            <a:lvl9pPr lvl="8">
              <a:spcBef>
                <a:spcPts val="0"/>
              </a:spcBef>
              <a:spcAft>
                <a:spcPts val="0"/>
              </a:spcAft>
              <a:buSzPts val="1700"/>
              <a:buFont typeface="Poppins"/>
              <a:buNone/>
              <a:defRPr sz="1700" b="1">
                <a:latin typeface="Poppins"/>
                <a:ea typeface="Poppins"/>
                <a:cs typeface="Poppins"/>
                <a:sym typeface="Poppins"/>
              </a:defRPr>
            </a:lvl9pPr>
          </a:lstStyle>
          <a:p>
            <a:r>
              <a:t>xx%</a:t>
            </a:r>
          </a:p>
        </p:txBody>
      </p:sp>
      <p:sp>
        <p:nvSpPr>
          <p:cNvPr id="1481" name="Google Shape;1481;p95"/>
          <p:cNvSpPr txBox="1">
            <a:spLocks noGrp="1"/>
          </p:cNvSpPr>
          <p:nvPr>
            <p:ph type="subTitle" idx="1"/>
          </p:nvPr>
        </p:nvSpPr>
        <p:spPr>
          <a:xfrm>
            <a:off x="3555034" y="1694240"/>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2" name="Google Shape;1482;p95"/>
          <p:cNvSpPr txBox="1">
            <a:spLocks noGrp="1"/>
          </p:cNvSpPr>
          <p:nvPr>
            <p:ph type="subTitle" idx="7"/>
          </p:nvPr>
        </p:nvSpPr>
        <p:spPr>
          <a:xfrm>
            <a:off x="3555034" y="958908"/>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3" name="Google Shape;1483;p95"/>
          <p:cNvSpPr txBox="1">
            <a:spLocks noGrp="1"/>
          </p:cNvSpPr>
          <p:nvPr>
            <p:ph type="subTitle" idx="8"/>
          </p:nvPr>
        </p:nvSpPr>
        <p:spPr>
          <a:xfrm>
            <a:off x="3555034" y="3166371"/>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4" name="Google Shape;1484;p95"/>
          <p:cNvSpPr txBox="1">
            <a:spLocks noGrp="1"/>
          </p:cNvSpPr>
          <p:nvPr>
            <p:ph type="subTitle" idx="9"/>
          </p:nvPr>
        </p:nvSpPr>
        <p:spPr>
          <a:xfrm>
            <a:off x="3555034" y="2431039"/>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5" name="Google Shape;1485;p95"/>
          <p:cNvSpPr txBox="1">
            <a:spLocks noGrp="1"/>
          </p:cNvSpPr>
          <p:nvPr>
            <p:ph type="subTitle" idx="13"/>
          </p:nvPr>
        </p:nvSpPr>
        <p:spPr>
          <a:xfrm>
            <a:off x="3555034" y="3924784"/>
            <a:ext cx="4558200" cy="561000"/>
          </a:xfrm>
          <a:prstGeom prst="rect">
            <a:avLst/>
          </a:prstGeom>
        </p:spPr>
        <p:txBody>
          <a:bodyPr spcFirstLastPara="1" wrap="square" lIns="0" tIns="0" rIns="0" bIns="0" anchor="t" anchorCtr="0">
            <a:noAutofit/>
          </a:bodyPr>
          <a:lstStyle>
            <a:lvl1pPr marL="152400" marR="0" lvl="0" indent="-120650" algn="l">
              <a:lnSpc>
                <a:spcPct val="164000"/>
              </a:lnSpc>
              <a:spcBef>
                <a:spcPts val="0"/>
              </a:spcBef>
              <a:spcAft>
                <a:spcPts val="0"/>
              </a:spcAft>
              <a:buClr>
                <a:srgbClr val="C00000"/>
              </a:buClr>
              <a:buSzPts val="700"/>
              <a:buFont typeface="Abel"/>
              <a:buNone/>
              <a:defRPr sz="700"/>
            </a:lvl1pPr>
            <a:lvl2pPr lvl="1">
              <a:spcBef>
                <a:spcPts val="1300"/>
              </a:spcBef>
              <a:spcAft>
                <a:spcPts val="0"/>
              </a:spcAft>
              <a:buSzPts val="800"/>
              <a:buNone/>
              <a:defRPr/>
            </a:lvl2pPr>
            <a:lvl3pPr lvl="2">
              <a:spcBef>
                <a:spcPts val="1300"/>
              </a:spcBef>
              <a:spcAft>
                <a:spcPts val="0"/>
              </a:spcAft>
              <a:buSzPts val="700"/>
              <a:buNone/>
              <a:defRPr/>
            </a:lvl3pPr>
            <a:lvl4pPr lvl="3">
              <a:spcBef>
                <a:spcPts val="1300"/>
              </a:spcBef>
              <a:spcAft>
                <a:spcPts val="0"/>
              </a:spcAft>
              <a:buSzPts val="500"/>
              <a:buNone/>
              <a:defRPr/>
            </a:lvl4pPr>
            <a:lvl5pPr lvl="4">
              <a:spcBef>
                <a:spcPts val="1300"/>
              </a:spcBef>
              <a:spcAft>
                <a:spcPts val="0"/>
              </a:spcAft>
              <a:buSzPts val="400"/>
              <a:buNone/>
              <a:defRPr/>
            </a:lvl5pPr>
            <a:lvl6pPr lvl="5">
              <a:spcBef>
                <a:spcPts val="400"/>
              </a:spcBef>
              <a:spcAft>
                <a:spcPts val="0"/>
              </a:spcAft>
              <a:buSzPts val="200"/>
              <a:buNone/>
              <a:defRPr/>
            </a:lvl6pPr>
            <a:lvl7pPr lvl="6">
              <a:spcBef>
                <a:spcPts val="400"/>
              </a:spcBef>
              <a:spcAft>
                <a:spcPts val="0"/>
              </a:spcAft>
              <a:buSzPts val="200"/>
              <a:buNone/>
              <a:defRPr/>
            </a:lvl7pPr>
            <a:lvl8pPr lvl="7">
              <a:spcBef>
                <a:spcPts val="400"/>
              </a:spcBef>
              <a:spcAft>
                <a:spcPts val="0"/>
              </a:spcAft>
              <a:buSzPts val="200"/>
              <a:buNone/>
              <a:defRPr/>
            </a:lvl8pPr>
            <a:lvl9pPr lvl="8">
              <a:spcBef>
                <a:spcPts val="400"/>
              </a:spcBef>
              <a:spcAft>
                <a:spcPts val="0"/>
              </a:spcAft>
              <a:buSzPts val="200"/>
              <a:buNone/>
              <a:defRPr/>
            </a:lvl9pPr>
          </a:lstStyle>
          <a:p>
            <a:endParaRPr/>
          </a:p>
        </p:txBody>
      </p:sp>
      <p:sp>
        <p:nvSpPr>
          <p:cNvPr id="1486" name="Google Shape;1486;p95"/>
          <p:cNvSpPr txBox="1">
            <a:spLocks noGrp="1"/>
          </p:cNvSpPr>
          <p:nvPr>
            <p:ph type="subTitle" idx="14"/>
          </p:nvPr>
        </p:nvSpPr>
        <p:spPr>
          <a:xfrm>
            <a:off x="1003627" y="109184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7" name="Google Shape;1487;p95"/>
          <p:cNvSpPr txBox="1">
            <a:spLocks noGrp="1"/>
          </p:cNvSpPr>
          <p:nvPr>
            <p:ph type="subTitle" idx="15"/>
          </p:nvPr>
        </p:nvSpPr>
        <p:spPr>
          <a:xfrm>
            <a:off x="1003627" y="1818525"/>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8" name="Google Shape;1488;p95"/>
          <p:cNvSpPr txBox="1">
            <a:spLocks noGrp="1"/>
          </p:cNvSpPr>
          <p:nvPr>
            <p:ph type="subTitle" idx="16"/>
          </p:nvPr>
        </p:nvSpPr>
        <p:spPr>
          <a:xfrm>
            <a:off x="1003627" y="257008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89" name="Google Shape;1489;p95"/>
          <p:cNvSpPr txBox="1">
            <a:spLocks noGrp="1"/>
          </p:cNvSpPr>
          <p:nvPr>
            <p:ph type="subTitle" idx="17"/>
          </p:nvPr>
        </p:nvSpPr>
        <p:spPr>
          <a:xfrm>
            <a:off x="1003627" y="3302261"/>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
        <p:nvSpPr>
          <p:cNvPr id="1490" name="Google Shape;1490;p95"/>
          <p:cNvSpPr txBox="1">
            <a:spLocks noGrp="1"/>
          </p:cNvSpPr>
          <p:nvPr>
            <p:ph type="subTitle" idx="18"/>
          </p:nvPr>
        </p:nvSpPr>
        <p:spPr>
          <a:xfrm>
            <a:off x="1003627" y="4039934"/>
            <a:ext cx="2043300" cy="353400"/>
          </a:xfrm>
          <a:prstGeom prst="rect">
            <a:avLst/>
          </a:prstGeom>
        </p:spPr>
        <p:txBody>
          <a:bodyPr spcFirstLastPara="1" wrap="square" lIns="0" tIns="0" rIns="0" bIns="0" anchor="t" anchorCtr="0">
            <a:noAutofit/>
          </a:bodyPr>
          <a:lstStyle>
            <a:lvl1pPr lvl="0">
              <a:lnSpc>
                <a:spcPct val="115000"/>
              </a:lnSpc>
              <a:spcBef>
                <a:spcPts val="0"/>
              </a:spcBef>
              <a:spcAft>
                <a:spcPts val="0"/>
              </a:spcAft>
              <a:buClr>
                <a:schemeClr val="lt1"/>
              </a:buClr>
              <a:buSzPts val="900"/>
              <a:buFont typeface="Poppins"/>
              <a:buNone/>
              <a:defRPr sz="900" b="1">
                <a:solidFill>
                  <a:schemeClr val="lt1"/>
                </a:solidFill>
                <a:latin typeface="Poppins"/>
                <a:ea typeface="Poppins"/>
                <a:cs typeface="Poppins"/>
                <a:sym typeface="Poppins"/>
              </a:defRPr>
            </a:lvl1pPr>
            <a:lvl2pPr lvl="1">
              <a:lnSpc>
                <a:spcPct val="115000"/>
              </a:lnSpc>
              <a:spcBef>
                <a:spcPts val="1300"/>
              </a:spcBef>
              <a:spcAft>
                <a:spcPts val="0"/>
              </a:spcAft>
              <a:buSzPts val="800"/>
              <a:buNone/>
              <a:defRPr/>
            </a:lvl2pPr>
            <a:lvl3pPr lvl="2">
              <a:lnSpc>
                <a:spcPct val="115000"/>
              </a:lnSpc>
              <a:spcBef>
                <a:spcPts val="1300"/>
              </a:spcBef>
              <a:spcAft>
                <a:spcPts val="0"/>
              </a:spcAft>
              <a:buSzPts val="700"/>
              <a:buNone/>
              <a:defRPr/>
            </a:lvl3pPr>
            <a:lvl4pPr lvl="3">
              <a:lnSpc>
                <a:spcPct val="115000"/>
              </a:lnSpc>
              <a:spcBef>
                <a:spcPts val="1300"/>
              </a:spcBef>
              <a:spcAft>
                <a:spcPts val="0"/>
              </a:spcAft>
              <a:buSzPts val="500"/>
              <a:buNone/>
              <a:defRPr/>
            </a:lvl4pPr>
            <a:lvl5pPr lvl="4">
              <a:lnSpc>
                <a:spcPct val="115000"/>
              </a:lnSpc>
              <a:spcBef>
                <a:spcPts val="1300"/>
              </a:spcBef>
              <a:spcAft>
                <a:spcPts val="0"/>
              </a:spcAft>
              <a:buSzPts val="400"/>
              <a:buNone/>
              <a:defRPr/>
            </a:lvl5pPr>
            <a:lvl6pPr lvl="5">
              <a:lnSpc>
                <a:spcPct val="115000"/>
              </a:lnSpc>
              <a:spcBef>
                <a:spcPts val="400"/>
              </a:spcBef>
              <a:spcAft>
                <a:spcPts val="0"/>
              </a:spcAft>
              <a:buSzPts val="200"/>
              <a:buNone/>
              <a:defRPr/>
            </a:lvl6pPr>
            <a:lvl7pPr lvl="6">
              <a:lnSpc>
                <a:spcPct val="115000"/>
              </a:lnSpc>
              <a:spcBef>
                <a:spcPts val="400"/>
              </a:spcBef>
              <a:spcAft>
                <a:spcPts val="0"/>
              </a:spcAft>
              <a:buSzPts val="200"/>
              <a:buNone/>
              <a:defRPr/>
            </a:lvl7pPr>
            <a:lvl8pPr lvl="7">
              <a:lnSpc>
                <a:spcPct val="115000"/>
              </a:lnSpc>
              <a:spcBef>
                <a:spcPts val="400"/>
              </a:spcBef>
              <a:spcAft>
                <a:spcPts val="0"/>
              </a:spcAft>
              <a:buSzPts val="200"/>
              <a:buNone/>
              <a:defRPr/>
            </a:lvl8pPr>
            <a:lvl9pPr lvl="8">
              <a:lnSpc>
                <a:spcPct val="115000"/>
              </a:lnSpc>
              <a:spcBef>
                <a:spcPts val="400"/>
              </a:spcBef>
              <a:spcAft>
                <a:spcPts val="0"/>
              </a:spcAft>
              <a:buSzPts val="2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67_Custom Layout">
  <p:cSld name="67_Custom Layout">
    <p:bg>
      <p:bgPr>
        <a:blipFill>
          <a:blip r:embed="rId2">
            <a:alphaModFix/>
          </a:blip>
          <a:stretch>
            <a:fillRect/>
          </a:stretch>
        </a:blipFill>
        <a:effectLst/>
      </p:bgPr>
    </p:bg>
    <p:spTree>
      <p:nvGrpSpPr>
        <p:cNvPr id="1" name="Shape 1491"/>
        <p:cNvGrpSpPr/>
        <p:nvPr/>
      </p:nvGrpSpPr>
      <p:grpSpPr>
        <a:xfrm>
          <a:off x="0" y="0"/>
          <a:ext cx="0" cy="0"/>
          <a:chOff x="0" y="0"/>
          <a:chExt cx="0" cy="0"/>
        </a:xfrm>
      </p:grpSpPr>
      <p:sp>
        <p:nvSpPr>
          <p:cNvPr id="1492" name="Google Shape;1492;p96"/>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3" name="Google Shape;1493;p96"/>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68_Custom Layout">
  <p:cSld name="68_Custom Layout">
    <p:bg>
      <p:bgPr>
        <a:blipFill>
          <a:blip r:embed="rId2">
            <a:alphaModFix/>
          </a:blip>
          <a:stretch>
            <a:fillRect/>
          </a:stretch>
        </a:blipFill>
        <a:effectLst/>
      </p:bgPr>
    </p:bg>
    <p:spTree>
      <p:nvGrpSpPr>
        <p:cNvPr id="1" name="Shape 1494"/>
        <p:cNvGrpSpPr/>
        <p:nvPr/>
      </p:nvGrpSpPr>
      <p:grpSpPr>
        <a:xfrm>
          <a:off x="0" y="0"/>
          <a:ext cx="0" cy="0"/>
          <a:chOff x="0" y="0"/>
          <a:chExt cx="0" cy="0"/>
        </a:xfrm>
      </p:grpSpPr>
      <p:sp>
        <p:nvSpPr>
          <p:cNvPr id="1495" name="Google Shape;1495;p97"/>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6" name="Google Shape;1496;p97"/>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69_Custom Layout">
  <p:cSld name="69_Custom Layout">
    <p:bg>
      <p:bgPr>
        <a:solidFill>
          <a:schemeClr val="lt1"/>
        </a:solidFill>
        <a:effectLst/>
      </p:bgPr>
    </p:bg>
    <p:spTree>
      <p:nvGrpSpPr>
        <p:cNvPr id="1" name="Shape 1497"/>
        <p:cNvGrpSpPr/>
        <p:nvPr/>
      </p:nvGrpSpPr>
      <p:grpSpPr>
        <a:xfrm>
          <a:off x="0" y="0"/>
          <a:ext cx="0" cy="0"/>
          <a:chOff x="0" y="0"/>
          <a:chExt cx="0" cy="0"/>
        </a:xfrm>
      </p:grpSpPr>
      <p:sp>
        <p:nvSpPr>
          <p:cNvPr id="1498" name="Google Shape;1498;p98"/>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499" name="Google Shape;1499;p9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71_Custom Layout">
  <p:cSld name="71_Custom Layout">
    <p:bg>
      <p:bgPr>
        <a:solidFill>
          <a:schemeClr val="lt1"/>
        </a:solidFill>
        <a:effectLst/>
      </p:bgPr>
    </p:bg>
    <p:spTree>
      <p:nvGrpSpPr>
        <p:cNvPr id="1" name="Shape 1500"/>
        <p:cNvGrpSpPr/>
        <p:nvPr/>
      </p:nvGrpSpPr>
      <p:grpSpPr>
        <a:xfrm>
          <a:off x="0" y="0"/>
          <a:ext cx="0" cy="0"/>
          <a:chOff x="0" y="0"/>
          <a:chExt cx="0" cy="0"/>
        </a:xfrm>
      </p:grpSpPr>
      <p:sp>
        <p:nvSpPr>
          <p:cNvPr id="1501" name="Google Shape;1501;p99"/>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2" name="Google Shape;1502;p9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73_Custom Layout">
  <p:cSld name="73_Custom Layout">
    <p:bg>
      <p:bgPr>
        <a:solidFill>
          <a:schemeClr val="lt1"/>
        </a:solidFill>
        <a:effectLst/>
      </p:bgPr>
    </p:bg>
    <p:spTree>
      <p:nvGrpSpPr>
        <p:cNvPr id="1" name="Shape 1503"/>
        <p:cNvGrpSpPr/>
        <p:nvPr/>
      </p:nvGrpSpPr>
      <p:grpSpPr>
        <a:xfrm>
          <a:off x="0" y="0"/>
          <a:ext cx="0" cy="0"/>
          <a:chOff x="0" y="0"/>
          <a:chExt cx="0" cy="0"/>
        </a:xfrm>
      </p:grpSpPr>
      <p:sp>
        <p:nvSpPr>
          <p:cNvPr id="1504" name="Google Shape;1504;p100"/>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5" name="Google Shape;1505;p100"/>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72_Custom Layout">
  <p:cSld name="72_Custom Layout">
    <p:bg>
      <p:bgPr>
        <a:solidFill>
          <a:schemeClr val="lt1"/>
        </a:solidFill>
        <a:effectLst/>
      </p:bgPr>
    </p:bg>
    <p:spTree>
      <p:nvGrpSpPr>
        <p:cNvPr id="1" name="Shape 1506"/>
        <p:cNvGrpSpPr/>
        <p:nvPr/>
      </p:nvGrpSpPr>
      <p:grpSpPr>
        <a:xfrm>
          <a:off x="0" y="0"/>
          <a:ext cx="0" cy="0"/>
          <a:chOff x="0" y="0"/>
          <a:chExt cx="0" cy="0"/>
        </a:xfrm>
      </p:grpSpPr>
      <p:sp>
        <p:nvSpPr>
          <p:cNvPr id="1507" name="Google Shape;1507;p101"/>
          <p:cNvSpPr txBox="1">
            <a:spLocks noGrp="1"/>
          </p:cNvSpPr>
          <p:nvPr>
            <p:ph type="title"/>
          </p:nvPr>
        </p:nvSpPr>
        <p:spPr>
          <a:xfrm>
            <a:off x="309269" y="314400"/>
            <a:ext cx="8508600" cy="448800"/>
          </a:xfrm>
          <a:prstGeom prst="rect">
            <a:avLst/>
          </a:prstGeom>
          <a:noFill/>
          <a:ln>
            <a:noFill/>
          </a:ln>
        </p:spPr>
        <p:txBody>
          <a:bodyPr spcFirstLastPara="1" wrap="square" lIns="0" tIns="0" rIns="0" bIns="0" anchor="t" anchorCtr="0">
            <a:noAutofit/>
          </a:bodyPr>
          <a:lstStyle>
            <a:lvl1pPr lvl="0" algn="l">
              <a:lnSpc>
                <a:spcPct val="101000"/>
              </a:lnSpc>
              <a:spcBef>
                <a:spcPts val="0"/>
              </a:spcBef>
              <a:spcAft>
                <a:spcPts val="0"/>
              </a:spcAft>
              <a:buClr>
                <a:schemeClr val="dk1"/>
              </a:buClr>
              <a:buSzPts val="2500"/>
              <a:buFont typeface="Poppins"/>
              <a:buNone/>
              <a:defRPr b="1">
                <a:solidFill>
                  <a:schemeClr val="dk1"/>
                </a:solidFill>
                <a:latin typeface="Poppins"/>
                <a:ea typeface="Poppins"/>
                <a:cs typeface="Poppins"/>
                <a:sym typeface="Poppins"/>
              </a:defRPr>
            </a:lvl1pPr>
            <a:lvl2pPr lvl="1">
              <a:spcBef>
                <a:spcPts val="0"/>
              </a:spcBef>
              <a:spcAft>
                <a:spcPts val="0"/>
              </a:spcAft>
              <a:buSzPts val="500"/>
              <a:buNone/>
              <a:defRPr/>
            </a:lvl2pPr>
            <a:lvl3pPr lvl="2">
              <a:spcBef>
                <a:spcPts val="0"/>
              </a:spcBef>
              <a:spcAft>
                <a:spcPts val="0"/>
              </a:spcAft>
              <a:buSzPts val="500"/>
              <a:buNone/>
              <a:defRPr/>
            </a:lvl3pPr>
            <a:lvl4pPr lvl="3">
              <a:spcBef>
                <a:spcPts val="0"/>
              </a:spcBef>
              <a:spcAft>
                <a:spcPts val="0"/>
              </a:spcAft>
              <a:buSzPts val="500"/>
              <a:buNone/>
              <a:defRPr/>
            </a:lvl4pPr>
            <a:lvl5pPr lvl="4">
              <a:spcBef>
                <a:spcPts val="0"/>
              </a:spcBef>
              <a:spcAft>
                <a:spcPts val="0"/>
              </a:spcAft>
              <a:buSzPts val="500"/>
              <a:buNone/>
              <a:defRPr/>
            </a:lvl5pPr>
            <a:lvl6pPr lvl="5">
              <a:spcBef>
                <a:spcPts val="0"/>
              </a:spcBef>
              <a:spcAft>
                <a:spcPts val="0"/>
              </a:spcAft>
              <a:buSzPts val="500"/>
              <a:buNone/>
              <a:defRPr/>
            </a:lvl6pPr>
            <a:lvl7pPr lvl="6">
              <a:spcBef>
                <a:spcPts val="0"/>
              </a:spcBef>
              <a:spcAft>
                <a:spcPts val="0"/>
              </a:spcAft>
              <a:buSzPts val="500"/>
              <a:buNone/>
              <a:defRPr/>
            </a:lvl7pPr>
            <a:lvl8pPr lvl="7">
              <a:spcBef>
                <a:spcPts val="0"/>
              </a:spcBef>
              <a:spcAft>
                <a:spcPts val="0"/>
              </a:spcAft>
              <a:buSzPts val="500"/>
              <a:buNone/>
              <a:defRPr/>
            </a:lvl8pPr>
            <a:lvl9pPr lvl="8">
              <a:spcBef>
                <a:spcPts val="0"/>
              </a:spcBef>
              <a:spcAft>
                <a:spcPts val="0"/>
              </a:spcAft>
              <a:buSzPts val="500"/>
              <a:buNone/>
              <a:defRPr/>
            </a:lvl9pPr>
          </a:lstStyle>
          <a:p>
            <a:endParaRPr/>
          </a:p>
        </p:txBody>
      </p:sp>
      <p:sp>
        <p:nvSpPr>
          <p:cNvPr id="1508" name="Google Shape;1508;p101"/>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r>
              <a:rPr lang="en"/>
              <a:t>Page </a:t>
            </a:r>
            <a:fld id="{00000000-1234-1234-1234-123412341234}" type="slidenum">
              <a:rPr lang="en"/>
              <a:t>‹#›</a:t>
            </a:fld>
            <a:endParaRPr sz="50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37.xml"/><Relationship Id="rId21" Type="http://schemas.openxmlformats.org/officeDocument/2006/relationships/slideLayout" Target="../slideLayouts/slideLayout32.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63" Type="http://schemas.openxmlformats.org/officeDocument/2006/relationships/slideLayout" Target="../slideLayouts/slideLayout74.xml"/><Relationship Id="rId68" Type="http://schemas.openxmlformats.org/officeDocument/2006/relationships/slideLayout" Target="../slideLayouts/slideLayout79.xml"/><Relationship Id="rId84" Type="http://schemas.openxmlformats.org/officeDocument/2006/relationships/slideLayout" Target="../slideLayouts/slideLayout95.xml"/><Relationship Id="rId89" Type="http://schemas.openxmlformats.org/officeDocument/2006/relationships/slideLayout" Target="../slideLayouts/slideLayout100.xml"/><Relationship Id="rId16" Type="http://schemas.openxmlformats.org/officeDocument/2006/relationships/slideLayout" Target="../slideLayouts/slideLayout27.xml"/><Relationship Id="rId11" Type="http://schemas.openxmlformats.org/officeDocument/2006/relationships/slideLayout" Target="../slideLayouts/slideLayout22.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53" Type="http://schemas.openxmlformats.org/officeDocument/2006/relationships/slideLayout" Target="../slideLayouts/slideLayout64.xml"/><Relationship Id="rId58" Type="http://schemas.openxmlformats.org/officeDocument/2006/relationships/slideLayout" Target="../slideLayouts/slideLayout69.xml"/><Relationship Id="rId74" Type="http://schemas.openxmlformats.org/officeDocument/2006/relationships/slideLayout" Target="../slideLayouts/slideLayout85.xml"/><Relationship Id="rId79" Type="http://schemas.openxmlformats.org/officeDocument/2006/relationships/slideLayout" Target="../slideLayouts/slideLayout90.xml"/><Relationship Id="rId102" Type="http://schemas.openxmlformats.org/officeDocument/2006/relationships/slideLayout" Target="../slideLayouts/slideLayout113.xml"/><Relationship Id="rId5" Type="http://schemas.openxmlformats.org/officeDocument/2006/relationships/slideLayout" Target="../slideLayouts/slideLayout16.xml"/><Relationship Id="rId90" Type="http://schemas.openxmlformats.org/officeDocument/2006/relationships/slideLayout" Target="../slideLayouts/slideLayout101.xml"/><Relationship Id="rId95" Type="http://schemas.openxmlformats.org/officeDocument/2006/relationships/slideLayout" Target="../slideLayouts/slideLayout106.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64" Type="http://schemas.openxmlformats.org/officeDocument/2006/relationships/slideLayout" Target="../slideLayouts/slideLayout75.xml"/><Relationship Id="rId69" Type="http://schemas.openxmlformats.org/officeDocument/2006/relationships/slideLayout" Target="../slideLayouts/slideLayout80.xml"/><Relationship Id="rId80" Type="http://schemas.openxmlformats.org/officeDocument/2006/relationships/slideLayout" Target="../slideLayouts/slideLayout91.xml"/><Relationship Id="rId85" Type="http://schemas.openxmlformats.org/officeDocument/2006/relationships/slideLayout" Target="../slideLayouts/slideLayout96.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59" Type="http://schemas.openxmlformats.org/officeDocument/2006/relationships/slideLayout" Target="../slideLayouts/slideLayout70.xml"/><Relationship Id="rId103" Type="http://schemas.openxmlformats.org/officeDocument/2006/relationships/slideLayout" Target="../slideLayouts/slideLayout114.xml"/><Relationship Id="rId20" Type="http://schemas.openxmlformats.org/officeDocument/2006/relationships/slideLayout" Target="../slideLayouts/slideLayout31.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62" Type="http://schemas.openxmlformats.org/officeDocument/2006/relationships/slideLayout" Target="../slideLayouts/slideLayout73.xml"/><Relationship Id="rId70" Type="http://schemas.openxmlformats.org/officeDocument/2006/relationships/slideLayout" Target="../slideLayouts/slideLayout81.xml"/><Relationship Id="rId75" Type="http://schemas.openxmlformats.org/officeDocument/2006/relationships/slideLayout" Target="../slideLayouts/slideLayout86.xml"/><Relationship Id="rId83" Type="http://schemas.openxmlformats.org/officeDocument/2006/relationships/slideLayout" Target="../slideLayouts/slideLayout94.xml"/><Relationship Id="rId88" Type="http://schemas.openxmlformats.org/officeDocument/2006/relationships/slideLayout" Target="../slideLayouts/slideLayout99.xml"/><Relationship Id="rId91" Type="http://schemas.openxmlformats.org/officeDocument/2006/relationships/slideLayout" Target="../slideLayouts/slideLayout102.xml"/><Relationship Id="rId96" Type="http://schemas.openxmlformats.org/officeDocument/2006/relationships/slideLayout" Target="../slideLayouts/slideLayout10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slideLayout" Target="../slideLayouts/slideLayout68.xml"/><Relationship Id="rId106" Type="http://schemas.openxmlformats.org/officeDocument/2006/relationships/image" Target="../media/image1.png"/><Relationship Id="rId10" Type="http://schemas.openxmlformats.org/officeDocument/2006/relationships/slideLayout" Target="../slideLayouts/slideLayout21.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60" Type="http://schemas.openxmlformats.org/officeDocument/2006/relationships/slideLayout" Target="../slideLayouts/slideLayout71.xml"/><Relationship Id="rId65" Type="http://schemas.openxmlformats.org/officeDocument/2006/relationships/slideLayout" Target="../slideLayouts/slideLayout76.xml"/><Relationship Id="rId73" Type="http://schemas.openxmlformats.org/officeDocument/2006/relationships/slideLayout" Target="../slideLayouts/slideLayout84.xml"/><Relationship Id="rId78" Type="http://schemas.openxmlformats.org/officeDocument/2006/relationships/slideLayout" Target="../slideLayouts/slideLayout89.xml"/><Relationship Id="rId81" Type="http://schemas.openxmlformats.org/officeDocument/2006/relationships/slideLayout" Target="../slideLayouts/slideLayout92.xml"/><Relationship Id="rId86" Type="http://schemas.openxmlformats.org/officeDocument/2006/relationships/slideLayout" Target="../slideLayouts/slideLayout97.xml"/><Relationship Id="rId94" Type="http://schemas.openxmlformats.org/officeDocument/2006/relationships/slideLayout" Target="../slideLayouts/slideLayout105.xml"/><Relationship Id="rId99" Type="http://schemas.openxmlformats.org/officeDocument/2006/relationships/slideLayout" Target="../slideLayouts/slideLayout110.xml"/><Relationship Id="rId101" Type="http://schemas.openxmlformats.org/officeDocument/2006/relationships/slideLayout" Target="../slideLayouts/slideLayout11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slideLayout" Target="../slideLayouts/slideLayout50.xml"/><Relationship Id="rId34" Type="http://schemas.openxmlformats.org/officeDocument/2006/relationships/slideLayout" Target="../slideLayouts/slideLayout45.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6" Type="http://schemas.openxmlformats.org/officeDocument/2006/relationships/slideLayout" Target="../slideLayouts/slideLayout87.xml"/><Relationship Id="rId97" Type="http://schemas.openxmlformats.org/officeDocument/2006/relationships/slideLayout" Target="../slideLayouts/slideLayout108.xml"/><Relationship Id="rId104" Type="http://schemas.openxmlformats.org/officeDocument/2006/relationships/slideLayout" Target="../slideLayouts/slideLayout115.xml"/><Relationship Id="rId7" Type="http://schemas.openxmlformats.org/officeDocument/2006/relationships/slideLayout" Target="../slideLayouts/slideLayout18.xml"/><Relationship Id="rId71" Type="http://schemas.openxmlformats.org/officeDocument/2006/relationships/slideLayout" Target="../slideLayouts/slideLayout82.xml"/><Relationship Id="rId92" Type="http://schemas.openxmlformats.org/officeDocument/2006/relationships/slideLayout" Target="../slideLayouts/slideLayout103.xml"/><Relationship Id="rId2" Type="http://schemas.openxmlformats.org/officeDocument/2006/relationships/slideLayout" Target="../slideLayouts/slideLayout13.xml"/><Relationship Id="rId29" Type="http://schemas.openxmlformats.org/officeDocument/2006/relationships/slideLayout" Target="../slideLayouts/slideLayout40.xml"/><Relationship Id="rId24" Type="http://schemas.openxmlformats.org/officeDocument/2006/relationships/slideLayout" Target="../slideLayouts/slideLayout35.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66" Type="http://schemas.openxmlformats.org/officeDocument/2006/relationships/slideLayout" Target="../slideLayouts/slideLayout77.xml"/><Relationship Id="rId87" Type="http://schemas.openxmlformats.org/officeDocument/2006/relationships/slideLayout" Target="../slideLayouts/slideLayout98.xml"/><Relationship Id="rId61" Type="http://schemas.openxmlformats.org/officeDocument/2006/relationships/slideLayout" Target="../slideLayouts/slideLayout72.xml"/><Relationship Id="rId82" Type="http://schemas.openxmlformats.org/officeDocument/2006/relationships/slideLayout" Target="../slideLayouts/slideLayout93.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56" Type="http://schemas.openxmlformats.org/officeDocument/2006/relationships/slideLayout" Target="../slideLayouts/slideLayout67.xml"/><Relationship Id="rId77" Type="http://schemas.openxmlformats.org/officeDocument/2006/relationships/slideLayout" Target="../slideLayouts/slideLayout88.xml"/><Relationship Id="rId100" Type="http://schemas.openxmlformats.org/officeDocument/2006/relationships/slideLayout" Target="../slideLayouts/slideLayout111.xml"/><Relationship Id="rId105" Type="http://schemas.openxmlformats.org/officeDocument/2006/relationships/theme" Target="../theme/theme2.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72" Type="http://schemas.openxmlformats.org/officeDocument/2006/relationships/slideLayout" Target="../slideLayouts/slideLayout83.xml"/><Relationship Id="rId93" Type="http://schemas.openxmlformats.org/officeDocument/2006/relationships/slideLayout" Target="../slideLayouts/slideLayout104.xml"/><Relationship Id="rId98" Type="http://schemas.openxmlformats.org/officeDocument/2006/relationships/slideLayout" Target="../slideLayouts/slideLayout109.xml"/><Relationship Id="rId3" Type="http://schemas.openxmlformats.org/officeDocument/2006/relationships/slideLayout" Target="../slideLayouts/slideLayout14.xml"/><Relationship Id="rId25" Type="http://schemas.openxmlformats.org/officeDocument/2006/relationships/slideLayout" Target="../slideLayouts/slideLayout36.xml"/><Relationship Id="rId46" Type="http://schemas.openxmlformats.org/officeDocument/2006/relationships/slideLayout" Target="../slideLayouts/slideLayout57.xml"/><Relationship Id="rId67" Type="http://schemas.openxmlformats.org/officeDocument/2006/relationships/slideLayout" Target="../slideLayouts/slideLayout78.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41.xml"/><Relationship Id="rId21" Type="http://schemas.openxmlformats.org/officeDocument/2006/relationships/slideLayout" Target="../slideLayouts/slideLayout136.xml"/><Relationship Id="rId42" Type="http://schemas.openxmlformats.org/officeDocument/2006/relationships/slideLayout" Target="../slideLayouts/slideLayout157.xml"/><Relationship Id="rId47" Type="http://schemas.openxmlformats.org/officeDocument/2006/relationships/slideLayout" Target="../slideLayouts/slideLayout162.xml"/><Relationship Id="rId63" Type="http://schemas.openxmlformats.org/officeDocument/2006/relationships/slideLayout" Target="../slideLayouts/slideLayout178.xml"/><Relationship Id="rId68" Type="http://schemas.openxmlformats.org/officeDocument/2006/relationships/slideLayout" Target="../slideLayouts/slideLayout183.xml"/><Relationship Id="rId84" Type="http://schemas.openxmlformats.org/officeDocument/2006/relationships/slideLayout" Target="../slideLayouts/slideLayout199.xml"/><Relationship Id="rId89" Type="http://schemas.openxmlformats.org/officeDocument/2006/relationships/slideLayout" Target="../slideLayouts/slideLayout204.xml"/><Relationship Id="rId16" Type="http://schemas.openxmlformats.org/officeDocument/2006/relationships/slideLayout" Target="../slideLayouts/slideLayout131.xml"/><Relationship Id="rId11" Type="http://schemas.openxmlformats.org/officeDocument/2006/relationships/slideLayout" Target="../slideLayouts/slideLayout126.xml"/><Relationship Id="rId32" Type="http://schemas.openxmlformats.org/officeDocument/2006/relationships/slideLayout" Target="../slideLayouts/slideLayout147.xml"/><Relationship Id="rId37" Type="http://schemas.openxmlformats.org/officeDocument/2006/relationships/slideLayout" Target="../slideLayouts/slideLayout152.xml"/><Relationship Id="rId53" Type="http://schemas.openxmlformats.org/officeDocument/2006/relationships/slideLayout" Target="../slideLayouts/slideLayout168.xml"/><Relationship Id="rId58" Type="http://schemas.openxmlformats.org/officeDocument/2006/relationships/slideLayout" Target="../slideLayouts/slideLayout173.xml"/><Relationship Id="rId74" Type="http://schemas.openxmlformats.org/officeDocument/2006/relationships/slideLayout" Target="../slideLayouts/slideLayout189.xml"/><Relationship Id="rId79" Type="http://schemas.openxmlformats.org/officeDocument/2006/relationships/slideLayout" Target="../slideLayouts/slideLayout194.xml"/><Relationship Id="rId5" Type="http://schemas.openxmlformats.org/officeDocument/2006/relationships/slideLayout" Target="../slideLayouts/slideLayout120.xml"/><Relationship Id="rId90" Type="http://schemas.openxmlformats.org/officeDocument/2006/relationships/slideLayout" Target="../slideLayouts/slideLayout205.xml"/><Relationship Id="rId95" Type="http://schemas.openxmlformats.org/officeDocument/2006/relationships/slideLayout" Target="../slideLayouts/slideLayout210.xml"/><Relationship Id="rId22" Type="http://schemas.openxmlformats.org/officeDocument/2006/relationships/slideLayout" Target="../slideLayouts/slideLayout137.xml"/><Relationship Id="rId27" Type="http://schemas.openxmlformats.org/officeDocument/2006/relationships/slideLayout" Target="../slideLayouts/slideLayout142.xml"/><Relationship Id="rId43" Type="http://schemas.openxmlformats.org/officeDocument/2006/relationships/slideLayout" Target="../slideLayouts/slideLayout158.xml"/><Relationship Id="rId48" Type="http://schemas.openxmlformats.org/officeDocument/2006/relationships/slideLayout" Target="../slideLayouts/slideLayout163.xml"/><Relationship Id="rId64" Type="http://schemas.openxmlformats.org/officeDocument/2006/relationships/slideLayout" Target="../slideLayouts/slideLayout179.xml"/><Relationship Id="rId69" Type="http://schemas.openxmlformats.org/officeDocument/2006/relationships/slideLayout" Target="../slideLayouts/slideLayout184.xml"/><Relationship Id="rId80" Type="http://schemas.openxmlformats.org/officeDocument/2006/relationships/slideLayout" Target="../slideLayouts/slideLayout195.xml"/><Relationship Id="rId85" Type="http://schemas.openxmlformats.org/officeDocument/2006/relationships/slideLayout" Target="../slideLayouts/slideLayout200.xml"/><Relationship Id="rId3" Type="http://schemas.openxmlformats.org/officeDocument/2006/relationships/slideLayout" Target="../slideLayouts/slideLayout118.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5" Type="http://schemas.openxmlformats.org/officeDocument/2006/relationships/slideLayout" Target="../slideLayouts/slideLayout140.xml"/><Relationship Id="rId33" Type="http://schemas.openxmlformats.org/officeDocument/2006/relationships/slideLayout" Target="../slideLayouts/slideLayout148.xml"/><Relationship Id="rId38" Type="http://schemas.openxmlformats.org/officeDocument/2006/relationships/slideLayout" Target="../slideLayouts/slideLayout153.xml"/><Relationship Id="rId46" Type="http://schemas.openxmlformats.org/officeDocument/2006/relationships/slideLayout" Target="../slideLayouts/slideLayout161.xml"/><Relationship Id="rId59" Type="http://schemas.openxmlformats.org/officeDocument/2006/relationships/slideLayout" Target="../slideLayouts/slideLayout174.xml"/><Relationship Id="rId67" Type="http://schemas.openxmlformats.org/officeDocument/2006/relationships/slideLayout" Target="../slideLayouts/slideLayout182.xml"/><Relationship Id="rId20" Type="http://schemas.openxmlformats.org/officeDocument/2006/relationships/slideLayout" Target="../slideLayouts/slideLayout135.xml"/><Relationship Id="rId41" Type="http://schemas.openxmlformats.org/officeDocument/2006/relationships/slideLayout" Target="../slideLayouts/slideLayout156.xml"/><Relationship Id="rId54" Type="http://schemas.openxmlformats.org/officeDocument/2006/relationships/slideLayout" Target="../slideLayouts/slideLayout169.xml"/><Relationship Id="rId62" Type="http://schemas.openxmlformats.org/officeDocument/2006/relationships/slideLayout" Target="../slideLayouts/slideLayout177.xml"/><Relationship Id="rId70" Type="http://schemas.openxmlformats.org/officeDocument/2006/relationships/slideLayout" Target="../slideLayouts/slideLayout185.xml"/><Relationship Id="rId75" Type="http://schemas.openxmlformats.org/officeDocument/2006/relationships/slideLayout" Target="../slideLayouts/slideLayout190.xml"/><Relationship Id="rId83" Type="http://schemas.openxmlformats.org/officeDocument/2006/relationships/slideLayout" Target="../slideLayouts/slideLayout198.xml"/><Relationship Id="rId88" Type="http://schemas.openxmlformats.org/officeDocument/2006/relationships/slideLayout" Target="../slideLayouts/slideLayout203.xml"/><Relationship Id="rId91" Type="http://schemas.openxmlformats.org/officeDocument/2006/relationships/slideLayout" Target="../slideLayouts/slideLayout206.xml"/><Relationship Id="rId96" Type="http://schemas.openxmlformats.org/officeDocument/2006/relationships/slideLayout" Target="../slideLayouts/slideLayout21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28" Type="http://schemas.openxmlformats.org/officeDocument/2006/relationships/slideLayout" Target="../slideLayouts/slideLayout143.xml"/><Relationship Id="rId36" Type="http://schemas.openxmlformats.org/officeDocument/2006/relationships/slideLayout" Target="../slideLayouts/slideLayout151.xml"/><Relationship Id="rId49" Type="http://schemas.openxmlformats.org/officeDocument/2006/relationships/slideLayout" Target="../slideLayouts/slideLayout164.xml"/><Relationship Id="rId57" Type="http://schemas.openxmlformats.org/officeDocument/2006/relationships/slideLayout" Target="../slideLayouts/slideLayout172.xml"/><Relationship Id="rId10" Type="http://schemas.openxmlformats.org/officeDocument/2006/relationships/slideLayout" Target="../slideLayouts/slideLayout125.xml"/><Relationship Id="rId31" Type="http://schemas.openxmlformats.org/officeDocument/2006/relationships/slideLayout" Target="../slideLayouts/slideLayout146.xml"/><Relationship Id="rId44" Type="http://schemas.openxmlformats.org/officeDocument/2006/relationships/slideLayout" Target="../slideLayouts/slideLayout159.xml"/><Relationship Id="rId52" Type="http://schemas.openxmlformats.org/officeDocument/2006/relationships/slideLayout" Target="../slideLayouts/slideLayout167.xml"/><Relationship Id="rId60" Type="http://schemas.openxmlformats.org/officeDocument/2006/relationships/slideLayout" Target="../slideLayouts/slideLayout175.xml"/><Relationship Id="rId65" Type="http://schemas.openxmlformats.org/officeDocument/2006/relationships/slideLayout" Target="../slideLayouts/slideLayout180.xml"/><Relationship Id="rId73" Type="http://schemas.openxmlformats.org/officeDocument/2006/relationships/slideLayout" Target="../slideLayouts/slideLayout188.xml"/><Relationship Id="rId78" Type="http://schemas.openxmlformats.org/officeDocument/2006/relationships/slideLayout" Target="../slideLayouts/slideLayout193.xml"/><Relationship Id="rId81" Type="http://schemas.openxmlformats.org/officeDocument/2006/relationships/slideLayout" Target="../slideLayouts/slideLayout196.xml"/><Relationship Id="rId86" Type="http://schemas.openxmlformats.org/officeDocument/2006/relationships/slideLayout" Target="../slideLayouts/slideLayout201.xml"/><Relationship Id="rId94" Type="http://schemas.openxmlformats.org/officeDocument/2006/relationships/slideLayout" Target="../slideLayouts/slideLayout209.xml"/><Relationship Id="rId99" Type="http://schemas.openxmlformats.org/officeDocument/2006/relationships/theme" Target="../theme/theme3.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9" Type="http://schemas.openxmlformats.org/officeDocument/2006/relationships/slideLayout" Target="../slideLayouts/slideLayout154.xml"/><Relationship Id="rId34" Type="http://schemas.openxmlformats.org/officeDocument/2006/relationships/slideLayout" Target="../slideLayouts/slideLayout149.xml"/><Relationship Id="rId50" Type="http://schemas.openxmlformats.org/officeDocument/2006/relationships/slideLayout" Target="../slideLayouts/slideLayout165.xml"/><Relationship Id="rId55" Type="http://schemas.openxmlformats.org/officeDocument/2006/relationships/slideLayout" Target="../slideLayouts/slideLayout170.xml"/><Relationship Id="rId76" Type="http://schemas.openxmlformats.org/officeDocument/2006/relationships/slideLayout" Target="../slideLayouts/slideLayout191.xml"/><Relationship Id="rId97" Type="http://schemas.openxmlformats.org/officeDocument/2006/relationships/slideLayout" Target="../slideLayouts/slideLayout212.xml"/><Relationship Id="rId7" Type="http://schemas.openxmlformats.org/officeDocument/2006/relationships/slideLayout" Target="../slideLayouts/slideLayout122.xml"/><Relationship Id="rId71" Type="http://schemas.openxmlformats.org/officeDocument/2006/relationships/slideLayout" Target="../slideLayouts/slideLayout186.xml"/><Relationship Id="rId92" Type="http://schemas.openxmlformats.org/officeDocument/2006/relationships/slideLayout" Target="../slideLayouts/slideLayout207.xml"/><Relationship Id="rId2" Type="http://schemas.openxmlformats.org/officeDocument/2006/relationships/slideLayout" Target="../slideLayouts/slideLayout117.xml"/><Relationship Id="rId29" Type="http://schemas.openxmlformats.org/officeDocument/2006/relationships/slideLayout" Target="../slideLayouts/slideLayout144.xml"/><Relationship Id="rId24" Type="http://schemas.openxmlformats.org/officeDocument/2006/relationships/slideLayout" Target="../slideLayouts/slideLayout139.xml"/><Relationship Id="rId40" Type="http://schemas.openxmlformats.org/officeDocument/2006/relationships/slideLayout" Target="../slideLayouts/slideLayout155.xml"/><Relationship Id="rId45" Type="http://schemas.openxmlformats.org/officeDocument/2006/relationships/slideLayout" Target="../slideLayouts/slideLayout160.xml"/><Relationship Id="rId66" Type="http://schemas.openxmlformats.org/officeDocument/2006/relationships/slideLayout" Target="../slideLayouts/slideLayout181.xml"/><Relationship Id="rId87" Type="http://schemas.openxmlformats.org/officeDocument/2006/relationships/slideLayout" Target="../slideLayouts/slideLayout202.xml"/><Relationship Id="rId61" Type="http://schemas.openxmlformats.org/officeDocument/2006/relationships/slideLayout" Target="../slideLayouts/slideLayout176.xml"/><Relationship Id="rId82" Type="http://schemas.openxmlformats.org/officeDocument/2006/relationships/slideLayout" Target="../slideLayouts/slideLayout197.xml"/><Relationship Id="rId19" Type="http://schemas.openxmlformats.org/officeDocument/2006/relationships/slideLayout" Target="../slideLayouts/slideLayout134.xml"/><Relationship Id="rId14" Type="http://schemas.openxmlformats.org/officeDocument/2006/relationships/slideLayout" Target="../slideLayouts/slideLayout129.xml"/><Relationship Id="rId30" Type="http://schemas.openxmlformats.org/officeDocument/2006/relationships/slideLayout" Target="../slideLayouts/slideLayout145.xml"/><Relationship Id="rId35" Type="http://schemas.openxmlformats.org/officeDocument/2006/relationships/slideLayout" Target="../slideLayouts/slideLayout150.xml"/><Relationship Id="rId56" Type="http://schemas.openxmlformats.org/officeDocument/2006/relationships/slideLayout" Target="../slideLayouts/slideLayout171.xml"/><Relationship Id="rId77" Type="http://schemas.openxmlformats.org/officeDocument/2006/relationships/slideLayout" Target="../slideLayouts/slideLayout192.xml"/><Relationship Id="rId100" Type="http://schemas.openxmlformats.org/officeDocument/2006/relationships/image" Target="../media/image1.png"/><Relationship Id="rId8" Type="http://schemas.openxmlformats.org/officeDocument/2006/relationships/slideLayout" Target="../slideLayouts/slideLayout123.xml"/><Relationship Id="rId51" Type="http://schemas.openxmlformats.org/officeDocument/2006/relationships/slideLayout" Target="../slideLayouts/slideLayout166.xml"/><Relationship Id="rId72" Type="http://schemas.openxmlformats.org/officeDocument/2006/relationships/slideLayout" Target="../slideLayouts/slideLayout187.xml"/><Relationship Id="rId93" Type="http://schemas.openxmlformats.org/officeDocument/2006/relationships/slideLayout" Target="../slideLayouts/slideLayout208.xml"/><Relationship Id="rId98" Type="http://schemas.openxmlformats.org/officeDocument/2006/relationships/slideLayout" Target="../slideLayouts/slideLayout2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00"/>
              <a:buFont typeface="Poppins SemiBold"/>
              <a:buNone/>
              <a:defRPr sz="250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00"/>
              <a:buNone/>
              <a:defRPr sz="700"/>
            </a:lvl2pPr>
            <a:lvl3pPr lvl="2">
              <a:spcBef>
                <a:spcPts val="0"/>
              </a:spcBef>
              <a:spcAft>
                <a:spcPts val="0"/>
              </a:spcAft>
              <a:buSzPts val="500"/>
              <a:buNone/>
              <a:defRPr sz="700"/>
            </a:lvl3pPr>
            <a:lvl4pPr lvl="3">
              <a:spcBef>
                <a:spcPts val="0"/>
              </a:spcBef>
              <a:spcAft>
                <a:spcPts val="0"/>
              </a:spcAft>
              <a:buSzPts val="500"/>
              <a:buNone/>
              <a:defRPr sz="700"/>
            </a:lvl4pPr>
            <a:lvl5pPr lvl="4">
              <a:spcBef>
                <a:spcPts val="0"/>
              </a:spcBef>
              <a:spcAft>
                <a:spcPts val="0"/>
              </a:spcAft>
              <a:buSzPts val="500"/>
              <a:buNone/>
              <a:defRPr sz="700"/>
            </a:lvl5pPr>
            <a:lvl6pPr lvl="5">
              <a:spcBef>
                <a:spcPts val="0"/>
              </a:spcBef>
              <a:spcAft>
                <a:spcPts val="0"/>
              </a:spcAft>
              <a:buSzPts val="500"/>
              <a:buNone/>
              <a:defRPr sz="700"/>
            </a:lvl6pPr>
            <a:lvl7pPr lvl="6">
              <a:spcBef>
                <a:spcPts val="0"/>
              </a:spcBef>
              <a:spcAft>
                <a:spcPts val="0"/>
              </a:spcAft>
              <a:buSzPts val="500"/>
              <a:buNone/>
              <a:defRPr sz="700"/>
            </a:lvl7pPr>
            <a:lvl8pPr lvl="7">
              <a:spcBef>
                <a:spcPts val="0"/>
              </a:spcBef>
              <a:spcAft>
                <a:spcPts val="0"/>
              </a:spcAft>
              <a:buSzPts val="500"/>
              <a:buNone/>
              <a:defRPr sz="700"/>
            </a:lvl8pPr>
            <a:lvl9pPr lvl="8">
              <a:spcBef>
                <a:spcPts val="0"/>
              </a:spcBef>
              <a:spcAft>
                <a:spcPts val="0"/>
              </a:spcAft>
              <a:buSzPts val="500"/>
              <a:buNone/>
              <a:defRPr sz="700"/>
            </a:lvl9pPr>
          </a:lstStyle>
          <a:p>
            <a:endParaRPr/>
          </a:p>
        </p:txBody>
      </p:sp>
      <p:sp>
        <p:nvSpPr>
          <p:cNvPr id="52" name="Google Shape;52;p13"/>
          <p:cNvSpPr txBox="1">
            <a:spLocks noGrp="1"/>
          </p:cNvSpPr>
          <p:nvPr>
            <p:ph type="body" idx="1"/>
          </p:nvPr>
        </p:nvSpPr>
        <p:spPr>
          <a:xfrm>
            <a:off x="328673" y="801674"/>
            <a:ext cx="8489100" cy="3100200"/>
          </a:xfrm>
          <a:prstGeom prst="rect">
            <a:avLst/>
          </a:prstGeom>
          <a:noFill/>
          <a:ln>
            <a:noFill/>
          </a:ln>
        </p:spPr>
        <p:txBody>
          <a:bodyPr spcFirstLastPara="1" wrap="square" lIns="0" tIns="0" rIns="0" bIns="0" anchor="t" anchorCtr="0">
            <a:noAutofit/>
          </a:bodyPr>
          <a:lstStyle>
            <a:lvl1pPr marL="457200" marR="0" lvl="0" indent="-285750" algn="l">
              <a:lnSpc>
                <a:spcPct val="95000"/>
              </a:lnSpc>
              <a:spcBef>
                <a:spcPts val="1300"/>
              </a:spcBef>
              <a:spcAft>
                <a:spcPts val="0"/>
              </a:spcAft>
              <a:buClr>
                <a:schemeClr val="dk1"/>
              </a:buClr>
              <a:buSzPts val="900"/>
              <a:buFont typeface="ADLaM Display"/>
              <a:buChar char="●"/>
              <a:defRPr sz="1000" b="0" i="0" u="none" strike="noStrike" cap="none">
                <a:solidFill>
                  <a:schemeClr val="dk1"/>
                </a:solidFill>
                <a:latin typeface="Poppins Medium"/>
                <a:ea typeface="Poppins Medium"/>
                <a:cs typeface="Poppins Medium"/>
                <a:sym typeface="Poppins Medium"/>
              </a:defRPr>
            </a:lvl1pPr>
            <a:lvl2pPr marL="914400" marR="0" lvl="1" indent="-279400" algn="l">
              <a:lnSpc>
                <a:spcPct val="95000"/>
              </a:lnSpc>
              <a:spcBef>
                <a:spcPts val="1300"/>
              </a:spcBef>
              <a:spcAft>
                <a:spcPts val="0"/>
              </a:spcAft>
              <a:buClr>
                <a:schemeClr val="dk1"/>
              </a:buClr>
              <a:buSzPts val="80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3050" algn="l">
              <a:lnSpc>
                <a:spcPct val="95000"/>
              </a:lnSpc>
              <a:spcBef>
                <a:spcPts val="1300"/>
              </a:spcBef>
              <a:spcAft>
                <a:spcPts val="0"/>
              </a:spcAft>
              <a:buClr>
                <a:schemeClr val="dk1"/>
              </a:buClr>
              <a:buSzPts val="700"/>
              <a:buFont typeface="ADLaM Display"/>
              <a:buChar char="●"/>
              <a:defRPr sz="700" b="0" i="0" u="none" strike="noStrike" cap="none">
                <a:solidFill>
                  <a:schemeClr val="dk1"/>
                </a:solidFill>
                <a:latin typeface="Poppins Medium"/>
                <a:ea typeface="Poppins Medium"/>
                <a:cs typeface="Poppins Medium"/>
                <a:sym typeface="Poppins Medium"/>
              </a:defRPr>
            </a:lvl3pPr>
            <a:lvl4pPr marL="1828800" marR="0" lvl="3" indent="-260350" algn="l">
              <a:lnSpc>
                <a:spcPct val="95000"/>
              </a:lnSpc>
              <a:spcBef>
                <a:spcPts val="1300"/>
              </a:spcBef>
              <a:spcAft>
                <a:spcPts val="0"/>
              </a:spcAft>
              <a:buClr>
                <a:schemeClr val="dk1"/>
              </a:buClr>
              <a:buSzPts val="50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000" algn="l">
              <a:lnSpc>
                <a:spcPct val="95000"/>
              </a:lnSpc>
              <a:spcBef>
                <a:spcPts val="1300"/>
              </a:spcBef>
              <a:spcAft>
                <a:spcPts val="0"/>
              </a:spcAft>
              <a:buClr>
                <a:schemeClr val="dk1"/>
              </a:buClr>
              <a:buSzPts val="400"/>
              <a:buFont typeface="ADLaM Display"/>
              <a:buChar char="●"/>
              <a:defRPr sz="400" b="0" i="0" u="none" strike="noStrike" cap="none">
                <a:solidFill>
                  <a:schemeClr val="dk1"/>
                </a:solidFill>
                <a:latin typeface="Poppins Medium"/>
                <a:ea typeface="Poppins Medium"/>
                <a:cs typeface="Poppins Medium"/>
                <a:sym typeface="Poppins Medium"/>
              </a:defRPr>
            </a:lvl5pPr>
            <a:lvl6pPr marL="2743200" marR="0" lvl="5"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6pPr>
            <a:lvl7pPr marL="3200400" marR="0" lvl="6"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7pPr>
            <a:lvl8pPr marL="3657600" marR="0" lvl="7"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8pPr>
            <a:lvl9pPr marL="4114800" marR="0" lvl="8" indent="-241300" algn="l">
              <a:lnSpc>
                <a:spcPct val="90000"/>
              </a:lnSpc>
              <a:spcBef>
                <a:spcPts val="400"/>
              </a:spcBef>
              <a:spcAft>
                <a:spcPts val="0"/>
              </a:spcAft>
              <a:buClr>
                <a:schemeClr val="dk1"/>
              </a:buClr>
              <a:buSzPts val="200"/>
              <a:buFont typeface="Arial"/>
              <a:buChar char="•"/>
              <a:defRPr sz="200" b="0" i="0" u="none" strike="noStrike" cap="none">
                <a:solidFill>
                  <a:schemeClr val="dk1"/>
                </a:solidFill>
                <a:latin typeface="Poppins Medium"/>
                <a:ea typeface="Poppins Medium"/>
                <a:cs typeface="Poppins Medium"/>
                <a:sym typeface="Poppins Medium"/>
              </a:defRPr>
            </a:lvl9pPr>
          </a:lstStyle>
          <a:p>
            <a:endParaRPr/>
          </a:p>
        </p:txBody>
      </p:sp>
      <p:sp>
        <p:nvSpPr>
          <p:cNvPr id="53" name="Google Shape;53;p13"/>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00"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00"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00"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00"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00"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00"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00"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00"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00"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54" name="Google Shape;54;p13"/>
          <p:cNvPicPr preferRelativeResize="0"/>
          <p:nvPr/>
        </p:nvPicPr>
        <p:blipFill rotWithShape="1">
          <a:blip r:embed="rId106">
            <a:alphaModFix/>
          </a:blip>
          <a:srcRect/>
          <a:stretch/>
        </p:blipFill>
        <p:spPr>
          <a:xfrm>
            <a:off x="8380847" y="4822425"/>
            <a:ext cx="539106" cy="160786"/>
          </a:xfrm>
          <a:prstGeom prst="rect">
            <a:avLst/>
          </a:prstGeom>
          <a:noFill/>
          <a:ln>
            <a:noFill/>
          </a:ln>
        </p:spPr>
      </p:pic>
      <p:cxnSp>
        <p:nvCxnSpPr>
          <p:cNvPr id="55" name="Google Shape;55;p13"/>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56" name="Google Shape;56;p13"/>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00" b="0" i="0" u="none" strike="noStrike" cap="none">
                <a:solidFill>
                  <a:schemeClr val="dk1"/>
                </a:solidFill>
                <a:latin typeface="Poppins Medium"/>
                <a:ea typeface="Poppins Medium"/>
                <a:cs typeface="Poppins Medium"/>
                <a:sym typeface="Poppins Medium"/>
              </a:rPr>
              <a:t>Proprietary &amp; Confidential</a:t>
            </a:r>
            <a:endParaRPr sz="500"/>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4" r:id="rId36"/>
    <p:sldLayoutId id="2147483695" r:id="rId37"/>
    <p:sldLayoutId id="2147483696" r:id="rId38"/>
    <p:sldLayoutId id="2147483697" r:id="rId39"/>
    <p:sldLayoutId id="2147483698" r:id="rId40"/>
    <p:sldLayoutId id="2147483699" r:id="rId41"/>
    <p:sldLayoutId id="2147483700" r:id="rId42"/>
    <p:sldLayoutId id="2147483701" r:id="rId43"/>
    <p:sldLayoutId id="2147483702" r:id="rId44"/>
    <p:sldLayoutId id="2147483703" r:id="rId45"/>
    <p:sldLayoutId id="2147483704" r:id="rId46"/>
    <p:sldLayoutId id="2147483705" r:id="rId47"/>
    <p:sldLayoutId id="2147483706" r:id="rId48"/>
    <p:sldLayoutId id="2147483707" r:id="rId49"/>
    <p:sldLayoutId id="2147483708" r:id="rId50"/>
    <p:sldLayoutId id="2147483709" r:id="rId51"/>
    <p:sldLayoutId id="2147483710" r:id="rId52"/>
    <p:sldLayoutId id="2147483711" r:id="rId53"/>
    <p:sldLayoutId id="2147483712" r:id="rId54"/>
    <p:sldLayoutId id="2147483713" r:id="rId55"/>
    <p:sldLayoutId id="2147483714" r:id="rId56"/>
    <p:sldLayoutId id="2147483715" r:id="rId57"/>
    <p:sldLayoutId id="2147483716" r:id="rId58"/>
    <p:sldLayoutId id="2147483717" r:id="rId59"/>
    <p:sldLayoutId id="2147483718" r:id="rId60"/>
    <p:sldLayoutId id="2147483719" r:id="rId61"/>
    <p:sldLayoutId id="2147483720" r:id="rId62"/>
    <p:sldLayoutId id="2147483721" r:id="rId63"/>
    <p:sldLayoutId id="2147483722" r:id="rId64"/>
    <p:sldLayoutId id="2147483723" r:id="rId65"/>
    <p:sldLayoutId id="2147483724" r:id="rId66"/>
    <p:sldLayoutId id="2147483725" r:id="rId67"/>
    <p:sldLayoutId id="2147483726" r:id="rId68"/>
    <p:sldLayoutId id="2147483727" r:id="rId69"/>
    <p:sldLayoutId id="2147483728" r:id="rId70"/>
    <p:sldLayoutId id="2147483729" r:id="rId71"/>
    <p:sldLayoutId id="2147483730" r:id="rId72"/>
    <p:sldLayoutId id="2147483731" r:id="rId73"/>
    <p:sldLayoutId id="2147483732" r:id="rId74"/>
    <p:sldLayoutId id="2147483733" r:id="rId75"/>
    <p:sldLayoutId id="2147483734" r:id="rId76"/>
    <p:sldLayoutId id="2147483735" r:id="rId77"/>
    <p:sldLayoutId id="2147483736" r:id="rId78"/>
    <p:sldLayoutId id="2147483737" r:id="rId79"/>
    <p:sldLayoutId id="2147483738" r:id="rId80"/>
    <p:sldLayoutId id="2147483739" r:id="rId81"/>
    <p:sldLayoutId id="2147483740" r:id="rId82"/>
    <p:sldLayoutId id="2147483741" r:id="rId83"/>
    <p:sldLayoutId id="2147483742" r:id="rId84"/>
    <p:sldLayoutId id="2147483743" r:id="rId85"/>
    <p:sldLayoutId id="2147483744" r:id="rId86"/>
    <p:sldLayoutId id="2147483745" r:id="rId87"/>
    <p:sldLayoutId id="2147483746" r:id="rId88"/>
    <p:sldLayoutId id="2147483747" r:id="rId89"/>
    <p:sldLayoutId id="2147483748" r:id="rId90"/>
    <p:sldLayoutId id="2147483749" r:id="rId91"/>
    <p:sldLayoutId id="2147483750" r:id="rId92"/>
    <p:sldLayoutId id="2147483751" r:id="rId93"/>
    <p:sldLayoutId id="2147483752" r:id="rId94"/>
    <p:sldLayoutId id="2147483753" r:id="rId95"/>
    <p:sldLayoutId id="2147483754" r:id="rId96"/>
    <p:sldLayoutId id="2147483755" r:id="rId97"/>
    <p:sldLayoutId id="2147483756" r:id="rId98"/>
    <p:sldLayoutId id="2147483757" r:id="rId99"/>
    <p:sldLayoutId id="2147483758" r:id="rId100"/>
    <p:sldLayoutId id="2147483759" r:id="rId101"/>
    <p:sldLayoutId id="2147483760" r:id="rId102"/>
    <p:sldLayoutId id="2147483761" r:id="rId103"/>
    <p:sldLayoutId id="2147483762" r:id="rId10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3"/>
        <p:cNvGrpSpPr/>
        <p:nvPr/>
      </p:nvGrpSpPr>
      <p:grpSpPr>
        <a:xfrm>
          <a:off x="0" y="0"/>
          <a:ext cx="0" cy="0"/>
          <a:chOff x="0" y="0"/>
          <a:chExt cx="0" cy="0"/>
        </a:xfrm>
      </p:grpSpPr>
      <p:sp>
        <p:nvSpPr>
          <p:cNvPr id="1704" name="Google Shape;1704;p118"/>
          <p:cNvSpPr txBox="1">
            <a:spLocks noGrp="1"/>
          </p:cNvSpPr>
          <p:nvPr>
            <p:ph type="title"/>
          </p:nvPr>
        </p:nvSpPr>
        <p:spPr>
          <a:xfrm>
            <a:off x="325593" y="325636"/>
            <a:ext cx="8489100" cy="372000"/>
          </a:xfrm>
          <a:prstGeom prst="rect">
            <a:avLst/>
          </a:prstGeom>
          <a:noFill/>
          <a:ln>
            <a:noFill/>
          </a:ln>
        </p:spPr>
        <p:txBody>
          <a:bodyPr spcFirstLastPara="1" wrap="square" lIns="0" tIns="0" rIns="0" bIns="0" anchor="t" anchorCtr="0">
            <a:noAutofit/>
          </a:bodyPr>
          <a:lstStyle>
            <a:lvl1pPr marR="0" lvl="0" algn="l">
              <a:lnSpc>
                <a:spcPct val="90000"/>
              </a:lnSpc>
              <a:spcBef>
                <a:spcPts val="0"/>
              </a:spcBef>
              <a:spcAft>
                <a:spcPts val="0"/>
              </a:spcAft>
              <a:buClr>
                <a:schemeClr val="dk1"/>
              </a:buClr>
              <a:buSzPts val="2550"/>
              <a:buFont typeface="Poppins SemiBold"/>
              <a:buNone/>
              <a:defRPr sz="2550" b="1" i="0" u="none" strike="noStrike" cap="none">
                <a:solidFill>
                  <a:schemeClr val="dk1"/>
                </a:solidFill>
                <a:latin typeface="Poppins SemiBold"/>
                <a:ea typeface="Poppins SemiBold"/>
                <a:cs typeface="Poppins SemiBold"/>
                <a:sym typeface="Poppins SemiBold"/>
              </a:defRPr>
            </a:lvl1pPr>
            <a:lvl2pPr lvl="1">
              <a:spcBef>
                <a:spcPts val="0"/>
              </a:spcBef>
              <a:spcAft>
                <a:spcPts val="0"/>
              </a:spcAft>
              <a:buSzPts val="525"/>
              <a:buNone/>
              <a:defRPr sz="675"/>
            </a:lvl2pPr>
            <a:lvl3pPr lvl="2">
              <a:spcBef>
                <a:spcPts val="0"/>
              </a:spcBef>
              <a:spcAft>
                <a:spcPts val="0"/>
              </a:spcAft>
              <a:buSzPts val="525"/>
              <a:buNone/>
              <a:defRPr sz="675"/>
            </a:lvl3pPr>
            <a:lvl4pPr lvl="3">
              <a:spcBef>
                <a:spcPts val="0"/>
              </a:spcBef>
              <a:spcAft>
                <a:spcPts val="0"/>
              </a:spcAft>
              <a:buSzPts val="525"/>
              <a:buNone/>
              <a:defRPr sz="675"/>
            </a:lvl4pPr>
            <a:lvl5pPr lvl="4">
              <a:spcBef>
                <a:spcPts val="0"/>
              </a:spcBef>
              <a:spcAft>
                <a:spcPts val="0"/>
              </a:spcAft>
              <a:buSzPts val="525"/>
              <a:buNone/>
              <a:defRPr sz="675"/>
            </a:lvl5pPr>
            <a:lvl6pPr lvl="5">
              <a:spcBef>
                <a:spcPts val="0"/>
              </a:spcBef>
              <a:spcAft>
                <a:spcPts val="0"/>
              </a:spcAft>
              <a:buSzPts val="525"/>
              <a:buNone/>
              <a:defRPr sz="675"/>
            </a:lvl6pPr>
            <a:lvl7pPr lvl="6">
              <a:spcBef>
                <a:spcPts val="0"/>
              </a:spcBef>
              <a:spcAft>
                <a:spcPts val="0"/>
              </a:spcAft>
              <a:buSzPts val="525"/>
              <a:buNone/>
              <a:defRPr sz="675"/>
            </a:lvl7pPr>
            <a:lvl8pPr lvl="7">
              <a:spcBef>
                <a:spcPts val="0"/>
              </a:spcBef>
              <a:spcAft>
                <a:spcPts val="0"/>
              </a:spcAft>
              <a:buSzPts val="525"/>
              <a:buNone/>
              <a:defRPr sz="675"/>
            </a:lvl8pPr>
            <a:lvl9pPr lvl="8">
              <a:spcBef>
                <a:spcPts val="0"/>
              </a:spcBef>
              <a:spcAft>
                <a:spcPts val="0"/>
              </a:spcAft>
              <a:buSzPts val="525"/>
              <a:buNone/>
              <a:defRPr sz="675"/>
            </a:lvl9pPr>
          </a:lstStyle>
          <a:p>
            <a:endParaRPr/>
          </a:p>
        </p:txBody>
      </p:sp>
      <p:sp>
        <p:nvSpPr>
          <p:cNvPr id="1705" name="Google Shape;1705;p118"/>
          <p:cNvSpPr txBox="1">
            <a:spLocks noGrp="1"/>
          </p:cNvSpPr>
          <p:nvPr>
            <p:ph type="body" idx="1"/>
          </p:nvPr>
        </p:nvSpPr>
        <p:spPr>
          <a:xfrm>
            <a:off x="328673" y="801674"/>
            <a:ext cx="8489100" cy="3099900"/>
          </a:xfrm>
          <a:prstGeom prst="rect">
            <a:avLst/>
          </a:prstGeom>
          <a:noFill/>
          <a:ln>
            <a:noFill/>
          </a:ln>
        </p:spPr>
        <p:txBody>
          <a:bodyPr spcFirstLastPara="1" wrap="square" lIns="0" tIns="0" rIns="0" bIns="0" anchor="t" anchorCtr="0">
            <a:noAutofit/>
          </a:bodyPr>
          <a:lstStyle>
            <a:lvl1pPr marL="457200" marR="0" lvl="0" indent="-288602" algn="l">
              <a:lnSpc>
                <a:spcPct val="95000"/>
              </a:lnSpc>
              <a:spcBef>
                <a:spcPts val="1350"/>
              </a:spcBef>
              <a:spcAft>
                <a:spcPts val="0"/>
              </a:spcAft>
              <a:buClr>
                <a:schemeClr val="dk1"/>
              </a:buClr>
              <a:buSzPts val="945"/>
              <a:buFont typeface="ADLaM Display"/>
              <a:buChar char="●"/>
              <a:defRPr sz="1050" b="0" i="0" u="none" strike="noStrike" cap="none">
                <a:solidFill>
                  <a:schemeClr val="dk1"/>
                </a:solidFill>
                <a:latin typeface="Poppins Medium"/>
                <a:ea typeface="Poppins Medium"/>
                <a:cs typeface="Poppins Medium"/>
                <a:sym typeface="Poppins Medium"/>
              </a:defRPr>
            </a:lvl1pPr>
            <a:lvl2pPr marL="914400" marR="0" lvl="1" indent="-280031" algn="l">
              <a:lnSpc>
                <a:spcPct val="95000"/>
              </a:lnSpc>
              <a:spcBef>
                <a:spcPts val="1350"/>
              </a:spcBef>
              <a:spcAft>
                <a:spcPts val="0"/>
              </a:spcAft>
              <a:buClr>
                <a:schemeClr val="dk1"/>
              </a:buClr>
              <a:buSzPts val="810"/>
              <a:buFont typeface="ADLaM Display"/>
              <a:buChar char="●"/>
              <a:defRPr sz="900" b="0" i="0" u="none" strike="noStrike" cap="none">
                <a:solidFill>
                  <a:schemeClr val="dk1"/>
                </a:solidFill>
                <a:latin typeface="Poppins Medium"/>
                <a:ea typeface="Poppins Medium"/>
                <a:cs typeface="Poppins Medium"/>
                <a:sym typeface="Poppins Medium"/>
              </a:defRPr>
            </a:lvl2pPr>
            <a:lvl3pPr marL="1371600" marR="0" lvl="2" indent="-271459" algn="l">
              <a:lnSpc>
                <a:spcPct val="95000"/>
              </a:lnSpc>
              <a:spcBef>
                <a:spcPts val="1350"/>
              </a:spcBef>
              <a:spcAft>
                <a:spcPts val="0"/>
              </a:spcAft>
              <a:buClr>
                <a:schemeClr val="dk1"/>
              </a:buClr>
              <a:buSzPts val="675"/>
              <a:buFont typeface="ADLaM Display"/>
              <a:buChar char="●"/>
              <a:defRPr sz="750" b="0" i="0" u="none" strike="noStrike" cap="none">
                <a:solidFill>
                  <a:schemeClr val="dk1"/>
                </a:solidFill>
                <a:latin typeface="Poppins Medium"/>
                <a:ea typeface="Poppins Medium"/>
                <a:cs typeface="Poppins Medium"/>
                <a:sym typeface="Poppins Medium"/>
              </a:defRPr>
            </a:lvl3pPr>
            <a:lvl4pPr marL="1828800" marR="0" lvl="3" indent="-262887" algn="l">
              <a:lnSpc>
                <a:spcPct val="95000"/>
              </a:lnSpc>
              <a:spcBef>
                <a:spcPts val="1350"/>
              </a:spcBef>
              <a:spcAft>
                <a:spcPts val="0"/>
              </a:spcAft>
              <a:buClr>
                <a:schemeClr val="dk1"/>
              </a:buClr>
              <a:buSzPts val="540"/>
              <a:buFont typeface="ADLaM Display"/>
              <a:buChar char="●"/>
              <a:defRPr sz="600" b="0" i="0" u="none" strike="noStrike" cap="none">
                <a:solidFill>
                  <a:schemeClr val="dk1"/>
                </a:solidFill>
                <a:latin typeface="Poppins Medium"/>
                <a:ea typeface="Poppins Medium"/>
                <a:cs typeface="Poppins Medium"/>
                <a:sym typeface="Poppins Medium"/>
              </a:defRPr>
            </a:lvl4pPr>
            <a:lvl5pPr marL="2286000" marR="0" lvl="4" indent="-254315" algn="l">
              <a:lnSpc>
                <a:spcPct val="95000"/>
              </a:lnSpc>
              <a:spcBef>
                <a:spcPts val="1350"/>
              </a:spcBef>
              <a:spcAft>
                <a:spcPts val="0"/>
              </a:spcAft>
              <a:buClr>
                <a:schemeClr val="dk1"/>
              </a:buClr>
              <a:buSzPts val="405"/>
              <a:buFont typeface="ADLaM Display"/>
              <a:buChar char="●"/>
              <a:defRPr sz="450" b="0" i="0" u="none" strike="noStrike" cap="none">
                <a:solidFill>
                  <a:schemeClr val="dk1"/>
                </a:solidFill>
                <a:latin typeface="Poppins Medium"/>
                <a:ea typeface="Poppins Medium"/>
                <a:cs typeface="Poppins Medium"/>
                <a:sym typeface="Poppins Medium"/>
              </a:defRPr>
            </a:lvl5pPr>
            <a:lvl6pPr marL="2743200" marR="0" lvl="5"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6pPr>
            <a:lvl7pPr marL="3200400" marR="0" lvl="6"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7pPr>
            <a:lvl8pPr marL="3657600" marR="0" lvl="7"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8pPr>
            <a:lvl9pPr marL="4114800" marR="0" lvl="8" indent="-240505" algn="l">
              <a:lnSpc>
                <a:spcPct val="90000"/>
              </a:lnSpc>
              <a:spcBef>
                <a:spcPts val="375"/>
              </a:spcBef>
              <a:spcAft>
                <a:spcPts val="0"/>
              </a:spcAft>
              <a:buClr>
                <a:schemeClr val="dk1"/>
              </a:buClr>
              <a:buSzPts val="187"/>
              <a:buFont typeface="Arial"/>
              <a:buChar char="•"/>
              <a:defRPr sz="187" b="0" i="0" u="none" strike="noStrike" cap="none">
                <a:solidFill>
                  <a:schemeClr val="dk1"/>
                </a:solidFill>
                <a:latin typeface="Poppins Medium"/>
                <a:ea typeface="Poppins Medium"/>
                <a:cs typeface="Poppins Medium"/>
                <a:sym typeface="Poppins Medium"/>
              </a:defRPr>
            </a:lvl9pPr>
          </a:lstStyle>
          <a:p>
            <a:endParaRPr/>
          </a:p>
        </p:txBody>
      </p:sp>
      <p:sp>
        <p:nvSpPr>
          <p:cNvPr id="1706" name="Google Shape;1706;p118"/>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lvl1pPr marL="0" marR="0" lvl="0" indent="0" algn="l">
              <a:spcBef>
                <a:spcPts val="0"/>
              </a:spcBef>
              <a:buNone/>
              <a:defRPr sz="525" b="0" i="0" u="none" strike="noStrike" cap="none">
                <a:solidFill>
                  <a:schemeClr val="dk1"/>
                </a:solidFill>
                <a:latin typeface="Poppins Medium"/>
                <a:ea typeface="Poppins Medium"/>
                <a:cs typeface="Poppins Medium"/>
                <a:sym typeface="Poppins Medium"/>
              </a:defRPr>
            </a:lvl1pPr>
            <a:lvl2pPr marL="0" marR="0" lvl="1" indent="0" algn="l">
              <a:spcBef>
                <a:spcPts val="0"/>
              </a:spcBef>
              <a:buNone/>
              <a:defRPr sz="525" b="0" i="0" u="none" strike="noStrike" cap="none">
                <a:solidFill>
                  <a:schemeClr val="dk1"/>
                </a:solidFill>
                <a:latin typeface="Poppins Medium"/>
                <a:ea typeface="Poppins Medium"/>
                <a:cs typeface="Poppins Medium"/>
                <a:sym typeface="Poppins Medium"/>
              </a:defRPr>
            </a:lvl2pPr>
            <a:lvl3pPr marL="0" marR="0" lvl="2" indent="0" algn="l">
              <a:spcBef>
                <a:spcPts val="0"/>
              </a:spcBef>
              <a:buNone/>
              <a:defRPr sz="525" b="0" i="0" u="none" strike="noStrike" cap="none">
                <a:solidFill>
                  <a:schemeClr val="dk1"/>
                </a:solidFill>
                <a:latin typeface="Poppins Medium"/>
                <a:ea typeface="Poppins Medium"/>
                <a:cs typeface="Poppins Medium"/>
                <a:sym typeface="Poppins Medium"/>
              </a:defRPr>
            </a:lvl3pPr>
            <a:lvl4pPr marL="0" marR="0" lvl="3" indent="0" algn="l">
              <a:spcBef>
                <a:spcPts val="0"/>
              </a:spcBef>
              <a:buNone/>
              <a:defRPr sz="525" b="0" i="0" u="none" strike="noStrike" cap="none">
                <a:solidFill>
                  <a:schemeClr val="dk1"/>
                </a:solidFill>
                <a:latin typeface="Poppins Medium"/>
                <a:ea typeface="Poppins Medium"/>
                <a:cs typeface="Poppins Medium"/>
                <a:sym typeface="Poppins Medium"/>
              </a:defRPr>
            </a:lvl4pPr>
            <a:lvl5pPr marL="0" marR="0" lvl="4" indent="0" algn="l">
              <a:spcBef>
                <a:spcPts val="0"/>
              </a:spcBef>
              <a:buNone/>
              <a:defRPr sz="525" b="0" i="0" u="none" strike="noStrike" cap="none">
                <a:solidFill>
                  <a:schemeClr val="dk1"/>
                </a:solidFill>
                <a:latin typeface="Poppins Medium"/>
                <a:ea typeface="Poppins Medium"/>
                <a:cs typeface="Poppins Medium"/>
                <a:sym typeface="Poppins Medium"/>
              </a:defRPr>
            </a:lvl5pPr>
            <a:lvl6pPr marL="0" marR="0" lvl="5" indent="0" algn="l">
              <a:spcBef>
                <a:spcPts val="0"/>
              </a:spcBef>
              <a:buNone/>
              <a:defRPr sz="525" b="0" i="0" u="none" strike="noStrike" cap="none">
                <a:solidFill>
                  <a:schemeClr val="dk1"/>
                </a:solidFill>
                <a:latin typeface="Poppins Medium"/>
                <a:ea typeface="Poppins Medium"/>
                <a:cs typeface="Poppins Medium"/>
                <a:sym typeface="Poppins Medium"/>
              </a:defRPr>
            </a:lvl6pPr>
            <a:lvl7pPr marL="0" marR="0" lvl="6" indent="0" algn="l">
              <a:spcBef>
                <a:spcPts val="0"/>
              </a:spcBef>
              <a:buNone/>
              <a:defRPr sz="525" b="0" i="0" u="none" strike="noStrike" cap="none">
                <a:solidFill>
                  <a:schemeClr val="dk1"/>
                </a:solidFill>
                <a:latin typeface="Poppins Medium"/>
                <a:ea typeface="Poppins Medium"/>
                <a:cs typeface="Poppins Medium"/>
                <a:sym typeface="Poppins Medium"/>
              </a:defRPr>
            </a:lvl7pPr>
            <a:lvl8pPr marL="0" marR="0" lvl="7" indent="0" algn="l">
              <a:spcBef>
                <a:spcPts val="0"/>
              </a:spcBef>
              <a:buNone/>
              <a:defRPr sz="525" b="0" i="0" u="none" strike="noStrike" cap="none">
                <a:solidFill>
                  <a:schemeClr val="dk1"/>
                </a:solidFill>
                <a:latin typeface="Poppins Medium"/>
                <a:ea typeface="Poppins Medium"/>
                <a:cs typeface="Poppins Medium"/>
                <a:sym typeface="Poppins Medium"/>
              </a:defRPr>
            </a:lvl8pPr>
            <a:lvl9pPr marL="0" marR="0" lvl="8" indent="0" algn="l">
              <a:spcBef>
                <a:spcPts val="0"/>
              </a:spcBef>
              <a:buNone/>
              <a:defRPr sz="525" b="0" i="0" u="none" strike="noStrike" cap="none">
                <a:solidFill>
                  <a:schemeClr val="dk1"/>
                </a:solidFill>
                <a:latin typeface="Poppins Medium"/>
                <a:ea typeface="Poppins Medium"/>
                <a:cs typeface="Poppins Medium"/>
                <a:sym typeface="Poppins Medium"/>
              </a:defRPr>
            </a:lvl9pPr>
          </a:lstStyle>
          <a:p>
            <a:pPr marL="0" lvl="0" indent="0" algn="l" rtl="0">
              <a:spcBef>
                <a:spcPts val="0"/>
              </a:spcBef>
              <a:spcAft>
                <a:spcPts val="0"/>
              </a:spcAft>
              <a:buNone/>
            </a:pPr>
            <a:r>
              <a:rPr lang="en"/>
              <a:t>Page </a:t>
            </a:r>
            <a:fld id="{00000000-1234-1234-1234-123412341234}" type="slidenum">
              <a:rPr lang="en"/>
              <a:t>‹#›</a:t>
            </a:fld>
            <a:endParaRPr/>
          </a:p>
        </p:txBody>
      </p:sp>
      <p:pic>
        <p:nvPicPr>
          <p:cNvPr id="1707" name="Google Shape;1707;p118"/>
          <p:cNvPicPr preferRelativeResize="0"/>
          <p:nvPr/>
        </p:nvPicPr>
        <p:blipFill rotWithShape="1">
          <a:blip r:embed="rId100">
            <a:alphaModFix/>
          </a:blip>
          <a:srcRect/>
          <a:stretch/>
        </p:blipFill>
        <p:spPr>
          <a:xfrm>
            <a:off x="8380847" y="4822425"/>
            <a:ext cx="539107" cy="160786"/>
          </a:xfrm>
          <a:prstGeom prst="rect">
            <a:avLst/>
          </a:prstGeom>
          <a:noFill/>
          <a:ln>
            <a:noFill/>
          </a:ln>
        </p:spPr>
      </p:pic>
      <p:cxnSp>
        <p:nvCxnSpPr>
          <p:cNvPr id="1708" name="Google Shape;1708;p118"/>
          <p:cNvCxnSpPr/>
          <p:nvPr/>
        </p:nvCxnSpPr>
        <p:spPr>
          <a:xfrm>
            <a:off x="681901" y="4883706"/>
            <a:ext cx="0" cy="45600"/>
          </a:xfrm>
          <a:prstGeom prst="straightConnector1">
            <a:avLst/>
          </a:prstGeom>
          <a:noFill/>
          <a:ln w="7150" cap="flat" cmpd="sng">
            <a:solidFill>
              <a:srgbClr val="DA0025"/>
            </a:solidFill>
            <a:prstDash val="solid"/>
            <a:miter lim="800000"/>
            <a:headEnd type="none" w="sm" len="sm"/>
            <a:tailEnd type="none" w="sm" len="sm"/>
          </a:ln>
        </p:spPr>
      </p:cxnSp>
      <p:sp>
        <p:nvSpPr>
          <p:cNvPr id="1709" name="Google Shape;1709;p118"/>
          <p:cNvSpPr txBox="1"/>
          <p:nvPr/>
        </p:nvSpPr>
        <p:spPr>
          <a:xfrm>
            <a:off x="811819" y="4856560"/>
            <a:ext cx="1028100" cy="99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None/>
            </a:pPr>
            <a:r>
              <a:rPr lang="en" sz="525" b="0" i="0" u="none" strike="noStrike" cap="none">
                <a:solidFill>
                  <a:schemeClr val="dk1"/>
                </a:solidFill>
                <a:latin typeface="Poppins Medium"/>
                <a:ea typeface="Poppins Medium"/>
                <a:cs typeface="Poppins Medium"/>
                <a:sym typeface="Poppins Medium"/>
              </a:rPr>
              <a:t>Proprietary &amp; Confidential</a:t>
            </a:r>
            <a:endParaRPr sz="525"/>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 id="2147483802" r:id="rId40"/>
    <p:sldLayoutId id="2147483803" r:id="rId41"/>
    <p:sldLayoutId id="2147483804" r:id="rId42"/>
    <p:sldLayoutId id="2147483805" r:id="rId43"/>
    <p:sldLayoutId id="2147483806" r:id="rId44"/>
    <p:sldLayoutId id="2147483807" r:id="rId45"/>
    <p:sldLayoutId id="2147483808" r:id="rId46"/>
    <p:sldLayoutId id="2147483809" r:id="rId47"/>
    <p:sldLayoutId id="2147483810" r:id="rId48"/>
    <p:sldLayoutId id="2147483811" r:id="rId49"/>
    <p:sldLayoutId id="2147483812" r:id="rId50"/>
    <p:sldLayoutId id="2147483813" r:id="rId51"/>
    <p:sldLayoutId id="2147483814" r:id="rId52"/>
    <p:sldLayoutId id="2147483815" r:id="rId53"/>
    <p:sldLayoutId id="2147483816" r:id="rId54"/>
    <p:sldLayoutId id="2147483817" r:id="rId55"/>
    <p:sldLayoutId id="2147483818" r:id="rId56"/>
    <p:sldLayoutId id="2147483819" r:id="rId57"/>
    <p:sldLayoutId id="2147483820" r:id="rId58"/>
    <p:sldLayoutId id="2147483821" r:id="rId59"/>
    <p:sldLayoutId id="2147483822" r:id="rId60"/>
    <p:sldLayoutId id="2147483823" r:id="rId61"/>
    <p:sldLayoutId id="2147483824" r:id="rId62"/>
    <p:sldLayoutId id="2147483825" r:id="rId63"/>
    <p:sldLayoutId id="2147483826" r:id="rId64"/>
    <p:sldLayoutId id="2147483827" r:id="rId65"/>
    <p:sldLayoutId id="2147483828" r:id="rId66"/>
    <p:sldLayoutId id="2147483829" r:id="rId67"/>
    <p:sldLayoutId id="2147483830" r:id="rId68"/>
    <p:sldLayoutId id="2147483831" r:id="rId69"/>
    <p:sldLayoutId id="2147483832" r:id="rId70"/>
    <p:sldLayoutId id="2147483833" r:id="rId71"/>
    <p:sldLayoutId id="2147483834" r:id="rId72"/>
    <p:sldLayoutId id="2147483835" r:id="rId73"/>
    <p:sldLayoutId id="2147483836" r:id="rId74"/>
    <p:sldLayoutId id="2147483837" r:id="rId75"/>
    <p:sldLayoutId id="2147483838" r:id="rId76"/>
    <p:sldLayoutId id="2147483839" r:id="rId77"/>
    <p:sldLayoutId id="2147483840" r:id="rId78"/>
    <p:sldLayoutId id="2147483841" r:id="rId79"/>
    <p:sldLayoutId id="2147483842" r:id="rId80"/>
    <p:sldLayoutId id="2147483843" r:id="rId81"/>
    <p:sldLayoutId id="2147483844" r:id="rId82"/>
    <p:sldLayoutId id="2147483845" r:id="rId83"/>
    <p:sldLayoutId id="2147483846" r:id="rId84"/>
    <p:sldLayoutId id="2147483847" r:id="rId85"/>
    <p:sldLayoutId id="2147483848" r:id="rId86"/>
    <p:sldLayoutId id="2147483849" r:id="rId87"/>
    <p:sldLayoutId id="2147483850" r:id="rId88"/>
    <p:sldLayoutId id="2147483851" r:id="rId89"/>
    <p:sldLayoutId id="2147483852" r:id="rId90"/>
    <p:sldLayoutId id="2147483853" r:id="rId91"/>
    <p:sldLayoutId id="2147483854" r:id="rId92"/>
    <p:sldLayoutId id="2147483855" r:id="rId93"/>
    <p:sldLayoutId id="2147483856" r:id="rId94"/>
    <p:sldLayoutId id="2147483857" r:id="rId95"/>
    <p:sldLayoutId id="2147483858" r:id="rId96"/>
    <p:sldLayoutId id="2147483859" r:id="rId97"/>
    <p:sldLayoutId id="2147483860" r:id="rId9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15:clr>
            <a:srgbClr val="BFE643"/>
          </p15:clr>
        </p15:guide>
        <p15:guide id="2" pos="5760">
          <p15:clr>
            <a:srgbClr val="BFE643"/>
          </p15:clr>
        </p15:guide>
        <p15:guide id="3" pos="205">
          <p15:clr>
            <a:srgbClr val="BFE643"/>
          </p15:clr>
        </p15:guide>
        <p15:guide id="4" pos="923">
          <p15:clr>
            <a:srgbClr val="BFE643"/>
          </p15:clr>
        </p15:guide>
        <p15:guide id="5" pos="977">
          <p15:clr>
            <a:srgbClr val="BFE643"/>
          </p15:clr>
        </p15:guide>
        <p15:guide id="6" pos="1695">
          <p15:clr>
            <a:srgbClr val="BFE643"/>
          </p15:clr>
        </p15:guide>
        <p15:guide id="7" pos="1749">
          <p15:clr>
            <a:srgbClr val="BFE643"/>
          </p15:clr>
        </p15:guide>
        <p15:guide id="8" pos="2467">
          <p15:clr>
            <a:srgbClr val="BFE643"/>
          </p15:clr>
        </p15:guide>
        <p15:guide id="9" pos="2521">
          <p15:clr>
            <a:srgbClr val="BFE643"/>
          </p15:clr>
        </p15:guide>
        <p15:guide id="10" pos="3239">
          <p15:clr>
            <a:srgbClr val="BFE643"/>
          </p15:clr>
        </p15:guide>
        <p15:guide id="11" pos="3293">
          <p15:clr>
            <a:srgbClr val="BFE643"/>
          </p15:clr>
        </p15:guide>
        <p15:guide id="12" pos="4011">
          <p15:clr>
            <a:srgbClr val="BFE643"/>
          </p15:clr>
        </p15:guide>
        <p15:guide id="13" pos="4065">
          <p15:clr>
            <a:srgbClr val="BFE643"/>
          </p15:clr>
        </p15:guide>
        <p15:guide id="14" pos="4783">
          <p15:clr>
            <a:srgbClr val="BFE643"/>
          </p15:clr>
        </p15:guide>
        <p15:guide id="15" pos="4837">
          <p15:clr>
            <a:srgbClr val="BFE643"/>
          </p15:clr>
        </p15:guide>
        <p15:guide id="16" pos="5555">
          <p15:clr>
            <a:srgbClr val="BFE643"/>
          </p15:clr>
        </p15:guide>
        <p15:guide id="17" orient="horz">
          <p15:clr>
            <a:srgbClr val="BFE643"/>
          </p15:clr>
        </p15:guide>
        <p15:guide id="18" orient="horz" pos="3240">
          <p15:clr>
            <a:srgbClr val="BFE643"/>
          </p15:clr>
        </p15:guide>
        <p15:guide id="19" orient="horz" pos="205">
          <p15:clr>
            <a:srgbClr val="BFE643"/>
          </p15:clr>
        </p15:guide>
        <p15:guide id="20" orient="horz" pos="439">
          <p15:clr>
            <a:srgbClr val="BFE643"/>
          </p15:clr>
        </p15:guide>
        <p15:guide id="21" orient="horz" pos="493">
          <p15:clr>
            <a:srgbClr val="BFE643"/>
          </p15:clr>
        </p15:guide>
        <p15:guide id="22" orient="horz" pos="728">
          <p15:clr>
            <a:srgbClr val="BFE643"/>
          </p15:clr>
        </p15:guide>
        <p15:guide id="23" orient="horz" pos="782">
          <p15:clr>
            <a:srgbClr val="BFE643"/>
          </p15:clr>
        </p15:guide>
        <p15:guide id="24" orient="horz" pos="1016">
          <p15:clr>
            <a:srgbClr val="BFE643"/>
          </p15:clr>
        </p15:guide>
        <p15:guide id="25" orient="horz" pos="1070">
          <p15:clr>
            <a:srgbClr val="BFE643"/>
          </p15:clr>
        </p15:guide>
        <p15:guide id="26" orient="horz" pos="1305">
          <p15:clr>
            <a:srgbClr val="BFE643"/>
          </p15:clr>
        </p15:guide>
        <p15:guide id="27" orient="horz" pos="1359">
          <p15:clr>
            <a:srgbClr val="BFE643"/>
          </p15:clr>
        </p15:guide>
        <p15:guide id="28" orient="horz" pos="1593">
          <p15:clr>
            <a:srgbClr val="BFE643"/>
          </p15:clr>
        </p15:guide>
        <p15:guide id="29" orient="horz" pos="1647">
          <p15:clr>
            <a:srgbClr val="BFE643"/>
          </p15:clr>
        </p15:guide>
        <p15:guide id="30" orient="horz" pos="1881">
          <p15:clr>
            <a:srgbClr val="BFE643"/>
          </p15:clr>
        </p15:guide>
        <p15:guide id="31" orient="horz" pos="1935">
          <p15:clr>
            <a:srgbClr val="BFE643"/>
          </p15:clr>
        </p15:guide>
        <p15:guide id="32" orient="horz" pos="2169">
          <p15:clr>
            <a:srgbClr val="BFE643"/>
          </p15:clr>
        </p15:guide>
        <p15:guide id="33" orient="horz" pos="2223">
          <p15:clr>
            <a:srgbClr val="BFE643"/>
          </p15:clr>
        </p15:guide>
        <p15:guide id="34" orient="horz" pos="2458">
          <p15:clr>
            <a:srgbClr val="BFE643"/>
          </p15:clr>
        </p15:guide>
        <p15:guide id="35" orient="horz" pos="2512">
          <p15:clr>
            <a:srgbClr val="BFE643"/>
          </p15:clr>
        </p15:guide>
        <p15:guide id="36" orient="horz" pos="2746">
          <p15:clr>
            <a:srgbClr val="BFE643"/>
          </p15:clr>
        </p15:guide>
        <p15:guide id="37" orient="horz" pos="2800">
          <p15:clr>
            <a:srgbClr val="BFE643"/>
          </p15:clr>
        </p15:guide>
        <p15:guide id="38" orient="horz" pos="3035">
          <p15:clr>
            <a:srgbClr val="BFE6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xml"/><Relationship Id="rId1" Type="http://schemas.openxmlformats.org/officeDocument/2006/relationships/slideLayout" Target="../slideLayouts/slideLayout122.xml"/><Relationship Id="rId4" Type="http://schemas.openxmlformats.org/officeDocument/2006/relationships/image" Target="../media/image75.png"/></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19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3.xml"/></Relationships>
</file>

<file path=ppt/slides/_rels/slide1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3.xml"/><Relationship Id="rId1" Type="http://schemas.openxmlformats.org/officeDocument/2006/relationships/slideLayout" Target="../slideLayouts/slideLayout152.xml"/><Relationship Id="rId4" Type="http://schemas.openxmlformats.org/officeDocument/2006/relationships/image" Target="../media/image82.jpg"/></Relationships>
</file>

<file path=ppt/slides/_rels/slide14.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96.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15.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15.xml"/><Relationship Id="rId1" Type="http://schemas.openxmlformats.org/officeDocument/2006/relationships/slideLayout" Target="../slideLayouts/slideLayout145.xml"/><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0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04.xml"/></Relationships>
</file>

<file path=ppt/slides/_rels/slide5.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xml"/><Relationship Id="rId1" Type="http://schemas.openxmlformats.org/officeDocument/2006/relationships/slideLayout" Target="../slideLayouts/slideLayout197.xml"/><Relationship Id="rId4" Type="http://schemas.openxmlformats.org/officeDocument/2006/relationships/image" Target="../media/image7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2.xml"/></Relationships>
</file>

<file path=ppt/slides/_rels/slide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100"/>
        <p:cNvGrpSpPr/>
        <p:nvPr/>
      </p:nvGrpSpPr>
      <p:grpSpPr>
        <a:xfrm>
          <a:off x="0" y="0"/>
          <a:ext cx="0" cy="0"/>
          <a:chOff x="0" y="0"/>
          <a:chExt cx="0" cy="0"/>
        </a:xfrm>
      </p:grpSpPr>
      <p:sp>
        <p:nvSpPr>
          <p:cNvPr id="3101" name="Google Shape;3101;p217"/>
          <p:cNvSpPr txBox="1">
            <a:spLocks noGrp="1"/>
          </p:cNvSpPr>
          <p:nvPr>
            <p:ph type="title"/>
          </p:nvPr>
        </p:nvSpPr>
        <p:spPr>
          <a:xfrm>
            <a:off x="645210" y="1768508"/>
            <a:ext cx="3927000" cy="15372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dk1"/>
              </a:buClr>
              <a:buSzPts val="3862"/>
              <a:buFont typeface="Poppins"/>
              <a:buNone/>
            </a:pPr>
            <a:r>
              <a:rPr lang="en"/>
              <a:t>Client Name</a:t>
            </a:r>
            <a:endParaRPr sz="3862"/>
          </a:p>
        </p:txBody>
      </p:sp>
      <p:sp>
        <p:nvSpPr>
          <p:cNvPr id="3103" name="Google Shape;3103;p217"/>
          <p:cNvSpPr txBox="1">
            <a:spLocks noGrp="1"/>
          </p:cNvSpPr>
          <p:nvPr>
            <p:ph type="subTitle" idx="1"/>
          </p:nvPr>
        </p:nvSpPr>
        <p:spPr>
          <a:xfrm>
            <a:off x="645210" y="3607664"/>
            <a:ext cx="3927000" cy="264600"/>
          </a:xfrm>
          <a:prstGeom prst="rect">
            <a:avLst/>
          </a:prstGeom>
        </p:spPr>
        <p:txBody>
          <a:bodyPr spcFirstLastPara="1" wrap="square" lIns="34275" tIns="34275" rIns="34275" bIns="34275" anchor="t" anchorCtr="0">
            <a:noAutofit/>
          </a:bodyPr>
          <a:lstStyle/>
          <a:p>
            <a:pPr marL="0" lvl="0" indent="0" algn="l" rtl="0">
              <a:spcBef>
                <a:spcPts val="1350"/>
              </a:spcBef>
              <a:spcAft>
                <a:spcPts val="0"/>
              </a:spcAft>
              <a:buNone/>
            </a:pPr>
            <a:r>
              <a:rPr lang="en"/>
              <a:t>OPEN ENROLLMENT WEBINAR</a:t>
            </a:r>
            <a:endParaRPr sz="1462"/>
          </a:p>
        </p:txBody>
      </p:sp>
      <p:pic>
        <p:nvPicPr>
          <p:cNvPr id="9" name="Google Shape;3104;p217" title="AdobeStock_527210384.jpeg">
            <a:extLst>
              <a:ext uri="{FF2B5EF4-FFF2-40B4-BE49-F238E27FC236}">
                <a16:creationId xmlns:a16="http://schemas.microsoft.com/office/drawing/2014/main" id="{030108F5-5338-4E7E-9977-A00A02969B15}"/>
              </a:ext>
            </a:extLst>
          </p:cNvPr>
          <p:cNvPicPr preferRelativeResize="0">
            <a:picLocks/>
          </p:cNvPicPr>
          <p:nvPr/>
        </p:nvPicPr>
        <p:blipFill rotWithShape="1">
          <a:blip r:embed="rId3">
            <a:alphaModFix/>
          </a:blip>
          <a:srcRect l="16296" t="9338" r="29056"/>
          <a:stretch/>
        </p:blipFill>
        <p:spPr>
          <a:xfrm>
            <a:off x="4899403" y="439313"/>
            <a:ext cx="3857100" cy="4264800"/>
          </a:xfrm>
          <a:prstGeom prst="roundRect">
            <a:avLst>
              <a:gd name="adj" fmla="val 3450"/>
            </a:avLst>
          </a:prstGeom>
          <a:noFill/>
          <a:ln>
            <a:noFill/>
          </a:ln>
        </p:spPr>
      </p:pic>
      <p:pic>
        <p:nvPicPr>
          <p:cNvPr id="10" name="Google Shape;3105;p217" descr="A black and red rectangle with a black background&#10;&#10;AI-generated content may be incorrect.">
            <a:extLst>
              <a:ext uri="{FF2B5EF4-FFF2-40B4-BE49-F238E27FC236}">
                <a16:creationId xmlns:a16="http://schemas.microsoft.com/office/drawing/2014/main" id="{E4FA662C-8413-4EAE-941E-DB24A93AAD8B}"/>
              </a:ext>
            </a:extLst>
          </p:cNvPr>
          <p:cNvPicPr preferRelativeResize="0"/>
          <p:nvPr/>
        </p:nvPicPr>
        <p:blipFill rotWithShape="1">
          <a:blip r:embed="rId4">
            <a:alphaModFix/>
          </a:blip>
          <a:srcRect/>
          <a:stretch/>
        </p:blipFill>
        <p:spPr>
          <a:xfrm>
            <a:off x="4886916" y="422561"/>
            <a:ext cx="3890656" cy="4297817"/>
          </a:xfrm>
          <a:prstGeom prst="rect">
            <a:avLst/>
          </a:prstGeom>
          <a:noFill/>
          <a:ln>
            <a:noFill/>
          </a:ln>
        </p:spPr>
      </p:pic>
      <p:sp>
        <p:nvSpPr>
          <p:cNvPr id="11" name="Google Shape;3102;p217">
            <a:extLst>
              <a:ext uri="{FF2B5EF4-FFF2-40B4-BE49-F238E27FC236}">
                <a16:creationId xmlns:a16="http://schemas.microsoft.com/office/drawing/2014/main" id="{309D6347-146E-4275-A057-1AAE00F25094}"/>
              </a:ext>
            </a:extLst>
          </p:cNvPr>
          <p:cNvSpPr>
            <a:spLocks noGrp="1"/>
          </p:cNvSpPr>
          <p:nvPr>
            <p:ph type="pic" idx="2"/>
          </p:nvPr>
        </p:nvSpPr>
        <p:spPr>
          <a:xfrm>
            <a:off x="1991065" y="636560"/>
            <a:ext cx="1566000" cy="339600"/>
          </a:xfrm>
          <a:prstGeom prst="rect">
            <a:avLst/>
          </a:prstGeom>
          <a:solidFill>
            <a:schemeClr val="lt2">
              <a:alpha val="0"/>
            </a:schemeClr>
          </a:solidFill>
          <a:ln>
            <a:noFill/>
          </a:ln>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270"/>
        <p:cNvGrpSpPr/>
        <p:nvPr/>
      </p:nvGrpSpPr>
      <p:grpSpPr>
        <a:xfrm>
          <a:off x="0" y="0"/>
          <a:ext cx="0" cy="0"/>
          <a:chOff x="0" y="0"/>
          <a:chExt cx="0" cy="0"/>
        </a:xfrm>
      </p:grpSpPr>
      <p:grpSp>
        <p:nvGrpSpPr>
          <p:cNvPr id="3271" name="Google Shape;3271;p226"/>
          <p:cNvGrpSpPr/>
          <p:nvPr/>
        </p:nvGrpSpPr>
        <p:grpSpPr>
          <a:xfrm>
            <a:off x="309900" y="325650"/>
            <a:ext cx="8524200" cy="4338900"/>
            <a:chOff x="310600" y="317625"/>
            <a:chExt cx="8524200" cy="4338900"/>
          </a:xfrm>
        </p:grpSpPr>
        <p:grpSp>
          <p:nvGrpSpPr>
            <p:cNvPr id="3272" name="Google Shape;3272;p226"/>
            <p:cNvGrpSpPr/>
            <p:nvPr/>
          </p:nvGrpSpPr>
          <p:grpSpPr>
            <a:xfrm>
              <a:off x="310600" y="317625"/>
              <a:ext cx="8524200" cy="4338900"/>
              <a:chOff x="310600" y="317625"/>
              <a:chExt cx="8524200" cy="4338900"/>
            </a:xfrm>
          </p:grpSpPr>
          <p:sp>
            <p:nvSpPr>
              <p:cNvPr id="3273" name="Google Shape;3273;p226"/>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sp>
            <p:nvSpPr>
              <p:cNvPr id="3274" name="Google Shape;3274;p226"/>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Inter"/>
                  <a:ea typeface="Inter"/>
                  <a:cs typeface="Inter"/>
                  <a:sym typeface="Inter"/>
                </a:endParaRPr>
              </a:p>
            </p:txBody>
          </p:sp>
        </p:grpSp>
        <p:sp>
          <p:nvSpPr>
            <p:cNvPr id="3275" name="Google Shape;3275;p226"/>
            <p:cNvSpPr txBox="1"/>
            <p:nvPr/>
          </p:nvSpPr>
          <p:spPr>
            <a:xfrm>
              <a:off x="4316525" y="916675"/>
              <a:ext cx="3727800" cy="3306000"/>
            </a:xfrm>
            <a:prstGeom prst="rect">
              <a:avLst/>
            </a:prstGeom>
            <a:noFill/>
            <a:ln>
              <a:noFill/>
            </a:ln>
          </p:spPr>
          <p:txBody>
            <a:bodyPr spcFirstLastPara="1" wrap="square" lIns="91425" tIns="91425" rIns="91425" bIns="91425" anchor="t" anchorCtr="0">
              <a:noAutofit/>
            </a:bodyPr>
            <a:lstStyle/>
            <a:p>
              <a:pPr marL="0" lvl="0" indent="0" algn="l" rtl="0">
                <a:lnSpc>
                  <a:spcPct val="125000"/>
                </a:lnSpc>
                <a:spcBef>
                  <a:spcPts val="800"/>
                </a:spcBef>
                <a:spcAft>
                  <a:spcPts val="0"/>
                </a:spcAft>
                <a:buNone/>
              </a:pPr>
              <a:r>
                <a:rPr lang="en">
                  <a:solidFill>
                    <a:schemeClr val="dk1"/>
                  </a:solidFill>
                  <a:latin typeface="Poppins SemiBold"/>
                  <a:ea typeface="Poppins SemiBold"/>
                  <a:cs typeface="Poppins SemiBold"/>
                  <a:sym typeface="Poppins SemiBold"/>
                </a:rPr>
                <a:t>One card to easily access your funds and pay for eligible expenses.</a:t>
              </a:r>
              <a:endParaRPr>
                <a:solidFill>
                  <a:schemeClr val="dk1"/>
                </a:solidFill>
                <a:latin typeface="Poppins SemiBold"/>
                <a:ea typeface="Poppins SemiBold"/>
                <a:cs typeface="Poppins SemiBold"/>
                <a:sym typeface="Poppins SemiBold"/>
              </a:endParaRPr>
            </a:p>
            <a:p>
              <a:pPr marL="457200" lvl="0" indent="0" algn="l" rtl="0">
                <a:lnSpc>
                  <a:spcPct val="125000"/>
                </a:lnSpc>
                <a:spcBef>
                  <a:spcPts val="2000"/>
                </a:spcBef>
                <a:spcAft>
                  <a:spcPts val="0"/>
                </a:spcAft>
                <a:buNone/>
              </a:pPr>
              <a:endParaRPr sz="1300">
                <a:solidFill>
                  <a:schemeClr val="dk1"/>
                </a:solidFill>
                <a:latin typeface="Inter"/>
                <a:ea typeface="Inter"/>
                <a:cs typeface="Inter"/>
                <a:sym typeface="Inter"/>
              </a:endParaRPr>
            </a:p>
          </p:txBody>
        </p:sp>
      </p:grpSp>
      <p:sp>
        <p:nvSpPr>
          <p:cNvPr id="3276" name="Google Shape;3276;p226"/>
          <p:cNvSpPr txBox="1"/>
          <p:nvPr/>
        </p:nvSpPr>
        <p:spPr>
          <a:xfrm>
            <a:off x="608291" y="924700"/>
            <a:ext cx="3230400" cy="12141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WEX </a:t>
            </a:r>
            <a:endParaRPr sz="3037" b="1">
              <a:solidFill>
                <a:srgbClr val="FFFFFF"/>
              </a:solidFill>
              <a:latin typeface="Poppins"/>
              <a:ea typeface="Poppins"/>
              <a:cs typeface="Poppins"/>
              <a:sym typeface="Poppins"/>
            </a:endParaRPr>
          </a:p>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benefits card</a:t>
            </a:r>
            <a:endParaRPr sz="3037" b="1">
              <a:solidFill>
                <a:srgbClr val="FFFFFF"/>
              </a:solidFill>
              <a:latin typeface="Poppins"/>
              <a:ea typeface="Poppins"/>
              <a:cs typeface="Poppins"/>
              <a:sym typeface="Poppins"/>
            </a:endParaRPr>
          </a:p>
        </p:txBody>
      </p:sp>
      <p:pic>
        <p:nvPicPr>
          <p:cNvPr id="3277" name="Google Shape;3277;p226"/>
          <p:cNvPicPr preferRelativeResize="0"/>
          <p:nvPr/>
        </p:nvPicPr>
        <p:blipFill rotWithShape="1">
          <a:blip r:embed="rId3">
            <a:alphaModFix/>
          </a:blip>
          <a:srcRect t="1229" b="1219"/>
          <a:stretch/>
        </p:blipFill>
        <p:spPr>
          <a:xfrm>
            <a:off x="740956" y="2249089"/>
            <a:ext cx="2849628" cy="1985756"/>
          </a:xfrm>
          <a:prstGeom prst="rect">
            <a:avLst/>
          </a:prstGeom>
          <a:noFill/>
          <a:ln>
            <a:noFill/>
          </a:ln>
        </p:spPr>
      </p:pic>
      <p:sp>
        <p:nvSpPr>
          <p:cNvPr id="3278" name="Google Shape;3278;p226"/>
          <p:cNvSpPr/>
          <p:nvPr/>
        </p:nvSpPr>
        <p:spPr>
          <a:xfrm>
            <a:off x="4467352" y="38868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79" name="Google Shape;3279;p226"/>
          <p:cNvSpPr/>
          <p:nvPr/>
        </p:nvSpPr>
        <p:spPr>
          <a:xfrm>
            <a:off x="4467352" y="34960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0" name="Google Shape;3280;p226"/>
          <p:cNvSpPr/>
          <p:nvPr/>
        </p:nvSpPr>
        <p:spPr>
          <a:xfrm>
            <a:off x="4467352" y="28552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1" name="Google Shape;3281;p226"/>
          <p:cNvSpPr/>
          <p:nvPr/>
        </p:nvSpPr>
        <p:spPr>
          <a:xfrm>
            <a:off x="4467352" y="221451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2" name="Google Shape;3282;p226"/>
          <p:cNvSpPr/>
          <p:nvPr/>
        </p:nvSpPr>
        <p:spPr>
          <a:xfrm>
            <a:off x="4467352" y="1823662"/>
            <a:ext cx="193496" cy="168950"/>
          </a:xfrm>
          <a:custGeom>
            <a:avLst/>
            <a:gdLst/>
            <a:ahLst/>
            <a:cxnLst/>
            <a:rect l="l" t="t" r="r" b="b"/>
            <a:pathLst>
              <a:path w="3301" h="2882" extrusionOk="0">
                <a:moveTo>
                  <a:pt x="3200" y="1"/>
                </a:moveTo>
                <a:lnTo>
                  <a:pt x="3150" y="17"/>
                </a:lnTo>
                <a:lnTo>
                  <a:pt x="3133" y="51"/>
                </a:lnTo>
                <a:lnTo>
                  <a:pt x="1190" y="2630"/>
                </a:lnTo>
                <a:lnTo>
                  <a:pt x="168" y="1609"/>
                </a:lnTo>
                <a:lnTo>
                  <a:pt x="135" y="1592"/>
                </a:lnTo>
                <a:lnTo>
                  <a:pt x="101" y="1575"/>
                </a:lnTo>
                <a:lnTo>
                  <a:pt x="68" y="1592"/>
                </a:lnTo>
                <a:lnTo>
                  <a:pt x="34" y="1609"/>
                </a:lnTo>
                <a:lnTo>
                  <a:pt x="1" y="1642"/>
                </a:lnTo>
                <a:lnTo>
                  <a:pt x="1" y="1676"/>
                </a:lnTo>
                <a:lnTo>
                  <a:pt x="1" y="1709"/>
                </a:lnTo>
                <a:lnTo>
                  <a:pt x="34" y="1743"/>
                </a:lnTo>
                <a:lnTo>
                  <a:pt x="1140" y="2848"/>
                </a:lnTo>
                <a:lnTo>
                  <a:pt x="1173" y="2882"/>
                </a:lnTo>
                <a:lnTo>
                  <a:pt x="1207" y="2882"/>
                </a:lnTo>
                <a:lnTo>
                  <a:pt x="1257" y="2865"/>
                </a:lnTo>
                <a:lnTo>
                  <a:pt x="1290" y="2848"/>
                </a:lnTo>
                <a:lnTo>
                  <a:pt x="3284" y="168"/>
                </a:lnTo>
                <a:lnTo>
                  <a:pt x="3300" y="135"/>
                </a:lnTo>
                <a:lnTo>
                  <a:pt x="3300" y="84"/>
                </a:lnTo>
                <a:lnTo>
                  <a:pt x="3300" y="51"/>
                </a:lnTo>
                <a:lnTo>
                  <a:pt x="3267" y="17"/>
                </a:lnTo>
                <a:lnTo>
                  <a:pt x="3233"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88" name="Google Shape;3288;p226"/>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10</a:t>
            </a:fld>
            <a:endParaRPr sz="525">
              <a:solidFill>
                <a:srgbClr val="25146F"/>
              </a:solidFill>
              <a:latin typeface="Poppins Medium"/>
              <a:ea typeface="Poppins Medium"/>
              <a:cs typeface="Poppins Medium"/>
              <a:sym typeface="Poppins Medium"/>
            </a:endParaRPr>
          </a:p>
        </p:txBody>
      </p:sp>
      <p:sp>
        <p:nvSpPr>
          <p:cNvPr id="20" name="Google Shape;3483;p234">
            <a:extLst>
              <a:ext uri="{FF2B5EF4-FFF2-40B4-BE49-F238E27FC236}">
                <a16:creationId xmlns:a16="http://schemas.microsoft.com/office/drawing/2014/main" id="{2738FC91-D246-472B-A40E-7585531175B7}"/>
              </a:ext>
            </a:extLst>
          </p:cNvPr>
          <p:cNvSpPr txBox="1"/>
          <p:nvPr/>
        </p:nvSpPr>
        <p:spPr>
          <a:xfrm>
            <a:off x="4755275" y="17156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Free benefits card</a:t>
            </a:r>
            <a:endParaRPr sz="1300" dirty="0">
              <a:solidFill>
                <a:schemeClr val="dk1"/>
              </a:solidFill>
              <a:latin typeface="Poppins"/>
              <a:ea typeface="Poppins"/>
              <a:cs typeface="Poppins"/>
              <a:sym typeface="Poppins"/>
            </a:endParaRPr>
          </a:p>
        </p:txBody>
      </p:sp>
      <p:sp>
        <p:nvSpPr>
          <p:cNvPr id="21" name="Google Shape;3484;p234">
            <a:extLst>
              <a:ext uri="{FF2B5EF4-FFF2-40B4-BE49-F238E27FC236}">
                <a16:creationId xmlns:a16="http://schemas.microsoft.com/office/drawing/2014/main" id="{7549785D-5E1D-4940-8D21-F276E9312EBD}"/>
              </a:ext>
            </a:extLst>
          </p:cNvPr>
          <p:cNvSpPr txBox="1"/>
          <p:nvPr/>
        </p:nvSpPr>
        <p:spPr>
          <a:xfrm>
            <a:off x="4755275" y="2106538"/>
            <a:ext cx="35118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Add to your mobile wallet for easy access on the go</a:t>
            </a:r>
            <a:endParaRPr sz="1300" dirty="0">
              <a:solidFill>
                <a:schemeClr val="dk1"/>
              </a:solidFill>
              <a:latin typeface="Poppins"/>
              <a:ea typeface="Poppins"/>
              <a:cs typeface="Poppins"/>
              <a:sym typeface="Poppins"/>
            </a:endParaRPr>
          </a:p>
        </p:txBody>
      </p:sp>
      <p:sp>
        <p:nvSpPr>
          <p:cNvPr id="22" name="Google Shape;3485;p234">
            <a:extLst>
              <a:ext uri="{FF2B5EF4-FFF2-40B4-BE49-F238E27FC236}">
                <a16:creationId xmlns:a16="http://schemas.microsoft.com/office/drawing/2014/main" id="{A5EFA514-735B-473F-88EF-31876E5BA1CA}"/>
              </a:ext>
            </a:extLst>
          </p:cNvPr>
          <p:cNvSpPr txBox="1"/>
          <p:nvPr/>
        </p:nvSpPr>
        <p:spPr>
          <a:xfrm>
            <a:off x="4755275" y="2747288"/>
            <a:ext cx="3347400" cy="684773"/>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Minimize the amount of out-of-pocket spending</a:t>
            </a:r>
            <a:endParaRPr sz="1300" dirty="0">
              <a:solidFill>
                <a:schemeClr val="dk1"/>
              </a:solidFill>
              <a:latin typeface="Poppins"/>
              <a:ea typeface="Poppins"/>
              <a:cs typeface="Poppins"/>
              <a:sym typeface="Poppins"/>
            </a:endParaRPr>
          </a:p>
        </p:txBody>
      </p:sp>
      <p:sp>
        <p:nvSpPr>
          <p:cNvPr id="23" name="Google Shape;3486;p234">
            <a:extLst>
              <a:ext uri="{FF2B5EF4-FFF2-40B4-BE49-F238E27FC236}">
                <a16:creationId xmlns:a16="http://schemas.microsoft.com/office/drawing/2014/main" id="{3E24D10E-28DC-4FC5-B4E9-D8B7C2B65F61}"/>
              </a:ext>
            </a:extLst>
          </p:cNvPr>
          <p:cNvSpPr txBox="1"/>
          <p:nvPr/>
        </p:nvSpPr>
        <p:spPr>
          <a:xfrm>
            <a:off x="4755275" y="338803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spcAft>
                <a:spcPts val="0"/>
              </a:spcAft>
              <a:buNone/>
            </a:pPr>
            <a:r>
              <a:rPr lang="en" sz="1300" dirty="0">
                <a:solidFill>
                  <a:schemeClr val="dk1"/>
                </a:solidFill>
                <a:latin typeface="Poppins"/>
                <a:ea typeface="Poppins"/>
                <a:cs typeface="Poppins"/>
                <a:sym typeface="Poppins"/>
              </a:rPr>
              <a:t>Valid for three years</a:t>
            </a:r>
            <a:endParaRPr sz="1300" dirty="0">
              <a:solidFill>
                <a:schemeClr val="dk1"/>
              </a:solidFill>
              <a:latin typeface="Poppins"/>
              <a:ea typeface="Poppins"/>
              <a:cs typeface="Poppins"/>
              <a:sym typeface="Poppins"/>
            </a:endParaRPr>
          </a:p>
        </p:txBody>
      </p:sp>
      <p:sp>
        <p:nvSpPr>
          <p:cNvPr id="24" name="Google Shape;3487;p234">
            <a:extLst>
              <a:ext uri="{FF2B5EF4-FFF2-40B4-BE49-F238E27FC236}">
                <a16:creationId xmlns:a16="http://schemas.microsoft.com/office/drawing/2014/main" id="{82A2B4DE-3864-402E-A436-8D3D01214650}"/>
              </a:ext>
            </a:extLst>
          </p:cNvPr>
          <p:cNvSpPr txBox="1"/>
          <p:nvPr/>
        </p:nvSpPr>
        <p:spPr>
          <a:xfrm>
            <a:off x="4755275" y="3778888"/>
            <a:ext cx="3000000" cy="434704"/>
          </a:xfrm>
          <a:prstGeom prst="rect">
            <a:avLst/>
          </a:prstGeom>
          <a:noFill/>
          <a:ln>
            <a:noFill/>
          </a:ln>
        </p:spPr>
        <p:txBody>
          <a:bodyPr spcFirstLastPara="1" wrap="square" lIns="91425" tIns="91425" rIns="91425" bIns="91425" anchor="t" anchorCtr="0">
            <a:spAutoFit/>
          </a:bodyPr>
          <a:lstStyle/>
          <a:p>
            <a:pPr marL="0" lvl="0" indent="0" algn="l" rtl="0">
              <a:lnSpc>
                <a:spcPct val="125000"/>
              </a:lnSpc>
              <a:buNone/>
            </a:pPr>
            <a:r>
              <a:rPr lang="en" sz="1300">
                <a:solidFill>
                  <a:schemeClr val="dk1"/>
                </a:solidFill>
                <a:latin typeface="Poppins"/>
                <a:ea typeface="Poppins"/>
                <a:cs typeface="Poppins"/>
                <a:sym typeface="Poppins"/>
              </a:rPr>
              <a:t>Instant access to plan funds</a:t>
            </a:r>
            <a:endParaRPr sz="1300">
              <a:solidFill>
                <a:schemeClr val="dk1"/>
              </a:solidFill>
              <a:latin typeface="Poppins"/>
              <a:ea typeface="Poppins"/>
              <a:cs typeface="Poppins"/>
              <a:sym typeface="Poppi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DF1FF"/>
        </a:solidFill>
        <a:effectLst/>
      </p:bgPr>
    </p:bg>
    <p:spTree>
      <p:nvGrpSpPr>
        <p:cNvPr id="1" name="Shape 3292"/>
        <p:cNvGrpSpPr/>
        <p:nvPr/>
      </p:nvGrpSpPr>
      <p:grpSpPr>
        <a:xfrm>
          <a:off x="0" y="0"/>
          <a:ext cx="0" cy="0"/>
          <a:chOff x="0" y="0"/>
          <a:chExt cx="0" cy="0"/>
        </a:xfrm>
      </p:grpSpPr>
      <p:grpSp>
        <p:nvGrpSpPr>
          <p:cNvPr id="3293" name="Google Shape;3293;p227"/>
          <p:cNvGrpSpPr/>
          <p:nvPr/>
        </p:nvGrpSpPr>
        <p:grpSpPr>
          <a:xfrm>
            <a:off x="309900" y="325650"/>
            <a:ext cx="8524200" cy="4338900"/>
            <a:chOff x="310600" y="317625"/>
            <a:chExt cx="8524200" cy="4338900"/>
          </a:xfrm>
        </p:grpSpPr>
        <p:sp>
          <p:nvSpPr>
            <p:cNvPr id="3294" name="Google Shape;3294;p227"/>
            <p:cNvSpPr/>
            <p:nvPr/>
          </p:nvSpPr>
          <p:spPr>
            <a:xfrm rot="5400000">
              <a:off x="4304650" y="126375"/>
              <a:ext cx="4338900" cy="4721400"/>
            </a:xfrm>
            <a:prstGeom prst="round2SameRect">
              <a:avLst>
                <a:gd name="adj1" fmla="val 8069"/>
                <a:gd name="adj2" fmla="val 0"/>
              </a:avLst>
            </a:prstGeom>
            <a:solidFill>
              <a:srgbClr val="FDFD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sp>
          <p:nvSpPr>
            <p:cNvPr id="3295" name="Google Shape;3295;p227"/>
            <p:cNvSpPr/>
            <p:nvPr/>
          </p:nvSpPr>
          <p:spPr>
            <a:xfrm rot="-5400000">
              <a:off x="42550" y="585675"/>
              <a:ext cx="4338900" cy="3802800"/>
            </a:xfrm>
            <a:prstGeom prst="round2SameRect">
              <a:avLst>
                <a:gd name="adj1" fmla="val 8069"/>
                <a:gd name="adj2" fmla="val 0"/>
              </a:avLst>
            </a:prstGeom>
            <a:gradFill>
              <a:gsLst>
                <a:gs pos="0">
                  <a:srgbClr val="172DA1"/>
                </a:gs>
                <a:gs pos="36000">
                  <a:srgbClr val="25146F"/>
                </a:gs>
                <a:gs pos="100000">
                  <a:srgbClr val="FF032B"/>
                </a:gs>
              </a:gsLst>
              <a:path path="circle">
                <a:fillToRect t="100000" r="100000"/>
              </a:path>
              <a:tileRect l="-100000" b="-100000"/>
            </a:gra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Inter"/>
                <a:ea typeface="Inter"/>
                <a:cs typeface="Inter"/>
                <a:sym typeface="Inter"/>
              </a:endParaRPr>
            </a:p>
          </p:txBody>
        </p:sp>
      </p:grpSp>
      <p:sp>
        <p:nvSpPr>
          <p:cNvPr id="3296" name="Google Shape;3296;p227"/>
          <p:cNvSpPr txBox="1"/>
          <p:nvPr/>
        </p:nvSpPr>
        <p:spPr>
          <a:xfrm>
            <a:off x="4410600" y="1295375"/>
            <a:ext cx="3981900" cy="2638500"/>
          </a:xfrm>
          <a:prstGeom prst="rect">
            <a:avLst/>
          </a:prstGeom>
          <a:noFill/>
          <a:ln>
            <a:noFill/>
          </a:ln>
        </p:spPr>
        <p:txBody>
          <a:bodyPr spcFirstLastPara="1" wrap="square" lIns="91425" tIns="91425" rIns="91425" bIns="91425" anchor="t" anchorCtr="0">
            <a:noAutofit/>
          </a:bodyPr>
          <a:lstStyle/>
          <a:p>
            <a:pPr marL="76200" lvl="0" indent="0" algn="l" rtl="0">
              <a:lnSpc>
                <a:spcPct val="125000"/>
              </a:lnSpc>
              <a:spcBef>
                <a:spcPts val="750"/>
              </a:spcBef>
              <a:spcAft>
                <a:spcPts val="0"/>
              </a:spcAft>
              <a:buNone/>
            </a:pPr>
            <a:r>
              <a:rPr lang="en">
                <a:solidFill>
                  <a:schemeClr val="dk1"/>
                </a:solidFill>
                <a:latin typeface="Poppins"/>
                <a:ea typeface="Poppins"/>
                <a:cs typeface="Poppins"/>
                <a:sym typeface="Poppins"/>
              </a:rPr>
              <a:t>Any documentation provided must contain the following information:</a:t>
            </a:r>
            <a:endParaRPr>
              <a:solidFill>
                <a:schemeClr val="dk1"/>
              </a:solidFill>
              <a:latin typeface="Poppins"/>
              <a:ea typeface="Poppins"/>
              <a:cs typeface="Poppins"/>
              <a:sym typeface="Poppins"/>
            </a:endParaRPr>
          </a:p>
          <a:p>
            <a:pPr marL="76200" lvl="0" indent="0" algn="l" rtl="0">
              <a:lnSpc>
                <a:spcPct val="125000"/>
              </a:lnSpc>
              <a:spcBef>
                <a:spcPts val="0"/>
              </a:spcBef>
              <a:spcAft>
                <a:spcPts val="0"/>
              </a:spcAft>
              <a:buNone/>
            </a:pPr>
            <a:endParaRPr>
              <a:solidFill>
                <a:schemeClr val="dk1"/>
              </a:solidFill>
              <a:latin typeface="Poppins"/>
              <a:ea typeface="Poppins"/>
              <a:cs typeface="Poppins"/>
              <a:sym typeface="Poppins"/>
            </a:endParaRPr>
          </a:p>
          <a:p>
            <a:pPr marL="457200" lvl="0" indent="-317500" algn="l" rtl="0">
              <a:lnSpc>
                <a:spcPct val="100000"/>
              </a:lnSpc>
              <a:spcBef>
                <a:spcPts val="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Name </a:t>
            </a:r>
            <a:r>
              <a:rPr lang="en">
                <a:solidFill>
                  <a:schemeClr val="dk1"/>
                </a:solidFill>
                <a:latin typeface="Poppins"/>
                <a:ea typeface="Poppins"/>
                <a:cs typeface="Poppins"/>
                <a:sym typeface="Poppins"/>
              </a:rPr>
              <a:t>of the provider </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Date </a:t>
            </a:r>
            <a:r>
              <a:rPr lang="en">
                <a:solidFill>
                  <a:schemeClr val="dk1"/>
                </a:solidFill>
                <a:latin typeface="Poppins"/>
                <a:ea typeface="Poppins"/>
                <a:cs typeface="Poppins"/>
                <a:sym typeface="Poppins"/>
              </a:rPr>
              <a:t>the service was received</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0"/>
              </a:spcAft>
              <a:buClr>
                <a:srgbClr val="DA0025"/>
              </a:buClr>
              <a:buSzPts val="1400"/>
              <a:buFont typeface="Poppins"/>
              <a:buChar char="●"/>
            </a:pPr>
            <a:r>
              <a:rPr lang="en" b="1">
                <a:solidFill>
                  <a:schemeClr val="dk1"/>
                </a:solidFill>
                <a:latin typeface="Poppins"/>
                <a:ea typeface="Poppins"/>
                <a:cs typeface="Poppins"/>
                <a:sym typeface="Poppins"/>
              </a:rPr>
              <a:t>Description </a:t>
            </a:r>
            <a:r>
              <a:rPr lang="en">
                <a:solidFill>
                  <a:schemeClr val="dk1"/>
                </a:solidFill>
                <a:latin typeface="Poppins"/>
                <a:ea typeface="Poppins"/>
                <a:cs typeface="Poppins"/>
                <a:sym typeface="Poppins"/>
              </a:rPr>
              <a:t>of the service received </a:t>
            </a:r>
            <a:endParaRPr>
              <a:solidFill>
                <a:schemeClr val="dk1"/>
              </a:solidFill>
              <a:latin typeface="Poppins"/>
              <a:ea typeface="Poppins"/>
              <a:cs typeface="Poppins"/>
              <a:sym typeface="Poppins"/>
            </a:endParaRPr>
          </a:p>
          <a:p>
            <a:pPr marL="457200" lvl="0" indent="-317500" algn="l" rtl="0">
              <a:lnSpc>
                <a:spcPct val="100000"/>
              </a:lnSpc>
              <a:spcBef>
                <a:spcPts val="1000"/>
              </a:spcBef>
              <a:spcAft>
                <a:spcPts val="1000"/>
              </a:spcAft>
              <a:buClr>
                <a:srgbClr val="DA0025"/>
              </a:buClr>
              <a:buSzPts val="1400"/>
              <a:buFont typeface="Poppins"/>
              <a:buChar char="●"/>
            </a:pPr>
            <a:r>
              <a:rPr lang="en" b="1">
                <a:solidFill>
                  <a:schemeClr val="dk1"/>
                </a:solidFill>
                <a:latin typeface="Poppins"/>
                <a:ea typeface="Poppins"/>
                <a:cs typeface="Poppins"/>
                <a:sym typeface="Poppins"/>
              </a:rPr>
              <a:t>The amount/cost</a:t>
            </a:r>
            <a:r>
              <a:rPr lang="en">
                <a:solidFill>
                  <a:schemeClr val="dk1"/>
                </a:solidFill>
                <a:latin typeface="Poppins"/>
                <a:ea typeface="Poppins"/>
                <a:cs typeface="Poppins"/>
                <a:sym typeface="Poppins"/>
              </a:rPr>
              <a:t> of the service received</a:t>
            </a:r>
            <a:endParaRPr sz="1300">
              <a:solidFill>
                <a:schemeClr val="dk1"/>
              </a:solidFill>
              <a:latin typeface="Poppins"/>
              <a:ea typeface="Poppins"/>
              <a:cs typeface="Poppins"/>
              <a:sym typeface="Poppins"/>
            </a:endParaRPr>
          </a:p>
        </p:txBody>
      </p:sp>
      <p:sp>
        <p:nvSpPr>
          <p:cNvPr id="3297" name="Google Shape;3297;p227"/>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11</a:t>
            </a:fld>
            <a:endParaRPr sz="525">
              <a:solidFill>
                <a:srgbClr val="25146F"/>
              </a:solidFill>
              <a:latin typeface="Poppins Medium"/>
              <a:ea typeface="Poppins Medium"/>
              <a:cs typeface="Poppins Medium"/>
              <a:sym typeface="Poppins Medium"/>
            </a:endParaRPr>
          </a:p>
        </p:txBody>
      </p:sp>
      <p:grpSp>
        <p:nvGrpSpPr>
          <p:cNvPr id="3298" name="Google Shape;3298;p227"/>
          <p:cNvGrpSpPr/>
          <p:nvPr/>
        </p:nvGrpSpPr>
        <p:grpSpPr>
          <a:xfrm>
            <a:off x="639925" y="1564050"/>
            <a:ext cx="3230400" cy="2015400"/>
            <a:chOff x="608300" y="1699025"/>
            <a:chExt cx="3230400" cy="2015400"/>
          </a:xfrm>
        </p:grpSpPr>
        <p:sp>
          <p:nvSpPr>
            <p:cNvPr id="3299" name="Google Shape;3299;p227"/>
            <p:cNvSpPr txBox="1"/>
            <p:nvPr/>
          </p:nvSpPr>
          <p:spPr>
            <a:xfrm>
              <a:off x="608300" y="1699025"/>
              <a:ext cx="3230400" cy="439800"/>
            </a:xfrm>
            <a:prstGeom prst="rect">
              <a:avLst/>
            </a:prstGeom>
            <a:noFill/>
            <a:ln>
              <a:noFill/>
            </a:ln>
          </p:spPr>
          <p:txBody>
            <a:bodyPr spcFirstLastPara="1" wrap="square" lIns="0" tIns="0" rIns="0" bIns="0" anchor="b" anchorCtr="0">
              <a:noAutofit/>
            </a:bodyPr>
            <a:lstStyle/>
            <a:p>
              <a:pPr marL="0" lvl="0" indent="0" algn="l" rtl="0">
                <a:lnSpc>
                  <a:spcPct val="90000"/>
                </a:lnSpc>
                <a:spcBef>
                  <a:spcPts val="0"/>
                </a:spcBef>
                <a:spcAft>
                  <a:spcPts val="0"/>
                </a:spcAft>
                <a:buNone/>
              </a:pPr>
              <a:r>
                <a:rPr lang="en" sz="3037" b="1">
                  <a:solidFill>
                    <a:srgbClr val="FFFFFF"/>
                  </a:solidFill>
                  <a:latin typeface="Poppins"/>
                  <a:ea typeface="Poppins"/>
                  <a:cs typeface="Poppins"/>
                  <a:sym typeface="Poppins"/>
                </a:rPr>
                <a:t>Claim filing</a:t>
              </a:r>
              <a:endParaRPr sz="3037" b="1">
                <a:solidFill>
                  <a:srgbClr val="FFFFFF"/>
                </a:solidFill>
                <a:latin typeface="Poppins"/>
                <a:ea typeface="Poppins"/>
                <a:cs typeface="Poppins"/>
                <a:sym typeface="Poppins"/>
              </a:endParaRPr>
            </a:p>
          </p:txBody>
        </p:sp>
        <p:sp>
          <p:nvSpPr>
            <p:cNvPr id="3300" name="Google Shape;3300;p227"/>
            <p:cNvSpPr txBox="1"/>
            <p:nvPr/>
          </p:nvSpPr>
          <p:spPr>
            <a:xfrm>
              <a:off x="608300" y="2429225"/>
              <a:ext cx="3000000" cy="1285200"/>
            </a:xfrm>
            <a:prstGeom prst="rect">
              <a:avLst/>
            </a:prstGeom>
            <a:noFill/>
            <a:ln>
              <a:noFill/>
            </a:ln>
          </p:spPr>
          <p:txBody>
            <a:bodyPr spcFirstLastPara="1" wrap="square" lIns="0" tIns="91425" rIns="91425" bIns="91425" anchor="t" anchorCtr="0">
              <a:spAutoFit/>
            </a:bodyPr>
            <a:lstStyle/>
            <a:p>
              <a:pPr marL="0" lvl="0" indent="0" algn="l" rtl="0">
                <a:lnSpc>
                  <a:spcPct val="150000"/>
                </a:lnSpc>
                <a:spcBef>
                  <a:spcPts val="0"/>
                </a:spcBef>
                <a:spcAft>
                  <a:spcPts val="0"/>
                </a:spcAft>
                <a:buNone/>
              </a:pPr>
              <a:r>
                <a:rPr lang="en" sz="1300">
                  <a:solidFill>
                    <a:schemeClr val="lt1"/>
                  </a:solidFill>
                  <a:latin typeface="Poppins Medium"/>
                  <a:ea typeface="Poppins Medium"/>
                  <a:cs typeface="Poppins Medium"/>
                  <a:sym typeface="Poppins Medium"/>
                </a:rPr>
                <a:t>The best form of documentation when submitting a claim is an </a:t>
              </a:r>
              <a:r>
                <a:rPr lang="en" sz="1300" b="1">
                  <a:solidFill>
                    <a:schemeClr val="lt1"/>
                  </a:solidFill>
                  <a:latin typeface="Poppins"/>
                  <a:ea typeface="Poppins"/>
                  <a:cs typeface="Poppins"/>
                  <a:sym typeface="Poppins"/>
                </a:rPr>
                <a:t>itemized receipt </a:t>
              </a:r>
              <a:r>
                <a:rPr lang="en" sz="1300">
                  <a:solidFill>
                    <a:schemeClr val="lt1"/>
                  </a:solidFill>
                  <a:latin typeface="Poppins Medium"/>
                  <a:ea typeface="Poppins Medium"/>
                  <a:cs typeface="Poppins Medium"/>
                  <a:sym typeface="Poppins Medium"/>
                </a:rPr>
                <a:t>from your provider.</a:t>
              </a:r>
              <a:endParaRPr sz="1300">
                <a:solidFill>
                  <a:schemeClr val="lt1"/>
                </a:solidFill>
                <a:latin typeface="Poppins Medium"/>
                <a:ea typeface="Poppins Medium"/>
                <a:cs typeface="Poppins Medium"/>
                <a:sym typeface="Poppins Medium"/>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04"/>
        <p:cNvGrpSpPr/>
        <p:nvPr/>
      </p:nvGrpSpPr>
      <p:grpSpPr>
        <a:xfrm>
          <a:off x="0" y="0"/>
          <a:ext cx="0" cy="0"/>
          <a:chOff x="0" y="0"/>
          <a:chExt cx="0" cy="0"/>
        </a:xfrm>
      </p:grpSpPr>
      <p:sp>
        <p:nvSpPr>
          <p:cNvPr id="3305" name="Google Shape;3305;p228"/>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Claim filing options</a:t>
            </a:r>
            <a:endParaRPr/>
          </a:p>
        </p:txBody>
      </p:sp>
      <p:sp>
        <p:nvSpPr>
          <p:cNvPr id="3306" name="Google Shape;3306;p228"/>
          <p:cNvSpPr txBox="1">
            <a:spLocks noGrp="1"/>
          </p:cNvSpPr>
          <p:nvPr>
            <p:ph type="subTitle" idx="3"/>
          </p:nvPr>
        </p:nvSpPr>
        <p:spPr>
          <a:xfrm>
            <a:off x="1711718"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Mobile app, online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account, or manual claims</a:t>
            </a:r>
            <a:endParaRPr/>
          </a:p>
        </p:txBody>
      </p:sp>
      <p:sp>
        <p:nvSpPr>
          <p:cNvPr id="3307" name="Google Shape;3307;p228"/>
          <p:cNvSpPr txBox="1">
            <a:spLocks noGrp="1"/>
          </p:cNvSpPr>
          <p:nvPr>
            <p:ph type="subTitle" idx="4"/>
          </p:nvPr>
        </p:nvSpPr>
        <p:spPr>
          <a:xfrm>
            <a:off x="4882652" y="2655525"/>
            <a:ext cx="2567700" cy="572100"/>
          </a:xfrm>
          <a:prstGeom prst="rect">
            <a:avLst/>
          </a:prstGeom>
        </p:spPr>
        <p:txBody>
          <a:bodyPr spcFirstLastPara="1" wrap="square" lIns="34275" tIns="34275" rIns="34275" bIns="34275" anchor="t" anchorCtr="0">
            <a:noAutofit/>
          </a:bodyPr>
          <a:lstStyle/>
          <a:p>
            <a:pPr marL="0" lvl="0" indent="0" algn="ctr" rtl="0">
              <a:lnSpc>
                <a:spcPct val="95000"/>
              </a:lnSpc>
              <a:spcBef>
                <a:spcPts val="0"/>
              </a:spcBef>
              <a:spcAft>
                <a:spcPts val="0"/>
              </a:spcAft>
              <a:buNone/>
            </a:pPr>
            <a:r>
              <a:rPr lang="en">
                <a:latin typeface="Poppins"/>
                <a:ea typeface="Poppins"/>
                <a:cs typeface="Poppins"/>
                <a:sym typeface="Poppins"/>
              </a:rPr>
              <a:t>Choose direct deposit </a:t>
            </a:r>
            <a:endParaRPr>
              <a:latin typeface="Poppins"/>
              <a:ea typeface="Poppins"/>
              <a:cs typeface="Poppins"/>
              <a:sym typeface="Poppins"/>
            </a:endParaRPr>
          </a:p>
          <a:p>
            <a:pPr marL="0" lvl="0" indent="0" algn="ctr" rtl="0">
              <a:lnSpc>
                <a:spcPct val="95000"/>
              </a:lnSpc>
              <a:spcBef>
                <a:spcPts val="0"/>
              </a:spcBef>
              <a:spcAft>
                <a:spcPts val="0"/>
              </a:spcAft>
              <a:buNone/>
            </a:pPr>
            <a:r>
              <a:rPr lang="en">
                <a:latin typeface="Poppins"/>
                <a:ea typeface="Poppins"/>
                <a:cs typeface="Poppins"/>
                <a:sym typeface="Poppins"/>
              </a:rPr>
              <a:t>or paper check</a:t>
            </a:r>
            <a:endParaRPr>
              <a:latin typeface="Poppins"/>
              <a:ea typeface="Poppins"/>
              <a:cs typeface="Poppins"/>
              <a:sym typeface="Poppins"/>
            </a:endParaRPr>
          </a:p>
          <a:p>
            <a:pPr marL="0" lvl="0" indent="0" algn="ctr" rtl="0">
              <a:spcBef>
                <a:spcPts val="0"/>
              </a:spcBef>
              <a:spcAft>
                <a:spcPts val="0"/>
              </a:spcAft>
              <a:buNone/>
            </a:pPr>
            <a:endParaRPr/>
          </a:p>
        </p:txBody>
      </p:sp>
      <p:sp>
        <p:nvSpPr>
          <p:cNvPr id="3308" name="Google Shape;3308;p228"/>
          <p:cNvSpPr txBox="1">
            <a:spLocks noGrp="1"/>
          </p:cNvSpPr>
          <p:nvPr>
            <p:ph type="body" idx="1"/>
          </p:nvPr>
        </p:nvSpPr>
        <p:spPr>
          <a:xfrm>
            <a:off x="1711703"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Processed within two business days</a:t>
            </a:r>
            <a:endParaRPr sz="1237" dirty="0"/>
          </a:p>
          <a:p>
            <a:pPr marL="0" lvl="0" indent="0" algn="l" rtl="0">
              <a:spcBef>
                <a:spcPts val="1350"/>
              </a:spcBef>
              <a:spcAft>
                <a:spcPts val="0"/>
              </a:spcAft>
              <a:buNone/>
            </a:pPr>
            <a:endParaRPr dirty="0"/>
          </a:p>
        </p:txBody>
      </p:sp>
      <p:sp>
        <p:nvSpPr>
          <p:cNvPr id="3309" name="Google Shape;3309;p228"/>
          <p:cNvSpPr txBox="1">
            <a:spLocks noGrp="1"/>
          </p:cNvSpPr>
          <p:nvPr>
            <p:ph type="body" idx="2"/>
          </p:nvPr>
        </p:nvSpPr>
        <p:spPr>
          <a:xfrm>
            <a:off x="4882637" y="3344466"/>
            <a:ext cx="2567700" cy="758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sz="1237" dirty="0"/>
              <a:t>Direct deposit – FREE</a:t>
            </a:r>
            <a:endParaRPr sz="1237" dirty="0"/>
          </a:p>
          <a:p>
            <a:pPr marL="0" lvl="0" indent="0" algn="l" rtl="0">
              <a:spcBef>
                <a:spcPts val="1350"/>
              </a:spcBef>
              <a:spcAft>
                <a:spcPts val="0"/>
              </a:spcAft>
              <a:buNone/>
            </a:pPr>
            <a:r>
              <a:rPr lang="en" sz="1237" dirty="0"/>
              <a:t>$25 minimum reimbursement for paper checks</a:t>
            </a:r>
            <a:endParaRPr dirty="0"/>
          </a:p>
        </p:txBody>
      </p:sp>
      <p:grpSp>
        <p:nvGrpSpPr>
          <p:cNvPr id="3310" name="Google Shape;3310;p228"/>
          <p:cNvGrpSpPr/>
          <p:nvPr/>
        </p:nvGrpSpPr>
        <p:grpSpPr>
          <a:xfrm>
            <a:off x="2569565" y="1522643"/>
            <a:ext cx="851948" cy="595965"/>
            <a:chOff x="1958825" y="1441000"/>
            <a:chExt cx="118550" cy="82925"/>
          </a:xfrm>
        </p:grpSpPr>
        <p:sp>
          <p:nvSpPr>
            <p:cNvPr id="3311" name="Google Shape;3311;p228"/>
            <p:cNvSpPr/>
            <p:nvPr/>
          </p:nvSpPr>
          <p:spPr>
            <a:xfrm>
              <a:off x="2022050" y="1472825"/>
              <a:ext cx="55325" cy="51100"/>
            </a:xfrm>
            <a:custGeom>
              <a:avLst/>
              <a:gdLst/>
              <a:ahLst/>
              <a:cxnLst/>
              <a:rect l="l" t="t" r="r" b="b"/>
              <a:pathLst>
                <a:path w="2213" h="2044" extrusionOk="0">
                  <a:moveTo>
                    <a:pt x="269" y="201"/>
                  </a:moveTo>
                  <a:lnTo>
                    <a:pt x="302" y="218"/>
                  </a:lnTo>
                  <a:lnTo>
                    <a:pt x="336" y="235"/>
                  </a:lnTo>
                  <a:lnTo>
                    <a:pt x="386" y="302"/>
                  </a:lnTo>
                  <a:lnTo>
                    <a:pt x="420" y="319"/>
                  </a:lnTo>
                  <a:lnTo>
                    <a:pt x="838" y="737"/>
                  </a:lnTo>
                  <a:lnTo>
                    <a:pt x="872" y="754"/>
                  </a:lnTo>
                  <a:lnTo>
                    <a:pt x="889" y="771"/>
                  </a:lnTo>
                  <a:lnTo>
                    <a:pt x="922" y="771"/>
                  </a:lnTo>
                  <a:lnTo>
                    <a:pt x="956" y="754"/>
                  </a:lnTo>
                  <a:lnTo>
                    <a:pt x="1257" y="603"/>
                  </a:lnTo>
                  <a:lnTo>
                    <a:pt x="1374" y="553"/>
                  </a:lnTo>
                  <a:lnTo>
                    <a:pt x="1458" y="536"/>
                  </a:lnTo>
                  <a:lnTo>
                    <a:pt x="1525" y="536"/>
                  </a:lnTo>
                  <a:lnTo>
                    <a:pt x="1592" y="587"/>
                  </a:lnTo>
                  <a:lnTo>
                    <a:pt x="1659" y="687"/>
                  </a:lnTo>
                  <a:lnTo>
                    <a:pt x="1726" y="821"/>
                  </a:lnTo>
                  <a:lnTo>
                    <a:pt x="1760" y="888"/>
                  </a:lnTo>
                  <a:lnTo>
                    <a:pt x="1810" y="1005"/>
                  </a:lnTo>
                  <a:lnTo>
                    <a:pt x="1827" y="1106"/>
                  </a:lnTo>
                  <a:lnTo>
                    <a:pt x="1844" y="1190"/>
                  </a:lnTo>
                  <a:lnTo>
                    <a:pt x="1844" y="1257"/>
                  </a:lnTo>
                  <a:lnTo>
                    <a:pt x="1844" y="1290"/>
                  </a:lnTo>
                  <a:lnTo>
                    <a:pt x="1860" y="1324"/>
                  </a:lnTo>
                  <a:lnTo>
                    <a:pt x="1994" y="1474"/>
                  </a:lnTo>
                  <a:lnTo>
                    <a:pt x="1643" y="1843"/>
                  </a:lnTo>
                  <a:lnTo>
                    <a:pt x="1542" y="1742"/>
                  </a:lnTo>
                  <a:lnTo>
                    <a:pt x="1509" y="1726"/>
                  </a:lnTo>
                  <a:lnTo>
                    <a:pt x="1475" y="1709"/>
                  </a:lnTo>
                  <a:lnTo>
                    <a:pt x="1039" y="1709"/>
                  </a:lnTo>
                  <a:lnTo>
                    <a:pt x="922" y="1675"/>
                  </a:lnTo>
                  <a:lnTo>
                    <a:pt x="721" y="1592"/>
                  </a:lnTo>
                  <a:lnTo>
                    <a:pt x="520" y="1508"/>
                  </a:lnTo>
                  <a:lnTo>
                    <a:pt x="403" y="1441"/>
                  </a:lnTo>
                  <a:lnTo>
                    <a:pt x="386" y="1407"/>
                  </a:lnTo>
                  <a:lnTo>
                    <a:pt x="369" y="1357"/>
                  </a:lnTo>
                  <a:lnTo>
                    <a:pt x="386" y="1307"/>
                  </a:lnTo>
                  <a:lnTo>
                    <a:pt x="420" y="1290"/>
                  </a:lnTo>
                  <a:lnTo>
                    <a:pt x="453" y="1273"/>
                  </a:lnTo>
                  <a:lnTo>
                    <a:pt x="520" y="1290"/>
                  </a:lnTo>
                  <a:lnTo>
                    <a:pt x="570" y="1324"/>
                  </a:lnTo>
                  <a:lnTo>
                    <a:pt x="637" y="1340"/>
                  </a:lnTo>
                  <a:lnTo>
                    <a:pt x="688" y="1340"/>
                  </a:lnTo>
                  <a:lnTo>
                    <a:pt x="721" y="1324"/>
                  </a:lnTo>
                  <a:lnTo>
                    <a:pt x="755" y="1290"/>
                  </a:lnTo>
                  <a:lnTo>
                    <a:pt x="788" y="1257"/>
                  </a:lnTo>
                  <a:lnTo>
                    <a:pt x="805" y="1190"/>
                  </a:lnTo>
                  <a:lnTo>
                    <a:pt x="805" y="1089"/>
                  </a:lnTo>
                  <a:lnTo>
                    <a:pt x="771" y="1005"/>
                  </a:lnTo>
                  <a:lnTo>
                    <a:pt x="721" y="922"/>
                  </a:lnTo>
                  <a:lnTo>
                    <a:pt x="269" y="469"/>
                  </a:lnTo>
                  <a:lnTo>
                    <a:pt x="235" y="436"/>
                  </a:lnTo>
                  <a:lnTo>
                    <a:pt x="202" y="352"/>
                  </a:lnTo>
                  <a:lnTo>
                    <a:pt x="219" y="285"/>
                  </a:lnTo>
                  <a:lnTo>
                    <a:pt x="252" y="218"/>
                  </a:lnTo>
                  <a:lnTo>
                    <a:pt x="269" y="201"/>
                  </a:lnTo>
                  <a:close/>
                  <a:moveTo>
                    <a:pt x="269" y="0"/>
                  </a:moveTo>
                  <a:lnTo>
                    <a:pt x="185" y="17"/>
                  </a:lnTo>
                  <a:lnTo>
                    <a:pt x="118" y="67"/>
                  </a:lnTo>
                  <a:lnTo>
                    <a:pt x="51" y="134"/>
                  </a:lnTo>
                  <a:lnTo>
                    <a:pt x="18" y="218"/>
                  </a:lnTo>
                  <a:lnTo>
                    <a:pt x="1" y="302"/>
                  </a:lnTo>
                  <a:lnTo>
                    <a:pt x="18" y="386"/>
                  </a:lnTo>
                  <a:lnTo>
                    <a:pt x="34" y="453"/>
                  </a:lnTo>
                  <a:lnTo>
                    <a:pt x="51" y="520"/>
                  </a:lnTo>
                  <a:lnTo>
                    <a:pt x="118" y="620"/>
                  </a:lnTo>
                  <a:lnTo>
                    <a:pt x="570" y="1072"/>
                  </a:lnTo>
                  <a:lnTo>
                    <a:pt x="604" y="1106"/>
                  </a:lnTo>
                  <a:lnTo>
                    <a:pt x="537" y="1089"/>
                  </a:lnTo>
                  <a:lnTo>
                    <a:pt x="470" y="1072"/>
                  </a:lnTo>
                  <a:lnTo>
                    <a:pt x="403" y="1089"/>
                  </a:lnTo>
                  <a:lnTo>
                    <a:pt x="336" y="1106"/>
                  </a:lnTo>
                  <a:lnTo>
                    <a:pt x="286" y="1139"/>
                  </a:lnTo>
                  <a:lnTo>
                    <a:pt x="235" y="1190"/>
                  </a:lnTo>
                  <a:lnTo>
                    <a:pt x="202" y="1257"/>
                  </a:lnTo>
                  <a:lnTo>
                    <a:pt x="185" y="1324"/>
                  </a:lnTo>
                  <a:lnTo>
                    <a:pt x="168" y="1391"/>
                  </a:lnTo>
                  <a:lnTo>
                    <a:pt x="185" y="1458"/>
                  </a:lnTo>
                  <a:lnTo>
                    <a:pt x="219" y="1525"/>
                  </a:lnTo>
                  <a:lnTo>
                    <a:pt x="269" y="1592"/>
                  </a:lnTo>
                  <a:lnTo>
                    <a:pt x="319" y="1625"/>
                  </a:lnTo>
                  <a:lnTo>
                    <a:pt x="403" y="1675"/>
                  </a:lnTo>
                  <a:lnTo>
                    <a:pt x="654" y="1776"/>
                  </a:lnTo>
                  <a:lnTo>
                    <a:pt x="889" y="1876"/>
                  </a:lnTo>
                  <a:lnTo>
                    <a:pt x="1023" y="1910"/>
                  </a:lnTo>
                  <a:lnTo>
                    <a:pt x="1425" y="1910"/>
                  </a:lnTo>
                  <a:lnTo>
                    <a:pt x="1542" y="2010"/>
                  </a:lnTo>
                  <a:lnTo>
                    <a:pt x="1592" y="2044"/>
                  </a:lnTo>
                  <a:lnTo>
                    <a:pt x="1710" y="2044"/>
                  </a:lnTo>
                  <a:lnTo>
                    <a:pt x="1760" y="1994"/>
                  </a:lnTo>
                  <a:lnTo>
                    <a:pt x="2162" y="1592"/>
                  </a:lnTo>
                  <a:lnTo>
                    <a:pt x="2195" y="1525"/>
                  </a:lnTo>
                  <a:lnTo>
                    <a:pt x="2212" y="1474"/>
                  </a:lnTo>
                  <a:lnTo>
                    <a:pt x="2195" y="1424"/>
                  </a:lnTo>
                  <a:lnTo>
                    <a:pt x="2162" y="1374"/>
                  </a:lnTo>
                  <a:lnTo>
                    <a:pt x="2045" y="1223"/>
                  </a:lnTo>
                  <a:lnTo>
                    <a:pt x="2045" y="1139"/>
                  </a:lnTo>
                  <a:lnTo>
                    <a:pt x="2028" y="1039"/>
                  </a:lnTo>
                  <a:lnTo>
                    <a:pt x="1994" y="922"/>
                  </a:lnTo>
                  <a:lnTo>
                    <a:pt x="1944" y="804"/>
                  </a:lnTo>
                  <a:lnTo>
                    <a:pt x="1894" y="721"/>
                  </a:lnTo>
                  <a:lnTo>
                    <a:pt x="1827" y="570"/>
                  </a:lnTo>
                  <a:lnTo>
                    <a:pt x="1726" y="436"/>
                  </a:lnTo>
                  <a:lnTo>
                    <a:pt x="1659" y="386"/>
                  </a:lnTo>
                  <a:lnTo>
                    <a:pt x="1592" y="352"/>
                  </a:lnTo>
                  <a:lnTo>
                    <a:pt x="1525" y="335"/>
                  </a:lnTo>
                  <a:lnTo>
                    <a:pt x="1441" y="335"/>
                  </a:lnTo>
                  <a:lnTo>
                    <a:pt x="1324" y="352"/>
                  </a:lnTo>
                  <a:lnTo>
                    <a:pt x="1190" y="419"/>
                  </a:lnTo>
                  <a:lnTo>
                    <a:pt x="922" y="536"/>
                  </a:lnTo>
                  <a:lnTo>
                    <a:pt x="554" y="185"/>
                  </a:lnTo>
                  <a:lnTo>
                    <a:pt x="537" y="151"/>
                  </a:lnTo>
                  <a:lnTo>
                    <a:pt x="487" y="101"/>
                  </a:lnTo>
                  <a:lnTo>
                    <a:pt x="436" y="51"/>
                  </a:lnTo>
                  <a:lnTo>
                    <a:pt x="353" y="17"/>
                  </a:lnTo>
                  <a:lnTo>
                    <a:pt x="269"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2" name="Google Shape;3312;p228"/>
            <p:cNvSpPr/>
            <p:nvPr/>
          </p:nvSpPr>
          <p:spPr>
            <a:xfrm>
              <a:off x="2022050" y="1472825"/>
              <a:ext cx="55325" cy="51100"/>
            </a:xfrm>
            <a:custGeom>
              <a:avLst/>
              <a:gdLst/>
              <a:ahLst/>
              <a:cxnLst/>
              <a:rect l="l" t="t" r="r" b="b"/>
              <a:pathLst>
                <a:path w="2213" h="2044" fill="none" extrusionOk="0">
                  <a:moveTo>
                    <a:pt x="1643" y="2044"/>
                  </a:moveTo>
                  <a:lnTo>
                    <a:pt x="1643" y="2044"/>
                  </a:lnTo>
                  <a:lnTo>
                    <a:pt x="1592" y="2044"/>
                  </a:lnTo>
                  <a:lnTo>
                    <a:pt x="1542" y="2010"/>
                  </a:lnTo>
                  <a:lnTo>
                    <a:pt x="1425" y="1910"/>
                  </a:lnTo>
                  <a:lnTo>
                    <a:pt x="1425" y="1910"/>
                  </a:lnTo>
                  <a:lnTo>
                    <a:pt x="1023" y="1910"/>
                  </a:lnTo>
                  <a:lnTo>
                    <a:pt x="1023" y="1910"/>
                  </a:lnTo>
                  <a:lnTo>
                    <a:pt x="889" y="1876"/>
                  </a:lnTo>
                  <a:lnTo>
                    <a:pt x="654" y="1776"/>
                  </a:lnTo>
                  <a:lnTo>
                    <a:pt x="403" y="1675"/>
                  </a:lnTo>
                  <a:lnTo>
                    <a:pt x="319" y="1625"/>
                  </a:lnTo>
                  <a:lnTo>
                    <a:pt x="269" y="1592"/>
                  </a:lnTo>
                  <a:lnTo>
                    <a:pt x="269" y="1592"/>
                  </a:lnTo>
                  <a:lnTo>
                    <a:pt x="219" y="1525"/>
                  </a:lnTo>
                  <a:lnTo>
                    <a:pt x="185" y="1458"/>
                  </a:lnTo>
                  <a:lnTo>
                    <a:pt x="168" y="1391"/>
                  </a:lnTo>
                  <a:lnTo>
                    <a:pt x="185" y="1324"/>
                  </a:lnTo>
                  <a:lnTo>
                    <a:pt x="185" y="1324"/>
                  </a:lnTo>
                  <a:lnTo>
                    <a:pt x="202" y="1257"/>
                  </a:lnTo>
                  <a:lnTo>
                    <a:pt x="235" y="1190"/>
                  </a:lnTo>
                  <a:lnTo>
                    <a:pt x="286" y="1139"/>
                  </a:lnTo>
                  <a:lnTo>
                    <a:pt x="336" y="1106"/>
                  </a:lnTo>
                  <a:lnTo>
                    <a:pt x="336" y="1106"/>
                  </a:lnTo>
                  <a:lnTo>
                    <a:pt x="403" y="1089"/>
                  </a:lnTo>
                  <a:lnTo>
                    <a:pt x="470" y="1072"/>
                  </a:lnTo>
                  <a:lnTo>
                    <a:pt x="537" y="1089"/>
                  </a:lnTo>
                  <a:lnTo>
                    <a:pt x="604" y="1106"/>
                  </a:lnTo>
                  <a:lnTo>
                    <a:pt x="604" y="1106"/>
                  </a:lnTo>
                  <a:lnTo>
                    <a:pt x="570" y="1072"/>
                  </a:lnTo>
                  <a:lnTo>
                    <a:pt x="118" y="620"/>
                  </a:lnTo>
                  <a:lnTo>
                    <a:pt x="118" y="620"/>
                  </a:lnTo>
                  <a:lnTo>
                    <a:pt x="51" y="520"/>
                  </a:lnTo>
                  <a:lnTo>
                    <a:pt x="34" y="453"/>
                  </a:lnTo>
                  <a:lnTo>
                    <a:pt x="18" y="386"/>
                  </a:lnTo>
                  <a:lnTo>
                    <a:pt x="18" y="386"/>
                  </a:lnTo>
                  <a:lnTo>
                    <a:pt x="1" y="302"/>
                  </a:lnTo>
                  <a:lnTo>
                    <a:pt x="18" y="218"/>
                  </a:lnTo>
                  <a:lnTo>
                    <a:pt x="51" y="134"/>
                  </a:lnTo>
                  <a:lnTo>
                    <a:pt x="118" y="67"/>
                  </a:lnTo>
                  <a:lnTo>
                    <a:pt x="118" y="67"/>
                  </a:lnTo>
                  <a:lnTo>
                    <a:pt x="185" y="17"/>
                  </a:lnTo>
                  <a:lnTo>
                    <a:pt x="269" y="0"/>
                  </a:lnTo>
                  <a:lnTo>
                    <a:pt x="269" y="0"/>
                  </a:lnTo>
                  <a:lnTo>
                    <a:pt x="353" y="17"/>
                  </a:lnTo>
                  <a:lnTo>
                    <a:pt x="436" y="51"/>
                  </a:lnTo>
                  <a:lnTo>
                    <a:pt x="487" y="101"/>
                  </a:lnTo>
                  <a:lnTo>
                    <a:pt x="537" y="151"/>
                  </a:lnTo>
                  <a:lnTo>
                    <a:pt x="537" y="151"/>
                  </a:lnTo>
                  <a:lnTo>
                    <a:pt x="554" y="185"/>
                  </a:lnTo>
                  <a:lnTo>
                    <a:pt x="922" y="536"/>
                  </a:lnTo>
                  <a:lnTo>
                    <a:pt x="922" y="536"/>
                  </a:lnTo>
                  <a:lnTo>
                    <a:pt x="1190" y="419"/>
                  </a:lnTo>
                  <a:lnTo>
                    <a:pt x="1324" y="352"/>
                  </a:lnTo>
                  <a:lnTo>
                    <a:pt x="1441" y="335"/>
                  </a:lnTo>
                  <a:lnTo>
                    <a:pt x="1441" y="335"/>
                  </a:lnTo>
                  <a:lnTo>
                    <a:pt x="1525" y="335"/>
                  </a:lnTo>
                  <a:lnTo>
                    <a:pt x="1592" y="352"/>
                  </a:lnTo>
                  <a:lnTo>
                    <a:pt x="1659" y="386"/>
                  </a:lnTo>
                  <a:lnTo>
                    <a:pt x="1726" y="436"/>
                  </a:lnTo>
                  <a:lnTo>
                    <a:pt x="1827" y="570"/>
                  </a:lnTo>
                  <a:lnTo>
                    <a:pt x="1894" y="721"/>
                  </a:lnTo>
                  <a:lnTo>
                    <a:pt x="1894" y="721"/>
                  </a:lnTo>
                  <a:lnTo>
                    <a:pt x="1944" y="804"/>
                  </a:lnTo>
                  <a:lnTo>
                    <a:pt x="1944" y="804"/>
                  </a:lnTo>
                  <a:lnTo>
                    <a:pt x="1994" y="922"/>
                  </a:lnTo>
                  <a:lnTo>
                    <a:pt x="2028" y="1039"/>
                  </a:lnTo>
                  <a:lnTo>
                    <a:pt x="2045" y="1139"/>
                  </a:lnTo>
                  <a:lnTo>
                    <a:pt x="2045" y="1223"/>
                  </a:lnTo>
                  <a:lnTo>
                    <a:pt x="2162" y="1374"/>
                  </a:lnTo>
                  <a:lnTo>
                    <a:pt x="2162" y="1374"/>
                  </a:lnTo>
                  <a:lnTo>
                    <a:pt x="2195" y="1424"/>
                  </a:lnTo>
                  <a:lnTo>
                    <a:pt x="2212" y="1474"/>
                  </a:lnTo>
                  <a:lnTo>
                    <a:pt x="2195" y="1525"/>
                  </a:lnTo>
                  <a:lnTo>
                    <a:pt x="2162" y="1592"/>
                  </a:lnTo>
                  <a:lnTo>
                    <a:pt x="1760" y="1994"/>
                  </a:lnTo>
                  <a:lnTo>
                    <a:pt x="1760" y="1994"/>
                  </a:lnTo>
                  <a:lnTo>
                    <a:pt x="1710" y="2044"/>
                  </a:lnTo>
                  <a:lnTo>
                    <a:pt x="1643" y="2044"/>
                  </a:lnTo>
                  <a:lnTo>
                    <a:pt x="1643" y="2044"/>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3" name="Google Shape;3313;p228"/>
            <p:cNvSpPr/>
            <p:nvPr/>
          </p:nvSpPr>
          <p:spPr>
            <a:xfrm>
              <a:off x="2062275"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4" name="Google Shape;3314;p228"/>
            <p:cNvSpPr/>
            <p:nvPr/>
          </p:nvSpPr>
          <p:spPr>
            <a:xfrm>
              <a:off x="2063950" y="1519300"/>
              <a:ext cx="0" cy="25"/>
            </a:xfrm>
            <a:custGeom>
              <a:avLst/>
              <a:gdLst/>
              <a:ahLst/>
              <a:cxnLst/>
              <a:rect l="l" t="t" r="r" b="b"/>
              <a:pathLst>
                <a:path w="120000" h="1" fill="none" extrusionOk="0">
                  <a:moveTo>
                    <a:pt x="0" y="1"/>
                  </a:moveTo>
                  <a:lnTo>
                    <a:pt x="0" y="1"/>
                  </a:ln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5" name="Google Shape;3315;p228"/>
            <p:cNvSpPr/>
            <p:nvPr/>
          </p:nvSpPr>
          <p:spPr>
            <a:xfrm>
              <a:off x="2027075" y="1477850"/>
              <a:ext cx="44850" cy="41050"/>
            </a:xfrm>
            <a:custGeom>
              <a:avLst/>
              <a:gdLst/>
              <a:ahLst/>
              <a:cxnLst/>
              <a:rect l="l" t="t" r="r" b="b"/>
              <a:pathLst>
                <a:path w="1794" h="1642" fill="none" extrusionOk="0">
                  <a:moveTo>
                    <a:pt x="252" y="1072"/>
                  </a:moveTo>
                  <a:lnTo>
                    <a:pt x="252" y="1072"/>
                  </a:lnTo>
                  <a:lnTo>
                    <a:pt x="219" y="1089"/>
                  </a:lnTo>
                  <a:lnTo>
                    <a:pt x="219" y="1089"/>
                  </a:lnTo>
                  <a:lnTo>
                    <a:pt x="185" y="1106"/>
                  </a:lnTo>
                  <a:lnTo>
                    <a:pt x="168" y="1156"/>
                  </a:lnTo>
                  <a:lnTo>
                    <a:pt x="168" y="1156"/>
                  </a:lnTo>
                  <a:lnTo>
                    <a:pt x="185" y="1206"/>
                  </a:lnTo>
                  <a:lnTo>
                    <a:pt x="202" y="1240"/>
                  </a:lnTo>
                  <a:lnTo>
                    <a:pt x="202" y="1240"/>
                  </a:lnTo>
                  <a:lnTo>
                    <a:pt x="319" y="1307"/>
                  </a:lnTo>
                  <a:lnTo>
                    <a:pt x="520" y="1391"/>
                  </a:lnTo>
                  <a:lnTo>
                    <a:pt x="721" y="1474"/>
                  </a:lnTo>
                  <a:lnTo>
                    <a:pt x="838" y="1508"/>
                  </a:lnTo>
                  <a:lnTo>
                    <a:pt x="838" y="1508"/>
                  </a:lnTo>
                  <a:lnTo>
                    <a:pt x="1274" y="1508"/>
                  </a:lnTo>
                  <a:lnTo>
                    <a:pt x="1274" y="1508"/>
                  </a:lnTo>
                  <a:lnTo>
                    <a:pt x="1308" y="1525"/>
                  </a:lnTo>
                  <a:lnTo>
                    <a:pt x="1341" y="1541"/>
                  </a:lnTo>
                  <a:lnTo>
                    <a:pt x="1442" y="1642"/>
                  </a:lnTo>
                  <a:lnTo>
                    <a:pt x="1793" y="1273"/>
                  </a:lnTo>
                  <a:lnTo>
                    <a:pt x="1659" y="1123"/>
                  </a:lnTo>
                  <a:lnTo>
                    <a:pt x="1659" y="1123"/>
                  </a:lnTo>
                  <a:lnTo>
                    <a:pt x="1643" y="1089"/>
                  </a:lnTo>
                  <a:lnTo>
                    <a:pt x="1643" y="1056"/>
                  </a:lnTo>
                  <a:lnTo>
                    <a:pt x="1643" y="1056"/>
                  </a:lnTo>
                  <a:lnTo>
                    <a:pt x="1643" y="989"/>
                  </a:lnTo>
                  <a:lnTo>
                    <a:pt x="1626" y="905"/>
                  </a:lnTo>
                  <a:lnTo>
                    <a:pt x="1609" y="804"/>
                  </a:lnTo>
                  <a:lnTo>
                    <a:pt x="1559" y="687"/>
                  </a:lnTo>
                  <a:lnTo>
                    <a:pt x="1559" y="687"/>
                  </a:lnTo>
                  <a:lnTo>
                    <a:pt x="1525" y="620"/>
                  </a:lnTo>
                  <a:lnTo>
                    <a:pt x="1525" y="620"/>
                  </a:lnTo>
                  <a:lnTo>
                    <a:pt x="1458" y="486"/>
                  </a:lnTo>
                  <a:lnTo>
                    <a:pt x="1391" y="386"/>
                  </a:lnTo>
                  <a:lnTo>
                    <a:pt x="1324" y="335"/>
                  </a:lnTo>
                  <a:lnTo>
                    <a:pt x="1291" y="335"/>
                  </a:lnTo>
                  <a:lnTo>
                    <a:pt x="1257" y="335"/>
                  </a:lnTo>
                  <a:lnTo>
                    <a:pt x="1257" y="335"/>
                  </a:lnTo>
                  <a:lnTo>
                    <a:pt x="1173" y="352"/>
                  </a:lnTo>
                  <a:lnTo>
                    <a:pt x="1056" y="402"/>
                  </a:lnTo>
                  <a:lnTo>
                    <a:pt x="755" y="553"/>
                  </a:lnTo>
                  <a:lnTo>
                    <a:pt x="755" y="553"/>
                  </a:lnTo>
                  <a:lnTo>
                    <a:pt x="721" y="570"/>
                  </a:lnTo>
                  <a:lnTo>
                    <a:pt x="688" y="570"/>
                  </a:lnTo>
                  <a:lnTo>
                    <a:pt x="671" y="553"/>
                  </a:lnTo>
                  <a:lnTo>
                    <a:pt x="637" y="536"/>
                  </a:lnTo>
                  <a:lnTo>
                    <a:pt x="219" y="118"/>
                  </a:lnTo>
                  <a:lnTo>
                    <a:pt x="219" y="118"/>
                  </a:lnTo>
                  <a:lnTo>
                    <a:pt x="185" y="101"/>
                  </a:lnTo>
                  <a:lnTo>
                    <a:pt x="185" y="101"/>
                  </a:lnTo>
                  <a:lnTo>
                    <a:pt x="135" y="34"/>
                  </a:lnTo>
                  <a:lnTo>
                    <a:pt x="101" y="17"/>
                  </a:lnTo>
                  <a:lnTo>
                    <a:pt x="68" y="0"/>
                  </a:lnTo>
                  <a:lnTo>
                    <a:pt x="68" y="0"/>
                  </a:lnTo>
                  <a:lnTo>
                    <a:pt x="51" y="17"/>
                  </a:lnTo>
                  <a:lnTo>
                    <a:pt x="51" y="17"/>
                  </a:lnTo>
                  <a:lnTo>
                    <a:pt x="18" y="84"/>
                  </a:lnTo>
                  <a:lnTo>
                    <a:pt x="1" y="151"/>
                  </a:lnTo>
                  <a:lnTo>
                    <a:pt x="1" y="151"/>
                  </a:lnTo>
                  <a:lnTo>
                    <a:pt x="34" y="235"/>
                  </a:lnTo>
                  <a:lnTo>
                    <a:pt x="68" y="268"/>
                  </a:lnTo>
                  <a:lnTo>
                    <a:pt x="520" y="721"/>
                  </a:lnTo>
                  <a:lnTo>
                    <a:pt x="520" y="721"/>
                  </a:lnTo>
                  <a:lnTo>
                    <a:pt x="570" y="804"/>
                  </a:lnTo>
                  <a:lnTo>
                    <a:pt x="604" y="888"/>
                  </a:lnTo>
                  <a:lnTo>
                    <a:pt x="604" y="989"/>
                  </a:lnTo>
                  <a:lnTo>
                    <a:pt x="587" y="1056"/>
                  </a:lnTo>
                  <a:lnTo>
                    <a:pt x="587" y="1056"/>
                  </a:lnTo>
                  <a:lnTo>
                    <a:pt x="554" y="1089"/>
                  </a:lnTo>
                  <a:lnTo>
                    <a:pt x="520" y="1123"/>
                  </a:lnTo>
                  <a:lnTo>
                    <a:pt x="487" y="1139"/>
                  </a:lnTo>
                  <a:lnTo>
                    <a:pt x="453" y="1139"/>
                  </a:lnTo>
                  <a:lnTo>
                    <a:pt x="436" y="1139"/>
                  </a:lnTo>
                  <a:lnTo>
                    <a:pt x="436" y="1139"/>
                  </a:lnTo>
                  <a:lnTo>
                    <a:pt x="369" y="1123"/>
                  </a:lnTo>
                  <a:lnTo>
                    <a:pt x="369" y="1123"/>
                  </a:lnTo>
                  <a:lnTo>
                    <a:pt x="319" y="1089"/>
                  </a:lnTo>
                  <a:lnTo>
                    <a:pt x="252" y="1072"/>
                  </a:lnTo>
                  <a:lnTo>
                    <a:pt x="252" y="1072"/>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6" name="Google Shape;3316;p228"/>
            <p:cNvSpPr/>
            <p:nvPr/>
          </p:nvSpPr>
          <p:spPr>
            <a:xfrm>
              <a:off x="2072325" y="1510500"/>
              <a:ext cx="25" cy="25"/>
            </a:xfrm>
            <a:custGeom>
              <a:avLst/>
              <a:gdLst/>
              <a:ahLst/>
              <a:cxnLst/>
              <a:rect l="l" t="t" r="r" b="b"/>
              <a:pathLst>
                <a:path w="1" h="1" fill="none" extrusionOk="0">
                  <a:moveTo>
                    <a:pt x="0" y="1"/>
                  </a:moveTo>
                  <a:lnTo>
                    <a:pt x="0" y="1"/>
                  </a:lnTo>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7" name="Google Shape;3317;p228"/>
            <p:cNvSpPr/>
            <p:nvPr/>
          </p:nvSpPr>
          <p:spPr>
            <a:xfrm>
              <a:off x="1979775" y="1441000"/>
              <a:ext cx="80000" cy="34775"/>
            </a:xfrm>
            <a:custGeom>
              <a:avLst/>
              <a:gdLst/>
              <a:ahLst/>
              <a:cxnLst/>
              <a:rect l="l" t="t" r="r" b="b"/>
              <a:pathLst>
                <a:path w="3200" h="1391" extrusionOk="0">
                  <a:moveTo>
                    <a:pt x="235" y="0"/>
                  </a:moveTo>
                  <a:lnTo>
                    <a:pt x="134" y="17"/>
                  </a:lnTo>
                  <a:lnTo>
                    <a:pt x="67" y="67"/>
                  </a:lnTo>
                  <a:lnTo>
                    <a:pt x="17" y="151"/>
                  </a:lnTo>
                  <a:lnTo>
                    <a:pt x="0" y="235"/>
                  </a:lnTo>
                  <a:lnTo>
                    <a:pt x="0" y="268"/>
                  </a:lnTo>
                  <a:lnTo>
                    <a:pt x="34" y="302"/>
                  </a:lnTo>
                  <a:lnTo>
                    <a:pt x="67" y="335"/>
                  </a:lnTo>
                  <a:lnTo>
                    <a:pt x="134" y="335"/>
                  </a:lnTo>
                  <a:lnTo>
                    <a:pt x="168" y="302"/>
                  </a:lnTo>
                  <a:lnTo>
                    <a:pt x="184" y="268"/>
                  </a:lnTo>
                  <a:lnTo>
                    <a:pt x="201" y="235"/>
                  </a:lnTo>
                  <a:lnTo>
                    <a:pt x="201" y="218"/>
                  </a:lnTo>
                  <a:lnTo>
                    <a:pt x="235" y="201"/>
                  </a:lnTo>
                  <a:lnTo>
                    <a:pt x="2965" y="201"/>
                  </a:lnTo>
                  <a:lnTo>
                    <a:pt x="2982" y="218"/>
                  </a:lnTo>
                  <a:lnTo>
                    <a:pt x="2998" y="235"/>
                  </a:lnTo>
                  <a:lnTo>
                    <a:pt x="2998" y="1290"/>
                  </a:lnTo>
                  <a:lnTo>
                    <a:pt x="2998" y="1340"/>
                  </a:lnTo>
                  <a:lnTo>
                    <a:pt x="3015" y="1357"/>
                  </a:lnTo>
                  <a:lnTo>
                    <a:pt x="3049" y="1391"/>
                  </a:lnTo>
                  <a:lnTo>
                    <a:pt x="3132" y="1391"/>
                  </a:lnTo>
                  <a:lnTo>
                    <a:pt x="3166" y="1357"/>
                  </a:lnTo>
                  <a:lnTo>
                    <a:pt x="3183" y="1340"/>
                  </a:lnTo>
                  <a:lnTo>
                    <a:pt x="3200" y="1290"/>
                  </a:lnTo>
                  <a:lnTo>
                    <a:pt x="3200" y="235"/>
                  </a:lnTo>
                  <a:lnTo>
                    <a:pt x="3183" y="151"/>
                  </a:lnTo>
                  <a:lnTo>
                    <a:pt x="3132" y="67"/>
                  </a:lnTo>
                  <a:lnTo>
                    <a:pt x="3049" y="17"/>
                  </a:lnTo>
                  <a:lnTo>
                    <a:pt x="2965"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8" name="Google Shape;3318;p228"/>
            <p:cNvSpPr/>
            <p:nvPr/>
          </p:nvSpPr>
          <p:spPr>
            <a:xfrm>
              <a:off x="1979775" y="1500875"/>
              <a:ext cx="40625" cy="8400"/>
            </a:xfrm>
            <a:custGeom>
              <a:avLst/>
              <a:gdLst/>
              <a:ahLst/>
              <a:cxnLst/>
              <a:rect l="l" t="t" r="r" b="b"/>
              <a:pathLst>
                <a:path w="1625" h="336" extrusionOk="0">
                  <a:moveTo>
                    <a:pt x="67" y="1"/>
                  </a:moveTo>
                  <a:lnTo>
                    <a:pt x="34" y="34"/>
                  </a:lnTo>
                  <a:lnTo>
                    <a:pt x="0" y="68"/>
                  </a:lnTo>
                  <a:lnTo>
                    <a:pt x="0" y="101"/>
                  </a:lnTo>
                  <a:lnTo>
                    <a:pt x="17" y="185"/>
                  </a:lnTo>
                  <a:lnTo>
                    <a:pt x="67" y="269"/>
                  </a:lnTo>
                  <a:lnTo>
                    <a:pt x="134" y="319"/>
                  </a:lnTo>
                  <a:lnTo>
                    <a:pt x="235" y="336"/>
                  </a:lnTo>
                  <a:lnTo>
                    <a:pt x="1524" y="336"/>
                  </a:lnTo>
                  <a:lnTo>
                    <a:pt x="1575" y="319"/>
                  </a:lnTo>
                  <a:lnTo>
                    <a:pt x="1591" y="302"/>
                  </a:lnTo>
                  <a:lnTo>
                    <a:pt x="1625" y="269"/>
                  </a:lnTo>
                  <a:lnTo>
                    <a:pt x="1625" y="235"/>
                  </a:lnTo>
                  <a:lnTo>
                    <a:pt x="1625" y="202"/>
                  </a:lnTo>
                  <a:lnTo>
                    <a:pt x="1591" y="168"/>
                  </a:lnTo>
                  <a:lnTo>
                    <a:pt x="1575" y="135"/>
                  </a:lnTo>
                  <a:lnTo>
                    <a:pt x="235" y="135"/>
                  </a:lnTo>
                  <a:lnTo>
                    <a:pt x="201" y="1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19" name="Google Shape;3319;p228"/>
            <p:cNvSpPr/>
            <p:nvPr/>
          </p:nvSpPr>
          <p:spPr>
            <a:xfrm>
              <a:off x="2002375" y="1457325"/>
              <a:ext cx="57400" cy="5050"/>
            </a:xfrm>
            <a:custGeom>
              <a:avLst/>
              <a:gdLst/>
              <a:ahLst/>
              <a:cxnLst/>
              <a:rect l="l" t="t" r="r" b="b"/>
              <a:pathLst>
                <a:path w="2296" h="202" extrusionOk="0">
                  <a:moveTo>
                    <a:pt x="101" y="1"/>
                  </a:moveTo>
                  <a:lnTo>
                    <a:pt x="51" y="17"/>
                  </a:lnTo>
                  <a:lnTo>
                    <a:pt x="34" y="34"/>
                  </a:lnTo>
                  <a:lnTo>
                    <a:pt x="1" y="68"/>
                  </a:lnTo>
                  <a:lnTo>
                    <a:pt x="1" y="101"/>
                  </a:lnTo>
                  <a:lnTo>
                    <a:pt x="1" y="151"/>
                  </a:lnTo>
                  <a:lnTo>
                    <a:pt x="34" y="185"/>
                  </a:lnTo>
                  <a:lnTo>
                    <a:pt x="51" y="202"/>
                  </a:lnTo>
                  <a:lnTo>
                    <a:pt x="2228" y="202"/>
                  </a:lnTo>
                  <a:lnTo>
                    <a:pt x="2262" y="185"/>
                  </a:lnTo>
                  <a:lnTo>
                    <a:pt x="2279" y="151"/>
                  </a:lnTo>
                  <a:lnTo>
                    <a:pt x="2296" y="101"/>
                  </a:lnTo>
                  <a:lnTo>
                    <a:pt x="2279" y="68"/>
                  </a:lnTo>
                  <a:lnTo>
                    <a:pt x="2262" y="34"/>
                  </a:lnTo>
                  <a:lnTo>
                    <a:pt x="2228" y="17"/>
                  </a:lnTo>
                  <a:lnTo>
                    <a:pt x="219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0" name="Google Shape;3320;p228"/>
            <p:cNvSpPr/>
            <p:nvPr/>
          </p:nvSpPr>
          <p:spPr>
            <a:xfrm>
              <a:off x="1958825" y="1452300"/>
              <a:ext cx="42750" cy="42750"/>
            </a:xfrm>
            <a:custGeom>
              <a:avLst/>
              <a:gdLst/>
              <a:ahLst/>
              <a:cxnLst/>
              <a:rect l="l" t="t" r="r" b="b"/>
              <a:pathLst>
                <a:path w="1710" h="1710" extrusionOk="0">
                  <a:moveTo>
                    <a:pt x="855" y="202"/>
                  </a:moveTo>
                  <a:lnTo>
                    <a:pt x="989" y="218"/>
                  </a:lnTo>
                  <a:lnTo>
                    <a:pt x="1106" y="252"/>
                  </a:lnTo>
                  <a:lnTo>
                    <a:pt x="1223" y="302"/>
                  </a:lnTo>
                  <a:lnTo>
                    <a:pt x="1307" y="386"/>
                  </a:lnTo>
                  <a:lnTo>
                    <a:pt x="1391" y="486"/>
                  </a:lnTo>
                  <a:lnTo>
                    <a:pt x="1458" y="604"/>
                  </a:lnTo>
                  <a:lnTo>
                    <a:pt x="1491" y="721"/>
                  </a:lnTo>
                  <a:lnTo>
                    <a:pt x="1508" y="855"/>
                  </a:lnTo>
                  <a:lnTo>
                    <a:pt x="1491" y="989"/>
                  </a:lnTo>
                  <a:lnTo>
                    <a:pt x="1458" y="1106"/>
                  </a:lnTo>
                  <a:lnTo>
                    <a:pt x="1391" y="1207"/>
                  </a:lnTo>
                  <a:lnTo>
                    <a:pt x="1307" y="1307"/>
                  </a:lnTo>
                  <a:lnTo>
                    <a:pt x="1223" y="1391"/>
                  </a:lnTo>
                  <a:lnTo>
                    <a:pt x="1106" y="1458"/>
                  </a:lnTo>
                  <a:lnTo>
                    <a:pt x="989" y="1491"/>
                  </a:lnTo>
                  <a:lnTo>
                    <a:pt x="855" y="1508"/>
                  </a:lnTo>
                  <a:lnTo>
                    <a:pt x="721" y="1491"/>
                  </a:lnTo>
                  <a:lnTo>
                    <a:pt x="604" y="1458"/>
                  </a:lnTo>
                  <a:lnTo>
                    <a:pt x="486" y="1391"/>
                  </a:lnTo>
                  <a:lnTo>
                    <a:pt x="386" y="1307"/>
                  </a:lnTo>
                  <a:lnTo>
                    <a:pt x="319" y="1207"/>
                  </a:lnTo>
                  <a:lnTo>
                    <a:pt x="252" y="1106"/>
                  </a:lnTo>
                  <a:lnTo>
                    <a:pt x="218" y="989"/>
                  </a:lnTo>
                  <a:lnTo>
                    <a:pt x="202" y="855"/>
                  </a:lnTo>
                  <a:lnTo>
                    <a:pt x="218" y="721"/>
                  </a:lnTo>
                  <a:lnTo>
                    <a:pt x="252" y="604"/>
                  </a:lnTo>
                  <a:lnTo>
                    <a:pt x="319" y="486"/>
                  </a:lnTo>
                  <a:lnTo>
                    <a:pt x="386" y="386"/>
                  </a:lnTo>
                  <a:lnTo>
                    <a:pt x="486" y="302"/>
                  </a:lnTo>
                  <a:lnTo>
                    <a:pt x="604" y="252"/>
                  </a:lnTo>
                  <a:lnTo>
                    <a:pt x="721" y="218"/>
                  </a:lnTo>
                  <a:lnTo>
                    <a:pt x="855" y="202"/>
                  </a:lnTo>
                  <a:close/>
                  <a:moveTo>
                    <a:pt x="855" y="1"/>
                  </a:moveTo>
                  <a:lnTo>
                    <a:pt x="687" y="17"/>
                  </a:lnTo>
                  <a:lnTo>
                    <a:pt x="520" y="68"/>
                  </a:lnTo>
                  <a:lnTo>
                    <a:pt x="369" y="135"/>
                  </a:lnTo>
                  <a:lnTo>
                    <a:pt x="252" y="252"/>
                  </a:lnTo>
                  <a:lnTo>
                    <a:pt x="151" y="369"/>
                  </a:lnTo>
                  <a:lnTo>
                    <a:pt x="68" y="520"/>
                  </a:lnTo>
                  <a:lnTo>
                    <a:pt x="17" y="671"/>
                  </a:lnTo>
                  <a:lnTo>
                    <a:pt x="1" y="855"/>
                  </a:lnTo>
                  <a:lnTo>
                    <a:pt x="17" y="1022"/>
                  </a:lnTo>
                  <a:lnTo>
                    <a:pt x="68" y="1173"/>
                  </a:lnTo>
                  <a:lnTo>
                    <a:pt x="151" y="1324"/>
                  </a:lnTo>
                  <a:lnTo>
                    <a:pt x="252" y="1458"/>
                  </a:lnTo>
                  <a:lnTo>
                    <a:pt x="369" y="1558"/>
                  </a:lnTo>
                  <a:lnTo>
                    <a:pt x="520" y="1642"/>
                  </a:lnTo>
                  <a:lnTo>
                    <a:pt x="687" y="1692"/>
                  </a:lnTo>
                  <a:lnTo>
                    <a:pt x="855" y="1709"/>
                  </a:lnTo>
                  <a:lnTo>
                    <a:pt x="1022" y="1692"/>
                  </a:lnTo>
                  <a:lnTo>
                    <a:pt x="1190" y="1642"/>
                  </a:lnTo>
                  <a:lnTo>
                    <a:pt x="1324" y="1558"/>
                  </a:lnTo>
                  <a:lnTo>
                    <a:pt x="1458" y="1458"/>
                  </a:lnTo>
                  <a:lnTo>
                    <a:pt x="1558" y="1324"/>
                  </a:lnTo>
                  <a:lnTo>
                    <a:pt x="1642" y="1173"/>
                  </a:lnTo>
                  <a:lnTo>
                    <a:pt x="1692" y="1022"/>
                  </a:lnTo>
                  <a:lnTo>
                    <a:pt x="1709" y="855"/>
                  </a:lnTo>
                  <a:lnTo>
                    <a:pt x="1692" y="671"/>
                  </a:lnTo>
                  <a:lnTo>
                    <a:pt x="1642" y="520"/>
                  </a:lnTo>
                  <a:lnTo>
                    <a:pt x="1558" y="369"/>
                  </a:lnTo>
                  <a:lnTo>
                    <a:pt x="1458" y="252"/>
                  </a:lnTo>
                  <a:lnTo>
                    <a:pt x="1324" y="135"/>
                  </a:lnTo>
                  <a:lnTo>
                    <a:pt x="1190" y="68"/>
                  </a:lnTo>
                  <a:lnTo>
                    <a:pt x="1022" y="17"/>
                  </a:lnTo>
                  <a:lnTo>
                    <a:pt x="85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1" name="Google Shape;3321;p228"/>
            <p:cNvSpPr/>
            <p:nvPr/>
          </p:nvSpPr>
          <p:spPr>
            <a:xfrm>
              <a:off x="1970975" y="1466125"/>
              <a:ext cx="19275" cy="17200"/>
            </a:xfrm>
            <a:custGeom>
              <a:avLst/>
              <a:gdLst/>
              <a:ahLst/>
              <a:cxnLst/>
              <a:rect l="l" t="t" r="r" b="b"/>
              <a:pathLst>
                <a:path w="771" h="688" extrusionOk="0">
                  <a:moveTo>
                    <a:pt x="620" y="0"/>
                  </a:moveTo>
                  <a:lnTo>
                    <a:pt x="587" y="34"/>
                  </a:lnTo>
                  <a:lnTo>
                    <a:pt x="285" y="436"/>
                  </a:lnTo>
                  <a:lnTo>
                    <a:pt x="168" y="319"/>
                  </a:lnTo>
                  <a:lnTo>
                    <a:pt x="134" y="285"/>
                  </a:lnTo>
                  <a:lnTo>
                    <a:pt x="51" y="285"/>
                  </a:lnTo>
                  <a:lnTo>
                    <a:pt x="17" y="319"/>
                  </a:lnTo>
                  <a:lnTo>
                    <a:pt x="0" y="352"/>
                  </a:lnTo>
                  <a:lnTo>
                    <a:pt x="0" y="386"/>
                  </a:lnTo>
                  <a:lnTo>
                    <a:pt x="0" y="419"/>
                  </a:lnTo>
                  <a:lnTo>
                    <a:pt x="17" y="453"/>
                  </a:lnTo>
                  <a:lnTo>
                    <a:pt x="235" y="654"/>
                  </a:lnTo>
                  <a:lnTo>
                    <a:pt x="268" y="687"/>
                  </a:lnTo>
                  <a:lnTo>
                    <a:pt x="352" y="687"/>
                  </a:lnTo>
                  <a:lnTo>
                    <a:pt x="386" y="654"/>
                  </a:lnTo>
                  <a:lnTo>
                    <a:pt x="754" y="151"/>
                  </a:lnTo>
                  <a:lnTo>
                    <a:pt x="771" y="118"/>
                  </a:lnTo>
                  <a:lnTo>
                    <a:pt x="771" y="84"/>
                  </a:lnTo>
                  <a:lnTo>
                    <a:pt x="754" y="51"/>
                  </a:lnTo>
                  <a:lnTo>
                    <a:pt x="737" y="17"/>
                  </a:lnTo>
                  <a:lnTo>
                    <a:pt x="687"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grpSp>
        <p:nvGrpSpPr>
          <p:cNvPr id="3322" name="Google Shape;3322;p228"/>
          <p:cNvGrpSpPr/>
          <p:nvPr/>
        </p:nvGrpSpPr>
        <p:grpSpPr>
          <a:xfrm>
            <a:off x="5795021" y="1417053"/>
            <a:ext cx="742953" cy="578700"/>
            <a:chOff x="1586550" y="2587575"/>
            <a:chExt cx="102200" cy="79600"/>
          </a:xfrm>
        </p:grpSpPr>
        <p:sp>
          <p:nvSpPr>
            <p:cNvPr id="3323" name="Google Shape;3323;p228"/>
            <p:cNvSpPr/>
            <p:nvPr/>
          </p:nvSpPr>
          <p:spPr>
            <a:xfrm>
              <a:off x="1586550" y="2600550"/>
              <a:ext cx="97600" cy="66625"/>
            </a:xfrm>
            <a:custGeom>
              <a:avLst/>
              <a:gdLst/>
              <a:ahLst/>
              <a:cxnLst/>
              <a:rect l="l" t="t" r="r" b="b"/>
              <a:pathLst>
                <a:path w="3904" h="2665" extrusionOk="0">
                  <a:moveTo>
                    <a:pt x="67" y="1"/>
                  </a:moveTo>
                  <a:lnTo>
                    <a:pt x="34" y="34"/>
                  </a:lnTo>
                  <a:lnTo>
                    <a:pt x="0" y="51"/>
                  </a:lnTo>
                  <a:lnTo>
                    <a:pt x="0" y="101"/>
                  </a:lnTo>
                  <a:lnTo>
                    <a:pt x="0" y="2564"/>
                  </a:lnTo>
                  <a:lnTo>
                    <a:pt x="0" y="2597"/>
                  </a:lnTo>
                  <a:lnTo>
                    <a:pt x="34" y="2631"/>
                  </a:lnTo>
                  <a:lnTo>
                    <a:pt x="67" y="2664"/>
                  </a:lnTo>
                  <a:lnTo>
                    <a:pt x="3836" y="2664"/>
                  </a:lnTo>
                  <a:lnTo>
                    <a:pt x="3870" y="2631"/>
                  </a:lnTo>
                  <a:lnTo>
                    <a:pt x="3903" y="2597"/>
                  </a:lnTo>
                  <a:lnTo>
                    <a:pt x="3903" y="2564"/>
                  </a:lnTo>
                  <a:lnTo>
                    <a:pt x="3903" y="1241"/>
                  </a:lnTo>
                  <a:lnTo>
                    <a:pt x="3903" y="1207"/>
                  </a:lnTo>
                  <a:lnTo>
                    <a:pt x="3870" y="1174"/>
                  </a:lnTo>
                  <a:lnTo>
                    <a:pt x="3836" y="1140"/>
                  </a:lnTo>
                  <a:lnTo>
                    <a:pt x="3769" y="1140"/>
                  </a:lnTo>
                  <a:lnTo>
                    <a:pt x="3736" y="1174"/>
                  </a:lnTo>
                  <a:lnTo>
                    <a:pt x="3719" y="1207"/>
                  </a:lnTo>
                  <a:lnTo>
                    <a:pt x="3702" y="1241"/>
                  </a:lnTo>
                  <a:lnTo>
                    <a:pt x="3702" y="2463"/>
                  </a:lnTo>
                  <a:lnTo>
                    <a:pt x="201" y="2463"/>
                  </a:lnTo>
                  <a:lnTo>
                    <a:pt x="201" y="202"/>
                  </a:lnTo>
                  <a:lnTo>
                    <a:pt x="2178" y="202"/>
                  </a:lnTo>
                  <a:lnTo>
                    <a:pt x="2211" y="185"/>
                  </a:lnTo>
                  <a:lnTo>
                    <a:pt x="2245" y="168"/>
                  </a:lnTo>
                  <a:lnTo>
                    <a:pt x="2262" y="135"/>
                  </a:lnTo>
                  <a:lnTo>
                    <a:pt x="2278" y="101"/>
                  </a:lnTo>
                  <a:lnTo>
                    <a:pt x="2262" y="51"/>
                  </a:lnTo>
                  <a:lnTo>
                    <a:pt x="2245" y="34"/>
                  </a:lnTo>
                  <a:lnTo>
                    <a:pt x="221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4" name="Google Shape;3324;p228"/>
            <p:cNvSpPr/>
            <p:nvPr/>
          </p:nvSpPr>
          <p:spPr>
            <a:xfrm>
              <a:off x="1634700" y="2644525"/>
              <a:ext cx="30600" cy="5050"/>
            </a:xfrm>
            <a:custGeom>
              <a:avLst/>
              <a:gdLst/>
              <a:ahLst/>
              <a:cxnLst/>
              <a:rect l="l" t="t" r="r" b="b"/>
              <a:pathLst>
                <a:path w="1224" h="202" extrusionOk="0">
                  <a:moveTo>
                    <a:pt x="101" y="1"/>
                  </a:moveTo>
                  <a:lnTo>
                    <a:pt x="51" y="18"/>
                  </a:lnTo>
                  <a:lnTo>
                    <a:pt x="34" y="34"/>
                  </a:lnTo>
                  <a:lnTo>
                    <a:pt x="1" y="68"/>
                  </a:lnTo>
                  <a:lnTo>
                    <a:pt x="1" y="101"/>
                  </a:lnTo>
                  <a:lnTo>
                    <a:pt x="1" y="135"/>
                  </a:lnTo>
                  <a:lnTo>
                    <a:pt x="34" y="168"/>
                  </a:lnTo>
                  <a:lnTo>
                    <a:pt x="51" y="202"/>
                  </a:lnTo>
                  <a:lnTo>
                    <a:pt x="1173" y="202"/>
                  </a:lnTo>
                  <a:lnTo>
                    <a:pt x="1207" y="168"/>
                  </a:lnTo>
                  <a:lnTo>
                    <a:pt x="1223" y="135"/>
                  </a:lnTo>
                  <a:lnTo>
                    <a:pt x="1223" y="101"/>
                  </a:lnTo>
                  <a:lnTo>
                    <a:pt x="1223" y="68"/>
                  </a:lnTo>
                  <a:lnTo>
                    <a:pt x="1207" y="34"/>
                  </a:lnTo>
                  <a:lnTo>
                    <a:pt x="1173" y="18"/>
                  </a:lnTo>
                  <a:lnTo>
                    <a:pt x="1123"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5" name="Google Shape;3325;p228"/>
            <p:cNvSpPr/>
            <p:nvPr/>
          </p:nvSpPr>
          <p:spPr>
            <a:xfrm>
              <a:off x="1634700" y="2633650"/>
              <a:ext cx="30600" cy="5050"/>
            </a:xfrm>
            <a:custGeom>
              <a:avLst/>
              <a:gdLst/>
              <a:ahLst/>
              <a:cxnLst/>
              <a:rect l="l" t="t" r="r" b="b"/>
              <a:pathLst>
                <a:path w="1224" h="202" extrusionOk="0">
                  <a:moveTo>
                    <a:pt x="51" y="0"/>
                  </a:moveTo>
                  <a:lnTo>
                    <a:pt x="34" y="17"/>
                  </a:lnTo>
                  <a:lnTo>
                    <a:pt x="1" y="51"/>
                  </a:lnTo>
                  <a:lnTo>
                    <a:pt x="1" y="101"/>
                  </a:lnTo>
                  <a:lnTo>
                    <a:pt x="1" y="134"/>
                  </a:lnTo>
                  <a:lnTo>
                    <a:pt x="34" y="168"/>
                  </a:lnTo>
                  <a:lnTo>
                    <a:pt x="51" y="185"/>
                  </a:lnTo>
                  <a:lnTo>
                    <a:pt x="101" y="201"/>
                  </a:lnTo>
                  <a:lnTo>
                    <a:pt x="1123" y="201"/>
                  </a:lnTo>
                  <a:lnTo>
                    <a:pt x="1173" y="185"/>
                  </a:lnTo>
                  <a:lnTo>
                    <a:pt x="1207" y="168"/>
                  </a:lnTo>
                  <a:lnTo>
                    <a:pt x="1223" y="134"/>
                  </a:lnTo>
                  <a:lnTo>
                    <a:pt x="1223" y="101"/>
                  </a:lnTo>
                  <a:lnTo>
                    <a:pt x="1223" y="51"/>
                  </a:lnTo>
                  <a:lnTo>
                    <a:pt x="1207" y="17"/>
                  </a:lnTo>
                  <a:lnTo>
                    <a:pt x="1173"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6" name="Google Shape;3326;p228"/>
            <p:cNvSpPr/>
            <p:nvPr/>
          </p:nvSpPr>
          <p:spPr>
            <a:xfrm>
              <a:off x="1649350" y="2587575"/>
              <a:ext cx="39400" cy="39800"/>
            </a:xfrm>
            <a:custGeom>
              <a:avLst/>
              <a:gdLst/>
              <a:ahLst/>
              <a:cxnLst/>
              <a:rect l="l" t="t" r="r" b="b"/>
              <a:pathLst>
                <a:path w="1576" h="1592" extrusionOk="0">
                  <a:moveTo>
                    <a:pt x="788" y="202"/>
                  </a:moveTo>
                  <a:lnTo>
                    <a:pt x="905" y="218"/>
                  </a:lnTo>
                  <a:lnTo>
                    <a:pt x="1023" y="252"/>
                  </a:lnTo>
                  <a:lnTo>
                    <a:pt x="1123" y="302"/>
                  </a:lnTo>
                  <a:lnTo>
                    <a:pt x="1207" y="386"/>
                  </a:lnTo>
                  <a:lnTo>
                    <a:pt x="1274" y="470"/>
                  </a:lnTo>
                  <a:lnTo>
                    <a:pt x="1341" y="570"/>
                  </a:lnTo>
                  <a:lnTo>
                    <a:pt x="1374" y="671"/>
                  </a:lnTo>
                  <a:lnTo>
                    <a:pt x="1374" y="805"/>
                  </a:lnTo>
                  <a:lnTo>
                    <a:pt x="1374" y="922"/>
                  </a:lnTo>
                  <a:lnTo>
                    <a:pt x="1341" y="1022"/>
                  </a:lnTo>
                  <a:lnTo>
                    <a:pt x="1274" y="1123"/>
                  </a:lnTo>
                  <a:lnTo>
                    <a:pt x="1207" y="1223"/>
                  </a:lnTo>
                  <a:lnTo>
                    <a:pt x="1123" y="1290"/>
                  </a:lnTo>
                  <a:lnTo>
                    <a:pt x="1023" y="1341"/>
                  </a:lnTo>
                  <a:lnTo>
                    <a:pt x="905" y="1374"/>
                  </a:lnTo>
                  <a:lnTo>
                    <a:pt x="788" y="1391"/>
                  </a:lnTo>
                  <a:lnTo>
                    <a:pt x="671" y="1374"/>
                  </a:lnTo>
                  <a:lnTo>
                    <a:pt x="554" y="1341"/>
                  </a:lnTo>
                  <a:lnTo>
                    <a:pt x="453" y="1290"/>
                  </a:lnTo>
                  <a:lnTo>
                    <a:pt x="369" y="1223"/>
                  </a:lnTo>
                  <a:lnTo>
                    <a:pt x="302" y="1123"/>
                  </a:lnTo>
                  <a:lnTo>
                    <a:pt x="235" y="1022"/>
                  </a:lnTo>
                  <a:lnTo>
                    <a:pt x="202" y="922"/>
                  </a:lnTo>
                  <a:lnTo>
                    <a:pt x="202" y="805"/>
                  </a:lnTo>
                  <a:lnTo>
                    <a:pt x="202" y="671"/>
                  </a:lnTo>
                  <a:lnTo>
                    <a:pt x="235" y="570"/>
                  </a:lnTo>
                  <a:lnTo>
                    <a:pt x="302" y="470"/>
                  </a:lnTo>
                  <a:lnTo>
                    <a:pt x="369" y="386"/>
                  </a:lnTo>
                  <a:lnTo>
                    <a:pt x="453" y="302"/>
                  </a:lnTo>
                  <a:lnTo>
                    <a:pt x="554" y="252"/>
                  </a:lnTo>
                  <a:lnTo>
                    <a:pt x="671" y="218"/>
                  </a:lnTo>
                  <a:lnTo>
                    <a:pt x="788" y="202"/>
                  </a:lnTo>
                  <a:close/>
                  <a:moveTo>
                    <a:pt x="788" y="1"/>
                  </a:moveTo>
                  <a:lnTo>
                    <a:pt x="621" y="17"/>
                  </a:lnTo>
                  <a:lnTo>
                    <a:pt x="487" y="68"/>
                  </a:lnTo>
                  <a:lnTo>
                    <a:pt x="353" y="135"/>
                  </a:lnTo>
                  <a:lnTo>
                    <a:pt x="235" y="235"/>
                  </a:lnTo>
                  <a:lnTo>
                    <a:pt x="135" y="352"/>
                  </a:lnTo>
                  <a:lnTo>
                    <a:pt x="51" y="486"/>
                  </a:lnTo>
                  <a:lnTo>
                    <a:pt x="18" y="637"/>
                  </a:lnTo>
                  <a:lnTo>
                    <a:pt x="1" y="805"/>
                  </a:lnTo>
                  <a:lnTo>
                    <a:pt x="18" y="955"/>
                  </a:lnTo>
                  <a:lnTo>
                    <a:pt x="51" y="1106"/>
                  </a:lnTo>
                  <a:lnTo>
                    <a:pt x="135" y="1240"/>
                  </a:lnTo>
                  <a:lnTo>
                    <a:pt x="235" y="1357"/>
                  </a:lnTo>
                  <a:lnTo>
                    <a:pt x="353" y="1458"/>
                  </a:lnTo>
                  <a:lnTo>
                    <a:pt x="487" y="1525"/>
                  </a:lnTo>
                  <a:lnTo>
                    <a:pt x="621" y="1575"/>
                  </a:lnTo>
                  <a:lnTo>
                    <a:pt x="788" y="1592"/>
                  </a:lnTo>
                  <a:lnTo>
                    <a:pt x="956" y="1575"/>
                  </a:lnTo>
                  <a:lnTo>
                    <a:pt x="1090" y="1525"/>
                  </a:lnTo>
                  <a:lnTo>
                    <a:pt x="1240" y="1458"/>
                  </a:lnTo>
                  <a:lnTo>
                    <a:pt x="1358" y="1357"/>
                  </a:lnTo>
                  <a:lnTo>
                    <a:pt x="1441" y="1240"/>
                  </a:lnTo>
                  <a:lnTo>
                    <a:pt x="1525" y="1106"/>
                  </a:lnTo>
                  <a:lnTo>
                    <a:pt x="1559" y="955"/>
                  </a:lnTo>
                  <a:lnTo>
                    <a:pt x="1575" y="805"/>
                  </a:lnTo>
                  <a:lnTo>
                    <a:pt x="1559" y="637"/>
                  </a:lnTo>
                  <a:lnTo>
                    <a:pt x="1525" y="486"/>
                  </a:lnTo>
                  <a:lnTo>
                    <a:pt x="1441" y="352"/>
                  </a:lnTo>
                  <a:lnTo>
                    <a:pt x="1358" y="235"/>
                  </a:lnTo>
                  <a:lnTo>
                    <a:pt x="1240" y="135"/>
                  </a:lnTo>
                  <a:lnTo>
                    <a:pt x="1090" y="68"/>
                  </a:lnTo>
                  <a:lnTo>
                    <a:pt x="956" y="17"/>
                  </a:lnTo>
                  <a:lnTo>
                    <a:pt x="78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7" name="Google Shape;3327;p228"/>
            <p:cNvSpPr/>
            <p:nvPr/>
          </p:nvSpPr>
          <p:spPr>
            <a:xfrm>
              <a:off x="1660250" y="2600150"/>
              <a:ext cx="18450" cy="16775"/>
            </a:xfrm>
            <a:custGeom>
              <a:avLst/>
              <a:gdLst/>
              <a:ahLst/>
              <a:cxnLst/>
              <a:rect l="l" t="t" r="r" b="b"/>
              <a:pathLst>
                <a:path w="738" h="671" extrusionOk="0">
                  <a:moveTo>
                    <a:pt x="620" y="0"/>
                  </a:moveTo>
                  <a:lnTo>
                    <a:pt x="587" y="17"/>
                  </a:lnTo>
                  <a:lnTo>
                    <a:pt x="553" y="50"/>
                  </a:lnTo>
                  <a:lnTo>
                    <a:pt x="285" y="419"/>
                  </a:lnTo>
                  <a:lnTo>
                    <a:pt x="168" y="302"/>
                  </a:lnTo>
                  <a:lnTo>
                    <a:pt x="134" y="285"/>
                  </a:lnTo>
                  <a:lnTo>
                    <a:pt x="101" y="268"/>
                  </a:lnTo>
                  <a:lnTo>
                    <a:pt x="67" y="285"/>
                  </a:lnTo>
                  <a:lnTo>
                    <a:pt x="34" y="302"/>
                  </a:lnTo>
                  <a:lnTo>
                    <a:pt x="0" y="335"/>
                  </a:lnTo>
                  <a:lnTo>
                    <a:pt x="0" y="369"/>
                  </a:lnTo>
                  <a:lnTo>
                    <a:pt x="0" y="419"/>
                  </a:lnTo>
                  <a:lnTo>
                    <a:pt x="34" y="452"/>
                  </a:lnTo>
                  <a:lnTo>
                    <a:pt x="218" y="637"/>
                  </a:lnTo>
                  <a:lnTo>
                    <a:pt x="252" y="653"/>
                  </a:lnTo>
                  <a:lnTo>
                    <a:pt x="285" y="670"/>
                  </a:lnTo>
                  <a:lnTo>
                    <a:pt x="302" y="670"/>
                  </a:lnTo>
                  <a:lnTo>
                    <a:pt x="335" y="653"/>
                  </a:lnTo>
                  <a:lnTo>
                    <a:pt x="369" y="620"/>
                  </a:lnTo>
                  <a:lnTo>
                    <a:pt x="704" y="168"/>
                  </a:lnTo>
                  <a:lnTo>
                    <a:pt x="721" y="134"/>
                  </a:lnTo>
                  <a:lnTo>
                    <a:pt x="737" y="101"/>
                  </a:lnTo>
                  <a:lnTo>
                    <a:pt x="721" y="50"/>
                  </a:lnTo>
                  <a:lnTo>
                    <a:pt x="687" y="34"/>
                  </a:lnTo>
                  <a:lnTo>
                    <a:pt x="654" y="17"/>
                  </a:lnTo>
                  <a:lnTo>
                    <a:pt x="620"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8" name="Google Shape;3328;p228"/>
            <p:cNvSpPr/>
            <p:nvPr/>
          </p:nvSpPr>
          <p:spPr>
            <a:xfrm>
              <a:off x="1612500" y="2619400"/>
              <a:ext cx="9250" cy="7150"/>
            </a:xfrm>
            <a:custGeom>
              <a:avLst/>
              <a:gdLst/>
              <a:ahLst/>
              <a:cxnLst/>
              <a:rect l="l" t="t" r="r" b="b"/>
              <a:pathLst>
                <a:path w="370" h="286" extrusionOk="0">
                  <a:moveTo>
                    <a:pt x="101" y="1"/>
                  </a:moveTo>
                  <a:lnTo>
                    <a:pt x="68" y="17"/>
                  </a:lnTo>
                  <a:lnTo>
                    <a:pt x="34" y="34"/>
                  </a:lnTo>
                  <a:lnTo>
                    <a:pt x="1" y="68"/>
                  </a:lnTo>
                  <a:lnTo>
                    <a:pt x="1" y="101"/>
                  </a:lnTo>
                  <a:lnTo>
                    <a:pt x="1" y="135"/>
                  </a:lnTo>
                  <a:lnTo>
                    <a:pt x="34" y="168"/>
                  </a:lnTo>
                  <a:lnTo>
                    <a:pt x="68" y="202"/>
                  </a:lnTo>
                  <a:lnTo>
                    <a:pt x="101" y="202"/>
                  </a:lnTo>
                  <a:lnTo>
                    <a:pt x="152" y="219"/>
                  </a:lnTo>
                  <a:lnTo>
                    <a:pt x="202" y="252"/>
                  </a:lnTo>
                  <a:lnTo>
                    <a:pt x="235" y="269"/>
                  </a:lnTo>
                  <a:lnTo>
                    <a:pt x="269" y="286"/>
                  </a:lnTo>
                  <a:lnTo>
                    <a:pt x="302" y="269"/>
                  </a:lnTo>
                  <a:lnTo>
                    <a:pt x="336" y="252"/>
                  </a:lnTo>
                  <a:lnTo>
                    <a:pt x="369" y="219"/>
                  </a:lnTo>
                  <a:lnTo>
                    <a:pt x="369" y="185"/>
                  </a:lnTo>
                  <a:lnTo>
                    <a:pt x="369" y="151"/>
                  </a:lnTo>
                  <a:lnTo>
                    <a:pt x="353" y="118"/>
                  </a:lnTo>
                  <a:lnTo>
                    <a:pt x="302" y="68"/>
                  </a:lnTo>
                  <a:lnTo>
                    <a:pt x="235" y="34"/>
                  </a:lnTo>
                  <a:lnTo>
                    <a:pt x="16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29" name="Google Shape;3329;p228"/>
            <p:cNvSpPr/>
            <p:nvPr/>
          </p:nvSpPr>
          <p:spPr>
            <a:xfrm>
              <a:off x="1607475" y="2641175"/>
              <a:ext cx="9675" cy="7150"/>
            </a:xfrm>
            <a:custGeom>
              <a:avLst/>
              <a:gdLst/>
              <a:ahLst/>
              <a:cxnLst/>
              <a:rect l="l" t="t" r="r" b="b"/>
              <a:pathLst>
                <a:path w="387" h="286" extrusionOk="0">
                  <a:moveTo>
                    <a:pt x="118" y="1"/>
                  </a:moveTo>
                  <a:lnTo>
                    <a:pt x="68" y="18"/>
                  </a:lnTo>
                  <a:lnTo>
                    <a:pt x="34" y="34"/>
                  </a:lnTo>
                  <a:lnTo>
                    <a:pt x="18" y="68"/>
                  </a:lnTo>
                  <a:lnTo>
                    <a:pt x="1" y="101"/>
                  </a:lnTo>
                  <a:lnTo>
                    <a:pt x="18" y="135"/>
                  </a:lnTo>
                  <a:lnTo>
                    <a:pt x="34" y="168"/>
                  </a:lnTo>
                  <a:lnTo>
                    <a:pt x="85" y="219"/>
                  </a:lnTo>
                  <a:lnTo>
                    <a:pt x="152" y="252"/>
                  </a:lnTo>
                  <a:lnTo>
                    <a:pt x="219" y="269"/>
                  </a:lnTo>
                  <a:lnTo>
                    <a:pt x="286" y="286"/>
                  </a:lnTo>
                  <a:lnTo>
                    <a:pt x="319" y="269"/>
                  </a:lnTo>
                  <a:lnTo>
                    <a:pt x="353" y="252"/>
                  </a:lnTo>
                  <a:lnTo>
                    <a:pt x="369" y="219"/>
                  </a:lnTo>
                  <a:lnTo>
                    <a:pt x="386" y="185"/>
                  </a:lnTo>
                  <a:lnTo>
                    <a:pt x="369" y="152"/>
                  </a:lnTo>
                  <a:lnTo>
                    <a:pt x="353" y="118"/>
                  </a:lnTo>
                  <a:lnTo>
                    <a:pt x="319" y="85"/>
                  </a:lnTo>
                  <a:lnTo>
                    <a:pt x="286" y="85"/>
                  </a:lnTo>
                  <a:lnTo>
                    <a:pt x="235" y="68"/>
                  </a:lnTo>
                  <a:lnTo>
                    <a:pt x="185" y="34"/>
                  </a:lnTo>
                  <a:lnTo>
                    <a:pt x="152" y="18"/>
                  </a:lnTo>
                  <a:lnTo>
                    <a:pt x="118"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0" name="Google Shape;3330;p228"/>
            <p:cNvSpPr/>
            <p:nvPr/>
          </p:nvSpPr>
          <p:spPr>
            <a:xfrm>
              <a:off x="1606650" y="2619400"/>
              <a:ext cx="10900" cy="16775"/>
            </a:xfrm>
            <a:custGeom>
              <a:avLst/>
              <a:gdLst/>
              <a:ahLst/>
              <a:cxnLst/>
              <a:rect l="l" t="t" r="r" b="b"/>
              <a:pathLst>
                <a:path w="436" h="671" extrusionOk="0">
                  <a:moveTo>
                    <a:pt x="268" y="1"/>
                  </a:moveTo>
                  <a:lnTo>
                    <a:pt x="201" y="34"/>
                  </a:lnTo>
                  <a:lnTo>
                    <a:pt x="151" y="51"/>
                  </a:lnTo>
                  <a:lnTo>
                    <a:pt x="101" y="101"/>
                  </a:lnTo>
                  <a:lnTo>
                    <a:pt x="51" y="151"/>
                  </a:lnTo>
                  <a:lnTo>
                    <a:pt x="17" y="202"/>
                  </a:lnTo>
                  <a:lnTo>
                    <a:pt x="0" y="269"/>
                  </a:lnTo>
                  <a:lnTo>
                    <a:pt x="0" y="336"/>
                  </a:lnTo>
                  <a:lnTo>
                    <a:pt x="0" y="403"/>
                  </a:lnTo>
                  <a:lnTo>
                    <a:pt x="17" y="470"/>
                  </a:lnTo>
                  <a:lnTo>
                    <a:pt x="51" y="537"/>
                  </a:lnTo>
                  <a:lnTo>
                    <a:pt x="101" y="587"/>
                  </a:lnTo>
                  <a:lnTo>
                    <a:pt x="151" y="621"/>
                  </a:lnTo>
                  <a:lnTo>
                    <a:pt x="201" y="654"/>
                  </a:lnTo>
                  <a:lnTo>
                    <a:pt x="268" y="671"/>
                  </a:lnTo>
                  <a:lnTo>
                    <a:pt x="369" y="671"/>
                  </a:lnTo>
                  <a:lnTo>
                    <a:pt x="402" y="654"/>
                  </a:lnTo>
                  <a:lnTo>
                    <a:pt x="419" y="621"/>
                  </a:lnTo>
                  <a:lnTo>
                    <a:pt x="436" y="570"/>
                  </a:lnTo>
                  <a:lnTo>
                    <a:pt x="419" y="537"/>
                  </a:lnTo>
                  <a:lnTo>
                    <a:pt x="402" y="503"/>
                  </a:lnTo>
                  <a:lnTo>
                    <a:pt x="369" y="487"/>
                  </a:lnTo>
                  <a:lnTo>
                    <a:pt x="335" y="470"/>
                  </a:lnTo>
                  <a:lnTo>
                    <a:pt x="285" y="470"/>
                  </a:lnTo>
                  <a:lnTo>
                    <a:pt x="235" y="436"/>
                  </a:lnTo>
                  <a:lnTo>
                    <a:pt x="201" y="386"/>
                  </a:lnTo>
                  <a:lnTo>
                    <a:pt x="201" y="336"/>
                  </a:lnTo>
                  <a:lnTo>
                    <a:pt x="201" y="286"/>
                  </a:lnTo>
                  <a:lnTo>
                    <a:pt x="235" y="235"/>
                  </a:lnTo>
                  <a:lnTo>
                    <a:pt x="285" y="219"/>
                  </a:lnTo>
                  <a:lnTo>
                    <a:pt x="335" y="202"/>
                  </a:lnTo>
                  <a:lnTo>
                    <a:pt x="369" y="202"/>
                  </a:lnTo>
                  <a:lnTo>
                    <a:pt x="402" y="168"/>
                  </a:lnTo>
                  <a:lnTo>
                    <a:pt x="419" y="135"/>
                  </a:lnTo>
                  <a:lnTo>
                    <a:pt x="436" y="101"/>
                  </a:lnTo>
                  <a:lnTo>
                    <a:pt x="419" y="68"/>
                  </a:lnTo>
                  <a:lnTo>
                    <a:pt x="402" y="34"/>
                  </a:lnTo>
                  <a:lnTo>
                    <a:pt x="369" y="17"/>
                  </a:lnTo>
                  <a:lnTo>
                    <a:pt x="335"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1" name="Google Shape;3331;p228"/>
            <p:cNvSpPr/>
            <p:nvPr/>
          </p:nvSpPr>
          <p:spPr>
            <a:xfrm>
              <a:off x="1612500" y="2631125"/>
              <a:ext cx="10925" cy="17200"/>
            </a:xfrm>
            <a:custGeom>
              <a:avLst/>
              <a:gdLst/>
              <a:ahLst/>
              <a:cxnLst/>
              <a:rect l="l" t="t" r="r" b="b"/>
              <a:pathLst>
                <a:path w="437" h="688" extrusionOk="0">
                  <a:moveTo>
                    <a:pt x="101" y="1"/>
                  </a:moveTo>
                  <a:lnTo>
                    <a:pt x="68" y="18"/>
                  </a:lnTo>
                  <a:lnTo>
                    <a:pt x="34" y="34"/>
                  </a:lnTo>
                  <a:lnTo>
                    <a:pt x="1" y="68"/>
                  </a:lnTo>
                  <a:lnTo>
                    <a:pt x="1" y="101"/>
                  </a:lnTo>
                  <a:lnTo>
                    <a:pt x="1" y="152"/>
                  </a:lnTo>
                  <a:lnTo>
                    <a:pt x="34" y="185"/>
                  </a:lnTo>
                  <a:lnTo>
                    <a:pt x="68" y="202"/>
                  </a:lnTo>
                  <a:lnTo>
                    <a:pt x="101" y="202"/>
                  </a:lnTo>
                  <a:lnTo>
                    <a:pt x="152" y="219"/>
                  </a:lnTo>
                  <a:lnTo>
                    <a:pt x="202" y="252"/>
                  </a:lnTo>
                  <a:lnTo>
                    <a:pt x="219" y="286"/>
                  </a:lnTo>
                  <a:lnTo>
                    <a:pt x="235" y="353"/>
                  </a:lnTo>
                  <a:lnTo>
                    <a:pt x="219" y="403"/>
                  </a:lnTo>
                  <a:lnTo>
                    <a:pt x="202" y="436"/>
                  </a:lnTo>
                  <a:lnTo>
                    <a:pt x="152" y="470"/>
                  </a:lnTo>
                  <a:lnTo>
                    <a:pt x="101" y="487"/>
                  </a:lnTo>
                  <a:lnTo>
                    <a:pt x="68" y="487"/>
                  </a:lnTo>
                  <a:lnTo>
                    <a:pt x="34" y="520"/>
                  </a:lnTo>
                  <a:lnTo>
                    <a:pt x="1" y="554"/>
                  </a:lnTo>
                  <a:lnTo>
                    <a:pt x="1" y="587"/>
                  </a:lnTo>
                  <a:lnTo>
                    <a:pt x="1" y="621"/>
                  </a:lnTo>
                  <a:lnTo>
                    <a:pt x="34" y="654"/>
                  </a:lnTo>
                  <a:lnTo>
                    <a:pt x="68" y="671"/>
                  </a:lnTo>
                  <a:lnTo>
                    <a:pt x="101" y="688"/>
                  </a:lnTo>
                  <a:lnTo>
                    <a:pt x="168" y="671"/>
                  </a:lnTo>
                  <a:lnTo>
                    <a:pt x="235" y="654"/>
                  </a:lnTo>
                  <a:lnTo>
                    <a:pt x="286" y="621"/>
                  </a:lnTo>
                  <a:lnTo>
                    <a:pt x="336" y="587"/>
                  </a:lnTo>
                  <a:lnTo>
                    <a:pt x="386" y="537"/>
                  </a:lnTo>
                  <a:lnTo>
                    <a:pt x="403" y="487"/>
                  </a:lnTo>
                  <a:lnTo>
                    <a:pt x="436" y="420"/>
                  </a:lnTo>
                  <a:lnTo>
                    <a:pt x="436" y="353"/>
                  </a:lnTo>
                  <a:lnTo>
                    <a:pt x="436" y="286"/>
                  </a:lnTo>
                  <a:lnTo>
                    <a:pt x="403" y="219"/>
                  </a:lnTo>
                  <a:lnTo>
                    <a:pt x="386" y="152"/>
                  </a:lnTo>
                  <a:lnTo>
                    <a:pt x="336" y="101"/>
                  </a:lnTo>
                  <a:lnTo>
                    <a:pt x="286" y="68"/>
                  </a:lnTo>
                  <a:lnTo>
                    <a:pt x="235" y="34"/>
                  </a:lnTo>
                  <a:lnTo>
                    <a:pt x="168" y="18"/>
                  </a:lnTo>
                  <a:lnTo>
                    <a:pt x="101"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2" name="Google Shape;3332;p228"/>
            <p:cNvSpPr/>
            <p:nvPr/>
          </p:nvSpPr>
          <p:spPr>
            <a:xfrm>
              <a:off x="1612100" y="2643275"/>
              <a:ext cx="5050" cy="7975"/>
            </a:xfrm>
            <a:custGeom>
              <a:avLst/>
              <a:gdLst/>
              <a:ahLst/>
              <a:cxnLst/>
              <a:rect l="l" t="t" r="r" b="b"/>
              <a:pathLst>
                <a:path w="202" h="319" extrusionOk="0">
                  <a:moveTo>
                    <a:pt x="50" y="1"/>
                  </a:moveTo>
                  <a:lnTo>
                    <a:pt x="34" y="34"/>
                  </a:lnTo>
                  <a:lnTo>
                    <a:pt x="0" y="68"/>
                  </a:lnTo>
                  <a:lnTo>
                    <a:pt x="0" y="101"/>
                  </a:lnTo>
                  <a:lnTo>
                    <a:pt x="0" y="218"/>
                  </a:lnTo>
                  <a:lnTo>
                    <a:pt x="0" y="252"/>
                  </a:lnTo>
                  <a:lnTo>
                    <a:pt x="34" y="285"/>
                  </a:lnTo>
                  <a:lnTo>
                    <a:pt x="50" y="319"/>
                  </a:lnTo>
                  <a:lnTo>
                    <a:pt x="134" y="319"/>
                  </a:lnTo>
                  <a:lnTo>
                    <a:pt x="168" y="285"/>
                  </a:lnTo>
                  <a:lnTo>
                    <a:pt x="184" y="252"/>
                  </a:lnTo>
                  <a:lnTo>
                    <a:pt x="201" y="218"/>
                  </a:lnTo>
                  <a:lnTo>
                    <a:pt x="201" y="101"/>
                  </a:lnTo>
                  <a:lnTo>
                    <a:pt x="184" y="68"/>
                  </a:lnTo>
                  <a:lnTo>
                    <a:pt x="168" y="34"/>
                  </a:lnTo>
                  <a:lnTo>
                    <a:pt x="134" y="1"/>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sp>
          <p:nvSpPr>
            <p:cNvPr id="3333" name="Google Shape;3333;p228"/>
            <p:cNvSpPr/>
            <p:nvPr/>
          </p:nvSpPr>
          <p:spPr>
            <a:xfrm>
              <a:off x="1612100" y="2616475"/>
              <a:ext cx="5050" cy="7975"/>
            </a:xfrm>
            <a:custGeom>
              <a:avLst/>
              <a:gdLst/>
              <a:ahLst/>
              <a:cxnLst/>
              <a:rect l="l" t="t" r="r" b="b"/>
              <a:pathLst>
                <a:path w="202" h="319" extrusionOk="0">
                  <a:moveTo>
                    <a:pt x="50" y="0"/>
                  </a:moveTo>
                  <a:lnTo>
                    <a:pt x="34" y="34"/>
                  </a:lnTo>
                  <a:lnTo>
                    <a:pt x="0" y="51"/>
                  </a:lnTo>
                  <a:lnTo>
                    <a:pt x="0" y="101"/>
                  </a:lnTo>
                  <a:lnTo>
                    <a:pt x="0" y="218"/>
                  </a:lnTo>
                  <a:lnTo>
                    <a:pt x="0" y="252"/>
                  </a:lnTo>
                  <a:lnTo>
                    <a:pt x="34" y="285"/>
                  </a:lnTo>
                  <a:lnTo>
                    <a:pt x="50" y="319"/>
                  </a:lnTo>
                  <a:lnTo>
                    <a:pt x="134" y="319"/>
                  </a:lnTo>
                  <a:lnTo>
                    <a:pt x="168" y="285"/>
                  </a:lnTo>
                  <a:lnTo>
                    <a:pt x="184" y="252"/>
                  </a:lnTo>
                  <a:lnTo>
                    <a:pt x="201" y="218"/>
                  </a:lnTo>
                  <a:lnTo>
                    <a:pt x="201" y="101"/>
                  </a:lnTo>
                  <a:lnTo>
                    <a:pt x="184" y="51"/>
                  </a:lnTo>
                  <a:lnTo>
                    <a:pt x="168" y="34"/>
                  </a:lnTo>
                  <a:lnTo>
                    <a:pt x="134" y="0"/>
                  </a:lnTo>
                  <a:close/>
                </a:path>
              </a:pathLst>
            </a:custGeom>
            <a:solidFill>
              <a:schemeClr val="lt1"/>
            </a:solidFill>
            <a:ln>
              <a:noFill/>
            </a:ln>
          </p:spPr>
          <p:txBody>
            <a:bodyPr spcFirstLastPara="1" wrap="square" lIns="162650" tIns="162650" rIns="162650" bIns="162650" anchor="ctr" anchorCtr="0">
              <a:noAutofit/>
            </a:bodyPr>
            <a:lstStyle/>
            <a:p>
              <a:pPr marL="0" marR="0" lvl="0" indent="0" algn="l" rtl="0">
                <a:lnSpc>
                  <a:spcPct val="100000"/>
                </a:lnSpc>
                <a:spcBef>
                  <a:spcPts val="0"/>
                </a:spcBef>
                <a:spcAft>
                  <a:spcPts val="0"/>
                </a:spcAft>
                <a:buClr>
                  <a:srgbClr val="000000"/>
                </a:buClr>
                <a:buSzPts val="2468"/>
                <a:buFont typeface="Arial"/>
                <a:buNone/>
              </a:pPr>
              <a:endParaRPr sz="2468" b="0" i="0" u="none" strike="noStrike" cap="none">
                <a:solidFill>
                  <a:srgbClr val="000000"/>
                </a:solidFill>
                <a:latin typeface="Arial"/>
                <a:ea typeface="Arial"/>
                <a:cs typeface="Arial"/>
                <a:sym typeface="Arial"/>
              </a:endParaRPr>
            </a:p>
          </p:txBody>
        </p:sp>
      </p:grpSp>
      <p:sp>
        <p:nvSpPr>
          <p:cNvPr id="3334" name="Google Shape;3334;p228"/>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12</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38"/>
        <p:cNvGrpSpPr/>
        <p:nvPr/>
      </p:nvGrpSpPr>
      <p:grpSpPr>
        <a:xfrm>
          <a:off x="0" y="0"/>
          <a:ext cx="0" cy="0"/>
          <a:chOff x="0" y="0"/>
          <a:chExt cx="0" cy="0"/>
        </a:xfrm>
      </p:grpSpPr>
      <p:sp>
        <p:nvSpPr>
          <p:cNvPr id="3339" name="Google Shape;3339;p229"/>
          <p:cNvSpPr txBox="1">
            <a:spLocks noGrp="1"/>
          </p:cNvSpPr>
          <p:nvPr>
            <p:ph type="title"/>
          </p:nvPr>
        </p:nvSpPr>
        <p:spPr>
          <a:xfrm>
            <a:off x="315025" y="319875"/>
            <a:ext cx="85029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Account access</a:t>
            </a:r>
            <a:endParaRPr/>
          </a:p>
        </p:txBody>
      </p:sp>
      <p:sp>
        <p:nvSpPr>
          <p:cNvPr id="3340" name="Google Shape;3340;p229"/>
          <p:cNvSpPr txBox="1">
            <a:spLocks noGrp="1"/>
          </p:cNvSpPr>
          <p:nvPr>
            <p:ph type="subTitle" idx="1"/>
          </p:nvPr>
        </p:nvSpPr>
        <p:spPr>
          <a:xfrm>
            <a:off x="1583035" y="3035175"/>
            <a:ext cx="27324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Online account</a:t>
            </a:r>
            <a:endParaRPr/>
          </a:p>
        </p:txBody>
      </p:sp>
      <p:sp>
        <p:nvSpPr>
          <p:cNvPr id="3341" name="Google Shape;3341;p229"/>
          <p:cNvSpPr txBox="1">
            <a:spLocks noGrp="1"/>
          </p:cNvSpPr>
          <p:nvPr>
            <p:ph type="subTitle" idx="5"/>
          </p:nvPr>
        </p:nvSpPr>
        <p:spPr>
          <a:xfrm>
            <a:off x="4768489" y="3035175"/>
            <a:ext cx="2722200" cy="572100"/>
          </a:xfrm>
          <a:prstGeom prst="rect">
            <a:avLst/>
          </a:prstGeom>
        </p:spPr>
        <p:txBody>
          <a:bodyPr spcFirstLastPara="1" wrap="square" lIns="34275" tIns="34275" rIns="34275" bIns="34275" anchor="t" anchorCtr="0">
            <a:noAutofit/>
          </a:bodyPr>
          <a:lstStyle/>
          <a:p>
            <a:pPr marL="0" lvl="0" indent="0" algn="l" rtl="0">
              <a:spcBef>
                <a:spcPts val="0"/>
              </a:spcBef>
              <a:spcAft>
                <a:spcPts val="0"/>
              </a:spcAft>
              <a:buNone/>
            </a:pPr>
            <a:r>
              <a:rPr lang="en"/>
              <a:t>Mobile app</a:t>
            </a:r>
            <a:endParaRPr/>
          </a:p>
        </p:txBody>
      </p:sp>
      <p:sp>
        <p:nvSpPr>
          <p:cNvPr id="3342" name="Google Shape;3342;p229"/>
          <p:cNvSpPr>
            <a:spLocks noGrp="1"/>
          </p:cNvSpPr>
          <p:nvPr>
            <p:ph type="pic" idx="2"/>
          </p:nvPr>
        </p:nvSpPr>
        <p:spPr>
          <a:xfrm>
            <a:off x="1396605" y="1142575"/>
            <a:ext cx="3124200" cy="1686300"/>
          </a:xfrm>
          <a:prstGeom prst="round2SameRect">
            <a:avLst>
              <a:gd name="adj1" fmla="val 16667"/>
              <a:gd name="adj2" fmla="val 0"/>
            </a:avLst>
          </a:prstGeom>
        </p:spPr>
      </p:sp>
      <p:sp>
        <p:nvSpPr>
          <p:cNvPr id="3343" name="Google Shape;3343;p229"/>
          <p:cNvSpPr>
            <a:spLocks noGrp="1"/>
          </p:cNvSpPr>
          <p:nvPr>
            <p:ph type="pic" idx="3"/>
          </p:nvPr>
        </p:nvSpPr>
        <p:spPr>
          <a:xfrm>
            <a:off x="4620214" y="1142575"/>
            <a:ext cx="3124200" cy="1686300"/>
          </a:xfrm>
          <a:prstGeom prst="round2SameRect">
            <a:avLst>
              <a:gd name="adj1" fmla="val 16667"/>
              <a:gd name="adj2" fmla="val 0"/>
            </a:avLst>
          </a:prstGeom>
        </p:spPr>
      </p:sp>
      <p:pic>
        <p:nvPicPr>
          <p:cNvPr id="3344" name="Google Shape;3344;p229"/>
          <p:cNvPicPr preferRelativeResize="0"/>
          <p:nvPr/>
        </p:nvPicPr>
        <p:blipFill rotWithShape="1">
          <a:blip r:embed="rId3">
            <a:alphaModFix/>
          </a:blip>
          <a:srcRect l="2715" t="1188" r="7696" b="15735"/>
          <a:stretch/>
        </p:blipFill>
        <p:spPr>
          <a:xfrm>
            <a:off x="1397325" y="1142575"/>
            <a:ext cx="3124200" cy="1665600"/>
          </a:xfrm>
          <a:prstGeom prst="round2SameRect">
            <a:avLst>
              <a:gd name="adj1" fmla="val 2904"/>
              <a:gd name="adj2" fmla="val 0"/>
            </a:avLst>
          </a:prstGeom>
          <a:noFill/>
          <a:ln>
            <a:noFill/>
          </a:ln>
        </p:spPr>
      </p:pic>
      <p:pic>
        <p:nvPicPr>
          <p:cNvPr id="3345" name="Google Shape;3345;p229" title="AdobeStock_1885094398.jpeg"/>
          <p:cNvPicPr preferRelativeResize="0"/>
          <p:nvPr/>
        </p:nvPicPr>
        <p:blipFill rotWithShape="1">
          <a:blip r:embed="rId4">
            <a:alphaModFix/>
          </a:blip>
          <a:srcRect l="13971" t="8099" b="23087"/>
          <a:stretch/>
        </p:blipFill>
        <p:spPr>
          <a:xfrm>
            <a:off x="4620225" y="1142575"/>
            <a:ext cx="3124200" cy="1665600"/>
          </a:xfrm>
          <a:prstGeom prst="round2SameRect">
            <a:avLst>
              <a:gd name="adj1" fmla="val 4249"/>
              <a:gd name="adj2" fmla="val 0"/>
            </a:avLst>
          </a:prstGeom>
          <a:noFill/>
          <a:ln>
            <a:noFill/>
          </a:ln>
        </p:spPr>
      </p:pic>
      <p:grpSp>
        <p:nvGrpSpPr>
          <p:cNvPr id="3346" name="Google Shape;3346;p229"/>
          <p:cNvGrpSpPr/>
          <p:nvPr/>
        </p:nvGrpSpPr>
        <p:grpSpPr>
          <a:xfrm>
            <a:off x="1583037" y="3438043"/>
            <a:ext cx="472027" cy="384166"/>
            <a:chOff x="1198350" y="1044000"/>
            <a:chExt cx="116850" cy="95100"/>
          </a:xfrm>
        </p:grpSpPr>
        <p:sp>
          <p:nvSpPr>
            <p:cNvPr id="3347" name="Google Shape;3347;p229"/>
            <p:cNvSpPr/>
            <p:nvPr/>
          </p:nvSpPr>
          <p:spPr>
            <a:xfrm>
              <a:off x="1248600" y="1095100"/>
              <a:ext cx="16350" cy="18450"/>
            </a:xfrm>
            <a:custGeom>
              <a:avLst/>
              <a:gdLst/>
              <a:ahLst/>
              <a:cxnLst/>
              <a:rect l="l" t="t" r="r" b="b"/>
              <a:pathLst>
                <a:path w="654" h="738" extrusionOk="0">
                  <a:moveTo>
                    <a:pt x="84" y="0"/>
                  </a:moveTo>
                  <a:lnTo>
                    <a:pt x="51" y="17"/>
                  </a:lnTo>
                  <a:lnTo>
                    <a:pt x="17" y="51"/>
                  </a:lnTo>
                  <a:lnTo>
                    <a:pt x="0" y="84"/>
                  </a:lnTo>
                  <a:lnTo>
                    <a:pt x="0" y="118"/>
                  </a:lnTo>
                  <a:lnTo>
                    <a:pt x="0" y="151"/>
                  </a:lnTo>
                  <a:lnTo>
                    <a:pt x="34" y="185"/>
                  </a:lnTo>
                  <a:lnTo>
                    <a:pt x="67" y="201"/>
                  </a:lnTo>
                  <a:lnTo>
                    <a:pt x="151" y="235"/>
                  </a:lnTo>
                  <a:lnTo>
                    <a:pt x="218" y="268"/>
                  </a:lnTo>
                  <a:lnTo>
                    <a:pt x="285" y="319"/>
                  </a:lnTo>
                  <a:lnTo>
                    <a:pt x="335" y="369"/>
                  </a:lnTo>
                  <a:lnTo>
                    <a:pt x="386" y="436"/>
                  </a:lnTo>
                  <a:lnTo>
                    <a:pt x="419" y="503"/>
                  </a:lnTo>
                  <a:lnTo>
                    <a:pt x="436" y="570"/>
                  </a:lnTo>
                  <a:lnTo>
                    <a:pt x="453" y="637"/>
                  </a:lnTo>
                  <a:lnTo>
                    <a:pt x="453" y="670"/>
                  </a:lnTo>
                  <a:lnTo>
                    <a:pt x="469" y="704"/>
                  </a:lnTo>
                  <a:lnTo>
                    <a:pt x="503" y="721"/>
                  </a:lnTo>
                  <a:lnTo>
                    <a:pt x="553" y="737"/>
                  </a:lnTo>
                  <a:lnTo>
                    <a:pt x="587" y="721"/>
                  </a:lnTo>
                  <a:lnTo>
                    <a:pt x="620" y="704"/>
                  </a:lnTo>
                  <a:lnTo>
                    <a:pt x="637" y="670"/>
                  </a:lnTo>
                  <a:lnTo>
                    <a:pt x="654" y="637"/>
                  </a:lnTo>
                  <a:lnTo>
                    <a:pt x="637" y="536"/>
                  </a:lnTo>
                  <a:lnTo>
                    <a:pt x="603" y="436"/>
                  </a:lnTo>
                  <a:lnTo>
                    <a:pt x="570" y="335"/>
                  </a:lnTo>
                  <a:lnTo>
                    <a:pt x="503" y="252"/>
                  </a:lnTo>
                  <a:lnTo>
                    <a:pt x="436" y="185"/>
                  </a:lnTo>
                  <a:lnTo>
                    <a:pt x="335" y="118"/>
                  </a:lnTo>
                  <a:lnTo>
                    <a:pt x="235" y="51"/>
                  </a:lnTo>
                  <a:lnTo>
                    <a:pt x="134" y="17"/>
                  </a:lnTo>
                  <a:lnTo>
                    <a:pt x="8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8" name="Google Shape;3348;p229"/>
            <p:cNvSpPr/>
            <p:nvPr/>
          </p:nvSpPr>
          <p:spPr>
            <a:xfrm>
              <a:off x="1224300" y="1095525"/>
              <a:ext cx="16375" cy="18025"/>
            </a:xfrm>
            <a:custGeom>
              <a:avLst/>
              <a:gdLst/>
              <a:ahLst/>
              <a:cxnLst/>
              <a:rect l="l" t="t" r="r" b="b"/>
              <a:pathLst>
                <a:path w="655" h="721" extrusionOk="0">
                  <a:moveTo>
                    <a:pt x="520" y="0"/>
                  </a:moveTo>
                  <a:lnTo>
                    <a:pt x="403" y="34"/>
                  </a:lnTo>
                  <a:lnTo>
                    <a:pt x="302" y="101"/>
                  </a:lnTo>
                  <a:lnTo>
                    <a:pt x="219" y="168"/>
                  </a:lnTo>
                  <a:lnTo>
                    <a:pt x="135" y="235"/>
                  </a:lnTo>
                  <a:lnTo>
                    <a:pt x="85" y="318"/>
                  </a:lnTo>
                  <a:lnTo>
                    <a:pt x="34" y="419"/>
                  </a:lnTo>
                  <a:lnTo>
                    <a:pt x="18" y="519"/>
                  </a:lnTo>
                  <a:lnTo>
                    <a:pt x="1" y="620"/>
                  </a:lnTo>
                  <a:lnTo>
                    <a:pt x="18" y="653"/>
                  </a:lnTo>
                  <a:lnTo>
                    <a:pt x="34" y="687"/>
                  </a:lnTo>
                  <a:lnTo>
                    <a:pt x="68" y="704"/>
                  </a:lnTo>
                  <a:lnTo>
                    <a:pt x="101" y="720"/>
                  </a:lnTo>
                  <a:lnTo>
                    <a:pt x="135" y="704"/>
                  </a:lnTo>
                  <a:lnTo>
                    <a:pt x="168" y="687"/>
                  </a:lnTo>
                  <a:lnTo>
                    <a:pt x="202" y="653"/>
                  </a:lnTo>
                  <a:lnTo>
                    <a:pt x="202" y="620"/>
                  </a:lnTo>
                  <a:lnTo>
                    <a:pt x="219" y="553"/>
                  </a:lnTo>
                  <a:lnTo>
                    <a:pt x="235" y="486"/>
                  </a:lnTo>
                  <a:lnTo>
                    <a:pt x="269" y="419"/>
                  </a:lnTo>
                  <a:lnTo>
                    <a:pt x="302" y="352"/>
                  </a:lnTo>
                  <a:lnTo>
                    <a:pt x="353" y="302"/>
                  </a:lnTo>
                  <a:lnTo>
                    <a:pt x="420" y="268"/>
                  </a:lnTo>
                  <a:lnTo>
                    <a:pt x="503" y="218"/>
                  </a:lnTo>
                  <a:lnTo>
                    <a:pt x="570" y="184"/>
                  </a:lnTo>
                  <a:lnTo>
                    <a:pt x="621" y="168"/>
                  </a:lnTo>
                  <a:lnTo>
                    <a:pt x="637" y="134"/>
                  </a:lnTo>
                  <a:lnTo>
                    <a:pt x="654" y="101"/>
                  </a:lnTo>
                  <a:lnTo>
                    <a:pt x="637" y="67"/>
                  </a:lnTo>
                  <a:lnTo>
                    <a:pt x="621" y="34"/>
                  </a:lnTo>
                  <a:lnTo>
                    <a:pt x="5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49" name="Google Shape;3349;p229"/>
            <p:cNvSpPr/>
            <p:nvPr/>
          </p:nvSpPr>
          <p:spPr>
            <a:xfrm>
              <a:off x="1229750" y="1072900"/>
              <a:ext cx="29350" cy="29350"/>
            </a:xfrm>
            <a:custGeom>
              <a:avLst/>
              <a:gdLst/>
              <a:ahLst/>
              <a:cxnLst/>
              <a:rect l="l" t="t" r="r" b="b"/>
              <a:pathLst>
                <a:path w="1174" h="1174" extrusionOk="0">
                  <a:moveTo>
                    <a:pt x="671" y="201"/>
                  </a:moveTo>
                  <a:lnTo>
                    <a:pt x="738" y="218"/>
                  </a:lnTo>
                  <a:lnTo>
                    <a:pt x="805" y="268"/>
                  </a:lnTo>
                  <a:lnTo>
                    <a:pt x="855" y="302"/>
                  </a:lnTo>
                  <a:lnTo>
                    <a:pt x="905" y="369"/>
                  </a:lnTo>
                  <a:lnTo>
                    <a:pt x="939" y="436"/>
                  </a:lnTo>
                  <a:lnTo>
                    <a:pt x="972" y="503"/>
                  </a:lnTo>
                  <a:lnTo>
                    <a:pt x="972" y="587"/>
                  </a:lnTo>
                  <a:lnTo>
                    <a:pt x="972" y="671"/>
                  </a:lnTo>
                  <a:lnTo>
                    <a:pt x="939" y="738"/>
                  </a:lnTo>
                  <a:lnTo>
                    <a:pt x="905" y="805"/>
                  </a:lnTo>
                  <a:lnTo>
                    <a:pt x="855" y="855"/>
                  </a:lnTo>
                  <a:lnTo>
                    <a:pt x="805" y="905"/>
                  </a:lnTo>
                  <a:lnTo>
                    <a:pt x="738" y="939"/>
                  </a:lnTo>
                  <a:lnTo>
                    <a:pt x="671" y="972"/>
                  </a:lnTo>
                  <a:lnTo>
                    <a:pt x="503" y="972"/>
                  </a:lnTo>
                  <a:lnTo>
                    <a:pt x="436" y="939"/>
                  </a:lnTo>
                  <a:lnTo>
                    <a:pt x="369" y="905"/>
                  </a:lnTo>
                  <a:lnTo>
                    <a:pt x="319" y="855"/>
                  </a:lnTo>
                  <a:lnTo>
                    <a:pt x="269" y="805"/>
                  </a:lnTo>
                  <a:lnTo>
                    <a:pt x="235" y="738"/>
                  </a:lnTo>
                  <a:lnTo>
                    <a:pt x="202" y="671"/>
                  </a:lnTo>
                  <a:lnTo>
                    <a:pt x="202" y="587"/>
                  </a:lnTo>
                  <a:lnTo>
                    <a:pt x="202" y="503"/>
                  </a:lnTo>
                  <a:lnTo>
                    <a:pt x="235" y="436"/>
                  </a:lnTo>
                  <a:lnTo>
                    <a:pt x="269" y="369"/>
                  </a:lnTo>
                  <a:lnTo>
                    <a:pt x="319" y="302"/>
                  </a:lnTo>
                  <a:lnTo>
                    <a:pt x="369" y="268"/>
                  </a:lnTo>
                  <a:lnTo>
                    <a:pt x="436" y="218"/>
                  </a:lnTo>
                  <a:lnTo>
                    <a:pt x="503" y="201"/>
                  </a:lnTo>
                  <a:close/>
                  <a:moveTo>
                    <a:pt x="470" y="0"/>
                  </a:moveTo>
                  <a:lnTo>
                    <a:pt x="352" y="34"/>
                  </a:lnTo>
                  <a:lnTo>
                    <a:pt x="252" y="101"/>
                  </a:lnTo>
                  <a:lnTo>
                    <a:pt x="168" y="168"/>
                  </a:lnTo>
                  <a:lnTo>
                    <a:pt x="101" y="252"/>
                  </a:lnTo>
                  <a:lnTo>
                    <a:pt x="51" y="352"/>
                  </a:lnTo>
                  <a:lnTo>
                    <a:pt x="17" y="470"/>
                  </a:lnTo>
                  <a:lnTo>
                    <a:pt x="1" y="587"/>
                  </a:lnTo>
                  <a:lnTo>
                    <a:pt x="17" y="704"/>
                  </a:lnTo>
                  <a:lnTo>
                    <a:pt x="51" y="821"/>
                  </a:lnTo>
                  <a:lnTo>
                    <a:pt x="101" y="905"/>
                  </a:lnTo>
                  <a:lnTo>
                    <a:pt x="168" y="1006"/>
                  </a:lnTo>
                  <a:lnTo>
                    <a:pt x="252" y="1073"/>
                  </a:lnTo>
                  <a:lnTo>
                    <a:pt x="352" y="1123"/>
                  </a:lnTo>
                  <a:lnTo>
                    <a:pt x="470" y="1156"/>
                  </a:lnTo>
                  <a:lnTo>
                    <a:pt x="587" y="1173"/>
                  </a:lnTo>
                  <a:lnTo>
                    <a:pt x="704" y="1156"/>
                  </a:lnTo>
                  <a:lnTo>
                    <a:pt x="821" y="1123"/>
                  </a:lnTo>
                  <a:lnTo>
                    <a:pt x="922" y="1073"/>
                  </a:lnTo>
                  <a:lnTo>
                    <a:pt x="1006" y="1006"/>
                  </a:lnTo>
                  <a:lnTo>
                    <a:pt x="1073" y="905"/>
                  </a:lnTo>
                  <a:lnTo>
                    <a:pt x="1123" y="821"/>
                  </a:lnTo>
                  <a:lnTo>
                    <a:pt x="1173" y="704"/>
                  </a:lnTo>
                  <a:lnTo>
                    <a:pt x="1173" y="587"/>
                  </a:lnTo>
                  <a:lnTo>
                    <a:pt x="1173" y="470"/>
                  </a:lnTo>
                  <a:lnTo>
                    <a:pt x="1123" y="352"/>
                  </a:lnTo>
                  <a:lnTo>
                    <a:pt x="1073" y="252"/>
                  </a:lnTo>
                  <a:lnTo>
                    <a:pt x="1006" y="168"/>
                  </a:lnTo>
                  <a:lnTo>
                    <a:pt x="922" y="101"/>
                  </a:lnTo>
                  <a:lnTo>
                    <a:pt x="821" y="34"/>
                  </a:lnTo>
                  <a:lnTo>
                    <a:pt x="70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0" name="Google Shape;3350;p229"/>
            <p:cNvSpPr/>
            <p:nvPr/>
          </p:nvSpPr>
          <p:spPr>
            <a:xfrm>
              <a:off x="1198350" y="1121900"/>
              <a:ext cx="116850" cy="17200"/>
            </a:xfrm>
            <a:custGeom>
              <a:avLst/>
              <a:gdLst/>
              <a:ahLst/>
              <a:cxnLst/>
              <a:rect l="l" t="t" r="r" b="b"/>
              <a:pathLst>
                <a:path w="4674" h="688" extrusionOk="0">
                  <a:moveTo>
                    <a:pt x="4473" y="201"/>
                  </a:moveTo>
                  <a:lnTo>
                    <a:pt x="4473" y="486"/>
                  </a:lnTo>
                  <a:lnTo>
                    <a:pt x="201" y="486"/>
                  </a:lnTo>
                  <a:lnTo>
                    <a:pt x="201" y="201"/>
                  </a:lnTo>
                  <a:close/>
                  <a:moveTo>
                    <a:pt x="101" y="0"/>
                  </a:moveTo>
                  <a:lnTo>
                    <a:pt x="67" y="17"/>
                  </a:lnTo>
                  <a:lnTo>
                    <a:pt x="34" y="34"/>
                  </a:lnTo>
                  <a:lnTo>
                    <a:pt x="17" y="67"/>
                  </a:lnTo>
                  <a:lnTo>
                    <a:pt x="0" y="101"/>
                  </a:lnTo>
                  <a:lnTo>
                    <a:pt x="0" y="587"/>
                  </a:lnTo>
                  <a:lnTo>
                    <a:pt x="17" y="620"/>
                  </a:lnTo>
                  <a:lnTo>
                    <a:pt x="34" y="654"/>
                  </a:lnTo>
                  <a:lnTo>
                    <a:pt x="67" y="670"/>
                  </a:lnTo>
                  <a:lnTo>
                    <a:pt x="101" y="687"/>
                  </a:lnTo>
                  <a:lnTo>
                    <a:pt x="4573" y="687"/>
                  </a:lnTo>
                  <a:lnTo>
                    <a:pt x="4607" y="670"/>
                  </a:lnTo>
                  <a:lnTo>
                    <a:pt x="4640" y="654"/>
                  </a:lnTo>
                  <a:lnTo>
                    <a:pt x="4657" y="620"/>
                  </a:lnTo>
                  <a:lnTo>
                    <a:pt x="4674" y="587"/>
                  </a:lnTo>
                  <a:lnTo>
                    <a:pt x="4674" y="101"/>
                  </a:lnTo>
                  <a:lnTo>
                    <a:pt x="4657" y="67"/>
                  </a:lnTo>
                  <a:lnTo>
                    <a:pt x="4640" y="34"/>
                  </a:lnTo>
                  <a:lnTo>
                    <a:pt x="4607" y="17"/>
                  </a:lnTo>
                  <a:lnTo>
                    <a:pt x="45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1" name="Google Shape;3351;p229"/>
            <p:cNvSpPr/>
            <p:nvPr/>
          </p:nvSpPr>
          <p:spPr>
            <a:xfrm>
              <a:off x="1206300" y="1056975"/>
              <a:ext cx="101800" cy="69975"/>
            </a:xfrm>
            <a:custGeom>
              <a:avLst/>
              <a:gdLst/>
              <a:ahLst/>
              <a:cxnLst/>
              <a:rect l="l" t="t" r="r" b="b"/>
              <a:pathLst>
                <a:path w="4072" h="2799" extrusionOk="0">
                  <a:moveTo>
                    <a:pt x="101" y="1"/>
                  </a:moveTo>
                  <a:lnTo>
                    <a:pt x="68" y="18"/>
                  </a:lnTo>
                  <a:lnTo>
                    <a:pt x="34" y="34"/>
                  </a:lnTo>
                  <a:lnTo>
                    <a:pt x="17" y="68"/>
                  </a:lnTo>
                  <a:lnTo>
                    <a:pt x="1" y="101"/>
                  </a:lnTo>
                  <a:lnTo>
                    <a:pt x="1" y="2698"/>
                  </a:lnTo>
                  <a:lnTo>
                    <a:pt x="17" y="2748"/>
                  </a:lnTo>
                  <a:lnTo>
                    <a:pt x="34" y="2782"/>
                  </a:lnTo>
                  <a:lnTo>
                    <a:pt x="68" y="2798"/>
                  </a:lnTo>
                  <a:lnTo>
                    <a:pt x="4004" y="2798"/>
                  </a:lnTo>
                  <a:lnTo>
                    <a:pt x="4038" y="2782"/>
                  </a:lnTo>
                  <a:lnTo>
                    <a:pt x="4054" y="2748"/>
                  </a:lnTo>
                  <a:lnTo>
                    <a:pt x="4071" y="2698"/>
                  </a:lnTo>
                  <a:lnTo>
                    <a:pt x="4071" y="1257"/>
                  </a:lnTo>
                  <a:lnTo>
                    <a:pt x="4054" y="1224"/>
                  </a:lnTo>
                  <a:lnTo>
                    <a:pt x="4038" y="1190"/>
                  </a:lnTo>
                  <a:lnTo>
                    <a:pt x="4004" y="1174"/>
                  </a:lnTo>
                  <a:lnTo>
                    <a:pt x="3971" y="1157"/>
                  </a:lnTo>
                  <a:lnTo>
                    <a:pt x="3920" y="1174"/>
                  </a:lnTo>
                  <a:lnTo>
                    <a:pt x="3887" y="1190"/>
                  </a:lnTo>
                  <a:lnTo>
                    <a:pt x="3870" y="1224"/>
                  </a:lnTo>
                  <a:lnTo>
                    <a:pt x="3870" y="1257"/>
                  </a:lnTo>
                  <a:lnTo>
                    <a:pt x="3870" y="2597"/>
                  </a:lnTo>
                  <a:lnTo>
                    <a:pt x="202" y="2597"/>
                  </a:lnTo>
                  <a:lnTo>
                    <a:pt x="202" y="202"/>
                  </a:lnTo>
                  <a:lnTo>
                    <a:pt x="2245" y="202"/>
                  </a:lnTo>
                  <a:lnTo>
                    <a:pt x="2279" y="168"/>
                  </a:lnTo>
                  <a:lnTo>
                    <a:pt x="2295" y="135"/>
                  </a:lnTo>
                  <a:lnTo>
                    <a:pt x="2312" y="101"/>
                  </a:lnTo>
                  <a:lnTo>
                    <a:pt x="2295" y="68"/>
                  </a:lnTo>
                  <a:lnTo>
                    <a:pt x="2279" y="34"/>
                  </a:lnTo>
                  <a:lnTo>
                    <a:pt x="2245" y="18"/>
                  </a:lnTo>
                  <a:lnTo>
                    <a:pt x="22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2" name="Google Shape;3352;p229"/>
            <p:cNvSpPr/>
            <p:nvPr/>
          </p:nvSpPr>
          <p:spPr>
            <a:xfrm>
              <a:off x="1266175" y="1044000"/>
              <a:ext cx="45675" cy="44425"/>
            </a:xfrm>
            <a:custGeom>
              <a:avLst/>
              <a:gdLst/>
              <a:ahLst/>
              <a:cxnLst/>
              <a:rect l="l" t="t" r="r" b="b"/>
              <a:pathLst>
                <a:path w="1827" h="1777" extrusionOk="0">
                  <a:moveTo>
                    <a:pt x="939" y="202"/>
                  </a:moveTo>
                  <a:lnTo>
                    <a:pt x="1073" y="218"/>
                  </a:lnTo>
                  <a:lnTo>
                    <a:pt x="1207" y="252"/>
                  </a:lnTo>
                  <a:lnTo>
                    <a:pt x="1324" y="319"/>
                  </a:lnTo>
                  <a:lnTo>
                    <a:pt x="1425" y="403"/>
                  </a:lnTo>
                  <a:lnTo>
                    <a:pt x="1509" y="503"/>
                  </a:lnTo>
                  <a:lnTo>
                    <a:pt x="1576" y="620"/>
                  </a:lnTo>
                  <a:lnTo>
                    <a:pt x="1609" y="754"/>
                  </a:lnTo>
                  <a:lnTo>
                    <a:pt x="1626" y="888"/>
                  </a:lnTo>
                  <a:lnTo>
                    <a:pt x="1609" y="1022"/>
                  </a:lnTo>
                  <a:lnTo>
                    <a:pt x="1576" y="1156"/>
                  </a:lnTo>
                  <a:lnTo>
                    <a:pt x="1509" y="1274"/>
                  </a:lnTo>
                  <a:lnTo>
                    <a:pt x="1425" y="1374"/>
                  </a:lnTo>
                  <a:lnTo>
                    <a:pt x="1324" y="1458"/>
                  </a:lnTo>
                  <a:lnTo>
                    <a:pt x="1207" y="1525"/>
                  </a:lnTo>
                  <a:lnTo>
                    <a:pt x="1073" y="1558"/>
                  </a:lnTo>
                  <a:lnTo>
                    <a:pt x="939" y="1575"/>
                  </a:lnTo>
                  <a:lnTo>
                    <a:pt x="386" y="1575"/>
                  </a:lnTo>
                  <a:lnTo>
                    <a:pt x="436" y="1525"/>
                  </a:lnTo>
                  <a:lnTo>
                    <a:pt x="470" y="1458"/>
                  </a:lnTo>
                  <a:lnTo>
                    <a:pt x="470" y="1408"/>
                  </a:lnTo>
                  <a:lnTo>
                    <a:pt x="436" y="1357"/>
                  </a:lnTo>
                  <a:lnTo>
                    <a:pt x="353" y="1257"/>
                  </a:lnTo>
                  <a:lnTo>
                    <a:pt x="302" y="1140"/>
                  </a:lnTo>
                  <a:lnTo>
                    <a:pt x="269" y="1006"/>
                  </a:lnTo>
                  <a:lnTo>
                    <a:pt x="252" y="888"/>
                  </a:lnTo>
                  <a:lnTo>
                    <a:pt x="269" y="754"/>
                  </a:lnTo>
                  <a:lnTo>
                    <a:pt x="302" y="620"/>
                  </a:lnTo>
                  <a:lnTo>
                    <a:pt x="369" y="503"/>
                  </a:lnTo>
                  <a:lnTo>
                    <a:pt x="453" y="403"/>
                  </a:lnTo>
                  <a:lnTo>
                    <a:pt x="554" y="319"/>
                  </a:lnTo>
                  <a:lnTo>
                    <a:pt x="671" y="252"/>
                  </a:lnTo>
                  <a:lnTo>
                    <a:pt x="805" y="218"/>
                  </a:lnTo>
                  <a:lnTo>
                    <a:pt x="939" y="202"/>
                  </a:lnTo>
                  <a:close/>
                  <a:moveTo>
                    <a:pt x="939" y="1"/>
                  </a:moveTo>
                  <a:lnTo>
                    <a:pt x="755" y="17"/>
                  </a:lnTo>
                  <a:lnTo>
                    <a:pt x="587" y="68"/>
                  </a:lnTo>
                  <a:lnTo>
                    <a:pt x="436" y="151"/>
                  </a:lnTo>
                  <a:lnTo>
                    <a:pt x="319" y="252"/>
                  </a:lnTo>
                  <a:lnTo>
                    <a:pt x="202" y="386"/>
                  </a:lnTo>
                  <a:lnTo>
                    <a:pt x="118" y="537"/>
                  </a:lnTo>
                  <a:lnTo>
                    <a:pt x="68" y="704"/>
                  </a:lnTo>
                  <a:lnTo>
                    <a:pt x="51" y="888"/>
                  </a:lnTo>
                  <a:lnTo>
                    <a:pt x="68" y="1039"/>
                  </a:lnTo>
                  <a:lnTo>
                    <a:pt x="101" y="1173"/>
                  </a:lnTo>
                  <a:lnTo>
                    <a:pt x="152" y="1307"/>
                  </a:lnTo>
                  <a:lnTo>
                    <a:pt x="235" y="1441"/>
                  </a:lnTo>
                  <a:lnTo>
                    <a:pt x="168" y="1475"/>
                  </a:lnTo>
                  <a:lnTo>
                    <a:pt x="51" y="1558"/>
                  </a:lnTo>
                  <a:lnTo>
                    <a:pt x="18" y="1609"/>
                  </a:lnTo>
                  <a:lnTo>
                    <a:pt x="1" y="1659"/>
                  </a:lnTo>
                  <a:lnTo>
                    <a:pt x="34" y="1726"/>
                  </a:lnTo>
                  <a:lnTo>
                    <a:pt x="85" y="1760"/>
                  </a:lnTo>
                  <a:lnTo>
                    <a:pt x="118" y="1776"/>
                  </a:lnTo>
                  <a:lnTo>
                    <a:pt x="939" y="1776"/>
                  </a:lnTo>
                  <a:lnTo>
                    <a:pt x="1123" y="1760"/>
                  </a:lnTo>
                  <a:lnTo>
                    <a:pt x="1291" y="1709"/>
                  </a:lnTo>
                  <a:lnTo>
                    <a:pt x="1442" y="1626"/>
                  </a:lnTo>
                  <a:lnTo>
                    <a:pt x="1576" y="1508"/>
                  </a:lnTo>
                  <a:lnTo>
                    <a:pt x="1676" y="1374"/>
                  </a:lnTo>
                  <a:lnTo>
                    <a:pt x="1760" y="1223"/>
                  </a:lnTo>
                  <a:lnTo>
                    <a:pt x="1810" y="1073"/>
                  </a:lnTo>
                  <a:lnTo>
                    <a:pt x="1827" y="888"/>
                  </a:lnTo>
                  <a:lnTo>
                    <a:pt x="1810" y="704"/>
                  </a:lnTo>
                  <a:lnTo>
                    <a:pt x="1760" y="537"/>
                  </a:lnTo>
                  <a:lnTo>
                    <a:pt x="1676" y="386"/>
                  </a:lnTo>
                  <a:lnTo>
                    <a:pt x="1576" y="252"/>
                  </a:lnTo>
                  <a:lnTo>
                    <a:pt x="1442" y="151"/>
                  </a:lnTo>
                  <a:lnTo>
                    <a:pt x="1291" y="68"/>
                  </a:lnTo>
                  <a:lnTo>
                    <a:pt x="1123" y="17"/>
                  </a:lnTo>
                  <a:lnTo>
                    <a:pt x="939"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3" name="Google Shape;3353;p229"/>
            <p:cNvSpPr/>
            <p:nvPr/>
          </p:nvSpPr>
          <p:spPr>
            <a:xfrm>
              <a:off x="1279175" y="1064525"/>
              <a:ext cx="5050" cy="4625"/>
            </a:xfrm>
            <a:custGeom>
              <a:avLst/>
              <a:gdLst/>
              <a:ahLst/>
              <a:cxnLst/>
              <a:rect l="l" t="t" r="r" b="b"/>
              <a:pathLst>
                <a:path w="202" h="185" extrusionOk="0">
                  <a:moveTo>
                    <a:pt x="50" y="0"/>
                  </a:moveTo>
                  <a:lnTo>
                    <a:pt x="34" y="17"/>
                  </a:lnTo>
                  <a:lnTo>
                    <a:pt x="17" y="34"/>
                  </a:lnTo>
                  <a:lnTo>
                    <a:pt x="17" y="51"/>
                  </a:lnTo>
                  <a:lnTo>
                    <a:pt x="0" y="67"/>
                  </a:lnTo>
                  <a:lnTo>
                    <a:pt x="0" y="84"/>
                  </a:lnTo>
                  <a:lnTo>
                    <a:pt x="17" y="134"/>
                  </a:lnTo>
                  <a:lnTo>
                    <a:pt x="34" y="168"/>
                  </a:lnTo>
                  <a:lnTo>
                    <a:pt x="67" y="185"/>
                  </a:lnTo>
                  <a:lnTo>
                    <a:pt x="134" y="185"/>
                  </a:lnTo>
                  <a:lnTo>
                    <a:pt x="151" y="168"/>
                  </a:lnTo>
                  <a:lnTo>
                    <a:pt x="168" y="168"/>
                  </a:lnTo>
                  <a:lnTo>
                    <a:pt x="201" y="134"/>
                  </a:lnTo>
                  <a:lnTo>
                    <a:pt x="201" y="84"/>
                  </a:lnTo>
                  <a:lnTo>
                    <a:pt x="201" y="67"/>
                  </a:lnTo>
                  <a:lnTo>
                    <a:pt x="201" y="51"/>
                  </a:lnTo>
                  <a:lnTo>
                    <a:pt x="184" y="34"/>
                  </a:lnTo>
                  <a:lnTo>
                    <a:pt x="168" y="17"/>
                  </a:lnTo>
                  <a:lnTo>
                    <a:pt x="13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4" name="Google Shape;3354;p229"/>
            <p:cNvSpPr/>
            <p:nvPr/>
          </p:nvSpPr>
          <p:spPr>
            <a:xfrm>
              <a:off x="1287550" y="1064525"/>
              <a:ext cx="5050" cy="4625"/>
            </a:xfrm>
            <a:custGeom>
              <a:avLst/>
              <a:gdLst/>
              <a:ahLst/>
              <a:cxnLst/>
              <a:rect l="l" t="t" r="r" b="b"/>
              <a:pathLst>
                <a:path w="202" h="185" extrusionOk="0">
                  <a:moveTo>
                    <a:pt x="34" y="0"/>
                  </a:moveTo>
                  <a:lnTo>
                    <a:pt x="17" y="17"/>
                  </a:lnTo>
                  <a:lnTo>
                    <a:pt x="0" y="51"/>
                  </a:lnTo>
                  <a:lnTo>
                    <a:pt x="0" y="84"/>
                  </a:lnTo>
                  <a:lnTo>
                    <a:pt x="0" y="134"/>
                  </a:lnTo>
                  <a:lnTo>
                    <a:pt x="17" y="168"/>
                  </a:lnTo>
                  <a:lnTo>
                    <a:pt x="34" y="168"/>
                  </a:lnTo>
                  <a:lnTo>
                    <a:pt x="50" y="185"/>
                  </a:lnTo>
                  <a:lnTo>
                    <a:pt x="134" y="185"/>
                  </a:lnTo>
                  <a:lnTo>
                    <a:pt x="151" y="168"/>
                  </a:lnTo>
                  <a:lnTo>
                    <a:pt x="168" y="168"/>
                  </a:lnTo>
                  <a:lnTo>
                    <a:pt x="184" y="134"/>
                  </a:lnTo>
                  <a:lnTo>
                    <a:pt x="201" y="84"/>
                  </a:lnTo>
                  <a:lnTo>
                    <a:pt x="184"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5" name="Google Shape;3355;p229"/>
            <p:cNvSpPr/>
            <p:nvPr/>
          </p:nvSpPr>
          <p:spPr>
            <a:xfrm>
              <a:off x="1295500" y="1064525"/>
              <a:ext cx="5050" cy="4625"/>
            </a:xfrm>
            <a:custGeom>
              <a:avLst/>
              <a:gdLst/>
              <a:ahLst/>
              <a:cxnLst/>
              <a:rect l="l" t="t" r="r" b="b"/>
              <a:pathLst>
                <a:path w="202" h="185" extrusionOk="0">
                  <a:moveTo>
                    <a:pt x="51" y="0"/>
                  </a:moveTo>
                  <a:lnTo>
                    <a:pt x="34" y="17"/>
                  </a:lnTo>
                  <a:lnTo>
                    <a:pt x="0" y="51"/>
                  </a:lnTo>
                  <a:lnTo>
                    <a:pt x="0" y="84"/>
                  </a:lnTo>
                  <a:lnTo>
                    <a:pt x="0" y="118"/>
                  </a:lnTo>
                  <a:lnTo>
                    <a:pt x="0" y="134"/>
                  </a:lnTo>
                  <a:lnTo>
                    <a:pt x="17" y="151"/>
                  </a:lnTo>
                  <a:lnTo>
                    <a:pt x="34" y="168"/>
                  </a:lnTo>
                  <a:lnTo>
                    <a:pt x="51" y="168"/>
                  </a:lnTo>
                  <a:lnTo>
                    <a:pt x="67" y="185"/>
                  </a:lnTo>
                  <a:lnTo>
                    <a:pt x="134" y="185"/>
                  </a:lnTo>
                  <a:lnTo>
                    <a:pt x="151" y="168"/>
                  </a:lnTo>
                  <a:lnTo>
                    <a:pt x="168" y="168"/>
                  </a:lnTo>
                  <a:lnTo>
                    <a:pt x="185" y="151"/>
                  </a:lnTo>
                  <a:lnTo>
                    <a:pt x="185" y="134"/>
                  </a:lnTo>
                  <a:lnTo>
                    <a:pt x="201" y="118"/>
                  </a:lnTo>
                  <a:lnTo>
                    <a:pt x="201" y="84"/>
                  </a:lnTo>
                  <a:lnTo>
                    <a:pt x="185" y="51"/>
                  </a:lnTo>
                  <a:lnTo>
                    <a:pt x="168" y="17"/>
                  </a:lnTo>
                  <a:lnTo>
                    <a:pt x="1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3356" name="Google Shape;3356;p229"/>
          <p:cNvGrpSpPr/>
          <p:nvPr/>
        </p:nvGrpSpPr>
        <p:grpSpPr>
          <a:xfrm>
            <a:off x="4836953" y="3438043"/>
            <a:ext cx="304687" cy="395881"/>
            <a:chOff x="648075" y="1240000"/>
            <a:chExt cx="75425" cy="98000"/>
          </a:xfrm>
        </p:grpSpPr>
        <p:sp>
          <p:nvSpPr>
            <p:cNvPr id="3357" name="Google Shape;3357;p229"/>
            <p:cNvSpPr/>
            <p:nvPr/>
          </p:nvSpPr>
          <p:spPr>
            <a:xfrm>
              <a:off x="657300" y="1240000"/>
              <a:ext cx="55725" cy="98000"/>
            </a:xfrm>
            <a:custGeom>
              <a:avLst/>
              <a:gdLst/>
              <a:ahLst/>
              <a:cxnLst/>
              <a:rect l="l" t="t" r="r" b="b"/>
              <a:pathLst>
                <a:path w="2229" h="3920" extrusionOk="0">
                  <a:moveTo>
                    <a:pt x="1994" y="201"/>
                  </a:moveTo>
                  <a:lnTo>
                    <a:pt x="2027" y="218"/>
                  </a:lnTo>
                  <a:lnTo>
                    <a:pt x="2027" y="235"/>
                  </a:lnTo>
                  <a:lnTo>
                    <a:pt x="2027" y="3685"/>
                  </a:lnTo>
                  <a:lnTo>
                    <a:pt x="2027" y="3702"/>
                  </a:lnTo>
                  <a:lnTo>
                    <a:pt x="1994" y="3719"/>
                  </a:lnTo>
                  <a:lnTo>
                    <a:pt x="235" y="3719"/>
                  </a:lnTo>
                  <a:lnTo>
                    <a:pt x="218" y="3702"/>
                  </a:lnTo>
                  <a:lnTo>
                    <a:pt x="201" y="3685"/>
                  </a:lnTo>
                  <a:lnTo>
                    <a:pt x="201" y="235"/>
                  </a:lnTo>
                  <a:lnTo>
                    <a:pt x="218" y="218"/>
                  </a:lnTo>
                  <a:lnTo>
                    <a:pt x="235" y="201"/>
                  </a:lnTo>
                  <a:close/>
                  <a:moveTo>
                    <a:pt x="235" y="0"/>
                  </a:moveTo>
                  <a:lnTo>
                    <a:pt x="151" y="34"/>
                  </a:lnTo>
                  <a:lnTo>
                    <a:pt x="67" y="84"/>
                  </a:lnTo>
                  <a:lnTo>
                    <a:pt x="17" y="151"/>
                  </a:lnTo>
                  <a:lnTo>
                    <a:pt x="0" y="235"/>
                  </a:lnTo>
                  <a:lnTo>
                    <a:pt x="0" y="3685"/>
                  </a:lnTo>
                  <a:lnTo>
                    <a:pt x="17" y="3769"/>
                  </a:lnTo>
                  <a:lnTo>
                    <a:pt x="67" y="3853"/>
                  </a:lnTo>
                  <a:lnTo>
                    <a:pt x="151" y="3903"/>
                  </a:lnTo>
                  <a:lnTo>
                    <a:pt x="235" y="3920"/>
                  </a:lnTo>
                  <a:lnTo>
                    <a:pt x="1994" y="3920"/>
                  </a:lnTo>
                  <a:lnTo>
                    <a:pt x="2094" y="3903"/>
                  </a:lnTo>
                  <a:lnTo>
                    <a:pt x="2161" y="3853"/>
                  </a:lnTo>
                  <a:lnTo>
                    <a:pt x="2212" y="3769"/>
                  </a:lnTo>
                  <a:lnTo>
                    <a:pt x="2228" y="3685"/>
                  </a:lnTo>
                  <a:lnTo>
                    <a:pt x="2228" y="235"/>
                  </a:lnTo>
                  <a:lnTo>
                    <a:pt x="2212" y="151"/>
                  </a:lnTo>
                  <a:lnTo>
                    <a:pt x="2161" y="84"/>
                  </a:lnTo>
                  <a:lnTo>
                    <a:pt x="2094" y="34"/>
                  </a:lnTo>
                  <a:lnTo>
                    <a:pt x="199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8" name="Google Shape;3358;p229"/>
            <p:cNvSpPr/>
            <p:nvPr/>
          </p:nvSpPr>
          <p:spPr>
            <a:xfrm>
              <a:off x="675725" y="1323750"/>
              <a:ext cx="19700" cy="5050"/>
            </a:xfrm>
            <a:custGeom>
              <a:avLst/>
              <a:gdLst/>
              <a:ahLst/>
              <a:cxnLst/>
              <a:rect l="l" t="t" r="r" b="b"/>
              <a:pathLst>
                <a:path w="788" h="202" extrusionOk="0">
                  <a:moveTo>
                    <a:pt x="101" y="0"/>
                  </a:moveTo>
                  <a:lnTo>
                    <a:pt x="67" y="17"/>
                  </a:lnTo>
                  <a:lnTo>
                    <a:pt x="34" y="34"/>
                  </a:lnTo>
                  <a:lnTo>
                    <a:pt x="17" y="67"/>
                  </a:lnTo>
                  <a:lnTo>
                    <a:pt x="0" y="101"/>
                  </a:lnTo>
                  <a:lnTo>
                    <a:pt x="17" y="134"/>
                  </a:lnTo>
                  <a:lnTo>
                    <a:pt x="34" y="168"/>
                  </a:lnTo>
                  <a:lnTo>
                    <a:pt x="67" y="201"/>
                  </a:lnTo>
                  <a:lnTo>
                    <a:pt x="721" y="201"/>
                  </a:lnTo>
                  <a:lnTo>
                    <a:pt x="754" y="168"/>
                  </a:lnTo>
                  <a:lnTo>
                    <a:pt x="771" y="134"/>
                  </a:lnTo>
                  <a:lnTo>
                    <a:pt x="788" y="101"/>
                  </a:lnTo>
                  <a:lnTo>
                    <a:pt x="771" y="67"/>
                  </a:lnTo>
                  <a:lnTo>
                    <a:pt x="754" y="34"/>
                  </a:lnTo>
                  <a:lnTo>
                    <a:pt x="721" y="17"/>
                  </a:lnTo>
                  <a:lnTo>
                    <a:pt x="687"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9" name="Google Shape;3359;p229"/>
            <p:cNvSpPr/>
            <p:nvPr/>
          </p:nvSpPr>
          <p:spPr>
            <a:xfrm>
              <a:off x="669025" y="1240000"/>
              <a:ext cx="32700" cy="13425"/>
            </a:xfrm>
            <a:custGeom>
              <a:avLst/>
              <a:gdLst/>
              <a:ahLst/>
              <a:cxnLst/>
              <a:rect l="l" t="t" r="r" b="b"/>
              <a:pathLst>
                <a:path w="1308" h="537" extrusionOk="0">
                  <a:moveTo>
                    <a:pt x="1073" y="201"/>
                  </a:moveTo>
                  <a:lnTo>
                    <a:pt x="1089" y="218"/>
                  </a:lnTo>
                  <a:lnTo>
                    <a:pt x="1106" y="235"/>
                  </a:lnTo>
                  <a:lnTo>
                    <a:pt x="1106" y="302"/>
                  </a:lnTo>
                  <a:lnTo>
                    <a:pt x="1089" y="318"/>
                  </a:lnTo>
                  <a:lnTo>
                    <a:pt x="1073" y="335"/>
                  </a:lnTo>
                  <a:lnTo>
                    <a:pt x="235" y="335"/>
                  </a:lnTo>
                  <a:lnTo>
                    <a:pt x="201" y="318"/>
                  </a:lnTo>
                  <a:lnTo>
                    <a:pt x="201" y="302"/>
                  </a:lnTo>
                  <a:lnTo>
                    <a:pt x="201" y="235"/>
                  </a:lnTo>
                  <a:lnTo>
                    <a:pt x="201" y="218"/>
                  </a:lnTo>
                  <a:lnTo>
                    <a:pt x="235" y="201"/>
                  </a:lnTo>
                  <a:close/>
                  <a:moveTo>
                    <a:pt x="235" y="0"/>
                  </a:moveTo>
                  <a:lnTo>
                    <a:pt x="134" y="34"/>
                  </a:lnTo>
                  <a:lnTo>
                    <a:pt x="67" y="84"/>
                  </a:lnTo>
                  <a:lnTo>
                    <a:pt x="17" y="151"/>
                  </a:lnTo>
                  <a:lnTo>
                    <a:pt x="0" y="235"/>
                  </a:lnTo>
                  <a:lnTo>
                    <a:pt x="0" y="302"/>
                  </a:lnTo>
                  <a:lnTo>
                    <a:pt x="17" y="385"/>
                  </a:lnTo>
                  <a:lnTo>
                    <a:pt x="67" y="469"/>
                  </a:lnTo>
                  <a:lnTo>
                    <a:pt x="134" y="519"/>
                  </a:lnTo>
                  <a:lnTo>
                    <a:pt x="235" y="536"/>
                  </a:lnTo>
                  <a:lnTo>
                    <a:pt x="1073" y="536"/>
                  </a:lnTo>
                  <a:lnTo>
                    <a:pt x="1156" y="519"/>
                  </a:lnTo>
                  <a:lnTo>
                    <a:pt x="1223" y="469"/>
                  </a:lnTo>
                  <a:lnTo>
                    <a:pt x="1274" y="385"/>
                  </a:lnTo>
                  <a:lnTo>
                    <a:pt x="1307" y="302"/>
                  </a:lnTo>
                  <a:lnTo>
                    <a:pt x="1307" y="235"/>
                  </a:lnTo>
                  <a:lnTo>
                    <a:pt x="1274" y="151"/>
                  </a:lnTo>
                  <a:lnTo>
                    <a:pt x="1223" y="84"/>
                  </a:lnTo>
                  <a:lnTo>
                    <a:pt x="1156" y="34"/>
                  </a:lnTo>
                  <a:lnTo>
                    <a:pt x="1073"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0" name="Google Shape;3360;p229"/>
            <p:cNvSpPr/>
            <p:nvPr/>
          </p:nvSpPr>
          <p:spPr>
            <a:xfrm>
              <a:off x="669025" y="1275175"/>
              <a:ext cx="5050" cy="23475"/>
            </a:xfrm>
            <a:custGeom>
              <a:avLst/>
              <a:gdLst/>
              <a:ahLst/>
              <a:cxnLst/>
              <a:rect l="l" t="t" r="r" b="b"/>
              <a:pathLst>
                <a:path w="202" h="939" extrusionOk="0">
                  <a:moveTo>
                    <a:pt x="101" y="0"/>
                  </a:moveTo>
                  <a:lnTo>
                    <a:pt x="51" y="17"/>
                  </a:lnTo>
                  <a:lnTo>
                    <a:pt x="17" y="34"/>
                  </a:lnTo>
                  <a:lnTo>
                    <a:pt x="0" y="67"/>
                  </a:lnTo>
                  <a:lnTo>
                    <a:pt x="0" y="101"/>
                  </a:lnTo>
                  <a:lnTo>
                    <a:pt x="0" y="838"/>
                  </a:lnTo>
                  <a:lnTo>
                    <a:pt x="0" y="888"/>
                  </a:lnTo>
                  <a:lnTo>
                    <a:pt x="17" y="921"/>
                  </a:lnTo>
                  <a:lnTo>
                    <a:pt x="51" y="938"/>
                  </a:lnTo>
                  <a:lnTo>
                    <a:pt x="134" y="938"/>
                  </a:lnTo>
                  <a:lnTo>
                    <a:pt x="168" y="921"/>
                  </a:lnTo>
                  <a:lnTo>
                    <a:pt x="185" y="888"/>
                  </a:lnTo>
                  <a:lnTo>
                    <a:pt x="201" y="838"/>
                  </a:lnTo>
                  <a:lnTo>
                    <a:pt x="201" y="101"/>
                  </a:lnTo>
                  <a:lnTo>
                    <a:pt x="185" y="67"/>
                  </a:lnTo>
                  <a:lnTo>
                    <a:pt x="168" y="34"/>
                  </a:lnTo>
                  <a:lnTo>
                    <a:pt x="134"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1" name="Google Shape;3361;p229"/>
            <p:cNvSpPr/>
            <p:nvPr/>
          </p:nvSpPr>
          <p:spPr>
            <a:xfrm>
              <a:off x="678225" y="1275175"/>
              <a:ext cx="5050" cy="23475"/>
            </a:xfrm>
            <a:custGeom>
              <a:avLst/>
              <a:gdLst/>
              <a:ahLst/>
              <a:cxnLst/>
              <a:rect l="l" t="t" r="r" b="b"/>
              <a:pathLst>
                <a:path w="202" h="939" extrusionOk="0">
                  <a:moveTo>
                    <a:pt x="101" y="0"/>
                  </a:moveTo>
                  <a:lnTo>
                    <a:pt x="68" y="17"/>
                  </a:lnTo>
                  <a:lnTo>
                    <a:pt x="34" y="34"/>
                  </a:lnTo>
                  <a:lnTo>
                    <a:pt x="18" y="67"/>
                  </a:lnTo>
                  <a:lnTo>
                    <a:pt x="1" y="101"/>
                  </a:lnTo>
                  <a:lnTo>
                    <a:pt x="1" y="838"/>
                  </a:lnTo>
                  <a:lnTo>
                    <a:pt x="18" y="888"/>
                  </a:lnTo>
                  <a:lnTo>
                    <a:pt x="34" y="921"/>
                  </a:lnTo>
                  <a:lnTo>
                    <a:pt x="68" y="938"/>
                  </a:lnTo>
                  <a:lnTo>
                    <a:pt x="152" y="938"/>
                  </a:lnTo>
                  <a:lnTo>
                    <a:pt x="185" y="921"/>
                  </a:lnTo>
                  <a:lnTo>
                    <a:pt x="202" y="888"/>
                  </a:lnTo>
                  <a:lnTo>
                    <a:pt x="202" y="838"/>
                  </a:lnTo>
                  <a:lnTo>
                    <a:pt x="202" y="101"/>
                  </a:lnTo>
                  <a:lnTo>
                    <a:pt x="202" y="67"/>
                  </a:lnTo>
                  <a:lnTo>
                    <a:pt x="185" y="34"/>
                  </a:lnTo>
                  <a:lnTo>
                    <a:pt x="152"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2" name="Google Shape;3362;p229"/>
            <p:cNvSpPr/>
            <p:nvPr/>
          </p:nvSpPr>
          <p:spPr>
            <a:xfrm>
              <a:off x="697500" y="1275175"/>
              <a:ext cx="5050" cy="23475"/>
            </a:xfrm>
            <a:custGeom>
              <a:avLst/>
              <a:gdLst/>
              <a:ahLst/>
              <a:cxnLst/>
              <a:rect l="l" t="t" r="r" b="b"/>
              <a:pathLst>
                <a:path w="202" h="939" extrusionOk="0">
                  <a:moveTo>
                    <a:pt x="101" y="0"/>
                  </a:moveTo>
                  <a:lnTo>
                    <a:pt x="68" y="17"/>
                  </a:lnTo>
                  <a:lnTo>
                    <a:pt x="34" y="34"/>
                  </a:lnTo>
                  <a:lnTo>
                    <a:pt x="17" y="67"/>
                  </a:lnTo>
                  <a:lnTo>
                    <a:pt x="1" y="101"/>
                  </a:lnTo>
                  <a:lnTo>
                    <a:pt x="1" y="838"/>
                  </a:lnTo>
                  <a:lnTo>
                    <a:pt x="17" y="888"/>
                  </a:lnTo>
                  <a:lnTo>
                    <a:pt x="34" y="921"/>
                  </a:lnTo>
                  <a:lnTo>
                    <a:pt x="68" y="938"/>
                  </a:lnTo>
                  <a:lnTo>
                    <a:pt x="151" y="938"/>
                  </a:lnTo>
                  <a:lnTo>
                    <a:pt x="168" y="921"/>
                  </a:lnTo>
                  <a:lnTo>
                    <a:pt x="202" y="888"/>
                  </a:lnTo>
                  <a:lnTo>
                    <a:pt x="202" y="838"/>
                  </a:lnTo>
                  <a:lnTo>
                    <a:pt x="202" y="101"/>
                  </a:lnTo>
                  <a:lnTo>
                    <a:pt x="202" y="67"/>
                  </a:lnTo>
                  <a:lnTo>
                    <a:pt x="168"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3" name="Google Shape;3363;p229"/>
            <p:cNvSpPr/>
            <p:nvPr/>
          </p:nvSpPr>
          <p:spPr>
            <a:xfrm>
              <a:off x="687875" y="1275175"/>
              <a:ext cx="5050" cy="23475"/>
            </a:xfrm>
            <a:custGeom>
              <a:avLst/>
              <a:gdLst/>
              <a:ahLst/>
              <a:cxnLst/>
              <a:rect l="l" t="t" r="r" b="b"/>
              <a:pathLst>
                <a:path w="202" h="939" extrusionOk="0">
                  <a:moveTo>
                    <a:pt x="101" y="0"/>
                  </a:moveTo>
                  <a:lnTo>
                    <a:pt x="67" y="17"/>
                  </a:lnTo>
                  <a:lnTo>
                    <a:pt x="34" y="34"/>
                  </a:lnTo>
                  <a:lnTo>
                    <a:pt x="17" y="67"/>
                  </a:lnTo>
                  <a:lnTo>
                    <a:pt x="0" y="101"/>
                  </a:lnTo>
                  <a:lnTo>
                    <a:pt x="0" y="838"/>
                  </a:lnTo>
                  <a:lnTo>
                    <a:pt x="17" y="888"/>
                  </a:lnTo>
                  <a:lnTo>
                    <a:pt x="34" y="921"/>
                  </a:lnTo>
                  <a:lnTo>
                    <a:pt x="67" y="938"/>
                  </a:lnTo>
                  <a:lnTo>
                    <a:pt x="151" y="938"/>
                  </a:lnTo>
                  <a:lnTo>
                    <a:pt x="184" y="921"/>
                  </a:lnTo>
                  <a:lnTo>
                    <a:pt x="201" y="888"/>
                  </a:lnTo>
                  <a:lnTo>
                    <a:pt x="201" y="838"/>
                  </a:lnTo>
                  <a:lnTo>
                    <a:pt x="201" y="101"/>
                  </a:lnTo>
                  <a:lnTo>
                    <a:pt x="201" y="67"/>
                  </a:lnTo>
                  <a:lnTo>
                    <a:pt x="184" y="34"/>
                  </a:lnTo>
                  <a:lnTo>
                    <a:pt x="151"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4" name="Google Shape;3364;p229"/>
            <p:cNvSpPr/>
            <p:nvPr/>
          </p:nvSpPr>
          <p:spPr>
            <a:xfrm>
              <a:off x="648075" y="1261350"/>
              <a:ext cx="23475" cy="18875"/>
            </a:xfrm>
            <a:custGeom>
              <a:avLst/>
              <a:gdLst/>
              <a:ahLst/>
              <a:cxnLst/>
              <a:rect l="l" t="t" r="r" b="b"/>
              <a:pathLst>
                <a:path w="939" h="755" extrusionOk="0">
                  <a:moveTo>
                    <a:pt x="68" y="0"/>
                  </a:moveTo>
                  <a:lnTo>
                    <a:pt x="34" y="17"/>
                  </a:lnTo>
                  <a:lnTo>
                    <a:pt x="1" y="51"/>
                  </a:lnTo>
                  <a:lnTo>
                    <a:pt x="1" y="101"/>
                  </a:lnTo>
                  <a:lnTo>
                    <a:pt x="1" y="654"/>
                  </a:lnTo>
                  <a:lnTo>
                    <a:pt x="1" y="687"/>
                  </a:lnTo>
                  <a:lnTo>
                    <a:pt x="34" y="721"/>
                  </a:lnTo>
                  <a:lnTo>
                    <a:pt x="68" y="754"/>
                  </a:lnTo>
                  <a:lnTo>
                    <a:pt x="135" y="754"/>
                  </a:lnTo>
                  <a:lnTo>
                    <a:pt x="168" y="721"/>
                  </a:lnTo>
                  <a:lnTo>
                    <a:pt x="185" y="687"/>
                  </a:lnTo>
                  <a:lnTo>
                    <a:pt x="202" y="654"/>
                  </a:lnTo>
                  <a:lnTo>
                    <a:pt x="202" y="201"/>
                  </a:lnTo>
                  <a:lnTo>
                    <a:pt x="838" y="201"/>
                  </a:lnTo>
                  <a:lnTo>
                    <a:pt x="872" y="185"/>
                  </a:lnTo>
                  <a:lnTo>
                    <a:pt x="905" y="168"/>
                  </a:lnTo>
                  <a:lnTo>
                    <a:pt x="922" y="134"/>
                  </a:lnTo>
                  <a:lnTo>
                    <a:pt x="939" y="101"/>
                  </a:lnTo>
                  <a:lnTo>
                    <a:pt x="922" y="51"/>
                  </a:lnTo>
                  <a:lnTo>
                    <a:pt x="905" y="17"/>
                  </a:lnTo>
                  <a:lnTo>
                    <a:pt x="872"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5" name="Google Shape;3365;p229"/>
            <p:cNvSpPr/>
            <p:nvPr/>
          </p:nvSpPr>
          <p:spPr>
            <a:xfrm>
              <a:off x="700025" y="1261350"/>
              <a:ext cx="23475" cy="18875"/>
            </a:xfrm>
            <a:custGeom>
              <a:avLst/>
              <a:gdLst/>
              <a:ahLst/>
              <a:cxnLst/>
              <a:rect l="l" t="t" r="r" b="b"/>
              <a:pathLst>
                <a:path w="939" h="755" extrusionOk="0">
                  <a:moveTo>
                    <a:pt x="67" y="0"/>
                  </a:moveTo>
                  <a:lnTo>
                    <a:pt x="34" y="17"/>
                  </a:lnTo>
                  <a:lnTo>
                    <a:pt x="0" y="51"/>
                  </a:lnTo>
                  <a:lnTo>
                    <a:pt x="0" y="101"/>
                  </a:lnTo>
                  <a:lnTo>
                    <a:pt x="0" y="134"/>
                  </a:lnTo>
                  <a:lnTo>
                    <a:pt x="34" y="168"/>
                  </a:lnTo>
                  <a:lnTo>
                    <a:pt x="67" y="185"/>
                  </a:lnTo>
                  <a:lnTo>
                    <a:pt x="101" y="201"/>
                  </a:lnTo>
                  <a:lnTo>
                    <a:pt x="737" y="201"/>
                  </a:lnTo>
                  <a:lnTo>
                    <a:pt x="737" y="654"/>
                  </a:lnTo>
                  <a:lnTo>
                    <a:pt x="754" y="687"/>
                  </a:lnTo>
                  <a:lnTo>
                    <a:pt x="771" y="721"/>
                  </a:lnTo>
                  <a:lnTo>
                    <a:pt x="804" y="754"/>
                  </a:lnTo>
                  <a:lnTo>
                    <a:pt x="871" y="754"/>
                  </a:lnTo>
                  <a:lnTo>
                    <a:pt x="905" y="721"/>
                  </a:lnTo>
                  <a:lnTo>
                    <a:pt x="938" y="687"/>
                  </a:lnTo>
                  <a:lnTo>
                    <a:pt x="938" y="654"/>
                  </a:lnTo>
                  <a:lnTo>
                    <a:pt x="938" y="101"/>
                  </a:lnTo>
                  <a:lnTo>
                    <a:pt x="938" y="51"/>
                  </a:lnTo>
                  <a:lnTo>
                    <a:pt x="905" y="17"/>
                  </a:lnTo>
                  <a:lnTo>
                    <a:pt x="8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6" name="Google Shape;3366;p229"/>
            <p:cNvSpPr/>
            <p:nvPr/>
          </p:nvSpPr>
          <p:spPr>
            <a:xfrm>
              <a:off x="700025" y="1298200"/>
              <a:ext cx="23475" cy="16350"/>
            </a:xfrm>
            <a:custGeom>
              <a:avLst/>
              <a:gdLst/>
              <a:ahLst/>
              <a:cxnLst/>
              <a:rect l="l" t="t" r="r" b="b"/>
              <a:pathLst>
                <a:path w="939" h="654" extrusionOk="0">
                  <a:moveTo>
                    <a:pt x="838" y="0"/>
                  </a:moveTo>
                  <a:lnTo>
                    <a:pt x="804" y="17"/>
                  </a:lnTo>
                  <a:lnTo>
                    <a:pt x="771" y="34"/>
                  </a:lnTo>
                  <a:lnTo>
                    <a:pt x="754" y="67"/>
                  </a:lnTo>
                  <a:lnTo>
                    <a:pt x="737" y="101"/>
                  </a:lnTo>
                  <a:lnTo>
                    <a:pt x="737" y="453"/>
                  </a:lnTo>
                  <a:lnTo>
                    <a:pt x="101" y="453"/>
                  </a:lnTo>
                  <a:lnTo>
                    <a:pt x="67" y="469"/>
                  </a:lnTo>
                  <a:lnTo>
                    <a:pt x="34" y="486"/>
                  </a:lnTo>
                  <a:lnTo>
                    <a:pt x="0" y="520"/>
                  </a:lnTo>
                  <a:lnTo>
                    <a:pt x="0" y="553"/>
                  </a:lnTo>
                  <a:lnTo>
                    <a:pt x="0" y="603"/>
                  </a:lnTo>
                  <a:lnTo>
                    <a:pt x="34" y="637"/>
                  </a:lnTo>
                  <a:lnTo>
                    <a:pt x="67" y="654"/>
                  </a:lnTo>
                  <a:lnTo>
                    <a:pt x="871" y="654"/>
                  </a:lnTo>
                  <a:lnTo>
                    <a:pt x="905" y="637"/>
                  </a:lnTo>
                  <a:lnTo>
                    <a:pt x="938" y="603"/>
                  </a:lnTo>
                  <a:lnTo>
                    <a:pt x="938" y="553"/>
                  </a:lnTo>
                  <a:lnTo>
                    <a:pt x="938" y="101"/>
                  </a:lnTo>
                  <a:lnTo>
                    <a:pt x="938" y="67"/>
                  </a:lnTo>
                  <a:lnTo>
                    <a:pt x="905" y="34"/>
                  </a:lnTo>
                  <a:lnTo>
                    <a:pt x="871" y="17"/>
                  </a:lnTo>
                  <a:lnTo>
                    <a:pt x="838"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67" name="Google Shape;3367;p229"/>
            <p:cNvSpPr/>
            <p:nvPr/>
          </p:nvSpPr>
          <p:spPr>
            <a:xfrm>
              <a:off x="648075" y="1298200"/>
              <a:ext cx="23475" cy="16350"/>
            </a:xfrm>
            <a:custGeom>
              <a:avLst/>
              <a:gdLst/>
              <a:ahLst/>
              <a:cxnLst/>
              <a:rect l="l" t="t" r="r" b="b"/>
              <a:pathLst>
                <a:path w="939" h="654" extrusionOk="0">
                  <a:moveTo>
                    <a:pt x="101" y="0"/>
                  </a:moveTo>
                  <a:lnTo>
                    <a:pt x="68" y="17"/>
                  </a:lnTo>
                  <a:lnTo>
                    <a:pt x="34" y="34"/>
                  </a:lnTo>
                  <a:lnTo>
                    <a:pt x="1" y="67"/>
                  </a:lnTo>
                  <a:lnTo>
                    <a:pt x="1" y="101"/>
                  </a:lnTo>
                  <a:lnTo>
                    <a:pt x="1" y="553"/>
                  </a:lnTo>
                  <a:lnTo>
                    <a:pt x="1" y="603"/>
                  </a:lnTo>
                  <a:lnTo>
                    <a:pt x="34" y="637"/>
                  </a:lnTo>
                  <a:lnTo>
                    <a:pt x="68" y="654"/>
                  </a:lnTo>
                  <a:lnTo>
                    <a:pt x="872" y="654"/>
                  </a:lnTo>
                  <a:lnTo>
                    <a:pt x="905" y="637"/>
                  </a:lnTo>
                  <a:lnTo>
                    <a:pt x="922" y="603"/>
                  </a:lnTo>
                  <a:lnTo>
                    <a:pt x="939" y="553"/>
                  </a:lnTo>
                  <a:lnTo>
                    <a:pt x="922" y="520"/>
                  </a:lnTo>
                  <a:lnTo>
                    <a:pt x="905" y="486"/>
                  </a:lnTo>
                  <a:lnTo>
                    <a:pt x="872" y="469"/>
                  </a:lnTo>
                  <a:lnTo>
                    <a:pt x="838" y="453"/>
                  </a:lnTo>
                  <a:lnTo>
                    <a:pt x="202" y="453"/>
                  </a:lnTo>
                  <a:lnTo>
                    <a:pt x="202" y="101"/>
                  </a:lnTo>
                  <a:lnTo>
                    <a:pt x="185" y="67"/>
                  </a:lnTo>
                  <a:lnTo>
                    <a:pt x="168" y="34"/>
                  </a:lnTo>
                  <a:lnTo>
                    <a:pt x="135" y="17"/>
                  </a:lnTo>
                  <a:lnTo>
                    <a:pt x="10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3368" name="Google Shape;3368;p229"/>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13</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72"/>
        <p:cNvGrpSpPr/>
        <p:nvPr/>
      </p:nvGrpSpPr>
      <p:grpSpPr>
        <a:xfrm>
          <a:off x="0" y="0"/>
          <a:ext cx="0" cy="0"/>
          <a:chOff x="0" y="0"/>
          <a:chExt cx="0" cy="0"/>
        </a:xfrm>
      </p:grpSpPr>
      <p:grpSp>
        <p:nvGrpSpPr>
          <p:cNvPr id="3373" name="Google Shape;3373;p230"/>
          <p:cNvGrpSpPr/>
          <p:nvPr/>
        </p:nvGrpSpPr>
        <p:grpSpPr>
          <a:xfrm>
            <a:off x="2488569" y="905101"/>
            <a:ext cx="2057672" cy="4039572"/>
            <a:chOff x="5324425" y="621625"/>
            <a:chExt cx="2137175" cy="4195650"/>
          </a:xfrm>
        </p:grpSpPr>
        <p:sp>
          <p:nvSpPr>
            <p:cNvPr id="3374" name="Google Shape;3374;p230"/>
            <p:cNvSpPr/>
            <p:nvPr/>
          </p:nvSpPr>
          <p:spPr>
            <a:xfrm>
              <a:off x="5442250" y="756450"/>
              <a:ext cx="1900800" cy="3901800"/>
            </a:xfrm>
            <a:prstGeom prst="roundRect">
              <a:avLst>
                <a:gd name="adj" fmla="val 15113"/>
              </a:avLst>
            </a:prstGeom>
            <a:solidFill>
              <a:srgbClr val="E2F0F9">
                <a:alpha val="56080"/>
              </a:srgbClr>
            </a:solidFill>
            <a:ln>
              <a:noFill/>
            </a:ln>
            <a:effectLst>
              <a:outerShdw blurRad="82532" dist="256766" dir="1800000" algn="bl" rotWithShape="0">
                <a:schemeClr val="accent4">
                  <a:alpha val="90000"/>
                </a:schemeClr>
              </a:outerShdw>
            </a:effectLst>
          </p:spPr>
          <p:txBody>
            <a:bodyPr spcFirstLastPara="1" wrap="square" lIns="88025" tIns="88025" rIns="88025" bIns="88025" anchor="ctr" anchorCtr="0">
              <a:noAutofit/>
            </a:bodyPr>
            <a:lstStyle/>
            <a:p>
              <a:pPr marL="0" lvl="0" indent="0" algn="ctr" rtl="0">
                <a:spcBef>
                  <a:spcPts val="0"/>
                </a:spcBef>
                <a:spcAft>
                  <a:spcPts val="0"/>
                </a:spcAft>
                <a:buNone/>
              </a:pPr>
              <a:endParaRPr sz="1348">
                <a:latin typeface="Poppins Medium"/>
                <a:ea typeface="Poppins Medium"/>
                <a:cs typeface="Poppins Medium"/>
                <a:sym typeface="Poppins Medium"/>
              </a:endParaRPr>
            </a:p>
          </p:txBody>
        </p:sp>
        <p:grpSp>
          <p:nvGrpSpPr>
            <p:cNvPr id="3375" name="Google Shape;3375;p230"/>
            <p:cNvGrpSpPr/>
            <p:nvPr/>
          </p:nvGrpSpPr>
          <p:grpSpPr>
            <a:xfrm>
              <a:off x="5324425" y="621625"/>
              <a:ext cx="2137175" cy="4195650"/>
              <a:chOff x="5324425" y="621625"/>
              <a:chExt cx="2137175" cy="4195650"/>
            </a:xfrm>
          </p:grpSpPr>
          <p:pic>
            <p:nvPicPr>
              <p:cNvPr id="3376" name="Google Shape;3376;p230" title="AdobeStock_528312842.jpeg"/>
              <p:cNvPicPr preferRelativeResize="0"/>
              <p:nvPr/>
            </p:nvPicPr>
            <p:blipFill rotWithShape="1">
              <a:blip r:embed="rId3">
                <a:alphaModFix/>
              </a:blip>
              <a:srcRect l="36410" t="2775" r="36543" b="2832"/>
              <a:stretch/>
            </p:blipFill>
            <p:spPr>
              <a:xfrm>
                <a:off x="5324425" y="621625"/>
                <a:ext cx="2137175" cy="4195650"/>
              </a:xfrm>
              <a:prstGeom prst="rect">
                <a:avLst/>
              </a:prstGeom>
              <a:noFill/>
              <a:ln>
                <a:noFill/>
              </a:ln>
            </p:spPr>
          </p:pic>
          <p:grpSp>
            <p:nvGrpSpPr>
              <p:cNvPr id="3377" name="Google Shape;3377;p230"/>
              <p:cNvGrpSpPr/>
              <p:nvPr/>
            </p:nvGrpSpPr>
            <p:grpSpPr>
              <a:xfrm>
                <a:off x="5503750" y="763200"/>
                <a:ext cx="1791000" cy="3833325"/>
                <a:chOff x="5503750" y="763200"/>
                <a:chExt cx="1791000" cy="3833325"/>
              </a:xfrm>
            </p:grpSpPr>
            <p:pic>
              <p:nvPicPr>
                <p:cNvPr id="3378" name="Google Shape;3378;p230" title="IMG_7793.png"/>
                <p:cNvPicPr preferRelativeResize="0"/>
                <p:nvPr/>
              </p:nvPicPr>
              <p:blipFill rotWithShape="1">
                <a:blip r:embed="rId4">
                  <a:alphaModFix/>
                </a:blip>
                <a:srcRect l="-284" t="760" r="-1044" b="85389"/>
                <a:stretch/>
              </p:blipFill>
              <p:spPr>
                <a:xfrm>
                  <a:off x="5503750" y="763200"/>
                  <a:ext cx="1791000" cy="530700"/>
                </a:xfrm>
                <a:prstGeom prst="round2SameRect">
                  <a:avLst>
                    <a:gd name="adj1" fmla="val 50000"/>
                    <a:gd name="adj2" fmla="val 0"/>
                  </a:avLst>
                </a:prstGeom>
                <a:noFill/>
                <a:ln>
                  <a:noFill/>
                </a:ln>
              </p:spPr>
            </p:pic>
            <p:pic>
              <p:nvPicPr>
                <p:cNvPr id="3379" name="Google Shape;3379;p230" title="IMG_7793.png"/>
                <p:cNvPicPr preferRelativeResize="0"/>
                <p:nvPr/>
              </p:nvPicPr>
              <p:blipFill rotWithShape="1">
                <a:blip r:embed="rId4">
                  <a:alphaModFix/>
                </a:blip>
                <a:srcRect l="20" t="85524" b="1794"/>
                <a:stretch/>
              </p:blipFill>
              <p:spPr>
                <a:xfrm>
                  <a:off x="5504400" y="4099125"/>
                  <a:ext cx="1777200" cy="497400"/>
                </a:xfrm>
                <a:prstGeom prst="round2SameRect">
                  <a:avLst>
                    <a:gd name="adj1" fmla="val 0"/>
                    <a:gd name="adj2" fmla="val 50000"/>
                  </a:avLst>
                </a:prstGeom>
                <a:noFill/>
                <a:ln>
                  <a:noFill/>
                </a:ln>
              </p:spPr>
            </p:pic>
            <p:pic>
              <p:nvPicPr>
                <p:cNvPr id="3380" name="Google Shape;3380;p230" title="IMG_7796.png"/>
                <p:cNvPicPr preferRelativeResize="0"/>
                <p:nvPr/>
              </p:nvPicPr>
              <p:blipFill rotWithShape="1">
                <a:blip r:embed="rId5">
                  <a:alphaModFix/>
                </a:blip>
                <a:srcRect t="49754" b="17697"/>
                <a:stretch/>
              </p:blipFill>
              <p:spPr>
                <a:xfrm>
                  <a:off x="5504429" y="3040615"/>
                  <a:ext cx="1777217" cy="1253637"/>
                </a:xfrm>
                <a:prstGeom prst="rect">
                  <a:avLst/>
                </a:prstGeom>
                <a:noFill/>
                <a:ln>
                  <a:noFill/>
                </a:ln>
              </p:spPr>
            </p:pic>
            <p:pic>
              <p:nvPicPr>
                <p:cNvPr id="3381" name="Google Shape;3381;p230"/>
                <p:cNvPicPr preferRelativeResize="0"/>
                <p:nvPr/>
              </p:nvPicPr>
              <p:blipFill rotWithShape="1">
                <a:blip r:embed="rId6">
                  <a:alphaModFix/>
                </a:blip>
                <a:srcRect l="3285" t="62722" r="5732" b="31644"/>
                <a:stretch/>
              </p:blipFill>
              <p:spPr>
                <a:xfrm>
                  <a:off x="5562772" y="3763545"/>
                  <a:ext cx="1616980" cy="220306"/>
                </a:xfrm>
                <a:prstGeom prst="rect">
                  <a:avLst/>
                </a:prstGeom>
                <a:noFill/>
                <a:ln>
                  <a:noFill/>
                </a:ln>
              </p:spPr>
            </p:pic>
            <p:pic>
              <p:nvPicPr>
                <p:cNvPr id="3382" name="Google Shape;3382;p230"/>
                <p:cNvPicPr preferRelativeResize="0"/>
                <p:nvPr/>
              </p:nvPicPr>
              <p:blipFill rotWithShape="1">
                <a:blip r:embed="rId6">
                  <a:alphaModFix/>
                </a:blip>
                <a:srcRect b="55329"/>
                <a:stretch/>
              </p:blipFill>
              <p:spPr>
                <a:xfrm>
                  <a:off x="5504377" y="1293788"/>
                  <a:ext cx="1777215" cy="1746825"/>
                </a:xfrm>
                <a:prstGeom prst="rect">
                  <a:avLst/>
                </a:prstGeom>
                <a:noFill/>
                <a:ln>
                  <a:noFill/>
                </a:ln>
              </p:spPr>
            </p:pic>
            <p:sp>
              <p:nvSpPr>
                <p:cNvPr id="3383" name="Google Shape;3383;p230"/>
                <p:cNvSpPr/>
                <p:nvPr/>
              </p:nvSpPr>
              <p:spPr>
                <a:xfrm>
                  <a:off x="5864670" y="3763545"/>
                  <a:ext cx="1292400" cy="2040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84" name="Google Shape;3384;p230"/>
                <p:cNvSpPr txBox="1"/>
                <p:nvPr/>
              </p:nvSpPr>
              <p:spPr>
                <a:xfrm>
                  <a:off x="5785504" y="3717287"/>
                  <a:ext cx="1246200" cy="266700"/>
                </a:xfrm>
                <a:prstGeom prst="rect">
                  <a:avLst/>
                </a:prstGeom>
                <a:noFill/>
                <a:ln>
                  <a:noFill/>
                </a:ln>
              </p:spPr>
              <p:txBody>
                <a:bodyPr spcFirstLastPara="1" wrap="square" lIns="90750" tIns="90750" rIns="90750" bIns="90750" anchor="t" anchorCtr="0">
                  <a:noAutofit/>
                </a:bodyPr>
                <a:lstStyle/>
                <a:p>
                  <a:pPr marL="0" lvl="0" indent="0" algn="l" rtl="0">
                    <a:spcBef>
                      <a:spcPts val="0"/>
                    </a:spcBef>
                    <a:spcAft>
                      <a:spcPts val="0"/>
                    </a:spcAft>
                    <a:buNone/>
                  </a:pPr>
                  <a:r>
                    <a:rPr lang="en" sz="695">
                      <a:solidFill>
                        <a:srgbClr val="0880BC"/>
                      </a:solidFill>
                      <a:latin typeface="Inter Medium"/>
                      <a:ea typeface="Inter Medium"/>
                      <a:cs typeface="Inter Medium"/>
                      <a:sym typeface="Inter Medium"/>
                    </a:rPr>
                    <a:t>Scan Item for Eligibility</a:t>
                  </a:r>
                  <a:endParaRPr sz="695">
                    <a:solidFill>
                      <a:srgbClr val="0880BC"/>
                    </a:solidFill>
                    <a:latin typeface="Inter Medium"/>
                    <a:ea typeface="Inter Medium"/>
                    <a:cs typeface="Inter Medium"/>
                    <a:sym typeface="Inter Medium"/>
                  </a:endParaRPr>
                </a:p>
              </p:txBody>
            </p:sp>
            <p:pic>
              <p:nvPicPr>
                <p:cNvPr id="3385" name="Google Shape;3385;p230" title="IMG_7796.png"/>
                <p:cNvPicPr preferRelativeResize="0"/>
                <p:nvPr/>
              </p:nvPicPr>
              <p:blipFill rotWithShape="1">
                <a:blip r:embed="rId5">
                  <a:alphaModFix/>
                </a:blip>
                <a:srcRect t="68676" b="25604"/>
                <a:stretch/>
              </p:blipFill>
              <p:spPr>
                <a:xfrm>
                  <a:off x="5504429" y="4033667"/>
                  <a:ext cx="1777217" cy="220308"/>
                </a:xfrm>
                <a:prstGeom prst="rect">
                  <a:avLst/>
                </a:prstGeom>
                <a:noFill/>
                <a:ln>
                  <a:noFill/>
                </a:ln>
              </p:spPr>
            </p:pic>
            <p:sp>
              <p:nvSpPr>
                <p:cNvPr id="3386" name="Google Shape;3386;p230"/>
                <p:cNvSpPr/>
                <p:nvPr/>
              </p:nvSpPr>
              <p:spPr>
                <a:xfrm>
                  <a:off x="5599366" y="1562261"/>
                  <a:ext cx="1027200" cy="185400"/>
                </a:xfrm>
                <a:prstGeom prst="rect">
                  <a:avLst/>
                </a:prstGeom>
                <a:solidFill>
                  <a:schemeClr val="lt1"/>
                </a:solidFill>
                <a:ln w="9475" cap="flat" cmpd="sng">
                  <a:solidFill>
                    <a:schemeClr val="lt1"/>
                  </a:solidFill>
                  <a:prstDash val="solid"/>
                  <a:round/>
                  <a:headEnd type="none" w="sm" len="sm"/>
                  <a:tailEnd type="none" w="sm" len="sm"/>
                </a:ln>
              </p:spPr>
              <p:txBody>
                <a:bodyPr spcFirstLastPara="1" wrap="square" lIns="90750" tIns="90750" rIns="90750" bIns="90750" anchor="ctr" anchorCtr="0">
                  <a:noAutofit/>
                </a:bodyPr>
                <a:lstStyle/>
                <a:p>
                  <a:pPr marL="0" lvl="0" indent="0" algn="ctr" rtl="0">
                    <a:spcBef>
                      <a:spcPts val="0"/>
                    </a:spcBef>
                    <a:spcAft>
                      <a:spcPts val="0"/>
                    </a:spcAft>
                    <a:buNone/>
                  </a:pPr>
                  <a:endParaRPr sz="1389">
                    <a:latin typeface="Poppins Medium"/>
                    <a:ea typeface="Poppins Medium"/>
                    <a:cs typeface="Poppins Medium"/>
                    <a:sym typeface="Poppins Medium"/>
                  </a:endParaRPr>
                </a:p>
              </p:txBody>
            </p:sp>
            <p:sp>
              <p:nvSpPr>
                <p:cNvPr id="3387" name="Google Shape;3387;p230"/>
                <p:cNvSpPr txBox="1"/>
                <p:nvPr/>
              </p:nvSpPr>
              <p:spPr>
                <a:xfrm>
                  <a:off x="5504429" y="1442558"/>
                  <a:ext cx="1246200" cy="351600"/>
                </a:xfrm>
                <a:prstGeom prst="rect">
                  <a:avLst/>
                </a:prstGeom>
                <a:noFill/>
                <a:ln>
                  <a:noFill/>
                </a:ln>
              </p:spPr>
              <p:txBody>
                <a:bodyPr spcFirstLastPara="1" wrap="square" lIns="90750" tIns="90750" rIns="90750" bIns="90750" anchor="t" anchorCtr="0">
                  <a:noAutofit/>
                </a:bodyPr>
                <a:lstStyle/>
                <a:p>
                  <a:pPr marL="0" lvl="0" indent="0" algn="l" rtl="0">
                    <a:lnSpc>
                      <a:spcPct val="110000"/>
                    </a:lnSpc>
                    <a:spcBef>
                      <a:spcPts val="0"/>
                    </a:spcBef>
                    <a:spcAft>
                      <a:spcPts val="0"/>
                    </a:spcAft>
                    <a:buNone/>
                  </a:pPr>
                  <a:r>
                    <a:rPr lang="en" sz="645">
                      <a:solidFill>
                        <a:srgbClr val="121212"/>
                      </a:solidFill>
                      <a:latin typeface="Inter SemiBold"/>
                      <a:ea typeface="Inter SemiBold"/>
                      <a:cs typeface="Inter SemiBold"/>
                      <a:sym typeface="Inter SemiBold"/>
                    </a:rPr>
                    <a:t>01/01/2026-12/31/2026</a:t>
                  </a:r>
                  <a:endParaRPr sz="645">
                    <a:solidFill>
                      <a:srgbClr val="121212"/>
                    </a:solidFill>
                    <a:latin typeface="Inter SemiBold"/>
                    <a:ea typeface="Inter SemiBold"/>
                    <a:cs typeface="Inter SemiBold"/>
                    <a:sym typeface="Inter SemiBold"/>
                  </a:endParaRPr>
                </a:p>
                <a:p>
                  <a:pPr marL="0" lvl="0" indent="0" algn="l" rtl="0">
                    <a:lnSpc>
                      <a:spcPct val="110000"/>
                    </a:lnSpc>
                    <a:spcBef>
                      <a:spcPts val="0"/>
                    </a:spcBef>
                    <a:spcAft>
                      <a:spcPts val="0"/>
                    </a:spcAft>
                    <a:buNone/>
                  </a:pPr>
                  <a:r>
                    <a:rPr lang="en" sz="248">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01/01/2026</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a:t>
                  </a:r>
                  <a:r>
                    <a:rPr lang="en" sz="100">
                      <a:solidFill>
                        <a:srgbClr val="737373"/>
                      </a:solidFill>
                      <a:latin typeface="Inter Medium"/>
                      <a:ea typeface="Inter Medium"/>
                      <a:cs typeface="Inter Medium"/>
                      <a:sym typeface="Inter Medium"/>
                    </a:rPr>
                    <a:t> </a:t>
                  </a:r>
                  <a:r>
                    <a:rPr lang="en" sz="447">
                      <a:solidFill>
                        <a:srgbClr val="737373"/>
                      </a:solidFill>
                      <a:latin typeface="Inter Medium"/>
                      <a:ea typeface="Inter Medium"/>
                      <a:cs typeface="Inter Medium"/>
                      <a:sym typeface="Inter Medium"/>
                    </a:rPr>
                    <a:t>12/31/2026</a:t>
                  </a:r>
                  <a:endParaRPr sz="447">
                    <a:solidFill>
                      <a:srgbClr val="737373"/>
                    </a:solidFill>
                    <a:latin typeface="Inter Medium"/>
                    <a:ea typeface="Inter Medium"/>
                    <a:cs typeface="Inter Medium"/>
                    <a:sym typeface="Inter Medium"/>
                  </a:endParaRPr>
                </a:p>
              </p:txBody>
            </p:sp>
            <p:pic>
              <p:nvPicPr>
                <p:cNvPr id="3388" name="Google Shape;3388;p230" title="IMG_7795.png"/>
                <p:cNvPicPr preferRelativeResize="0"/>
                <p:nvPr/>
              </p:nvPicPr>
              <p:blipFill rotWithShape="1">
                <a:blip r:embed="rId7">
                  <a:alphaModFix/>
                </a:blip>
                <a:srcRect t="8047" b="82328"/>
                <a:stretch/>
              </p:blipFill>
              <p:spPr>
                <a:xfrm>
                  <a:off x="5513250" y="915225"/>
                  <a:ext cx="1777200" cy="370200"/>
                </a:xfrm>
                <a:prstGeom prst="round2SameRect">
                  <a:avLst>
                    <a:gd name="adj1" fmla="val 32111"/>
                    <a:gd name="adj2" fmla="val 0"/>
                  </a:avLst>
                </a:prstGeom>
                <a:noFill/>
                <a:ln>
                  <a:noFill/>
                </a:ln>
              </p:spPr>
            </p:pic>
            <p:pic>
              <p:nvPicPr>
                <p:cNvPr id="3389" name="Google Shape;3389;p230" title="IMG_7795.png"/>
                <p:cNvPicPr preferRelativeResize="0"/>
                <p:nvPr/>
              </p:nvPicPr>
              <p:blipFill rotWithShape="1">
                <a:blip r:embed="rId7">
                  <a:alphaModFix/>
                </a:blip>
                <a:srcRect l="90" t="20240" r="120" b="75643"/>
                <a:stretch/>
              </p:blipFill>
              <p:spPr>
                <a:xfrm>
                  <a:off x="5504425" y="1276500"/>
                  <a:ext cx="1777226" cy="158899"/>
                </a:xfrm>
                <a:prstGeom prst="rect">
                  <a:avLst/>
                </a:prstGeom>
                <a:noFill/>
                <a:ln>
                  <a:noFill/>
                </a:ln>
              </p:spPr>
            </p:pic>
          </p:grpSp>
        </p:grpSp>
      </p:grpSp>
      <p:sp>
        <p:nvSpPr>
          <p:cNvPr id="3390" name="Google Shape;3390;p230"/>
          <p:cNvSpPr txBox="1">
            <a:spLocks noGrp="1"/>
          </p:cNvSpPr>
          <p:nvPr>
            <p:ph type="title"/>
          </p:nvPr>
        </p:nvSpPr>
        <p:spPr>
          <a:xfrm>
            <a:off x="314700" y="336525"/>
            <a:ext cx="5018100" cy="478200"/>
          </a:xfrm>
          <a:prstGeom prst="rect">
            <a:avLst/>
          </a:prstGeom>
          <a:noFill/>
          <a:ln>
            <a:noFill/>
          </a:ln>
        </p:spPr>
        <p:txBody>
          <a:bodyPr spcFirstLastPara="1" wrap="square" lIns="0" tIns="0" rIns="0" bIns="0" anchor="t" anchorCtr="0">
            <a:noAutofit/>
          </a:bodyPr>
          <a:lstStyle/>
          <a:p>
            <a:pPr marL="0" lvl="0" indent="0" algn="l" rtl="0">
              <a:lnSpc>
                <a:spcPct val="101000"/>
              </a:lnSpc>
              <a:spcBef>
                <a:spcPts val="0"/>
              </a:spcBef>
              <a:spcAft>
                <a:spcPts val="0"/>
              </a:spcAft>
              <a:buClr>
                <a:schemeClr val="dk1"/>
              </a:buClr>
              <a:buSzPts val="2550"/>
              <a:buFont typeface="Poppins SemiBold"/>
              <a:buNone/>
            </a:pPr>
            <a:r>
              <a:rPr lang="en"/>
              <a:t>With our mobile app you can</a:t>
            </a:r>
            <a:endParaRPr sz="2550"/>
          </a:p>
        </p:txBody>
      </p:sp>
      <p:cxnSp>
        <p:nvCxnSpPr>
          <p:cNvPr id="3391" name="Google Shape;3391;p230"/>
          <p:cNvCxnSpPr/>
          <p:nvPr/>
        </p:nvCxnSpPr>
        <p:spPr>
          <a:xfrm>
            <a:off x="2260210" y="1935569"/>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92" name="Google Shape;3392;p230"/>
          <p:cNvSpPr/>
          <p:nvPr/>
        </p:nvSpPr>
        <p:spPr>
          <a:xfrm>
            <a:off x="460679" y="1647872"/>
            <a:ext cx="1913100" cy="5637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Get instant notifications</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on the status of your claims.</a:t>
            </a:r>
            <a:endParaRPr sz="770" i="0" u="none" strike="noStrike" cap="none">
              <a:solidFill>
                <a:schemeClr val="dk1"/>
              </a:solidFill>
              <a:latin typeface="Poppins Medium"/>
              <a:ea typeface="Poppins Medium"/>
              <a:cs typeface="Poppins Medium"/>
              <a:sym typeface="Poppins Medium"/>
            </a:endParaRPr>
          </a:p>
        </p:txBody>
      </p:sp>
      <p:cxnSp>
        <p:nvCxnSpPr>
          <p:cNvPr id="3393" name="Google Shape;3393;p230"/>
          <p:cNvCxnSpPr/>
          <p:nvPr/>
        </p:nvCxnSpPr>
        <p:spPr>
          <a:xfrm>
            <a:off x="2068429" y="2794976"/>
            <a:ext cx="699900" cy="593700"/>
          </a:xfrm>
          <a:prstGeom prst="bentConnector3">
            <a:avLst>
              <a:gd name="adj1" fmla="val 50005"/>
            </a:avLst>
          </a:prstGeom>
          <a:noFill/>
          <a:ln w="18350" cap="flat" cmpd="sng">
            <a:solidFill>
              <a:schemeClr val="dk1"/>
            </a:solidFill>
            <a:prstDash val="dot"/>
            <a:round/>
            <a:headEnd type="none" w="sm" len="sm"/>
            <a:tailEnd type="triangle" w="med" len="med"/>
          </a:ln>
        </p:spPr>
      </p:cxnSp>
      <p:sp>
        <p:nvSpPr>
          <p:cNvPr id="3394" name="Google Shape;3394;p230"/>
          <p:cNvSpPr/>
          <p:nvPr/>
        </p:nvSpPr>
        <p:spPr>
          <a:xfrm>
            <a:off x="452015" y="2499690"/>
            <a:ext cx="1921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File a claim and upload documentation</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in seconds using your phone’s camera.</a:t>
            </a:r>
            <a:endParaRPr sz="770" i="0" u="none" strike="noStrike" cap="none">
              <a:solidFill>
                <a:schemeClr val="dk1"/>
              </a:solidFill>
              <a:latin typeface="Poppins Medium"/>
              <a:ea typeface="Poppins Medium"/>
              <a:cs typeface="Poppins Medium"/>
              <a:sym typeface="Poppins Medium"/>
            </a:endParaRPr>
          </a:p>
        </p:txBody>
      </p:sp>
      <p:cxnSp>
        <p:nvCxnSpPr>
          <p:cNvPr id="3395" name="Google Shape;3395;p230"/>
          <p:cNvCxnSpPr/>
          <p:nvPr/>
        </p:nvCxnSpPr>
        <p:spPr>
          <a:xfrm>
            <a:off x="2260210" y="3633701"/>
            <a:ext cx="507900" cy="4371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396" name="Google Shape;3396;p230"/>
          <p:cNvSpPr/>
          <p:nvPr/>
        </p:nvSpPr>
        <p:spPr>
          <a:xfrm>
            <a:off x="454325" y="3452558"/>
            <a:ext cx="19197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Scan an item’s barcode</a:t>
            </a:r>
            <a:r>
              <a:rPr lang="en" sz="770" b="1" i="0" u="none" strike="noStrike" cap="none">
                <a:solidFill>
                  <a:schemeClr val="dk1"/>
                </a:solidFill>
                <a:latin typeface="Poppins"/>
                <a:ea typeface="Poppins"/>
                <a:cs typeface="Poppins"/>
                <a:sym typeface="Poppins"/>
              </a:rPr>
              <a:t> </a:t>
            </a:r>
            <a:r>
              <a:rPr lang="en" sz="770" i="0" u="none" strike="noStrike" cap="none">
                <a:solidFill>
                  <a:schemeClr val="dk1"/>
                </a:solidFill>
                <a:latin typeface="Poppins Medium"/>
                <a:ea typeface="Poppins Medium"/>
                <a:cs typeface="Poppins Medium"/>
                <a:sym typeface="Poppins Medium"/>
              </a:rPr>
              <a:t>with your phone’s camera to determine if it is an </a:t>
            </a:r>
            <a:r>
              <a:rPr lang="en" sz="770" b="1" i="0" u="none" strike="noStrike" cap="none">
                <a:solidFill>
                  <a:schemeClr val="dk2"/>
                </a:solidFill>
                <a:latin typeface="Poppins"/>
                <a:ea typeface="Poppins"/>
                <a:cs typeface="Poppins"/>
                <a:sym typeface="Poppins"/>
              </a:rPr>
              <a:t>IRS code 213(</a:t>
            </a:r>
            <a:r>
              <a:rPr lang="en" sz="770" b="1">
                <a:solidFill>
                  <a:schemeClr val="dk2"/>
                </a:solidFill>
                <a:latin typeface="Poppins"/>
                <a:ea typeface="Poppins"/>
                <a:cs typeface="Poppins"/>
                <a:sym typeface="Poppins"/>
              </a:rPr>
              <a:t>d</a:t>
            </a:r>
            <a:r>
              <a:rPr lang="en" sz="770" b="1" i="0" u="none" strike="noStrike" cap="none">
                <a:solidFill>
                  <a:schemeClr val="dk2"/>
                </a:solidFill>
                <a:latin typeface="Poppins"/>
                <a:ea typeface="Poppins"/>
                <a:cs typeface="Poppins"/>
                <a:sym typeface="Poppins"/>
              </a:rPr>
              <a:t>) eligible expense. </a:t>
            </a:r>
            <a:endParaRPr sz="770" b="1" i="0" u="none" strike="noStrike" cap="none">
              <a:solidFill>
                <a:schemeClr val="dk2"/>
              </a:solidFill>
              <a:latin typeface="Poppins"/>
              <a:ea typeface="Poppins"/>
              <a:cs typeface="Poppins"/>
              <a:sym typeface="Poppins"/>
            </a:endParaRPr>
          </a:p>
        </p:txBody>
      </p:sp>
      <p:cxnSp>
        <p:nvCxnSpPr>
          <p:cNvPr id="3397" name="Google Shape;3397;p230"/>
          <p:cNvCxnSpPr/>
          <p:nvPr/>
        </p:nvCxnSpPr>
        <p:spPr>
          <a:xfrm flipH="1">
            <a:off x="4259940" y="1240708"/>
            <a:ext cx="711000" cy="624000"/>
          </a:xfrm>
          <a:prstGeom prst="bentConnector3">
            <a:avLst>
              <a:gd name="adj1" fmla="val 45203"/>
            </a:avLst>
          </a:prstGeom>
          <a:noFill/>
          <a:ln w="18350" cap="flat" cmpd="sng">
            <a:solidFill>
              <a:schemeClr val="dk1"/>
            </a:solidFill>
            <a:prstDash val="dot"/>
            <a:round/>
            <a:headEnd type="none" w="sm" len="sm"/>
            <a:tailEnd type="triangle" w="med" len="med"/>
          </a:ln>
        </p:spPr>
      </p:cxnSp>
      <p:sp>
        <p:nvSpPr>
          <p:cNvPr id="3398" name="Google Shape;3398;p230"/>
          <p:cNvSpPr/>
          <p:nvPr/>
        </p:nvSpPr>
        <p:spPr>
          <a:xfrm>
            <a:off x="4765434" y="993470"/>
            <a:ext cx="1824000" cy="460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Check </a:t>
            </a:r>
            <a:r>
              <a:rPr lang="en" sz="770" i="0" u="none" strike="noStrike" cap="none">
                <a:solidFill>
                  <a:schemeClr val="dk1"/>
                </a:solidFill>
                <a:latin typeface="Poppins Medium"/>
                <a:ea typeface="Poppins Medium"/>
                <a:cs typeface="Poppins Medium"/>
                <a:sym typeface="Poppins Medium"/>
              </a:rPr>
              <a:t>your balance and </a:t>
            </a:r>
            <a:r>
              <a:rPr lang="en" sz="770" b="1" i="0" u="none" strike="noStrike" cap="none">
                <a:solidFill>
                  <a:schemeClr val="dk2"/>
                </a:solidFill>
                <a:latin typeface="Poppins"/>
                <a:ea typeface="Poppins"/>
                <a:cs typeface="Poppins"/>
                <a:sym typeface="Poppins"/>
              </a:rPr>
              <a:t>view </a:t>
            </a:r>
            <a:r>
              <a:rPr lang="en" sz="770" i="0" u="none" strike="noStrike" cap="none">
                <a:solidFill>
                  <a:schemeClr val="dk1"/>
                </a:solidFill>
                <a:latin typeface="Poppins Medium"/>
                <a:ea typeface="Poppins Medium"/>
                <a:cs typeface="Poppins Medium"/>
                <a:sym typeface="Poppins Medium"/>
              </a:rPr>
              <a:t>your activity.</a:t>
            </a:r>
            <a:endParaRPr sz="770" i="0" u="none" strike="noStrike" cap="none">
              <a:solidFill>
                <a:schemeClr val="dk1"/>
              </a:solidFill>
              <a:latin typeface="Poppins Medium"/>
              <a:ea typeface="Poppins Medium"/>
              <a:cs typeface="Poppins Medium"/>
              <a:sym typeface="Poppins Medium"/>
            </a:endParaRPr>
          </a:p>
        </p:txBody>
      </p:sp>
      <p:cxnSp>
        <p:nvCxnSpPr>
          <p:cNvPr id="3399" name="Google Shape;3399;p230"/>
          <p:cNvCxnSpPr/>
          <p:nvPr/>
        </p:nvCxnSpPr>
        <p:spPr>
          <a:xfrm>
            <a:off x="2163353" y="4638567"/>
            <a:ext cx="519300" cy="0"/>
          </a:xfrm>
          <a:prstGeom prst="straightConnector1">
            <a:avLst/>
          </a:prstGeom>
          <a:noFill/>
          <a:ln w="18750" cap="flat" cmpd="sng">
            <a:solidFill>
              <a:schemeClr val="dk1"/>
            </a:solidFill>
            <a:prstDash val="dot"/>
            <a:round/>
            <a:headEnd type="none" w="sm" len="sm"/>
            <a:tailEnd type="triangle" w="med" len="med"/>
          </a:ln>
        </p:spPr>
      </p:cxnSp>
      <p:sp>
        <p:nvSpPr>
          <p:cNvPr id="3400" name="Google Shape;3400;p230"/>
          <p:cNvSpPr/>
          <p:nvPr/>
        </p:nvSpPr>
        <p:spPr>
          <a:xfrm>
            <a:off x="454325" y="4423255"/>
            <a:ext cx="19197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Report a card </a:t>
            </a:r>
            <a:r>
              <a:rPr lang="en" sz="770" i="0" u="none" strike="noStrike" cap="none">
                <a:solidFill>
                  <a:schemeClr val="dk1"/>
                </a:solidFill>
                <a:latin typeface="Poppins Medium"/>
                <a:ea typeface="Poppins Medium"/>
                <a:cs typeface="Poppins Medium"/>
                <a:sym typeface="Poppins Medium"/>
              </a:rPr>
              <a:t>as lost or stolen.</a:t>
            </a:r>
            <a:endParaRPr sz="770" i="0" u="none" strike="noStrike" cap="none">
              <a:solidFill>
                <a:schemeClr val="dk1"/>
              </a:solidFill>
              <a:latin typeface="Poppins Medium"/>
              <a:ea typeface="Poppins Medium"/>
              <a:cs typeface="Poppins Medium"/>
              <a:sym typeface="Poppins Medium"/>
            </a:endParaRPr>
          </a:p>
        </p:txBody>
      </p:sp>
      <p:cxnSp>
        <p:nvCxnSpPr>
          <p:cNvPr id="3401" name="Google Shape;3401;p230"/>
          <p:cNvCxnSpPr/>
          <p:nvPr/>
        </p:nvCxnSpPr>
        <p:spPr>
          <a:xfrm flipH="1">
            <a:off x="4259737" y="3993204"/>
            <a:ext cx="623400" cy="304800"/>
          </a:xfrm>
          <a:prstGeom prst="bentConnector3">
            <a:avLst>
              <a:gd name="adj1" fmla="val 41230"/>
            </a:avLst>
          </a:prstGeom>
          <a:noFill/>
          <a:ln w="18350" cap="flat" cmpd="sng">
            <a:solidFill>
              <a:schemeClr val="dk1"/>
            </a:solidFill>
            <a:prstDash val="dot"/>
            <a:round/>
            <a:headEnd type="none" w="sm" len="sm"/>
            <a:tailEnd type="triangle" w="med" len="med"/>
          </a:ln>
        </p:spPr>
      </p:cxnSp>
      <p:sp>
        <p:nvSpPr>
          <p:cNvPr id="3402" name="Google Shape;3402;p230"/>
          <p:cNvSpPr/>
          <p:nvPr/>
        </p:nvSpPr>
        <p:spPr>
          <a:xfrm>
            <a:off x="4739612" y="3835064"/>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Reset login</a:t>
            </a:r>
            <a:r>
              <a:rPr lang="en" sz="770" i="0" u="none" strike="noStrike" cap="none">
                <a:solidFill>
                  <a:schemeClr val="dk1"/>
                </a:solidFill>
                <a:latin typeface="Poppins Medium"/>
                <a:ea typeface="Poppins Medium"/>
                <a:cs typeface="Poppins Medium"/>
                <a:sym typeface="Poppins Medium"/>
              </a:rPr>
              <a:t> credentials.</a:t>
            </a:r>
            <a:endParaRPr sz="770" i="0" u="none" strike="noStrike" cap="none">
              <a:solidFill>
                <a:schemeClr val="dk1"/>
              </a:solidFill>
              <a:latin typeface="Poppins Medium"/>
              <a:ea typeface="Poppins Medium"/>
              <a:cs typeface="Poppins Medium"/>
              <a:sym typeface="Poppins Medium"/>
            </a:endParaRPr>
          </a:p>
        </p:txBody>
      </p:sp>
      <p:cxnSp>
        <p:nvCxnSpPr>
          <p:cNvPr id="3403" name="Google Shape;3403;p230"/>
          <p:cNvCxnSpPr/>
          <p:nvPr/>
        </p:nvCxnSpPr>
        <p:spPr>
          <a:xfrm flipH="1">
            <a:off x="4260088" y="3238678"/>
            <a:ext cx="691500" cy="312300"/>
          </a:xfrm>
          <a:prstGeom prst="bentConnector3">
            <a:avLst>
              <a:gd name="adj1" fmla="val 50000"/>
            </a:avLst>
          </a:prstGeom>
          <a:noFill/>
          <a:ln w="18350" cap="flat" cmpd="sng">
            <a:solidFill>
              <a:schemeClr val="dk1"/>
            </a:solidFill>
            <a:prstDash val="dot"/>
            <a:round/>
            <a:headEnd type="none" w="sm" len="sm"/>
            <a:tailEnd type="triangle" w="med" len="med"/>
          </a:ln>
        </p:spPr>
      </p:cxnSp>
      <p:sp>
        <p:nvSpPr>
          <p:cNvPr id="3404" name="Google Shape;3404;p230"/>
          <p:cNvSpPr/>
          <p:nvPr/>
        </p:nvSpPr>
        <p:spPr>
          <a:xfrm>
            <a:off x="4739612" y="2879374"/>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View current</a:t>
            </a:r>
            <a:r>
              <a:rPr lang="en" sz="770" i="0" u="none" strike="noStrike" cap="none">
                <a:solidFill>
                  <a:schemeClr val="dk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HSA investments balance, recent activity, and rate of return.</a:t>
            </a:r>
            <a:endParaRPr sz="770" i="0" u="none" strike="noStrike" cap="none">
              <a:solidFill>
                <a:schemeClr val="dk1"/>
              </a:solidFill>
              <a:latin typeface="Poppins Medium"/>
              <a:ea typeface="Poppins Medium"/>
              <a:cs typeface="Poppins Medium"/>
              <a:sym typeface="Poppins Medium"/>
            </a:endParaRPr>
          </a:p>
        </p:txBody>
      </p:sp>
      <p:cxnSp>
        <p:nvCxnSpPr>
          <p:cNvPr id="3405" name="Google Shape;3405;p230"/>
          <p:cNvCxnSpPr/>
          <p:nvPr/>
        </p:nvCxnSpPr>
        <p:spPr>
          <a:xfrm rot="10800000">
            <a:off x="4259930" y="2267752"/>
            <a:ext cx="959400" cy="0"/>
          </a:xfrm>
          <a:prstGeom prst="straightConnector1">
            <a:avLst/>
          </a:prstGeom>
          <a:noFill/>
          <a:ln w="18350" cap="flat" cmpd="sng">
            <a:solidFill>
              <a:schemeClr val="dk1"/>
            </a:solidFill>
            <a:prstDash val="dot"/>
            <a:round/>
            <a:headEnd type="none" w="sm" len="sm"/>
            <a:tailEnd type="triangle" w="med" len="med"/>
          </a:ln>
        </p:spPr>
      </p:cxnSp>
      <p:sp>
        <p:nvSpPr>
          <p:cNvPr id="3406" name="Google Shape;3406;p230"/>
          <p:cNvSpPr/>
          <p:nvPr/>
        </p:nvSpPr>
        <p:spPr>
          <a:xfrm>
            <a:off x="4739612" y="1806137"/>
            <a:ext cx="1849800" cy="7185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Easily move funds</a:t>
            </a:r>
            <a:r>
              <a:rPr lang="en" sz="770" i="0" u="none" strike="noStrike" cap="none">
                <a:solidFill>
                  <a:schemeClr val="accent2"/>
                </a:solidFill>
                <a:latin typeface="Poppins Medium"/>
                <a:ea typeface="Poppins Medium"/>
                <a:cs typeface="Poppins Medium"/>
                <a:sym typeface="Poppins Medium"/>
              </a:rPr>
              <a:t> </a:t>
            </a:r>
            <a:r>
              <a:rPr lang="en" sz="770" i="0" u="none" strike="noStrike" cap="none">
                <a:solidFill>
                  <a:schemeClr val="dk1"/>
                </a:solidFill>
                <a:latin typeface="Poppins Medium"/>
                <a:ea typeface="Poppins Medium"/>
                <a:cs typeface="Poppins Medium"/>
                <a:sym typeface="Poppins Medium"/>
              </a:rPr>
              <a:t>from your HSA into your bank account to cover eligible expenses.</a:t>
            </a:r>
            <a:endParaRPr sz="1348" i="0" u="none" strike="noStrike" cap="none">
              <a:solidFill>
                <a:schemeClr val="dk1"/>
              </a:solidFill>
              <a:latin typeface="Poppins Medium"/>
              <a:ea typeface="Poppins Medium"/>
              <a:cs typeface="Poppins Medium"/>
              <a:sym typeface="Poppins Medium"/>
            </a:endParaRPr>
          </a:p>
        </p:txBody>
      </p:sp>
      <p:cxnSp>
        <p:nvCxnSpPr>
          <p:cNvPr id="3407" name="Google Shape;3407;p230"/>
          <p:cNvCxnSpPr/>
          <p:nvPr/>
        </p:nvCxnSpPr>
        <p:spPr>
          <a:xfrm flipH="1">
            <a:off x="4259954" y="4435419"/>
            <a:ext cx="749400" cy="173400"/>
          </a:xfrm>
          <a:prstGeom prst="bentConnector3">
            <a:avLst>
              <a:gd name="adj1" fmla="val 47266"/>
            </a:avLst>
          </a:prstGeom>
          <a:noFill/>
          <a:ln w="18350" cap="flat" cmpd="sng">
            <a:solidFill>
              <a:schemeClr val="dk1"/>
            </a:solidFill>
            <a:prstDash val="dot"/>
            <a:round/>
            <a:headEnd type="none" w="sm" len="sm"/>
            <a:tailEnd type="triangle" w="med" len="med"/>
          </a:ln>
        </p:spPr>
      </p:cxnSp>
      <p:sp>
        <p:nvSpPr>
          <p:cNvPr id="3408" name="Google Shape;3408;p230"/>
          <p:cNvSpPr/>
          <p:nvPr/>
        </p:nvSpPr>
        <p:spPr>
          <a:xfrm>
            <a:off x="4739612" y="4280860"/>
            <a:ext cx="1824000" cy="316200"/>
          </a:xfrm>
          <a:prstGeom prst="roundRect">
            <a:avLst>
              <a:gd name="adj" fmla="val 16667"/>
            </a:avLst>
          </a:prstGeom>
          <a:gradFill>
            <a:gsLst>
              <a:gs pos="0">
                <a:srgbClr val="FFFFFF"/>
              </a:gs>
              <a:gs pos="22000">
                <a:srgbClr val="FFFFFF"/>
              </a:gs>
              <a:gs pos="100000">
                <a:srgbClr val="E3E7FA">
                  <a:alpha val="86274"/>
                </a:srgbClr>
              </a:gs>
            </a:gsLst>
            <a:lin ang="5400700" scaled="0"/>
          </a:gradFill>
          <a:ln>
            <a:noFill/>
          </a:ln>
          <a:effectLst>
            <a:outerShdw blurRad="110043" dist="12227" dir="1800000" algn="bl" rotWithShape="0">
              <a:schemeClr val="accent4">
                <a:alpha val="48630"/>
              </a:schemeClr>
            </a:outerShdw>
          </a:effectLst>
        </p:spPr>
        <p:txBody>
          <a:bodyPr spcFirstLastPara="1" wrap="square" lIns="88025" tIns="88025" rIns="88025" bIns="88025" anchor="ctr" anchorCtr="0">
            <a:noAutofit/>
          </a:bodyPr>
          <a:lstStyle/>
          <a:p>
            <a:pPr marL="0" marR="176069" lvl="0" indent="0" algn="l" rtl="0">
              <a:lnSpc>
                <a:spcPct val="115000"/>
              </a:lnSpc>
              <a:spcBef>
                <a:spcPts val="0"/>
              </a:spcBef>
              <a:spcAft>
                <a:spcPts val="0"/>
              </a:spcAft>
              <a:buClr>
                <a:srgbClr val="000000"/>
              </a:buClr>
              <a:buSzPts val="770"/>
              <a:buFont typeface="Arial"/>
              <a:buNone/>
            </a:pPr>
            <a:r>
              <a:rPr lang="en" sz="770" b="1" i="0" u="none" strike="noStrike" cap="none">
                <a:solidFill>
                  <a:schemeClr val="dk2"/>
                </a:solidFill>
                <a:latin typeface="Poppins"/>
                <a:ea typeface="Poppins"/>
                <a:cs typeface="Poppins"/>
                <a:sym typeface="Poppins"/>
              </a:rPr>
              <a:t>Login </a:t>
            </a:r>
            <a:r>
              <a:rPr lang="en" sz="770" i="0" u="none" strike="noStrike" cap="none">
                <a:solidFill>
                  <a:schemeClr val="dk1"/>
                </a:solidFill>
                <a:latin typeface="Poppins Medium"/>
                <a:ea typeface="Poppins Medium"/>
                <a:cs typeface="Poppins Medium"/>
                <a:sym typeface="Poppins Medium"/>
              </a:rPr>
              <a:t>with your Face ID.</a:t>
            </a:r>
            <a:endParaRPr sz="770" i="0" u="none" strike="noStrike" cap="none">
              <a:solidFill>
                <a:schemeClr val="dk1"/>
              </a:solidFill>
              <a:latin typeface="Poppins Medium"/>
              <a:ea typeface="Poppins Medium"/>
              <a:cs typeface="Poppins Medium"/>
              <a:sym typeface="Poppins Medium"/>
            </a:endParaRPr>
          </a:p>
        </p:txBody>
      </p:sp>
      <p:grpSp>
        <p:nvGrpSpPr>
          <p:cNvPr id="3409" name="Google Shape;3409;p230"/>
          <p:cNvGrpSpPr/>
          <p:nvPr/>
        </p:nvGrpSpPr>
        <p:grpSpPr>
          <a:xfrm>
            <a:off x="6857125" y="1375363"/>
            <a:ext cx="1655700" cy="2013300"/>
            <a:chOff x="6840225" y="905088"/>
            <a:chExt cx="1655700" cy="2013300"/>
          </a:xfrm>
        </p:grpSpPr>
        <p:sp>
          <p:nvSpPr>
            <p:cNvPr id="3410" name="Google Shape;3410;p230"/>
            <p:cNvSpPr/>
            <p:nvPr/>
          </p:nvSpPr>
          <p:spPr>
            <a:xfrm>
              <a:off x="6840225" y="905088"/>
              <a:ext cx="1655700" cy="20133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grpSp>
          <p:nvGrpSpPr>
            <p:cNvPr id="3411" name="Google Shape;3411;p230"/>
            <p:cNvGrpSpPr/>
            <p:nvPr/>
          </p:nvGrpSpPr>
          <p:grpSpPr>
            <a:xfrm>
              <a:off x="6961003" y="1049168"/>
              <a:ext cx="1392300" cy="1797851"/>
              <a:chOff x="4519381" y="1551545"/>
              <a:chExt cx="1392300" cy="1797851"/>
            </a:xfrm>
          </p:grpSpPr>
          <p:sp>
            <p:nvSpPr>
              <p:cNvPr id="3412" name="Google Shape;3412;p230"/>
              <p:cNvSpPr txBox="1"/>
              <p:nvPr/>
            </p:nvSpPr>
            <p:spPr>
              <a:xfrm>
                <a:off x="4519381" y="2071996"/>
                <a:ext cx="1392300" cy="1277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700"/>
                  <a:buFont typeface="Arial"/>
                  <a:buNone/>
                </a:pPr>
                <a:r>
                  <a:rPr lang="en" sz="700" i="0" u="none" strike="noStrike" cap="none">
                    <a:solidFill>
                      <a:schemeClr val="lt1"/>
                    </a:solidFill>
                    <a:latin typeface="Poppins Medium"/>
                    <a:ea typeface="Poppins Medium"/>
                    <a:cs typeface="Poppins Medium"/>
                    <a:sym typeface="Poppins Medium"/>
                  </a:rPr>
                  <a:t>Our mobile app uses secure encryption and won’t store pictures on your phone, keeping your documentation safe and secure. Login is protected by a four digit passcode of your choosing. You can also log in with your thumbprint on Apple devices.</a:t>
                </a:r>
                <a:endParaRPr sz="700" i="0" u="none" strike="noStrike" cap="none">
                  <a:solidFill>
                    <a:srgbClr val="000000"/>
                  </a:solidFill>
                  <a:latin typeface="Poppins Medium"/>
                  <a:ea typeface="Poppins Medium"/>
                  <a:cs typeface="Poppins Medium"/>
                  <a:sym typeface="Poppins Medium"/>
                </a:endParaRPr>
              </a:p>
            </p:txBody>
          </p:sp>
          <p:sp>
            <p:nvSpPr>
              <p:cNvPr id="3413" name="Google Shape;3413;p230"/>
              <p:cNvSpPr txBox="1"/>
              <p:nvPr/>
            </p:nvSpPr>
            <p:spPr>
              <a:xfrm>
                <a:off x="4519381" y="1551545"/>
                <a:ext cx="1392300" cy="230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b="1" i="0" u="none" strike="noStrike" cap="none">
                    <a:solidFill>
                      <a:schemeClr val="lt1"/>
                    </a:solidFill>
                    <a:latin typeface="Poppins"/>
                    <a:ea typeface="Poppins"/>
                    <a:cs typeface="Poppins"/>
                    <a:sym typeface="Poppins"/>
                  </a:rPr>
                  <a:t>Security on the go</a:t>
                </a:r>
                <a:endParaRPr sz="1400" b="1" i="0" u="none" strike="noStrike" cap="none">
                  <a:solidFill>
                    <a:srgbClr val="000000"/>
                  </a:solidFill>
                  <a:latin typeface="Poppins"/>
                  <a:ea typeface="Poppins"/>
                  <a:cs typeface="Poppins"/>
                  <a:sym typeface="Poppins"/>
                </a:endParaRPr>
              </a:p>
            </p:txBody>
          </p:sp>
          <p:grpSp>
            <p:nvGrpSpPr>
              <p:cNvPr id="3414" name="Google Shape;3414;p230"/>
              <p:cNvGrpSpPr/>
              <p:nvPr/>
            </p:nvGrpSpPr>
            <p:grpSpPr>
              <a:xfrm>
                <a:off x="4629503" y="1797164"/>
                <a:ext cx="149353" cy="230834"/>
                <a:chOff x="3159850" y="1430950"/>
                <a:chExt cx="59075" cy="91300"/>
              </a:xfrm>
            </p:grpSpPr>
            <p:sp>
              <p:nvSpPr>
                <p:cNvPr id="3415" name="Google Shape;3415;p230"/>
                <p:cNvSpPr/>
                <p:nvPr/>
              </p:nvSpPr>
              <p:spPr>
                <a:xfrm>
                  <a:off x="3159850" y="1463200"/>
                  <a:ext cx="59075" cy="59050"/>
                </a:xfrm>
                <a:custGeom>
                  <a:avLst/>
                  <a:gdLst/>
                  <a:ahLst/>
                  <a:cxnLst/>
                  <a:rect l="l" t="t" r="r" b="b"/>
                  <a:pathLst>
                    <a:path w="2363" h="2362" extrusionOk="0">
                      <a:moveTo>
                        <a:pt x="2161" y="201"/>
                      </a:moveTo>
                      <a:lnTo>
                        <a:pt x="2161" y="2161"/>
                      </a:lnTo>
                      <a:lnTo>
                        <a:pt x="202" y="2161"/>
                      </a:lnTo>
                      <a:lnTo>
                        <a:pt x="202" y="201"/>
                      </a:lnTo>
                      <a:close/>
                      <a:moveTo>
                        <a:pt x="51" y="0"/>
                      </a:moveTo>
                      <a:lnTo>
                        <a:pt x="17" y="17"/>
                      </a:lnTo>
                      <a:lnTo>
                        <a:pt x="1" y="50"/>
                      </a:lnTo>
                      <a:lnTo>
                        <a:pt x="1" y="101"/>
                      </a:lnTo>
                      <a:lnTo>
                        <a:pt x="1" y="2261"/>
                      </a:lnTo>
                      <a:lnTo>
                        <a:pt x="1" y="2295"/>
                      </a:lnTo>
                      <a:lnTo>
                        <a:pt x="17" y="2328"/>
                      </a:lnTo>
                      <a:lnTo>
                        <a:pt x="51" y="2362"/>
                      </a:lnTo>
                      <a:lnTo>
                        <a:pt x="2312" y="2362"/>
                      </a:lnTo>
                      <a:lnTo>
                        <a:pt x="2329" y="2328"/>
                      </a:lnTo>
                      <a:lnTo>
                        <a:pt x="2362" y="2295"/>
                      </a:lnTo>
                      <a:lnTo>
                        <a:pt x="2362" y="2261"/>
                      </a:lnTo>
                      <a:lnTo>
                        <a:pt x="2362" y="101"/>
                      </a:lnTo>
                      <a:lnTo>
                        <a:pt x="2362" y="50"/>
                      </a:lnTo>
                      <a:lnTo>
                        <a:pt x="2329" y="17"/>
                      </a:lnTo>
                      <a:lnTo>
                        <a:pt x="2312"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6" name="Google Shape;3416;p230"/>
                <p:cNvSpPr/>
                <p:nvPr/>
              </p:nvSpPr>
              <p:spPr>
                <a:xfrm>
                  <a:off x="3166975" y="1430950"/>
                  <a:ext cx="44825" cy="37300"/>
                </a:xfrm>
                <a:custGeom>
                  <a:avLst/>
                  <a:gdLst/>
                  <a:ahLst/>
                  <a:cxnLst/>
                  <a:rect l="l" t="t" r="r" b="b"/>
                  <a:pathLst>
                    <a:path w="1793" h="1492" extrusionOk="0">
                      <a:moveTo>
                        <a:pt x="888" y="0"/>
                      </a:moveTo>
                      <a:lnTo>
                        <a:pt x="721" y="17"/>
                      </a:lnTo>
                      <a:lnTo>
                        <a:pt x="553" y="67"/>
                      </a:lnTo>
                      <a:lnTo>
                        <a:pt x="402" y="151"/>
                      </a:lnTo>
                      <a:lnTo>
                        <a:pt x="268" y="252"/>
                      </a:lnTo>
                      <a:lnTo>
                        <a:pt x="151" y="386"/>
                      </a:lnTo>
                      <a:lnTo>
                        <a:pt x="67" y="536"/>
                      </a:lnTo>
                      <a:lnTo>
                        <a:pt x="17" y="704"/>
                      </a:lnTo>
                      <a:lnTo>
                        <a:pt x="0" y="888"/>
                      </a:lnTo>
                      <a:lnTo>
                        <a:pt x="0" y="1391"/>
                      </a:lnTo>
                      <a:lnTo>
                        <a:pt x="17" y="1424"/>
                      </a:lnTo>
                      <a:lnTo>
                        <a:pt x="34" y="1458"/>
                      </a:lnTo>
                      <a:lnTo>
                        <a:pt x="67" y="1474"/>
                      </a:lnTo>
                      <a:lnTo>
                        <a:pt x="101" y="1491"/>
                      </a:lnTo>
                      <a:lnTo>
                        <a:pt x="134" y="1474"/>
                      </a:lnTo>
                      <a:lnTo>
                        <a:pt x="168" y="1458"/>
                      </a:lnTo>
                      <a:lnTo>
                        <a:pt x="201" y="1424"/>
                      </a:lnTo>
                      <a:lnTo>
                        <a:pt x="201" y="1391"/>
                      </a:lnTo>
                      <a:lnTo>
                        <a:pt x="201" y="888"/>
                      </a:lnTo>
                      <a:lnTo>
                        <a:pt x="218" y="754"/>
                      </a:lnTo>
                      <a:lnTo>
                        <a:pt x="252" y="620"/>
                      </a:lnTo>
                      <a:lnTo>
                        <a:pt x="319" y="503"/>
                      </a:lnTo>
                      <a:lnTo>
                        <a:pt x="402" y="402"/>
                      </a:lnTo>
                      <a:lnTo>
                        <a:pt x="503" y="319"/>
                      </a:lnTo>
                      <a:lnTo>
                        <a:pt x="620" y="252"/>
                      </a:lnTo>
                      <a:lnTo>
                        <a:pt x="754" y="201"/>
                      </a:lnTo>
                      <a:lnTo>
                        <a:pt x="1039" y="201"/>
                      </a:lnTo>
                      <a:lnTo>
                        <a:pt x="1173" y="252"/>
                      </a:lnTo>
                      <a:lnTo>
                        <a:pt x="1290" y="319"/>
                      </a:lnTo>
                      <a:lnTo>
                        <a:pt x="1391" y="402"/>
                      </a:lnTo>
                      <a:lnTo>
                        <a:pt x="1474" y="503"/>
                      </a:lnTo>
                      <a:lnTo>
                        <a:pt x="1541" y="620"/>
                      </a:lnTo>
                      <a:lnTo>
                        <a:pt x="1575" y="754"/>
                      </a:lnTo>
                      <a:lnTo>
                        <a:pt x="1592" y="888"/>
                      </a:lnTo>
                      <a:lnTo>
                        <a:pt x="1592" y="1391"/>
                      </a:lnTo>
                      <a:lnTo>
                        <a:pt x="1592" y="1424"/>
                      </a:lnTo>
                      <a:lnTo>
                        <a:pt x="1625" y="1458"/>
                      </a:lnTo>
                      <a:lnTo>
                        <a:pt x="1659" y="1474"/>
                      </a:lnTo>
                      <a:lnTo>
                        <a:pt x="1692" y="1491"/>
                      </a:lnTo>
                      <a:lnTo>
                        <a:pt x="1726" y="1474"/>
                      </a:lnTo>
                      <a:lnTo>
                        <a:pt x="1759" y="1458"/>
                      </a:lnTo>
                      <a:lnTo>
                        <a:pt x="1776" y="1424"/>
                      </a:lnTo>
                      <a:lnTo>
                        <a:pt x="1793" y="1391"/>
                      </a:lnTo>
                      <a:lnTo>
                        <a:pt x="1793" y="888"/>
                      </a:lnTo>
                      <a:lnTo>
                        <a:pt x="1776" y="704"/>
                      </a:lnTo>
                      <a:lnTo>
                        <a:pt x="1726" y="536"/>
                      </a:lnTo>
                      <a:lnTo>
                        <a:pt x="1642" y="386"/>
                      </a:lnTo>
                      <a:lnTo>
                        <a:pt x="1525" y="252"/>
                      </a:lnTo>
                      <a:lnTo>
                        <a:pt x="1391" y="151"/>
                      </a:lnTo>
                      <a:lnTo>
                        <a:pt x="1240" y="67"/>
                      </a:lnTo>
                      <a:lnTo>
                        <a:pt x="1072" y="17"/>
                      </a:lnTo>
                      <a:lnTo>
                        <a:pt x="888"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17" name="Google Shape;3417;p230"/>
                <p:cNvSpPr/>
                <p:nvPr/>
              </p:nvSpPr>
              <p:spPr>
                <a:xfrm>
                  <a:off x="3174500" y="1479950"/>
                  <a:ext cx="29775" cy="26400"/>
                </a:xfrm>
                <a:custGeom>
                  <a:avLst/>
                  <a:gdLst/>
                  <a:ahLst/>
                  <a:cxnLst/>
                  <a:rect l="l" t="t" r="r" b="b"/>
                  <a:pathLst>
                    <a:path w="1191" h="1056" extrusionOk="0">
                      <a:moveTo>
                        <a:pt x="1090" y="0"/>
                      </a:moveTo>
                      <a:lnTo>
                        <a:pt x="1039" y="17"/>
                      </a:lnTo>
                      <a:lnTo>
                        <a:pt x="1023" y="34"/>
                      </a:lnTo>
                      <a:lnTo>
                        <a:pt x="436" y="804"/>
                      </a:lnTo>
                      <a:lnTo>
                        <a:pt x="168" y="536"/>
                      </a:lnTo>
                      <a:lnTo>
                        <a:pt x="135" y="519"/>
                      </a:lnTo>
                      <a:lnTo>
                        <a:pt x="101" y="503"/>
                      </a:lnTo>
                      <a:lnTo>
                        <a:pt x="68" y="519"/>
                      </a:lnTo>
                      <a:lnTo>
                        <a:pt x="34" y="536"/>
                      </a:lnTo>
                      <a:lnTo>
                        <a:pt x="1" y="570"/>
                      </a:lnTo>
                      <a:lnTo>
                        <a:pt x="1" y="603"/>
                      </a:lnTo>
                      <a:lnTo>
                        <a:pt x="1" y="653"/>
                      </a:lnTo>
                      <a:lnTo>
                        <a:pt x="34" y="670"/>
                      </a:lnTo>
                      <a:lnTo>
                        <a:pt x="386" y="1039"/>
                      </a:lnTo>
                      <a:lnTo>
                        <a:pt x="420" y="1055"/>
                      </a:lnTo>
                      <a:lnTo>
                        <a:pt x="503" y="1055"/>
                      </a:lnTo>
                      <a:lnTo>
                        <a:pt x="537" y="1022"/>
                      </a:lnTo>
                      <a:lnTo>
                        <a:pt x="1173" y="168"/>
                      </a:lnTo>
                      <a:lnTo>
                        <a:pt x="1190" y="117"/>
                      </a:lnTo>
                      <a:lnTo>
                        <a:pt x="1190" y="84"/>
                      </a:lnTo>
                      <a:lnTo>
                        <a:pt x="1190" y="50"/>
                      </a:lnTo>
                      <a:lnTo>
                        <a:pt x="1157" y="17"/>
                      </a:lnTo>
                      <a:lnTo>
                        <a:pt x="1123"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grpSp>
      <p:pic>
        <p:nvPicPr>
          <p:cNvPr id="3418" name="Google Shape;3418;p230"/>
          <p:cNvPicPr preferRelativeResize="0"/>
          <p:nvPr/>
        </p:nvPicPr>
        <p:blipFill rotWithShape="1">
          <a:blip r:embed="rId8">
            <a:alphaModFix/>
          </a:blip>
          <a:srcRect l="16811" t="38763" r="15889" b="39433"/>
          <a:stretch/>
        </p:blipFill>
        <p:spPr>
          <a:xfrm>
            <a:off x="6858400" y="4104600"/>
            <a:ext cx="1952302" cy="355749"/>
          </a:xfrm>
          <a:prstGeom prst="rect">
            <a:avLst/>
          </a:prstGeom>
          <a:noFill/>
          <a:ln>
            <a:noFill/>
          </a:ln>
        </p:spPr>
      </p:pic>
      <p:sp>
        <p:nvSpPr>
          <p:cNvPr id="3419" name="Google Shape;3419;p230"/>
          <p:cNvSpPr txBox="1"/>
          <p:nvPr/>
        </p:nvSpPr>
        <p:spPr>
          <a:xfrm>
            <a:off x="6782750" y="3453831"/>
            <a:ext cx="2103600" cy="585600"/>
          </a:xfrm>
          <a:prstGeom prst="rect">
            <a:avLst/>
          </a:prstGeom>
          <a:noFill/>
          <a:ln>
            <a:noFill/>
          </a:ln>
        </p:spPr>
        <p:txBody>
          <a:bodyPr spcFirstLastPara="1" wrap="square" lIns="91425" tIns="91425" rIns="91425" bIns="91425" anchor="t" anchorCtr="0">
            <a:noAutofit/>
          </a:bodyPr>
          <a:lstStyle/>
          <a:p>
            <a:pPr marL="0" marR="182880" lvl="0" indent="0" algn="l" rtl="0">
              <a:lnSpc>
                <a:spcPct val="115000"/>
              </a:lnSpc>
              <a:spcBef>
                <a:spcPts val="0"/>
              </a:spcBef>
              <a:spcAft>
                <a:spcPts val="0"/>
              </a:spcAft>
              <a:buNone/>
            </a:pPr>
            <a:r>
              <a:rPr lang="en" sz="800">
                <a:solidFill>
                  <a:schemeClr val="dk1"/>
                </a:solidFill>
                <a:latin typeface="Poppins ExtraBold"/>
                <a:ea typeface="Poppins ExtraBold"/>
                <a:cs typeface="Poppins ExtraBold"/>
                <a:sym typeface="Poppins ExtraBold"/>
              </a:rPr>
              <a:t>Download the app for free on Apple and Android smartphones and tablets.</a:t>
            </a:r>
            <a:endParaRPr sz="800">
              <a:solidFill>
                <a:schemeClr val="dk1"/>
              </a:solidFill>
              <a:latin typeface="Poppins ExtraBold"/>
              <a:ea typeface="Poppins ExtraBold"/>
              <a:cs typeface="Poppins ExtraBold"/>
              <a:sym typeface="Poppins ExtraBold"/>
            </a:endParaRPr>
          </a:p>
        </p:txBody>
      </p:sp>
      <p:sp>
        <p:nvSpPr>
          <p:cNvPr id="3420" name="Google Shape;3420;p23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14</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sp>
        <p:nvSpPr>
          <p:cNvPr id="3425" name="Google Shape;3425;p231"/>
          <p:cNvSpPr/>
          <p:nvPr/>
        </p:nvSpPr>
        <p:spPr>
          <a:xfrm rot="10800000">
            <a:off x="3785213" y="37656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426" name="Google Shape;3426;p231"/>
          <p:cNvSpPr/>
          <p:nvPr/>
        </p:nvSpPr>
        <p:spPr>
          <a:xfrm rot="10800000">
            <a:off x="3785213" y="27905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427" name="Google Shape;3427;p231"/>
          <p:cNvSpPr txBox="1">
            <a:spLocks noGrp="1"/>
          </p:cNvSpPr>
          <p:nvPr>
            <p:ph type="title"/>
          </p:nvPr>
        </p:nvSpPr>
        <p:spPr>
          <a:xfrm>
            <a:off x="319009" y="319875"/>
            <a:ext cx="8498700" cy="4374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Contact Participant Services</a:t>
            </a:r>
            <a:endParaRPr/>
          </a:p>
        </p:txBody>
      </p:sp>
      <p:grpSp>
        <p:nvGrpSpPr>
          <p:cNvPr id="3428" name="Google Shape;3428;p231"/>
          <p:cNvGrpSpPr/>
          <p:nvPr/>
        </p:nvGrpSpPr>
        <p:grpSpPr>
          <a:xfrm>
            <a:off x="3785213" y="1815400"/>
            <a:ext cx="4673700" cy="822900"/>
            <a:chOff x="4954225" y="1428300"/>
            <a:chExt cx="4673700" cy="822900"/>
          </a:xfrm>
        </p:grpSpPr>
        <p:sp>
          <p:nvSpPr>
            <p:cNvPr id="3429" name="Google Shape;3429;p231"/>
            <p:cNvSpPr/>
            <p:nvPr/>
          </p:nvSpPr>
          <p:spPr>
            <a:xfrm rot="10800000">
              <a:off x="4954225" y="1428300"/>
              <a:ext cx="4673700" cy="822900"/>
            </a:xfrm>
            <a:prstGeom prst="roundRect">
              <a:avLst>
                <a:gd name="adj" fmla="val 9283"/>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6450" cap="flat" cmpd="sng">
              <a:solidFill>
                <a:srgbClr val="FFFFFF"/>
              </a:solidFill>
              <a:prstDash val="solid"/>
              <a:miter lim="800000"/>
              <a:headEnd type="none" w="sm" len="sm"/>
              <a:tailEnd type="none" w="sm" len="sm"/>
            </a:ln>
          </p:spPr>
          <p:txBody>
            <a:bodyPr spcFirstLastPara="1" wrap="square" lIns="30950" tIns="15450" rIns="30950" bIns="15450" anchor="ctr" anchorCtr="0">
              <a:noAutofit/>
            </a:bodyPr>
            <a:lstStyle/>
            <a:p>
              <a:pPr marL="0" marR="0" lvl="0" indent="0" algn="ctr" rtl="0">
                <a:spcBef>
                  <a:spcPts val="0"/>
                </a:spcBef>
                <a:spcAft>
                  <a:spcPts val="0"/>
                </a:spcAft>
                <a:buNone/>
              </a:pPr>
              <a:endParaRPr sz="609">
                <a:solidFill>
                  <a:srgbClr val="FFFFFF"/>
                </a:solidFill>
                <a:latin typeface="Poppins Medium"/>
                <a:ea typeface="Poppins Medium"/>
                <a:cs typeface="Poppins Medium"/>
                <a:sym typeface="Poppins Medium"/>
              </a:endParaRPr>
            </a:p>
          </p:txBody>
        </p:sp>
        <p:sp>
          <p:nvSpPr>
            <p:cNvPr id="3430" name="Google Shape;3430;p231"/>
            <p:cNvSpPr txBox="1"/>
            <p:nvPr/>
          </p:nvSpPr>
          <p:spPr>
            <a:xfrm>
              <a:off x="5195198" y="15657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dirty="0">
                  <a:solidFill>
                    <a:schemeClr val="dk1"/>
                  </a:solidFill>
                  <a:latin typeface="Poppins ExtraBold"/>
                  <a:ea typeface="Poppins ExtraBold"/>
                  <a:cs typeface="Poppins ExtraBold"/>
                  <a:sym typeface="Poppins ExtraBold"/>
                </a:rPr>
                <a:t>Website</a:t>
              </a:r>
              <a:endParaRPr sz="1500" dirty="0">
                <a:solidFill>
                  <a:schemeClr val="dk1"/>
                </a:solidFill>
                <a:latin typeface="Poppins ExtraBold"/>
                <a:ea typeface="Poppins ExtraBold"/>
                <a:cs typeface="Poppins ExtraBold"/>
                <a:sym typeface="Poppins ExtraBold"/>
              </a:endParaRPr>
            </a:p>
            <a:p>
              <a:pPr marL="0" marR="0" lvl="0" indent="0" algn="l" rtl="0">
                <a:lnSpc>
                  <a:spcPct val="150000"/>
                </a:lnSpc>
                <a:spcBef>
                  <a:spcPts val="0"/>
                </a:spcBef>
                <a:buNone/>
              </a:pPr>
              <a:r>
                <a:rPr lang="en" dirty="0">
                  <a:solidFill>
                    <a:schemeClr val="dk1"/>
                  </a:solidFill>
                  <a:latin typeface="Poppins Medium"/>
                  <a:ea typeface="Poppins Medium"/>
                  <a:cs typeface="Poppins Medium"/>
                  <a:sym typeface="Poppins Medium"/>
                </a:rPr>
                <a:t>www.wexinc.com</a:t>
              </a:r>
              <a:endParaRPr dirty="0">
                <a:solidFill>
                  <a:schemeClr val="dk1"/>
                </a:solidFill>
                <a:latin typeface="Poppins Medium"/>
                <a:ea typeface="Poppins Medium"/>
                <a:cs typeface="Poppins Medium"/>
                <a:sym typeface="Poppins Medium"/>
              </a:endParaRPr>
            </a:p>
          </p:txBody>
        </p:sp>
      </p:grpSp>
      <p:sp>
        <p:nvSpPr>
          <p:cNvPr id="3431" name="Google Shape;3431;p231"/>
          <p:cNvSpPr txBox="1"/>
          <p:nvPr/>
        </p:nvSpPr>
        <p:spPr>
          <a:xfrm>
            <a:off x="4026186" y="3903000"/>
            <a:ext cx="2832000" cy="5481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New to WEX</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844-561-1337</a:t>
            </a:r>
            <a:endParaRPr>
              <a:solidFill>
                <a:schemeClr val="dk1"/>
              </a:solidFill>
              <a:latin typeface="Poppins Medium"/>
              <a:ea typeface="Poppins Medium"/>
              <a:cs typeface="Poppins Medium"/>
              <a:sym typeface="Poppins Medium"/>
            </a:endParaRPr>
          </a:p>
        </p:txBody>
      </p:sp>
      <p:sp>
        <p:nvSpPr>
          <p:cNvPr id="3432" name="Google Shape;3432;p231"/>
          <p:cNvSpPr txBox="1"/>
          <p:nvPr/>
        </p:nvSpPr>
        <p:spPr>
          <a:xfrm>
            <a:off x="4026186" y="2959100"/>
            <a:ext cx="2832000" cy="485700"/>
          </a:xfrm>
          <a:prstGeom prst="rect">
            <a:avLst/>
          </a:prstGeom>
          <a:noFill/>
          <a:ln>
            <a:noFill/>
          </a:ln>
        </p:spPr>
        <p:txBody>
          <a:bodyPr spcFirstLastPara="1" wrap="square" lIns="74575" tIns="74575" rIns="74575" bIns="74575" anchor="ctr" anchorCtr="0">
            <a:noAutofit/>
          </a:bodyPr>
          <a:lstStyle/>
          <a:p>
            <a:pPr marL="0" marR="0" lvl="0" indent="0" algn="l" rtl="0">
              <a:lnSpc>
                <a:spcPct val="115000"/>
              </a:lnSpc>
              <a:spcBef>
                <a:spcPts val="0"/>
              </a:spcBef>
              <a:spcAft>
                <a:spcPts val="0"/>
              </a:spcAft>
              <a:buNone/>
            </a:pPr>
            <a:r>
              <a:rPr lang="en" sz="1500" b="1">
                <a:solidFill>
                  <a:schemeClr val="dk1"/>
                </a:solidFill>
                <a:latin typeface="Poppins"/>
                <a:ea typeface="Poppins"/>
                <a:cs typeface="Poppins"/>
                <a:sym typeface="Poppins"/>
              </a:rPr>
              <a:t>Current WEX participants</a:t>
            </a:r>
            <a:endParaRPr sz="1500" b="1">
              <a:solidFill>
                <a:schemeClr val="dk1"/>
              </a:solidFill>
              <a:latin typeface="Poppins"/>
              <a:ea typeface="Poppins"/>
              <a:cs typeface="Poppins"/>
              <a:sym typeface="Poppins"/>
            </a:endParaRPr>
          </a:p>
          <a:p>
            <a:pPr marL="0" marR="0" lvl="0" indent="0" algn="l" rtl="0">
              <a:lnSpc>
                <a:spcPct val="150000"/>
              </a:lnSpc>
              <a:spcBef>
                <a:spcPts val="0"/>
              </a:spcBef>
              <a:spcAft>
                <a:spcPts val="0"/>
              </a:spcAft>
              <a:buNone/>
            </a:pPr>
            <a:r>
              <a:rPr lang="en">
                <a:solidFill>
                  <a:schemeClr val="dk1"/>
                </a:solidFill>
                <a:latin typeface="Poppins Medium"/>
                <a:ea typeface="Poppins Medium"/>
                <a:cs typeface="Poppins Medium"/>
                <a:sym typeface="Poppins Medium"/>
              </a:rPr>
              <a:t>866-451-3399</a:t>
            </a:r>
            <a:endParaRPr>
              <a:solidFill>
                <a:schemeClr val="dk1"/>
              </a:solidFill>
              <a:latin typeface="Poppins Medium"/>
              <a:ea typeface="Poppins Medium"/>
              <a:cs typeface="Poppins Medium"/>
              <a:sym typeface="Poppins Medium"/>
            </a:endParaRPr>
          </a:p>
        </p:txBody>
      </p:sp>
      <p:pic>
        <p:nvPicPr>
          <p:cNvPr id="3434" name="Google Shape;3434;p231" title="AdobeStock_1347971365e.jpg"/>
          <p:cNvPicPr preferRelativeResize="0">
            <a:picLocks noGrp="1"/>
          </p:cNvPicPr>
          <p:nvPr>
            <p:ph type="pic" idx="2"/>
          </p:nvPr>
        </p:nvPicPr>
        <p:blipFill rotWithShape="1">
          <a:blip r:embed="rId3">
            <a:alphaModFix/>
          </a:blip>
          <a:srcRect l="23465" t="17452" r="38131" b="8534"/>
          <a:stretch/>
        </p:blipFill>
        <p:spPr>
          <a:xfrm>
            <a:off x="529300" y="1159700"/>
            <a:ext cx="2832000" cy="3453600"/>
          </a:xfrm>
          <a:prstGeom prst="roundRect">
            <a:avLst>
              <a:gd name="adj" fmla="val 2189"/>
            </a:avLst>
          </a:prstGeom>
          <a:noFill/>
          <a:ln>
            <a:noFill/>
          </a:ln>
        </p:spPr>
      </p:pic>
      <p:pic>
        <p:nvPicPr>
          <p:cNvPr id="3435" name="Google Shape;3435;p231" title="AdobeStock_1347971365e.jpg"/>
          <p:cNvPicPr preferRelativeResize="0">
            <a:picLocks noGrp="1"/>
          </p:cNvPicPr>
          <p:nvPr>
            <p:ph type="pic" idx="3"/>
          </p:nvPr>
        </p:nvPicPr>
        <p:blipFill rotWithShape="1">
          <a:blip r:embed="rId4">
            <a:alphaModFix/>
          </a:blip>
          <a:srcRect l="27071" t="10652" r="38133" b="8527"/>
          <a:stretch/>
        </p:blipFill>
        <p:spPr>
          <a:xfrm>
            <a:off x="788799" y="842200"/>
            <a:ext cx="2565900" cy="3771000"/>
          </a:xfrm>
          <a:prstGeom prst="roundRect">
            <a:avLst>
              <a:gd name="adj" fmla="val 2189"/>
            </a:avLst>
          </a:prstGeom>
          <a:noFill/>
          <a:ln>
            <a:noFill/>
          </a:ln>
        </p:spPr>
      </p:pic>
      <p:sp>
        <p:nvSpPr>
          <p:cNvPr id="3436" name="Google Shape;3436;p23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15</a:t>
            </a:fld>
            <a:endParaRPr sz="525">
              <a:solidFill>
                <a:srgbClr val="25146F"/>
              </a:solidFill>
              <a:latin typeface="Poppins Medium"/>
              <a:ea typeface="Poppins Medium"/>
              <a:cs typeface="Poppins Medium"/>
              <a:sym typeface="Poppins Medium"/>
            </a:endParaRPr>
          </a:p>
        </p:txBody>
      </p:sp>
      <p:sp>
        <p:nvSpPr>
          <p:cNvPr id="14" name="Google Shape;3203;p224">
            <a:extLst>
              <a:ext uri="{FF2B5EF4-FFF2-40B4-BE49-F238E27FC236}">
                <a16:creationId xmlns:a16="http://schemas.microsoft.com/office/drawing/2014/main" id="{A3BAB46D-7A7A-4D12-A5F6-058493261C2A}"/>
              </a:ext>
            </a:extLst>
          </p:cNvPr>
          <p:cNvSpPr txBox="1"/>
          <p:nvPr/>
        </p:nvSpPr>
        <p:spPr>
          <a:xfrm>
            <a:off x="3785213" y="1112100"/>
            <a:ext cx="4827300" cy="551100"/>
          </a:xfrm>
          <a:prstGeom prst="rect">
            <a:avLst/>
          </a:prstGeom>
          <a:noFill/>
          <a:ln>
            <a:noFill/>
          </a:ln>
        </p:spPr>
        <p:txBody>
          <a:bodyPr spcFirstLastPara="1" wrap="square" lIns="0" tIns="0" rIns="0" bIns="0" anchor="t" anchorCtr="0">
            <a:noAutofit/>
          </a:bodyPr>
          <a:lstStyle/>
          <a:p>
            <a:pPr marL="0" lvl="0" indent="0" algn="l" rtl="0">
              <a:lnSpc>
                <a:spcPct val="124000"/>
              </a:lnSpc>
              <a:spcAft>
                <a:spcPts val="0"/>
              </a:spcAft>
              <a:buNone/>
            </a:pPr>
            <a:r>
              <a:rPr lang="en" sz="1300" dirty="0">
                <a:solidFill>
                  <a:schemeClr val="dk1"/>
                </a:solidFill>
                <a:latin typeface="Poppins SemiBold"/>
                <a:ea typeface="Poppins SemiBold"/>
                <a:cs typeface="Poppins SemiBold"/>
                <a:sym typeface="Poppins SemiBold"/>
              </a:rPr>
              <a:t>Our Participant Services team is available Monday through Friday, from 6 a.m. to 9 p.m. CT, except holidays.</a:t>
            </a:r>
            <a:endParaRPr sz="1300" dirty="0">
              <a:solidFill>
                <a:schemeClr val="dk1"/>
              </a:solidFill>
              <a:latin typeface="Poppins SemiBold"/>
              <a:ea typeface="Poppins SemiBold"/>
              <a:cs typeface="Poppins SemiBold"/>
              <a:sym typeface="Poppins SemiBo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0"/>
        <p:cNvGrpSpPr/>
        <p:nvPr/>
      </p:nvGrpSpPr>
      <p:grpSpPr>
        <a:xfrm>
          <a:off x="0" y="0"/>
          <a:ext cx="0" cy="0"/>
          <a:chOff x="0" y="0"/>
          <a:chExt cx="0" cy="0"/>
        </a:xfrm>
      </p:grpSpPr>
      <p:sp>
        <p:nvSpPr>
          <p:cNvPr id="3441" name="Google Shape;3441;p232"/>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16</a:t>
            </a:fld>
            <a:endParaRPr/>
          </a:p>
        </p:txBody>
      </p:sp>
      <p:sp>
        <p:nvSpPr>
          <p:cNvPr id="3442" name="Google Shape;3442;p232"/>
          <p:cNvSpPr txBox="1">
            <a:spLocks noGrp="1"/>
          </p:cNvSpPr>
          <p:nvPr>
            <p:ph type="body" idx="1"/>
          </p:nvPr>
        </p:nvSpPr>
        <p:spPr>
          <a:xfrm>
            <a:off x="639925" y="1982600"/>
            <a:ext cx="5270400" cy="20070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lt1"/>
              </a:buClr>
              <a:buSzPts val="1552"/>
              <a:buNone/>
            </a:pPr>
            <a:r>
              <a:rPr lang="en" sz="3925" b="1">
                <a:latin typeface="Poppins"/>
                <a:ea typeface="Poppins"/>
                <a:cs typeface="Poppins"/>
                <a:sym typeface="Poppins"/>
              </a:rPr>
              <a:t>Thank you!</a:t>
            </a:r>
            <a:endParaRPr sz="3925"/>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09"/>
        <p:cNvGrpSpPr/>
        <p:nvPr/>
      </p:nvGrpSpPr>
      <p:grpSpPr>
        <a:xfrm>
          <a:off x="0" y="0"/>
          <a:ext cx="0" cy="0"/>
          <a:chOff x="0" y="0"/>
          <a:chExt cx="0" cy="0"/>
        </a:xfrm>
      </p:grpSpPr>
      <p:sp>
        <p:nvSpPr>
          <p:cNvPr id="3110" name="Google Shape;3110;p218"/>
          <p:cNvSpPr txBox="1">
            <a:spLocks noGrp="1"/>
          </p:cNvSpPr>
          <p:nvPr>
            <p:ph type="title"/>
          </p:nvPr>
        </p:nvSpPr>
        <p:spPr>
          <a:xfrm>
            <a:off x="730869" y="813604"/>
            <a:ext cx="4363800" cy="1622400"/>
          </a:xfrm>
          <a:prstGeom prst="rect">
            <a:avLst/>
          </a:prstGeom>
          <a:noFill/>
          <a:ln>
            <a:noFill/>
          </a:ln>
        </p:spPr>
        <p:txBody>
          <a:bodyPr spcFirstLastPara="1" wrap="square" lIns="0" tIns="0" rIns="0" bIns="0" anchor="b" anchorCtr="0">
            <a:noAutofit/>
          </a:bodyPr>
          <a:lstStyle/>
          <a:p>
            <a:pPr marL="0" lvl="0" indent="0" algn="l" rtl="0">
              <a:lnSpc>
                <a:spcPct val="89000"/>
              </a:lnSpc>
              <a:spcBef>
                <a:spcPts val="0"/>
              </a:spcBef>
              <a:spcAft>
                <a:spcPts val="0"/>
              </a:spcAft>
              <a:buClr>
                <a:schemeClr val="lt1"/>
              </a:buClr>
              <a:buSzPts val="3862"/>
              <a:buFont typeface="Poppins"/>
              <a:buNone/>
            </a:pPr>
            <a:r>
              <a:rPr lang="en"/>
              <a:t>Client Name</a:t>
            </a:r>
            <a:endParaRPr sz="3862"/>
          </a:p>
        </p:txBody>
      </p:sp>
      <p:sp>
        <p:nvSpPr>
          <p:cNvPr id="3111" name="Google Shape;3111;p218"/>
          <p:cNvSpPr txBox="1">
            <a:spLocks noGrp="1"/>
          </p:cNvSpPr>
          <p:nvPr>
            <p:ph type="subTitle" idx="1"/>
          </p:nvPr>
        </p:nvSpPr>
        <p:spPr>
          <a:xfrm>
            <a:off x="739996" y="2656672"/>
            <a:ext cx="4363800" cy="264900"/>
          </a:xfrm>
          <a:prstGeom prst="rect">
            <a:avLst/>
          </a:prstGeom>
          <a:noFill/>
          <a:ln>
            <a:noFill/>
          </a:ln>
        </p:spPr>
        <p:txBody>
          <a:bodyPr spcFirstLastPara="1" wrap="square" lIns="0" tIns="0" rIns="0" bIns="0" anchor="t" anchorCtr="0">
            <a:noAutofit/>
          </a:bodyPr>
          <a:lstStyle/>
          <a:p>
            <a:pPr marL="0" lvl="0" indent="0" algn="l" rtl="0">
              <a:lnSpc>
                <a:spcPct val="95000"/>
              </a:lnSpc>
              <a:spcBef>
                <a:spcPts val="0"/>
              </a:spcBef>
              <a:spcAft>
                <a:spcPts val="0"/>
              </a:spcAft>
              <a:buClr>
                <a:schemeClr val="lt1"/>
              </a:buClr>
              <a:buSzPts val="1316"/>
              <a:buNone/>
            </a:pPr>
            <a:r>
              <a:rPr lang="en"/>
              <a:t>OPEN ENROLLMENT PRESENTATION</a:t>
            </a:r>
            <a:endParaRPr sz="1462"/>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115"/>
        <p:cNvGrpSpPr/>
        <p:nvPr/>
      </p:nvGrpSpPr>
      <p:grpSpPr>
        <a:xfrm>
          <a:off x="0" y="0"/>
          <a:ext cx="0" cy="0"/>
          <a:chOff x="0" y="0"/>
          <a:chExt cx="0" cy="0"/>
        </a:xfrm>
      </p:grpSpPr>
      <p:sp>
        <p:nvSpPr>
          <p:cNvPr id="3116" name="Google Shape;3116;p219"/>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3</a:t>
            </a:fld>
            <a:endParaRPr/>
          </a:p>
        </p:txBody>
      </p:sp>
      <p:sp>
        <p:nvSpPr>
          <p:cNvPr id="3117" name="Google Shape;3117;p219"/>
          <p:cNvSpPr txBox="1">
            <a:spLocks noGrp="1"/>
          </p:cNvSpPr>
          <p:nvPr>
            <p:ph type="title"/>
          </p:nvPr>
        </p:nvSpPr>
        <p:spPr>
          <a:xfrm>
            <a:off x="311700" y="1613303"/>
            <a:ext cx="8520600" cy="12087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600"/>
              <a:buNone/>
            </a:pPr>
            <a:r>
              <a:rPr lang="en" sz="3050"/>
              <a:t>Dependent care </a:t>
            </a:r>
            <a:endParaRPr sz="3050"/>
          </a:p>
          <a:p>
            <a:pPr marL="0" lvl="0" indent="0" algn="l" rtl="0">
              <a:lnSpc>
                <a:spcPct val="100000"/>
              </a:lnSpc>
              <a:spcBef>
                <a:spcPts val="0"/>
              </a:spcBef>
              <a:spcAft>
                <a:spcPts val="0"/>
              </a:spcAft>
              <a:buSzPts val="3600"/>
              <a:buNone/>
            </a:pPr>
            <a:r>
              <a:rPr lang="en" sz="3050"/>
              <a:t>flexible spending account </a:t>
            </a:r>
            <a:endParaRPr sz="3050"/>
          </a:p>
        </p:txBody>
      </p:sp>
      <p:sp>
        <p:nvSpPr>
          <p:cNvPr id="3118" name="Google Shape;3118;p219"/>
          <p:cNvSpPr/>
          <p:nvPr/>
        </p:nvSpPr>
        <p:spPr>
          <a:xfrm>
            <a:off x="311700" y="2668250"/>
            <a:ext cx="36900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 sz="2400">
                <a:solidFill>
                  <a:schemeClr val="accent3"/>
                </a:solidFill>
                <a:latin typeface="Poppins"/>
                <a:ea typeface="Poppins"/>
                <a:cs typeface="Poppins"/>
                <a:sym typeface="Poppins"/>
              </a:rPr>
              <a:t>Dependent care FSA</a:t>
            </a:r>
            <a:endParaRPr sz="2400" i="0" strike="noStrike" cap="none">
              <a:solidFill>
                <a:schemeClr val="accent3"/>
              </a:solidFill>
              <a:latin typeface="Poppins"/>
              <a:ea typeface="Poppins"/>
              <a:cs typeface="Poppins"/>
              <a:sym typeface="Poppi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122"/>
        <p:cNvGrpSpPr/>
        <p:nvPr/>
      </p:nvGrpSpPr>
      <p:grpSpPr>
        <a:xfrm>
          <a:off x="0" y="0"/>
          <a:ext cx="0" cy="0"/>
          <a:chOff x="0" y="0"/>
          <a:chExt cx="0" cy="0"/>
        </a:xfrm>
      </p:grpSpPr>
      <p:sp>
        <p:nvSpPr>
          <p:cNvPr id="3123" name="Google Shape;3123;p220"/>
          <p:cNvSpPr txBox="1"/>
          <p:nvPr/>
        </p:nvSpPr>
        <p:spPr>
          <a:xfrm>
            <a:off x="1271560" y="3295333"/>
            <a:ext cx="17205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Pre-tax benefit</a:t>
            </a:r>
            <a:endParaRPr sz="1650" i="0" u="none" strike="noStrike" cap="none">
              <a:solidFill>
                <a:schemeClr val="dk1"/>
              </a:solidFill>
              <a:latin typeface="Poppins Medium"/>
              <a:ea typeface="Poppins Medium"/>
              <a:cs typeface="Poppins Medium"/>
              <a:sym typeface="Poppins Medium"/>
            </a:endParaRPr>
          </a:p>
        </p:txBody>
      </p:sp>
      <p:sp>
        <p:nvSpPr>
          <p:cNvPr id="3124" name="Google Shape;3124;p220"/>
          <p:cNvSpPr txBox="1"/>
          <p:nvPr/>
        </p:nvSpPr>
        <p:spPr>
          <a:xfrm>
            <a:off x="3977088" y="3295325"/>
            <a:ext cx="13317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Save money</a:t>
            </a:r>
            <a:endParaRPr sz="1650" i="0" u="none" strike="noStrike" cap="none">
              <a:solidFill>
                <a:schemeClr val="dk1"/>
              </a:solidFill>
              <a:latin typeface="Poppins Medium"/>
              <a:ea typeface="Poppins Medium"/>
              <a:cs typeface="Poppins Medium"/>
              <a:sym typeface="Poppins Medium"/>
            </a:endParaRPr>
          </a:p>
        </p:txBody>
      </p:sp>
      <p:sp>
        <p:nvSpPr>
          <p:cNvPr id="3125" name="Google Shape;3125;p220"/>
          <p:cNvSpPr txBox="1"/>
          <p:nvPr/>
        </p:nvSpPr>
        <p:spPr>
          <a:xfrm>
            <a:off x="6136025" y="3295325"/>
            <a:ext cx="2036100" cy="2541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650"/>
              <a:buFont typeface="Arial"/>
              <a:buNone/>
            </a:pPr>
            <a:r>
              <a:rPr lang="en" sz="1650">
                <a:solidFill>
                  <a:schemeClr val="dk1"/>
                </a:solidFill>
                <a:latin typeface="Poppins Medium"/>
                <a:ea typeface="Poppins Medium"/>
                <a:cs typeface="Poppins Medium"/>
                <a:sym typeface="Poppins Medium"/>
              </a:rPr>
              <a:t>Save strategically</a:t>
            </a:r>
            <a:endParaRPr sz="1650" i="0" u="none" strike="noStrike" cap="none">
              <a:solidFill>
                <a:schemeClr val="dk1"/>
              </a:solidFill>
              <a:latin typeface="Poppins Medium"/>
              <a:ea typeface="Poppins Medium"/>
              <a:cs typeface="Poppins Medium"/>
              <a:sym typeface="Poppins Medium"/>
            </a:endParaRPr>
          </a:p>
        </p:txBody>
      </p:sp>
      <p:sp>
        <p:nvSpPr>
          <p:cNvPr id="3126" name="Google Shape;3126;p220"/>
          <p:cNvSpPr txBox="1">
            <a:spLocks noGrp="1"/>
          </p:cNvSpPr>
          <p:nvPr>
            <p:ph type="title" idx="4294967295"/>
          </p:nvPr>
        </p:nvSpPr>
        <p:spPr>
          <a:xfrm>
            <a:off x="244353" y="200600"/>
            <a:ext cx="8661600" cy="572700"/>
          </a:xfrm>
          <a:prstGeom prst="rect">
            <a:avLst/>
          </a:prstGeom>
          <a:noFill/>
          <a:ln>
            <a:noFill/>
          </a:ln>
        </p:spPr>
        <p:txBody>
          <a:bodyPr spcFirstLastPara="1" wrap="square" lIns="68550" tIns="34275" rIns="68550" bIns="34275" anchor="b" anchorCtr="0">
            <a:normAutofit/>
          </a:bodyPr>
          <a:lstStyle/>
          <a:p>
            <a:pPr marL="0" lvl="0" indent="0" algn="l" rtl="0">
              <a:lnSpc>
                <a:spcPct val="100000"/>
              </a:lnSpc>
              <a:spcBef>
                <a:spcPts val="0"/>
              </a:spcBef>
              <a:spcAft>
                <a:spcPts val="0"/>
              </a:spcAft>
              <a:buSzPts val="2400"/>
              <a:buNone/>
            </a:pPr>
            <a:r>
              <a:rPr lang="en"/>
              <a:t>Why choose a dependent care FSA</a:t>
            </a:r>
            <a:endParaRPr/>
          </a:p>
        </p:txBody>
      </p:sp>
      <p:sp>
        <p:nvSpPr>
          <p:cNvPr id="3127" name="Google Shape;3127;p220"/>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4</a:t>
            </a:fld>
            <a:endParaRPr sz="525">
              <a:solidFill>
                <a:srgbClr val="25146F"/>
              </a:solidFill>
              <a:latin typeface="Poppins Medium"/>
              <a:ea typeface="Poppins Medium"/>
              <a:cs typeface="Poppins Medium"/>
              <a:sym typeface="Poppins Medium"/>
            </a:endParaRPr>
          </a:p>
        </p:txBody>
      </p:sp>
      <p:grpSp>
        <p:nvGrpSpPr>
          <p:cNvPr id="3128" name="Google Shape;3128;p220"/>
          <p:cNvGrpSpPr/>
          <p:nvPr/>
        </p:nvGrpSpPr>
        <p:grpSpPr>
          <a:xfrm>
            <a:off x="6435733" y="1594063"/>
            <a:ext cx="1436700" cy="1436700"/>
            <a:chOff x="6330770" y="1559551"/>
            <a:chExt cx="1436700" cy="1436700"/>
          </a:xfrm>
        </p:grpSpPr>
        <p:sp>
          <p:nvSpPr>
            <p:cNvPr id="3129" name="Google Shape;3129;p220"/>
            <p:cNvSpPr/>
            <p:nvPr/>
          </p:nvSpPr>
          <p:spPr>
            <a:xfrm>
              <a:off x="6330770" y="1559550"/>
              <a:ext cx="1436700" cy="1436700"/>
            </a:xfrm>
            <a:prstGeom prst="roundRect">
              <a:avLst>
                <a:gd name="adj" fmla="val 8546"/>
              </a:avLst>
            </a:prstGeom>
            <a:gradFill>
              <a:gsLst>
                <a:gs pos="0">
                  <a:srgbClr val="210057"/>
                </a:gs>
                <a:gs pos="13000">
                  <a:srgbClr val="1E0056"/>
                </a:gs>
                <a:gs pos="100000">
                  <a:srgbClr val="1542C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0" name="Google Shape;3130;p220"/>
            <p:cNvGrpSpPr/>
            <p:nvPr/>
          </p:nvGrpSpPr>
          <p:grpSpPr>
            <a:xfrm>
              <a:off x="6615640" y="1844420"/>
              <a:ext cx="866961" cy="866961"/>
              <a:chOff x="1397675" y="3924275"/>
              <a:chExt cx="98450" cy="98450"/>
            </a:xfrm>
          </p:grpSpPr>
          <p:sp>
            <p:nvSpPr>
              <p:cNvPr id="3131" name="Google Shape;3131;p220"/>
              <p:cNvSpPr/>
              <p:nvPr/>
            </p:nvSpPr>
            <p:spPr>
              <a:xfrm>
                <a:off x="1397675" y="3938100"/>
                <a:ext cx="84200" cy="84625"/>
              </a:xfrm>
              <a:custGeom>
                <a:avLst/>
                <a:gdLst/>
                <a:ahLst/>
                <a:cxnLst/>
                <a:rect l="l" t="t" r="r" b="b"/>
                <a:pathLst>
                  <a:path w="3368" h="3385" extrusionOk="0">
                    <a:moveTo>
                      <a:pt x="1508" y="1"/>
                    </a:moveTo>
                    <a:lnTo>
                      <a:pt x="1341" y="34"/>
                    </a:lnTo>
                    <a:lnTo>
                      <a:pt x="1190" y="68"/>
                    </a:lnTo>
                    <a:lnTo>
                      <a:pt x="1022" y="135"/>
                    </a:lnTo>
                    <a:lnTo>
                      <a:pt x="872" y="202"/>
                    </a:lnTo>
                    <a:lnTo>
                      <a:pt x="738" y="285"/>
                    </a:lnTo>
                    <a:lnTo>
                      <a:pt x="604" y="386"/>
                    </a:lnTo>
                    <a:lnTo>
                      <a:pt x="486" y="503"/>
                    </a:lnTo>
                    <a:lnTo>
                      <a:pt x="386" y="620"/>
                    </a:lnTo>
                    <a:lnTo>
                      <a:pt x="285" y="738"/>
                    </a:lnTo>
                    <a:lnTo>
                      <a:pt x="202" y="888"/>
                    </a:lnTo>
                    <a:lnTo>
                      <a:pt x="135" y="1039"/>
                    </a:lnTo>
                    <a:lnTo>
                      <a:pt x="68" y="1190"/>
                    </a:lnTo>
                    <a:lnTo>
                      <a:pt x="34" y="1357"/>
                    </a:lnTo>
                    <a:lnTo>
                      <a:pt x="1" y="1525"/>
                    </a:lnTo>
                    <a:lnTo>
                      <a:pt x="1" y="1692"/>
                    </a:lnTo>
                    <a:lnTo>
                      <a:pt x="1" y="1860"/>
                    </a:lnTo>
                    <a:lnTo>
                      <a:pt x="34" y="2027"/>
                    </a:lnTo>
                    <a:lnTo>
                      <a:pt x="68" y="2195"/>
                    </a:lnTo>
                    <a:lnTo>
                      <a:pt x="135" y="2346"/>
                    </a:lnTo>
                    <a:lnTo>
                      <a:pt x="202" y="2496"/>
                    </a:lnTo>
                    <a:lnTo>
                      <a:pt x="285" y="2630"/>
                    </a:lnTo>
                    <a:lnTo>
                      <a:pt x="386" y="2764"/>
                    </a:lnTo>
                    <a:lnTo>
                      <a:pt x="486" y="2882"/>
                    </a:lnTo>
                    <a:lnTo>
                      <a:pt x="604" y="2999"/>
                    </a:lnTo>
                    <a:lnTo>
                      <a:pt x="738" y="3100"/>
                    </a:lnTo>
                    <a:lnTo>
                      <a:pt x="872" y="3183"/>
                    </a:lnTo>
                    <a:lnTo>
                      <a:pt x="1022" y="3250"/>
                    </a:lnTo>
                    <a:lnTo>
                      <a:pt x="1190" y="3301"/>
                    </a:lnTo>
                    <a:lnTo>
                      <a:pt x="1341" y="3351"/>
                    </a:lnTo>
                    <a:lnTo>
                      <a:pt x="1508" y="3368"/>
                    </a:lnTo>
                    <a:lnTo>
                      <a:pt x="1692" y="3384"/>
                    </a:lnTo>
                    <a:lnTo>
                      <a:pt x="1860" y="3368"/>
                    </a:lnTo>
                    <a:lnTo>
                      <a:pt x="2027" y="3351"/>
                    </a:lnTo>
                    <a:lnTo>
                      <a:pt x="2178" y="3301"/>
                    </a:lnTo>
                    <a:lnTo>
                      <a:pt x="2346" y="3250"/>
                    </a:lnTo>
                    <a:lnTo>
                      <a:pt x="2497" y="3183"/>
                    </a:lnTo>
                    <a:lnTo>
                      <a:pt x="2631" y="3100"/>
                    </a:lnTo>
                    <a:lnTo>
                      <a:pt x="2765" y="2999"/>
                    </a:lnTo>
                    <a:lnTo>
                      <a:pt x="2882" y="2882"/>
                    </a:lnTo>
                    <a:lnTo>
                      <a:pt x="2982" y="2764"/>
                    </a:lnTo>
                    <a:lnTo>
                      <a:pt x="3083" y="2630"/>
                    </a:lnTo>
                    <a:lnTo>
                      <a:pt x="3167" y="2496"/>
                    </a:lnTo>
                    <a:lnTo>
                      <a:pt x="3234" y="2346"/>
                    </a:lnTo>
                    <a:lnTo>
                      <a:pt x="3301" y="2195"/>
                    </a:lnTo>
                    <a:lnTo>
                      <a:pt x="3334" y="2027"/>
                    </a:lnTo>
                    <a:lnTo>
                      <a:pt x="3368" y="1860"/>
                    </a:lnTo>
                    <a:lnTo>
                      <a:pt x="3368" y="1692"/>
                    </a:lnTo>
                    <a:lnTo>
                      <a:pt x="3368" y="1491"/>
                    </a:lnTo>
                    <a:lnTo>
                      <a:pt x="3334" y="1307"/>
                    </a:lnTo>
                    <a:lnTo>
                      <a:pt x="3267" y="1123"/>
                    </a:lnTo>
                    <a:lnTo>
                      <a:pt x="3200" y="939"/>
                    </a:lnTo>
                    <a:lnTo>
                      <a:pt x="3167" y="905"/>
                    </a:lnTo>
                    <a:lnTo>
                      <a:pt x="3133" y="888"/>
                    </a:lnTo>
                    <a:lnTo>
                      <a:pt x="3066" y="888"/>
                    </a:lnTo>
                    <a:lnTo>
                      <a:pt x="3033" y="922"/>
                    </a:lnTo>
                    <a:lnTo>
                      <a:pt x="3016" y="955"/>
                    </a:lnTo>
                    <a:lnTo>
                      <a:pt x="3016" y="989"/>
                    </a:lnTo>
                    <a:lnTo>
                      <a:pt x="3016" y="1022"/>
                    </a:lnTo>
                    <a:lnTo>
                      <a:pt x="3083" y="1190"/>
                    </a:lnTo>
                    <a:lnTo>
                      <a:pt x="3133" y="1357"/>
                    </a:lnTo>
                    <a:lnTo>
                      <a:pt x="3167" y="1525"/>
                    </a:lnTo>
                    <a:lnTo>
                      <a:pt x="3167" y="1692"/>
                    </a:lnTo>
                    <a:lnTo>
                      <a:pt x="3167" y="1843"/>
                    </a:lnTo>
                    <a:lnTo>
                      <a:pt x="3150" y="1994"/>
                    </a:lnTo>
                    <a:lnTo>
                      <a:pt x="3100" y="2128"/>
                    </a:lnTo>
                    <a:lnTo>
                      <a:pt x="3049" y="2262"/>
                    </a:lnTo>
                    <a:lnTo>
                      <a:pt x="2999" y="2396"/>
                    </a:lnTo>
                    <a:lnTo>
                      <a:pt x="2915" y="2530"/>
                    </a:lnTo>
                    <a:lnTo>
                      <a:pt x="2832" y="2630"/>
                    </a:lnTo>
                    <a:lnTo>
                      <a:pt x="2731" y="2748"/>
                    </a:lnTo>
                    <a:lnTo>
                      <a:pt x="2631" y="2832"/>
                    </a:lnTo>
                    <a:lnTo>
                      <a:pt x="2513" y="2932"/>
                    </a:lnTo>
                    <a:lnTo>
                      <a:pt x="2396" y="2999"/>
                    </a:lnTo>
                    <a:lnTo>
                      <a:pt x="2262" y="3066"/>
                    </a:lnTo>
                    <a:lnTo>
                      <a:pt x="2128" y="3116"/>
                    </a:lnTo>
                    <a:lnTo>
                      <a:pt x="1977" y="3150"/>
                    </a:lnTo>
                    <a:lnTo>
                      <a:pt x="1843" y="3167"/>
                    </a:lnTo>
                    <a:lnTo>
                      <a:pt x="1692" y="3183"/>
                    </a:lnTo>
                    <a:lnTo>
                      <a:pt x="1525" y="3167"/>
                    </a:lnTo>
                    <a:lnTo>
                      <a:pt x="1391" y="3150"/>
                    </a:lnTo>
                    <a:lnTo>
                      <a:pt x="1240" y="3116"/>
                    </a:lnTo>
                    <a:lnTo>
                      <a:pt x="1106" y="3066"/>
                    </a:lnTo>
                    <a:lnTo>
                      <a:pt x="972" y="2999"/>
                    </a:lnTo>
                    <a:lnTo>
                      <a:pt x="855" y="2932"/>
                    </a:lnTo>
                    <a:lnTo>
                      <a:pt x="738" y="2832"/>
                    </a:lnTo>
                    <a:lnTo>
                      <a:pt x="637" y="2748"/>
                    </a:lnTo>
                    <a:lnTo>
                      <a:pt x="537" y="2630"/>
                    </a:lnTo>
                    <a:lnTo>
                      <a:pt x="453" y="2530"/>
                    </a:lnTo>
                    <a:lnTo>
                      <a:pt x="369" y="2396"/>
                    </a:lnTo>
                    <a:lnTo>
                      <a:pt x="319" y="2262"/>
                    </a:lnTo>
                    <a:lnTo>
                      <a:pt x="269" y="2128"/>
                    </a:lnTo>
                    <a:lnTo>
                      <a:pt x="218" y="1994"/>
                    </a:lnTo>
                    <a:lnTo>
                      <a:pt x="202" y="1843"/>
                    </a:lnTo>
                    <a:lnTo>
                      <a:pt x="202" y="1692"/>
                    </a:lnTo>
                    <a:lnTo>
                      <a:pt x="202" y="1542"/>
                    </a:lnTo>
                    <a:lnTo>
                      <a:pt x="218" y="1391"/>
                    </a:lnTo>
                    <a:lnTo>
                      <a:pt x="269" y="1240"/>
                    </a:lnTo>
                    <a:lnTo>
                      <a:pt x="319" y="1106"/>
                    </a:lnTo>
                    <a:lnTo>
                      <a:pt x="369" y="989"/>
                    </a:lnTo>
                    <a:lnTo>
                      <a:pt x="453" y="855"/>
                    </a:lnTo>
                    <a:lnTo>
                      <a:pt x="537" y="738"/>
                    </a:lnTo>
                    <a:lnTo>
                      <a:pt x="637" y="637"/>
                    </a:lnTo>
                    <a:lnTo>
                      <a:pt x="738" y="537"/>
                    </a:lnTo>
                    <a:lnTo>
                      <a:pt x="855" y="453"/>
                    </a:lnTo>
                    <a:lnTo>
                      <a:pt x="972" y="386"/>
                    </a:lnTo>
                    <a:lnTo>
                      <a:pt x="1106" y="319"/>
                    </a:lnTo>
                    <a:lnTo>
                      <a:pt x="1240" y="269"/>
                    </a:lnTo>
                    <a:lnTo>
                      <a:pt x="1391" y="235"/>
                    </a:lnTo>
                    <a:lnTo>
                      <a:pt x="1525" y="202"/>
                    </a:lnTo>
                    <a:lnTo>
                      <a:pt x="1692" y="202"/>
                    </a:lnTo>
                    <a:lnTo>
                      <a:pt x="1860" y="218"/>
                    </a:lnTo>
                    <a:lnTo>
                      <a:pt x="2027" y="235"/>
                    </a:lnTo>
                    <a:lnTo>
                      <a:pt x="2195" y="285"/>
                    </a:lnTo>
                    <a:lnTo>
                      <a:pt x="2346" y="352"/>
                    </a:lnTo>
                    <a:lnTo>
                      <a:pt x="2396" y="369"/>
                    </a:lnTo>
                    <a:lnTo>
                      <a:pt x="2430" y="369"/>
                    </a:lnTo>
                    <a:lnTo>
                      <a:pt x="2463" y="336"/>
                    </a:lnTo>
                    <a:lnTo>
                      <a:pt x="2480" y="319"/>
                    </a:lnTo>
                    <a:lnTo>
                      <a:pt x="2497" y="269"/>
                    </a:lnTo>
                    <a:lnTo>
                      <a:pt x="2497" y="235"/>
                    </a:lnTo>
                    <a:lnTo>
                      <a:pt x="2463" y="202"/>
                    </a:lnTo>
                    <a:lnTo>
                      <a:pt x="2446" y="185"/>
                    </a:lnTo>
                    <a:lnTo>
                      <a:pt x="2262" y="101"/>
                    </a:lnTo>
                    <a:lnTo>
                      <a:pt x="2078" y="51"/>
                    </a:lnTo>
                    <a:lnTo>
                      <a:pt x="1877" y="17"/>
                    </a:lnTo>
                    <a:lnTo>
                      <a:pt x="169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2" name="Google Shape;3132;p220"/>
              <p:cNvSpPr/>
              <p:nvPr/>
            </p:nvSpPr>
            <p:spPr>
              <a:xfrm>
                <a:off x="1409400" y="3950675"/>
                <a:ext cx="60750" cy="60325"/>
              </a:xfrm>
              <a:custGeom>
                <a:avLst/>
                <a:gdLst/>
                <a:ahLst/>
                <a:cxnLst/>
                <a:rect l="l" t="t" r="r" b="b"/>
                <a:pathLst>
                  <a:path w="2430" h="2413" extrusionOk="0">
                    <a:moveTo>
                      <a:pt x="1089" y="0"/>
                    </a:moveTo>
                    <a:lnTo>
                      <a:pt x="972" y="34"/>
                    </a:lnTo>
                    <a:lnTo>
                      <a:pt x="855" y="50"/>
                    </a:lnTo>
                    <a:lnTo>
                      <a:pt x="738" y="101"/>
                    </a:lnTo>
                    <a:lnTo>
                      <a:pt x="637" y="151"/>
                    </a:lnTo>
                    <a:lnTo>
                      <a:pt x="537" y="201"/>
                    </a:lnTo>
                    <a:lnTo>
                      <a:pt x="453" y="285"/>
                    </a:lnTo>
                    <a:lnTo>
                      <a:pt x="369" y="352"/>
                    </a:lnTo>
                    <a:lnTo>
                      <a:pt x="285" y="436"/>
                    </a:lnTo>
                    <a:lnTo>
                      <a:pt x="218" y="536"/>
                    </a:lnTo>
                    <a:lnTo>
                      <a:pt x="151" y="637"/>
                    </a:lnTo>
                    <a:lnTo>
                      <a:pt x="101" y="737"/>
                    </a:lnTo>
                    <a:lnTo>
                      <a:pt x="68" y="854"/>
                    </a:lnTo>
                    <a:lnTo>
                      <a:pt x="34" y="972"/>
                    </a:lnTo>
                    <a:lnTo>
                      <a:pt x="17" y="1089"/>
                    </a:lnTo>
                    <a:lnTo>
                      <a:pt x="1" y="1206"/>
                    </a:lnTo>
                    <a:lnTo>
                      <a:pt x="17" y="1323"/>
                    </a:lnTo>
                    <a:lnTo>
                      <a:pt x="34" y="1457"/>
                    </a:lnTo>
                    <a:lnTo>
                      <a:pt x="68" y="1575"/>
                    </a:lnTo>
                    <a:lnTo>
                      <a:pt x="101" y="1675"/>
                    </a:lnTo>
                    <a:lnTo>
                      <a:pt x="151" y="1776"/>
                    </a:lnTo>
                    <a:lnTo>
                      <a:pt x="218" y="1876"/>
                    </a:lnTo>
                    <a:lnTo>
                      <a:pt x="285" y="1977"/>
                    </a:lnTo>
                    <a:lnTo>
                      <a:pt x="369" y="2060"/>
                    </a:lnTo>
                    <a:lnTo>
                      <a:pt x="453" y="2144"/>
                    </a:lnTo>
                    <a:lnTo>
                      <a:pt x="537" y="2211"/>
                    </a:lnTo>
                    <a:lnTo>
                      <a:pt x="637" y="2261"/>
                    </a:lnTo>
                    <a:lnTo>
                      <a:pt x="738" y="2312"/>
                    </a:lnTo>
                    <a:lnTo>
                      <a:pt x="855" y="2362"/>
                    </a:lnTo>
                    <a:lnTo>
                      <a:pt x="972" y="2396"/>
                    </a:lnTo>
                    <a:lnTo>
                      <a:pt x="1089" y="2412"/>
                    </a:lnTo>
                    <a:lnTo>
                      <a:pt x="1341" y="2412"/>
                    </a:lnTo>
                    <a:lnTo>
                      <a:pt x="1458" y="2396"/>
                    </a:lnTo>
                    <a:lnTo>
                      <a:pt x="1575" y="2362"/>
                    </a:lnTo>
                    <a:lnTo>
                      <a:pt x="1692" y="2312"/>
                    </a:lnTo>
                    <a:lnTo>
                      <a:pt x="1793" y="2261"/>
                    </a:lnTo>
                    <a:lnTo>
                      <a:pt x="1894" y="2211"/>
                    </a:lnTo>
                    <a:lnTo>
                      <a:pt x="1977" y="2144"/>
                    </a:lnTo>
                    <a:lnTo>
                      <a:pt x="2061" y="2060"/>
                    </a:lnTo>
                    <a:lnTo>
                      <a:pt x="2145" y="1977"/>
                    </a:lnTo>
                    <a:lnTo>
                      <a:pt x="2212" y="1876"/>
                    </a:lnTo>
                    <a:lnTo>
                      <a:pt x="2279" y="1776"/>
                    </a:lnTo>
                    <a:lnTo>
                      <a:pt x="2329" y="1675"/>
                    </a:lnTo>
                    <a:lnTo>
                      <a:pt x="2363" y="1575"/>
                    </a:lnTo>
                    <a:lnTo>
                      <a:pt x="2396" y="1457"/>
                    </a:lnTo>
                    <a:lnTo>
                      <a:pt x="2413" y="1323"/>
                    </a:lnTo>
                    <a:lnTo>
                      <a:pt x="2430" y="1206"/>
                    </a:lnTo>
                    <a:lnTo>
                      <a:pt x="2413" y="1089"/>
                    </a:lnTo>
                    <a:lnTo>
                      <a:pt x="2396" y="972"/>
                    </a:lnTo>
                    <a:lnTo>
                      <a:pt x="2379" y="871"/>
                    </a:lnTo>
                    <a:lnTo>
                      <a:pt x="2329" y="754"/>
                    </a:lnTo>
                    <a:lnTo>
                      <a:pt x="2312" y="720"/>
                    </a:lnTo>
                    <a:lnTo>
                      <a:pt x="2279" y="704"/>
                    </a:lnTo>
                    <a:lnTo>
                      <a:pt x="2212" y="704"/>
                    </a:lnTo>
                    <a:lnTo>
                      <a:pt x="2178" y="720"/>
                    </a:lnTo>
                    <a:lnTo>
                      <a:pt x="2145" y="754"/>
                    </a:lnTo>
                    <a:lnTo>
                      <a:pt x="2145" y="804"/>
                    </a:lnTo>
                    <a:lnTo>
                      <a:pt x="2145" y="838"/>
                    </a:lnTo>
                    <a:lnTo>
                      <a:pt x="2195" y="1022"/>
                    </a:lnTo>
                    <a:lnTo>
                      <a:pt x="2229" y="1206"/>
                    </a:lnTo>
                    <a:lnTo>
                      <a:pt x="2212" y="1307"/>
                    </a:lnTo>
                    <a:lnTo>
                      <a:pt x="2195" y="1407"/>
                    </a:lnTo>
                    <a:lnTo>
                      <a:pt x="2145" y="1591"/>
                    </a:lnTo>
                    <a:lnTo>
                      <a:pt x="2044" y="1776"/>
                    </a:lnTo>
                    <a:lnTo>
                      <a:pt x="1927" y="1926"/>
                    </a:lnTo>
                    <a:lnTo>
                      <a:pt x="1776" y="2044"/>
                    </a:lnTo>
                    <a:lnTo>
                      <a:pt x="1609" y="2127"/>
                    </a:lnTo>
                    <a:lnTo>
                      <a:pt x="1424" y="2194"/>
                    </a:lnTo>
                    <a:lnTo>
                      <a:pt x="1324" y="2211"/>
                    </a:lnTo>
                    <a:lnTo>
                      <a:pt x="1106" y="2211"/>
                    </a:lnTo>
                    <a:lnTo>
                      <a:pt x="1006" y="2194"/>
                    </a:lnTo>
                    <a:lnTo>
                      <a:pt x="821" y="2127"/>
                    </a:lnTo>
                    <a:lnTo>
                      <a:pt x="654" y="2044"/>
                    </a:lnTo>
                    <a:lnTo>
                      <a:pt x="503" y="1926"/>
                    </a:lnTo>
                    <a:lnTo>
                      <a:pt x="386" y="1776"/>
                    </a:lnTo>
                    <a:lnTo>
                      <a:pt x="285" y="1591"/>
                    </a:lnTo>
                    <a:lnTo>
                      <a:pt x="235" y="1407"/>
                    </a:lnTo>
                    <a:lnTo>
                      <a:pt x="218" y="1307"/>
                    </a:lnTo>
                    <a:lnTo>
                      <a:pt x="202" y="1206"/>
                    </a:lnTo>
                    <a:lnTo>
                      <a:pt x="218" y="1106"/>
                    </a:lnTo>
                    <a:lnTo>
                      <a:pt x="235" y="1005"/>
                    </a:lnTo>
                    <a:lnTo>
                      <a:pt x="285" y="821"/>
                    </a:lnTo>
                    <a:lnTo>
                      <a:pt x="386" y="653"/>
                    </a:lnTo>
                    <a:lnTo>
                      <a:pt x="503" y="503"/>
                    </a:lnTo>
                    <a:lnTo>
                      <a:pt x="654" y="369"/>
                    </a:lnTo>
                    <a:lnTo>
                      <a:pt x="821" y="285"/>
                    </a:lnTo>
                    <a:lnTo>
                      <a:pt x="1006" y="218"/>
                    </a:lnTo>
                    <a:lnTo>
                      <a:pt x="1106" y="201"/>
                    </a:lnTo>
                    <a:lnTo>
                      <a:pt x="1223" y="201"/>
                    </a:lnTo>
                    <a:lnTo>
                      <a:pt x="1408" y="218"/>
                    </a:lnTo>
                    <a:lnTo>
                      <a:pt x="1592" y="268"/>
                    </a:lnTo>
                    <a:lnTo>
                      <a:pt x="1625" y="285"/>
                    </a:lnTo>
                    <a:lnTo>
                      <a:pt x="1659" y="268"/>
                    </a:lnTo>
                    <a:lnTo>
                      <a:pt x="1692" y="251"/>
                    </a:lnTo>
                    <a:lnTo>
                      <a:pt x="1726" y="218"/>
                    </a:lnTo>
                    <a:lnTo>
                      <a:pt x="1726" y="184"/>
                    </a:lnTo>
                    <a:lnTo>
                      <a:pt x="1726" y="134"/>
                    </a:lnTo>
                    <a:lnTo>
                      <a:pt x="1692" y="117"/>
                    </a:lnTo>
                    <a:lnTo>
                      <a:pt x="1659" y="84"/>
                    </a:lnTo>
                    <a:lnTo>
                      <a:pt x="1558" y="50"/>
                    </a:lnTo>
                    <a:lnTo>
                      <a:pt x="1441" y="17"/>
                    </a:lnTo>
                    <a:lnTo>
                      <a:pt x="1324"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3" name="Google Shape;3133;p220"/>
              <p:cNvSpPr/>
              <p:nvPr/>
            </p:nvSpPr>
            <p:spPr>
              <a:xfrm>
                <a:off x="1423650" y="3964075"/>
                <a:ext cx="32675" cy="32675"/>
              </a:xfrm>
              <a:custGeom>
                <a:avLst/>
                <a:gdLst/>
                <a:ahLst/>
                <a:cxnLst/>
                <a:rect l="l" t="t" r="r" b="b"/>
                <a:pathLst>
                  <a:path w="1307" h="1307" extrusionOk="0">
                    <a:moveTo>
                      <a:pt x="653" y="0"/>
                    </a:moveTo>
                    <a:lnTo>
                      <a:pt x="519" y="17"/>
                    </a:lnTo>
                    <a:lnTo>
                      <a:pt x="402" y="50"/>
                    </a:lnTo>
                    <a:lnTo>
                      <a:pt x="285" y="117"/>
                    </a:lnTo>
                    <a:lnTo>
                      <a:pt x="184" y="201"/>
                    </a:lnTo>
                    <a:lnTo>
                      <a:pt x="117" y="285"/>
                    </a:lnTo>
                    <a:lnTo>
                      <a:pt x="50" y="402"/>
                    </a:lnTo>
                    <a:lnTo>
                      <a:pt x="17" y="519"/>
                    </a:lnTo>
                    <a:lnTo>
                      <a:pt x="0" y="653"/>
                    </a:lnTo>
                    <a:lnTo>
                      <a:pt x="17" y="787"/>
                    </a:lnTo>
                    <a:lnTo>
                      <a:pt x="50" y="905"/>
                    </a:lnTo>
                    <a:lnTo>
                      <a:pt x="117" y="1022"/>
                    </a:lnTo>
                    <a:lnTo>
                      <a:pt x="184" y="1122"/>
                    </a:lnTo>
                    <a:lnTo>
                      <a:pt x="285" y="1206"/>
                    </a:lnTo>
                    <a:lnTo>
                      <a:pt x="402" y="1256"/>
                    </a:lnTo>
                    <a:lnTo>
                      <a:pt x="519" y="1290"/>
                    </a:lnTo>
                    <a:lnTo>
                      <a:pt x="653" y="1307"/>
                    </a:lnTo>
                    <a:lnTo>
                      <a:pt x="787" y="1290"/>
                    </a:lnTo>
                    <a:lnTo>
                      <a:pt x="905" y="1256"/>
                    </a:lnTo>
                    <a:lnTo>
                      <a:pt x="1022" y="1206"/>
                    </a:lnTo>
                    <a:lnTo>
                      <a:pt x="1122" y="1122"/>
                    </a:lnTo>
                    <a:lnTo>
                      <a:pt x="1190" y="1022"/>
                    </a:lnTo>
                    <a:lnTo>
                      <a:pt x="1257" y="905"/>
                    </a:lnTo>
                    <a:lnTo>
                      <a:pt x="1290" y="787"/>
                    </a:lnTo>
                    <a:lnTo>
                      <a:pt x="1307" y="653"/>
                    </a:lnTo>
                    <a:lnTo>
                      <a:pt x="1307" y="603"/>
                    </a:lnTo>
                    <a:lnTo>
                      <a:pt x="1290" y="553"/>
                    </a:lnTo>
                    <a:lnTo>
                      <a:pt x="1273" y="536"/>
                    </a:lnTo>
                    <a:lnTo>
                      <a:pt x="1240" y="519"/>
                    </a:lnTo>
                    <a:lnTo>
                      <a:pt x="1190" y="503"/>
                    </a:lnTo>
                    <a:lnTo>
                      <a:pt x="1156" y="519"/>
                    </a:lnTo>
                    <a:lnTo>
                      <a:pt x="1122" y="536"/>
                    </a:lnTo>
                    <a:lnTo>
                      <a:pt x="1106" y="570"/>
                    </a:lnTo>
                    <a:lnTo>
                      <a:pt x="1106" y="620"/>
                    </a:lnTo>
                    <a:lnTo>
                      <a:pt x="1106" y="653"/>
                    </a:lnTo>
                    <a:lnTo>
                      <a:pt x="1089" y="754"/>
                    </a:lnTo>
                    <a:lnTo>
                      <a:pt x="1072" y="838"/>
                    </a:lnTo>
                    <a:lnTo>
                      <a:pt x="1022" y="905"/>
                    </a:lnTo>
                    <a:lnTo>
                      <a:pt x="972" y="972"/>
                    </a:lnTo>
                    <a:lnTo>
                      <a:pt x="905" y="1039"/>
                    </a:lnTo>
                    <a:lnTo>
                      <a:pt x="821" y="1072"/>
                    </a:lnTo>
                    <a:lnTo>
                      <a:pt x="737" y="1106"/>
                    </a:lnTo>
                    <a:lnTo>
                      <a:pt x="570" y="1106"/>
                    </a:lnTo>
                    <a:lnTo>
                      <a:pt x="469" y="1072"/>
                    </a:lnTo>
                    <a:lnTo>
                      <a:pt x="402" y="1039"/>
                    </a:lnTo>
                    <a:lnTo>
                      <a:pt x="335" y="972"/>
                    </a:lnTo>
                    <a:lnTo>
                      <a:pt x="285" y="905"/>
                    </a:lnTo>
                    <a:lnTo>
                      <a:pt x="235" y="838"/>
                    </a:lnTo>
                    <a:lnTo>
                      <a:pt x="218" y="754"/>
                    </a:lnTo>
                    <a:lnTo>
                      <a:pt x="201" y="653"/>
                    </a:lnTo>
                    <a:lnTo>
                      <a:pt x="218" y="570"/>
                    </a:lnTo>
                    <a:lnTo>
                      <a:pt x="235" y="486"/>
                    </a:lnTo>
                    <a:lnTo>
                      <a:pt x="285" y="402"/>
                    </a:lnTo>
                    <a:lnTo>
                      <a:pt x="335" y="335"/>
                    </a:lnTo>
                    <a:lnTo>
                      <a:pt x="402" y="285"/>
                    </a:lnTo>
                    <a:lnTo>
                      <a:pt x="469" y="235"/>
                    </a:lnTo>
                    <a:lnTo>
                      <a:pt x="570" y="218"/>
                    </a:lnTo>
                    <a:lnTo>
                      <a:pt x="653" y="201"/>
                    </a:lnTo>
                    <a:lnTo>
                      <a:pt x="737" y="201"/>
                    </a:lnTo>
                    <a:lnTo>
                      <a:pt x="771" y="184"/>
                    </a:lnTo>
                    <a:lnTo>
                      <a:pt x="804" y="151"/>
                    </a:lnTo>
                    <a:lnTo>
                      <a:pt x="804" y="117"/>
                    </a:lnTo>
                    <a:lnTo>
                      <a:pt x="804" y="84"/>
                    </a:lnTo>
                    <a:lnTo>
                      <a:pt x="787" y="50"/>
                    </a:lnTo>
                    <a:lnTo>
                      <a:pt x="754" y="17"/>
                    </a:lnTo>
                    <a:lnTo>
                      <a:pt x="720"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4" name="Google Shape;3134;p220"/>
              <p:cNvSpPr/>
              <p:nvPr/>
            </p:nvSpPr>
            <p:spPr>
              <a:xfrm>
                <a:off x="1437450" y="3946475"/>
                <a:ext cx="36900" cy="37300"/>
              </a:xfrm>
              <a:custGeom>
                <a:avLst/>
                <a:gdLst/>
                <a:ahLst/>
                <a:cxnLst/>
                <a:rect l="l" t="t" r="r" b="b"/>
                <a:pathLst>
                  <a:path w="1476" h="1492" extrusionOk="0">
                    <a:moveTo>
                      <a:pt x="1375" y="1"/>
                    </a:moveTo>
                    <a:lnTo>
                      <a:pt x="1341" y="17"/>
                    </a:lnTo>
                    <a:lnTo>
                      <a:pt x="1308" y="34"/>
                    </a:lnTo>
                    <a:lnTo>
                      <a:pt x="18" y="1324"/>
                    </a:lnTo>
                    <a:lnTo>
                      <a:pt x="1" y="1357"/>
                    </a:lnTo>
                    <a:lnTo>
                      <a:pt x="1" y="1391"/>
                    </a:lnTo>
                    <a:lnTo>
                      <a:pt x="1" y="1424"/>
                    </a:lnTo>
                    <a:lnTo>
                      <a:pt x="18" y="1458"/>
                    </a:lnTo>
                    <a:lnTo>
                      <a:pt x="51" y="1491"/>
                    </a:lnTo>
                    <a:lnTo>
                      <a:pt x="135" y="1491"/>
                    </a:lnTo>
                    <a:lnTo>
                      <a:pt x="168" y="1458"/>
                    </a:lnTo>
                    <a:lnTo>
                      <a:pt x="1442" y="185"/>
                    </a:lnTo>
                    <a:lnTo>
                      <a:pt x="1475" y="151"/>
                    </a:lnTo>
                    <a:lnTo>
                      <a:pt x="1475" y="101"/>
                    </a:lnTo>
                    <a:lnTo>
                      <a:pt x="1475" y="68"/>
                    </a:lnTo>
                    <a:lnTo>
                      <a:pt x="1442" y="34"/>
                    </a:lnTo>
                    <a:lnTo>
                      <a:pt x="1408" y="17"/>
                    </a:lnTo>
                    <a:lnTo>
                      <a:pt x="137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35" name="Google Shape;3135;p220"/>
              <p:cNvSpPr/>
              <p:nvPr/>
            </p:nvSpPr>
            <p:spPr>
              <a:xfrm>
                <a:off x="1467200" y="3924275"/>
                <a:ext cx="28925" cy="28925"/>
              </a:xfrm>
              <a:custGeom>
                <a:avLst/>
                <a:gdLst/>
                <a:ahLst/>
                <a:cxnLst/>
                <a:rect l="l" t="t" r="r" b="b"/>
                <a:pathLst>
                  <a:path w="1157" h="1157" extrusionOk="0">
                    <a:moveTo>
                      <a:pt x="520" y="319"/>
                    </a:moveTo>
                    <a:lnTo>
                      <a:pt x="553" y="520"/>
                    </a:lnTo>
                    <a:lnTo>
                      <a:pt x="570" y="587"/>
                    </a:lnTo>
                    <a:lnTo>
                      <a:pt x="637" y="604"/>
                    </a:lnTo>
                    <a:lnTo>
                      <a:pt x="838" y="637"/>
                    </a:lnTo>
                    <a:lnTo>
                      <a:pt x="553" y="939"/>
                    </a:lnTo>
                    <a:lnTo>
                      <a:pt x="268" y="889"/>
                    </a:lnTo>
                    <a:lnTo>
                      <a:pt x="218" y="621"/>
                    </a:lnTo>
                    <a:lnTo>
                      <a:pt x="520" y="319"/>
                    </a:lnTo>
                    <a:close/>
                    <a:moveTo>
                      <a:pt x="553" y="1"/>
                    </a:moveTo>
                    <a:lnTo>
                      <a:pt x="503" y="34"/>
                    </a:lnTo>
                    <a:lnTo>
                      <a:pt x="34" y="503"/>
                    </a:lnTo>
                    <a:lnTo>
                      <a:pt x="17" y="554"/>
                    </a:lnTo>
                    <a:lnTo>
                      <a:pt x="0" y="604"/>
                    </a:lnTo>
                    <a:lnTo>
                      <a:pt x="67" y="1006"/>
                    </a:lnTo>
                    <a:lnTo>
                      <a:pt x="101" y="1056"/>
                    </a:lnTo>
                    <a:lnTo>
                      <a:pt x="151" y="1090"/>
                    </a:lnTo>
                    <a:lnTo>
                      <a:pt x="570" y="1157"/>
                    </a:lnTo>
                    <a:lnTo>
                      <a:pt x="587" y="1157"/>
                    </a:lnTo>
                    <a:lnTo>
                      <a:pt x="620" y="1140"/>
                    </a:lnTo>
                    <a:lnTo>
                      <a:pt x="654" y="1123"/>
                    </a:lnTo>
                    <a:lnTo>
                      <a:pt x="1123" y="654"/>
                    </a:lnTo>
                    <a:lnTo>
                      <a:pt x="1156" y="604"/>
                    </a:lnTo>
                    <a:lnTo>
                      <a:pt x="1156" y="554"/>
                    </a:lnTo>
                    <a:lnTo>
                      <a:pt x="1123" y="503"/>
                    </a:lnTo>
                    <a:lnTo>
                      <a:pt x="1072" y="487"/>
                    </a:lnTo>
                    <a:lnTo>
                      <a:pt x="737" y="420"/>
                    </a:lnTo>
                    <a:lnTo>
                      <a:pt x="687" y="85"/>
                    </a:lnTo>
                    <a:lnTo>
                      <a:pt x="654" y="34"/>
                    </a:lnTo>
                    <a:lnTo>
                      <a:pt x="6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36" name="Google Shape;3136;p220"/>
          <p:cNvGrpSpPr/>
          <p:nvPr/>
        </p:nvGrpSpPr>
        <p:grpSpPr>
          <a:xfrm>
            <a:off x="1413460" y="1594063"/>
            <a:ext cx="1436700" cy="1436700"/>
            <a:chOff x="1376522" y="1559551"/>
            <a:chExt cx="1436700" cy="1436700"/>
          </a:xfrm>
        </p:grpSpPr>
        <p:sp>
          <p:nvSpPr>
            <p:cNvPr id="3137" name="Google Shape;3137;p220"/>
            <p:cNvSpPr/>
            <p:nvPr/>
          </p:nvSpPr>
          <p:spPr>
            <a:xfrm>
              <a:off x="1376522" y="1559550"/>
              <a:ext cx="1436700" cy="1436700"/>
            </a:xfrm>
            <a:prstGeom prst="roundRect">
              <a:avLst>
                <a:gd name="adj" fmla="val 8546"/>
              </a:avLst>
            </a:prstGeom>
            <a:gradFill>
              <a:gsLst>
                <a:gs pos="0">
                  <a:srgbClr val="F20019"/>
                </a:gs>
                <a:gs pos="92000">
                  <a:schemeClr val="accent3"/>
                </a:gs>
                <a:gs pos="100000">
                  <a:srgbClr val="8B0033"/>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38" name="Google Shape;3138;p220"/>
            <p:cNvGrpSpPr/>
            <p:nvPr/>
          </p:nvGrpSpPr>
          <p:grpSpPr>
            <a:xfrm>
              <a:off x="1662045" y="1830283"/>
              <a:ext cx="865679" cy="895235"/>
              <a:chOff x="2949625" y="1046925"/>
              <a:chExt cx="98850" cy="102225"/>
            </a:xfrm>
          </p:grpSpPr>
          <p:sp>
            <p:nvSpPr>
              <p:cNvPr id="3139" name="Google Shape;3139;p220"/>
              <p:cNvSpPr/>
              <p:nvPr/>
            </p:nvSpPr>
            <p:spPr>
              <a:xfrm>
                <a:off x="2949625" y="1108075"/>
                <a:ext cx="15100" cy="34375"/>
              </a:xfrm>
              <a:custGeom>
                <a:avLst/>
                <a:gdLst/>
                <a:ahLst/>
                <a:cxnLst/>
                <a:rect l="l" t="t" r="r" b="b"/>
                <a:pathLst>
                  <a:path w="604" h="1375" extrusionOk="0">
                    <a:moveTo>
                      <a:pt x="403" y="202"/>
                    </a:moveTo>
                    <a:lnTo>
                      <a:pt x="403" y="1173"/>
                    </a:lnTo>
                    <a:lnTo>
                      <a:pt x="202" y="1173"/>
                    </a:lnTo>
                    <a:lnTo>
                      <a:pt x="202" y="202"/>
                    </a:lnTo>
                    <a:close/>
                    <a:moveTo>
                      <a:pt x="101" y="1"/>
                    </a:moveTo>
                    <a:lnTo>
                      <a:pt x="68" y="17"/>
                    </a:lnTo>
                    <a:lnTo>
                      <a:pt x="34" y="34"/>
                    </a:lnTo>
                    <a:lnTo>
                      <a:pt x="1" y="68"/>
                    </a:lnTo>
                    <a:lnTo>
                      <a:pt x="1" y="101"/>
                    </a:lnTo>
                    <a:lnTo>
                      <a:pt x="1" y="1274"/>
                    </a:lnTo>
                    <a:lnTo>
                      <a:pt x="1" y="1324"/>
                    </a:lnTo>
                    <a:lnTo>
                      <a:pt x="34" y="1357"/>
                    </a:lnTo>
                    <a:lnTo>
                      <a:pt x="68" y="1374"/>
                    </a:lnTo>
                    <a:lnTo>
                      <a:pt x="537" y="1374"/>
                    </a:lnTo>
                    <a:lnTo>
                      <a:pt x="570" y="1357"/>
                    </a:lnTo>
                    <a:lnTo>
                      <a:pt x="604" y="1324"/>
                    </a:lnTo>
                    <a:lnTo>
                      <a:pt x="604" y="1274"/>
                    </a:lnTo>
                    <a:lnTo>
                      <a:pt x="604" y="101"/>
                    </a:lnTo>
                    <a:lnTo>
                      <a:pt x="604" y="68"/>
                    </a:lnTo>
                    <a:lnTo>
                      <a:pt x="570" y="34"/>
                    </a:lnTo>
                    <a:lnTo>
                      <a:pt x="537" y="17"/>
                    </a:lnTo>
                    <a:lnTo>
                      <a:pt x="503"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0" name="Google Shape;3140;p220"/>
              <p:cNvSpPr/>
              <p:nvPr/>
            </p:nvSpPr>
            <p:spPr>
              <a:xfrm>
                <a:off x="2961775" y="1111850"/>
                <a:ext cx="86700" cy="37300"/>
              </a:xfrm>
              <a:custGeom>
                <a:avLst/>
                <a:gdLst/>
                <a:ahLst/>
                <a:cxnLst/>
                <a:rect l="l" t="t" r="r" b="b"/>
                <a:pathLst>
                  <a:path w="3468" h="1492" extrusionOk="0">
                    <a:moveTo>
                      <a:pt x="3183" y="0"/>
                    </a:moveTo>
                    <a:lnTo>
                      <a:pt x="3116" y="17"/>
                    </a:lnTo>
                    <a:lnTo>
                      <a:pt x="3066" y="17"/>
                    </a:lnTo>
                    <a:lnTo>
                      <a:pt x="2999" y="51"/>
                    </a:lnTo>
                    <a:lnTo>
                      <a:pt x="2061" y="637"/>
                    </a:lnTo>
                    <a:lnTo>
                      <a:pt x="2027" y="654"/>
                    </a:lnTo>
                    <a:lnTo>
                      <a:pt x="2011" y="687"/>
                    </a:lnTo>
                    <a:lnTo>
                      <a:pt x="2011" y="737"/>
                    </a:lnTo>
                    <a:lnTo>
                      <a:pt x="2027" y="771"/>
                    </a:lnTo>
                    <a:lnTo>
                      <a:pt x="2044" y="804"/>
                    </a:lnTo>
                    <a:lnTo>
                      <a:pt x="2094" y="821"/>
                    </a:lnTo>
                    <a:lnTo>
                      <a:pt x="2128" y="821"/>
                    </a:lnTo>
                    <a:lnTo>
                      <a:pt x="2161" y="804"/>
                    </a:lnTo>
                    <a:lnTo>
                      <a:pt x="3099" y="218"/>
                    </a:lnTo>
                    <a:lnTo>
                      <a:pt x="3183" y="218"/>
                    </a:lnTo>
                    <a:lnTo>
                      <a:pt x="3217" y="235"/>
                    </a:lnTo>
                    <a:lnTo>
                      <a:pt x="3250" y="268"/>
                    </a:lnTo>
                    <a:lnTo>
                      <a:pt x="3267" y="302"/>
                    </a:lnTo>
                    <a:lnTo>
                      <a:pt x="3267" y="352"/>
                    </a:lnTo>
                    <a:lnTo>
                      <a:pt x="3250" y="386"/>
                    </a:lnTo>
                    <a:lnTo>
                      <a:pt x="3217" y="402"/>
                    </a:lnTo>
                    <a:lnTo>
                      <a:pt x="1759" y="1257"/>
                    </a:lnTo>
                    <a:lnTo>
                      <a:pt x="1709" y="1273"/>
                    </a:lnTo>
                    <a:lnTo>
                      <a:pt x="1642" y="1290"/>
                    </a:lnTo>
                    <a:lnTo>
                      <a:pt x="1592" y="1290"/>
                    </a:lnTo>
                    <a:lnTo>
                      <a:pt x="1542" y="1273"/>
                    </a:lnTo>
                    <a:lnTo>
                      <a:pt x="419" y="905"/>
                    </a:lnTo>
                    <a:lnTo>
                      <a:pt x="51" y="905"/>
                    </a:lnTo>
                    <a:lnTo>
                      <a:pt x="34" y="938"/>
                    </a:lnTo>
                    <a:lnTo>
                      <a:pt x="0" y="955"/>
                    </a:lnTo>
                    <a:lnTo>
                      <a:pt x="0" y="1005"/>
                    </a:lnTo>
                    <a:lnTo>
                      <a:pt x="0" y="1039"/>
                    </a:lnTo>
                    <a:lnTo>
                      <a:pt x="34" y="1072"/>
                    </a:lnTo>
                    <a:lnTo>
                      <a:pt x="51" y="1089"/>
                    </a:lnTo>
                    <a:lnTo>
                      <a:pt x="101" y="1106"/>
                    </a:lnTo>
                    <a:lnTo>
                      <a:pt x="369" y="1106"/>
                    </a:lnTo>
                    <a:lnTo>
                      <a:pt x="1475" y="1458"/>
                    </a:lnTo>
                    <a:lnTo>
                      <a:pt x="1542" y="1474"/>
                    </a:lnTo>
                    <a:lnTo>
                      <a:pt x="1625" y="1491"/>
                    </a:lnTo>
                    <a:lnTo>
                      <a:pt x="1743" y="1474"/>
                    </a:lnTo>
                    <a:lnTo>
                      <a:pt x="1860" y="1424"/>
                    </a:lnTo>
                    <a:lnTo>
                      <a:pt x="3317" y="587"/>
                    </a:lnTo>
                    <a:lnTo>
                      <a:pt x="3367" y="553"/>
                    </a:lnTo>
                    <a:lnTo>
                      <a:pt x="3401" y="503"/>
                    </a:lnTo>
                    <a:lnTo>
                      <a:pt x="3434" y="453"/>
                    </a:lnTo>
                    <a:lnTo>
                      <a:pt x="3451" y="402"/>
                    </a:lnTo>
                    <a:lnTo>
                      <a:pt x="3468" y="335"/>
                    </a:lnTo>
                    <a:lnTo>
                      <a:pt x="3468" y="268"/>
                    </a:lnTo>
                    <a:lnTo>
                      <a:pt x="3451" y="218"/>
                    </a:lnTo>
                    <a:lnTo>
                      <a:pt x="3418" y="168"/>
                    </a:lnTo>
                    <a:lnTo>
                      <a:pt x="3384" y="118"/>
                    </a:lnTo>
                    <a:lnTo>
                      <a:pt x="3351" y="67"/>
                    </a:lnTo>
                    <a:lnTo>
                      <a:pt x="3300" y="34"/>
                    </a:lnTo>
                    <a:lnTo>
                      <a:pt x="3233" y="17"/>
                    </a:lnTo>
                    <a:lnTo>
                      <a:pt x="3183"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1" name="Google Shape;3141;p220"/>
              <p:cNvSpPr/>
              <p:nvPr/>
            </p:nvSpPr>
            <p:spPr>
              <a:xfrm>
                <a:off x="2960925" y="1111000"/>
                <a:ext cx="58675" cy="22225"/>
              </a:xfrm>
              <a:custGeom>
                <a:avLst/>
                <a:gdLst/>
                <a:ahLst/>
                <a:cxnLst/>
                <a:rect l="l" t="t" r="r" b="b"/>
                <a:pathLst>
                  <a:path w="2347" h="889" extrusionOk="0">
                    <a:moveTo>
                      <a:pt x="101" y="1"/>
                    </a:moveTo>
                    <a:lnTo>
                      <a:pt x="68" y="18"/>
                    </a:lnTo>
                    <a:lnTo>
                      <a:pt x="34" y="34"/>
                    </a:lnTo>
                    <a:lnTo>
                      <a:pt x="18" y="68"/>
                    </a:lnTo>
                    <a:lnTo>
                      <a:pt x="1" y="101"/>
                    </a:lnTo>
                    <a:lnTo>
                      <a:pt x="18" y="135"/>
                    </a:lnTo>
                    <a:lnTo>
                      <a:pt x="34" y="168"/>
                    </a:lnTo>
                    <a:lnTo>
                      <a:pt x="68" y="202"/>
                    </a:lnTo>
                    <a:lnTo>
                      <a:pt x="688" y="202"/>
                    </a:lnTo>
                    <a:lnTo>
                      <a:pt x="1375" y="470"/>
                    </a:lnTo>
                    <a:lnTo>
                      <a:pt x="2045" y="470"/>
                    </a:lnTo>
                    <a:lnTo>
                      <a:pt x="2078" y="487"/>
                    </a:lnTo>
                    <a:lnTo>
                      <a:pt x="2112" y="503"/>
                    </a:lnTo>
                    <a:lnTo>
                      <a:pt x="2145" y="537"/>
                    </a:lnTo>
                    <a:lnTo>
                      <a:pt x="2145" y="570"/>
                    </a:lnTo>
                    <a:lnTo>
                      <a:pt x="2145" y="621"/>
                    </a:lnTo>
                    <a:lnTo>
                      <a:pt x="2112" y="654"/>
                    </a:lnTo>
                    <a:lnTo>
                      <a:pt x="2078" y="671"/>
                    </a:lnTo>
                    <a:lnTo>
                      <a:pt x="2045" y="688"/>
                    </a:lnTo>
                    <a:lnTo>
                      <a:pt x="1190" y="688"/>
                    </a:lnTo>
                    <a:lnTo>
                      <a:pt x="1157" y="721"/>
                    </a:lnTo>
                    <a:lnTo>
                      <a:pt x="1123" y="755"/>
                    </a:lnTo>
                    <a:lnTo>
                      <a:pt x="1123" y="788"/>
                    </a:lnTo>
                    <a:lnTo>
                      <a:pt x="1123" y="822"/>
                    </a:lnTo>
                    <a:lnTo>
                      <a:pt x="1157" y="855"/>
                    </a:lnTo>
                    <a:lnTo>
                      <a:pt x="1190" y="872"/>
                    </a:lnTo>
                    <a:lnTo>
                      <a:pt x="1224" y="889"/>
                    </a:lnTo>
                    <a:lnTo>
                      <a:pt x="2112" y="889"/>
                    </a:lnTo>
                    <a:lnTo>
                      <a:pt x="2162" y="855"/>
                    </a:lnTo>
                    <a:lnTo>
                      <a:pt x="2212" y="838"/>
                    </a:lnTo>
                    <a:lnTo>
                      <a:pt x="2262" y="788"/>
                    </a:lnTo>
                    <a:lnTo>
                      <a:pt x="2296" y="755"/>
                    </a:lnTo>
                    <a:lnTo>
                      <a:pt x="2329" y="704"/>
                    </a:lnTo>
                    <a:lnTo>
                      <a:pt x="2346" y="637"/>
                    </a:lnTo>
                    <a:lnTo>
                      <a:pt x="2346" y="570"/>
                    </a:lnTo>
                    <a:lnTo>
                      <a:pt x="2346" y="520"/>
                    </a:lnTo>
                    <a:lnTo>
                      <a:pt x="2329" y="453"/>
                    </a:lnTo>
                    <a:lnTo>
                      <a:pt x="2296" y="403"/>
                    </a:lnTo>
                    <a:lnTo>
                      <a:pt x="2262" y="353"/>
                    </a:lnTo>
                    <a:lnTo>
                      <a:pt x="2212" y="319"/>
                    </a:lnTo>
                    <a:lnTo>
                      <a:pt x="2162" y="302"/>
                    </a:lnTo>
                    <a:lnTo>
                      <a:pt x="2112" y="269"/>
                    </a:lnTo>
                    <a:lnTo>
                      <a:pt x="1442" y="269"/>
                    </a:lnTo>
                    <a:lnTo>
                      <a:pt x="738"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2" name="Google Shape;3142;p220"/>
              <p:cNvSpPr/>
              <p:nvPr/>
            </p:nvSpPr>
            <p:spPr>
              <a:xfrm>
                <a:off x="2974750" y="1046925"/>
                <a:ext cx="60325" cy="60350"/>
              </a:xfrm>
              <a:custGeom>
                <a:avLst/>
                <a:gdLst/>
                <a:ahLst/>
                <a:cxnLst/>
                <a:rect l="l" t="t" r="r" b="b"/>
                <a:pathLst>
                  <a:path w="2413" h="2414" extrusionOk="0">
                    <a:moveTo>
                      <a:pt x="1207" y="202"/>
                    </a:moveTo>
                    <a:lnTo>
                      <a:pt x="1324" y="219"/>
                    </a:lnTo>
                    <a:lnTo>
                      <a:pt x="1408" y="219"/>
                    </a:lnTo>
                    <a:lnTo>
                      <a:pt x="1609" y="286"/>
                    </a:lnTo>
                    <a:lnTo>
                      <a:pt x="1776" y="369"/>
                    </a:lnTo>
                    <a:lnTo>
                      <a:pt x="1927" y="503"/>
                    </a:lnTo>
                    <a:lnTo>
                      <a:pt x="2044" y="654"/>
                    </a:lnTo>
                    <a:lnTo>
                      <a:pt x="2145" y="822"/>
                    </a:lnTo>
                    <a:lnTo>
                      <a:pt x="2195" y="1006"/>
                    </a:lnTo>
                    <a:lnTo>
                      <a:pt x="2212" y="1106"/>
                    </a:lnTo>
                    <a:lnTo>
                      <a:pt x="2212" y="1207"/>
                    </a:lnTo>
                    <a:lnTo>
                      <a:pt x="2212" y="1307"/>
                    </a:lnTo>
                    <a:lnTo>
                      <a:pt x="2195" y="1408"/>
                    </a:lnTo>
                    <a:lnTo>
                      <a:pt x="2145" y="1609"/>
                    </a:lnTo>
                    <a:lnTo>
                      <a:pt x="2044" y="1777"/>
                    </a:lnTo>
                    <a:lnTo>
                      <a:pt x="1927" y="1927"/>
                    </a:lnTo>
                    <a:lnTo>
                      <a:pt x="1776" y="2045"/>
                    </a:lnTo>
                    <a:lnTo>
                      <a:pt x="1609" y="2145"/>
                    </a:lnTo>
                    <a:lnTo>
                      <a:pt x="1408" y="2195"/>
                    </a:lnTo>
                    <a:lnTo>
                      <a:pt x="1324" y="2212"/>
                    </a:lnTo>
                    <a:lnTo>
                      <a:pt x="1106" y="2212"/>
                    </a:lnTo>
                    <a:lnTo>
                      <a:pt x="1006" y="2195"/>
                    </a:lnTo>
                    <a:lnTo>
                      <a:pt x="822" y="2145"/>
                    </a:lnTo>
                    <a:lnTo>
                      <a:pt x="654" y="2045"/>
                    </a:lnTo>
                    <a:lnTo>
                      <a:pt x="503" y="1927"/>
                    </a:lnTo>
                    <a:lnTo>
                      <a:pt x="386" y="1777"/>
                    </a:lnTo>
                    <a:lnTo>
                      <a:pt x="286" y="1609"/>
                    </a:lnTo>
                    <a:lnTo>
                      <a:pt x="235" y="1408"/>
                    </a:lnTo>
                    <a:lnTo>
                      <a:pt x="219" y="1307"/>
                    </a:lnTo>
                    <a:lnTo>
                      <a:pt x="202" y="1207"/>
                    </a:lnTo>
                    <a:lnTo>
                      <a:pt x="219" y="1106"/>
                    </a:lnTo>
                    <a:lnTo>
                      <a:pt x="235" y="1006"/>
                    </a:lnTo>
                    <a:lnTo>
                      <a:pt x="286" y="822"/>
                    </a:lnTo>
                    <a:lnTo>
                      <a:pt x="386" y="654"/>
                    </a:lnTo>
                    <a:lnTo>
                      <a:pt x="503" y="503"/>
                    </a:lnTo>
                    <a:lnTo>
                      <a:pt x="654" y="369"/>
                    </a:lnTo>
                    <a:lnTo>
                      <a:pt x="822" y="286"/>
                    </a:lnTo>
                    <a:lnTo>
                      <a:pt x="1006" y="219"/>
                    </a:lnTo>
                    <a:lnTo>
                      <a:pt x="1106" y="219"/>
                    </a:lnTo>
                    <a:lnTo>
                      <a:pt x="1207" y="202"/>
                    </a:lnTo>
                    <a:close/>
                    <a:moveTo>
                      <a:pt x="1207" y="1"/>
                    </a:moveTo>
                    <a:lnTo>
                      <a:pt x="1090" y="18"/>
                    </a:lnTo>
                    <a:lnTo>
                      <a:pt x="972" y="34"/>
                    </a:lnTo>
                    <a:lnTo>
                      <a:pt x="855" y="51"/>
                    </a:lnTo>
                    <a:lnTo>
                      <a:pt x="738" y="101"/>
                    </a:lnTo>
                    <a:lnTo>
                      <a:pt x="637" y="152"/>
                    </a:lnTo>
                    <a:lnTo>
                      <a:pt x="537" y="219"/>
                    </a:lnTo>
                    <a:lnTo>
                      <a:pt x="453" y="286"/>
                    </a:lnTo>
                    <a:lnTo>
                      <a:pt x="353" y="353"/>
                    </a:lnTo>
                    <a:lnTo>
                      <a:pt x="286" y="436"/>
                    </a:lnTo>
                    <a:lnTo>
                      <a:pt x="219" y="537"/>
                    </a:lnTo>
                    <a:lnTo>
                      <a:pt x="152" y="637"/>
                    </a:lnTo>
                    <a:lnTo>
                      <a:pt x="101" y="738"/>
                    </a:lnTo>
                    <a:lnTo>
                      <a:pt x="68" y="855"/>
                    </a:lnTo>
                    <a:lnTo>
                      <a:pt x="34" y="972"/>
                    </a:lnTo>
                    <a:lnTo>
                      <a:pt x="18" y="1090"/>
                    </a:lnTo>
                    <a:lnTo>
                      <a:pt x="1" y="1207"/>
                    </a:lnTo>
                    <a:lnTo>
                      <a:pt x="18" y="1341"/>
                    </a:lnTo>
                    <a:lnTo>
                      <a:pt x="34" y="1458"/>
                    </a:lnTo>
                    <a:lnTo>
                      <a:pt x="68" y="1576"/>
                    </a:lnTo>
                    <a:lnTo>
                      <a:pt x="101" y="1676"/>
                    </a:lnTo>
                    <a:lnTo>
                      <a:pt x="152" y="1793"/>
                    </a:lnTo>
                    <a:lnTo>
                      <a:pt x="219" y="1894"/>
                    </a:lnTo>
                    <a:lnTo>
                      <a:pt x="286" y="1978"/>
                    </a:lnTo>
                    <a:lnTo>
                      <a:pt x="353" y="2061"/>
                    </a:lnTo>
                    <a:lnTo>
                      <a:pt x="453" y="2145"/>
                    </a:lnTo>
                    <a:lnTo>
                      <a:pt x="537" y="2212"/>
                    </a:lnTo>
                    <a:lnTo>
                      <a:pt x="637" y="2279"/>
                    </a:lnTo>
                    <a:lnTo>
                      <a:pt x="738" y="2329"/>
                    </a:lnTo>
                    <a:lnTo>
                      <a:pt x="855" y="2363"/>
                    </a:lnTo>
                    <a:lnTo>
                      <a:pt x="972" y="2396"/>
                    </a:lnTo>
                    <a:lnTo>
                      <a:pt x="1090" y="2413"/>
                    </a:lnTo>
                    <a:lnTo>
                      <a:pt x="1341" y="2413"/>
                    </a:lnTo>
                    <a:lnTo>
                      <a:pt x="1458" y="2396"/>
                    </a:lnTo>
                    <a:lnTo>
                      <a:pt x="1575" y="2363"/>
                    </a:lnTo>
                    <a:lnTo>
                      <a:pt x="1676" y="2329"/>
                    </a:lnTo>
                    <a:lnTo>
                      <a:pt x="1793" y="2279"/>
                    </a:lnTo>
                    <a:lnTo>
                      <a:pt x="1894" y="2212"/>
                    </a:lnTo>
                    <a:lnTo>
                      <a:pt x="1977" y="2145"/>
                    </a:lnTo>
                    <a:lnTo>
                      <a:pt x="2061" y="2061"/>
                    </a:lnTo>
                    <a:lnTo>
                      <a:pt x="2145" y="1978"/>
                    </a:lnTo>
                    <a:lnTo>
                      <a:pt x="2212" y="1894"/>
                    </a:lnTo>
                    <a:lnTo>
                      <a:pt x="2279" y="1793"/>
                    </a:lnTo>
                    <a:lnTo>
                      <a:pt x="2329" y="1676"/>
                    </a:lnTo>
                    <a:lnTo>
                      <a:pt x="2363" y="1576"/>
                    </a:lnTo>
                    <a:lnTo>
                      <a:pt x="2396" y="1458"/>
                    </a:lnTo>
                    <a:lnTo>
                      <a:pt x="2413" y="1341"/>
                    </a:lnTo>
                    <a:lnTo>
                      <a:pt x="2413" y="1207"/>
                    </a:lnTo>
                    <a:lnTo>
                      <a:pt x="2413" y="1090"/>
                    </a:lnTo>
                    <a:lnTo>
                      <a:pt x="2396" y="972"/>
                    </a:lnTo>
                    <a:lnTo>
                      <a:pt x="2363" y="855"/>
                    </a:lnTo>
                    <a:lnTo>
                      <a:pt x="2329" y="738"/>
                    </a:lnTo>
                    <a:lnTo>
                      <a:pt x="2279" y="637"/>
                    </a:lnTo>
                    <a:lnTo>
                      <a:pt x="2212" y="537"/>
                    </a:lnTo>
                    <a:lnTo>
                      <a:pt x="2145" y="436"/>
                    </a:lnTo>
                    <a:lnTo>
                      <a:pt x="2061" y="353"/>
                    </a:lnTo>
                    <a:lnTo>
                      <a:pt x="1977" y="286"/>
                    </a:lnTo>
                    <a:lnTo>
                      <a:pt x="1894" y="219"/>
                    </a:lnTo>
                    <a:lnTo>
                      <a:pt x="1793" y="152"/>
                    </a:lnTo>
                    <a:lnTo>
                      <a:pt x="1676" y="101"/>
                    </a:lnTo>
                    <a:lnTo>
                      <a:pt x="1575" y="51"/>
                    </a:lnTo>
                    <a:lnTo>
                      <a:pt x="1458" y="34"/>
                    </a:lnTo>
                    <a:lnTo>
                      <a:pt x="1341" y="18"/>
                    </a:lnTo>
                    <a:lnTo>
                      <a:pt x="1207"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3" name="Google Shape;3143;p220"/>
              <p:cNvSpPr/>
              <p:nvPr/>
            </p:nvSpPr>
            <p:spPr>
              <a:xfrm>
                <a:off x="3002400" y="1060325"/>
                <a:ext cx="10075" cy="7150"/>
              </a:xfrm>
              <a:custGeom>
                <a:avLst/>
                <a:gdLst/>
                <a:ahLst/>
                <a:cxnLst/>
                <a:rect l="l" t="t" r="r" b="b"/>
                <a:pathLst>
                  <a:path w="403" h="286" extrusionOk="0">
                    <a:moveTo>
                      <a:pt x="67" y="1"/>
                    </a:moveTo>
                    <a:lnTo>
                      <a:pt x="34" y="18"/>
                    </a:lnTo>
                    <a:lnTo>
                      <a:pt x="17" y="51"/>
                    </a:lnTo>
                    <a:lnTo>
                      <a:pt x="0" y="101"/>
                    </a:lnTo>
                    <a:lnTo>
                      <a:pt x="17" y="135"/>
                    </a:lnTo>
                    <a:lnTo>
                      <a:pt x="34" y="168"/>
                    </a:lnTo>
                    <a:lnTo>
                      <a:pt x="67" y="185"/>
                    </a:lnTo>
                    <a:lnTo>
                      <a:pt x="101" y="202"/>
                    </a:lnTo>
                    <a:lnTo>
                      <a:pt x="168" y="202"/>
                    </a:lnTo>
                    <a:lnTo>
                      <a:pt x="218" y="252"/>
                    </a:lnTo>
                    <a:lnTo>
                      <a:pt x="252" y="269"/>
                    </a:lnTo>
                    <a:lnTo>
                      <a:pt x="302" y="286"/>
                    </a:lnTo>
                    <a:lnTo>
                      <a:pt x="335" y="269"/>
                    </a:lnTo>
                    <a:lnTo>
                      <a:pt x="369" y="252"/>
                    </a:lnTo>
                    <a:lnTo>
                      <a:pt x="386" y="219"/>
                    </a:lnTo>
                    <a:lnTo>
                      <a:pt x="402" y="185"/>
                    </a:lnTo>
                    <a:lnTo>
                      <a:pt x="386" y="152"/>
                    </a:lnTo>
                    <a:lnTo>
                      <a:pt x="369" y="101"/>
                    </a:lnTo>
                    <a:lnTo>
                      <a:pt x="319" y="68"/>
                    </a:lnTo>
                    <a:lnTo>
                      <a:pt x="252" y="18"/>
                    </a:lnTo>
                    <a:lnTo>
                      <a:pt x="185"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4" name="Google Shape;3144;p220"/>
              <p:cNvSpPr/>
              <p:nvPr/>
            </p:nvSpPr>
            <p:spPr>
              <a:xfrm>
                <a:off x="2997375" y="1083775"/>
                <a:ext cx="9650" cy="7150"/>
              </a:xfrm>
              <a:custGeom>
                <a:avLst/>
                <a:gdLst/>
                <a:ahLst/>
                <a:cxnLst/>
                <a:rect l="l" t="t" r="r" b="b"/>
                <a:pathLst>
                  <a:path w="386" h="286" extrusionOk="0">
                    <a:moveTo>
                      <a:pt x="101" y="1"/>
                    </a:moveTo>
                    <a:lnTo>
                      <a:pt x="67" y="18"/>
                    </a:lnTo>
                    <a:lnTo>
                      <a:pt x="34" y="35"/>
                    </a:lnTo>
                    <a:lnTo>
                      <a:pt x="0" y="68"/>
                    </a:lnTo>
                    <a:lnTo>
                      <a:pt x="0" y="102"/>
                    </a:lnTo>
                    <a:lnTo>
                      <a:pt x="0" y="135"/>
                    </a:lnTo>
                    <a:lnTo>
                      <a:pt x="34" y="169"/>
                    </a:lnTo>
                    <a:lnTo>
                      <a:pt x="84" y="219"/>
                    </a:lnTo>
                    <a:lnTo>
                      <a:pt x="151" y="269"/>
                    </a:lnTo>
                    <a:lnTo>
                      <a:pt x="218" y="286"/>
                    </a:lnTo>
                    <a:lnTo>
                      <a:pt x="335" y="286"/>
                    </a:lnTo>
                    <a:lnTo>
                      <a:pt x="352" y="269"/>
                    </a:lnTo>
                    <a:lnTo>
                      <a:pt x="386" y="236"/>
                    </a:lnTo>
                    <a:lnTo>
                      <a:pt x="386" y="185"/>
                    </a:lnTo>
                    <a:lnTo>
                      <a:pt x="386" y="152"/>
                    </a:lnTo>
                    <a:lnTo>
                      <a:pt x="352" y="118"/>
                    </a:lnTo>
                    <a:lnTo>
                      <a:pt x="335" y="102"/>
                    </a:lnTo>
                    <a:lnTo>
                      <a:pt x="285" y="85"/>
                    </a:lnTo>
                    <a:lnTo>
                      <a:pt x="218" y="85"/>
                    </a:lnTo>
                    <a:lnTo>
                      <a:pt x="168" y="35"/>
                    </a:lnTo>
                    <a:lnTo>
                      <a:pt x="134"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5" name="Google Shape;3145;p220"/>
              <p:cNvSpPr/>
              <p:nvPr/>
            </p:nvSpPr>
            <p:spPr>
              <a:xfrm>
                <a:off x="2996125" y="1060325"/>
                <a:ext cx="11325" cy="17625"/>
              </a:xfrm>
              <a:custGeom>
                <a:avLst/>
                <a:gdLst/>
                <a:ahLst/>
                <a:cxnLst/>
                <a:rect l="l" t="t" r="r" b="b"/>
                <a:pathLst>
                  <a:path w="453" h="705" extrusionOk="0">
                    <a:moveTo>
                      <a:pt x="285" y="1"/>
                    </a:moveTo>
                    <a:lnTo>
                      <a:pt x="218" y="18"/>
                    </a:lnTo>
                    <a:lnTo>
                      <a:pt x="151" y="51"/>
                    </a:lnTo>
                    <a:lnTo>
                      <a:pt x="101" y="101"/>
                    </a:lnTo>
                    <a:lnTo>
                      <a:pt x="67" y="152"/>
                    </a:lnTo>
                    <a:lnTo>
                      <a:pt x="34" y="219"/>
                    </a:lnTo>
                    <a:lnTo>
                      <a:pt x="0" y="286"/>
                    </a:lnTo>
                    <a:lnTo>
                      <a:pt x="0" y="353"/>
                    </a:lnTo>
                    <a:lnTo>
                      <a:pt x="0" y="420"/>
                    </a:lnTo>
                    <a:lnTo>
                      <a:pt x="34" y="487"/>
                    </a:lnTo>
                    <a:lnTo>
                      <a:pt x="67" y="554"/>
                    </a:lnTo>
                    <a:lnTo>
                      <a:pt x="101" y="604"/>
                    </a:lnTo>
                    <a:lnTo>
                      <a:pt x="151" y="654"/>
                    </a:lnTo>
                    <a:lnTo>
                      <a:pt x="218" y="688"/>
                    </a:lnTo>
                    <a:lnTo>
                      <a:pt x="285" y="704"/>
                    </a:lnTo>
                    <a:lnTo>
                      <a:pt x="402" y="704"/>
                    </a:lnTo>
                    <a:lnTo>
                      <a:pt x="436" y="688"/>
                    </a:lnTo>
                    <a:lnTo>
                      <a:pt x="452" y="654"/>
                    </a:lnTo>
                    <a:lnTo>
                      <a:pt x="452" y="604"/>
                    </a:lnTo>
                    <a:lnTo>
                      <a:pt x="452" y="570"/>
                    </a:lnTo>
                    <a:lnTo>
                      <a:pt x="436" y="537"/>
                    </a:lnTo>
                    <a:lnTo>
                      <a:pt x="402" y="520"/>
                    </a:lnTo>
                    <a:lnTo>
                      <a:pt x="352" y="503"/>
                    </a:lnTo>
                    <a:lnTo>
                      <a:pt x="302" y="503"/>
                    </a:lnTo>
                    <a:lnTo>
                      <a:pt x="251" y="470"/>
                    </a:lnTo>
                    <a:lnTo>
                      <a:pt x="218" y="420"/>
                    </a:lnTo>
                    <a:lnTo>
                      <a:pt x="201" y="353"/>
                    </a:lnTo>
                    <a:lnTo>
                      <a:pt x="218" y="286"/>
                    </a:lnTo>
                    <a:lnTo>
                      <a:pt x="251" y="235"/>
                    </a:lnTo>
                    <a:lnTo>
                      <a:pt x="302" y="202"/>
                    </a:lnTo>
                    <a:lnTo>
                      <a:pt x="352" y="202"/>
                    </a:lnTo>
                    <a:lnTo>
                      <a:pt x="402" y="185"/>
                    </a:lnTo>
                    <a:lnTo>
                      <a:pt x="436" y="168"/>
                    </a:lnTo>
                    <a:lnTo>
                      <a:pt x="452" y="135"/>
                    </a:lnTo>
                    <a:lnTo>
                      <a:pt x="452" y="101"/>
                    </a:lnTo>
                    <a:lnTo>
                      <a:pt x="452" y="51"/>
                    </a:lnTo>
                    <a:lnTo>
                      <a:pt x="436" y="18"/>
                    </a:lnTo>
                    <a:lnTo>
                      <a:pt x="402"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6" name="Google Shape;3146;p220"/>
              <p:cNvSpPr/>
              <p:nvPr/>
            </p:nvSpPr>
            <p:spPr>
              <a:xfrm>
                <a:off x="3002400" y="1072900"/>
                <a:ext cx="11750" cy="18025"/>
              </a:xfrm>
              <a:custGeom>
                <a:avLst/>
                <a:gdLst/>
                <a:ahLst/>
                <a:cxnLst/>
                <a:rect l="l" t="t" r="r" b="b"/>
                <a:pathLst>
                  <a:path w="470" h="721" extrusionOk="0">
                    <a:moveTo>
                      <a:pt x="101" y="0"/>
                    </a:moveTo>
                    <a:lnTo>
                      <a:pt x="67" y="17"/>
                    </a:lnTo>
                    <a:lnTo>
                      <a:pt x="34" y="34"/>
                    </a:lnTo>
                    <a:lnTo>
                      <a:pt x="17" y="67"/>
                    </a:lnTo>
                    <a:lnTo>
                      <a:pt x="0" y="101"/>
                    </a:lnTo>
                    <a:lnTo>
                      <a:pt x="17" y="151"/>
                    </a:lnTo>
                    <a:lnTo>
                      <a:pt x="34" y="185"/>
                    </a:lnTo>
                    <a:lnTo>
                      <a:pt x="67" y="201"/>
                    </a:lnTo>
                    <a:lnTo>
                      <a:pt x="101" y="201"/>
                    </a:lnTo>
                    <a:lnTo>
                      <a:pt x="168" y="218"/>
                    </a:lnTo>
                    <a:lnTo>
                      <a:pt x="218" y="252"/>
                    </a:lnTo>
                    <a:lnTo>
                      <a:pt x="252" y="302"/>
                    </a:lnTo>
                    <a:lnTo>
                      <a:pt x="268" y="369"/>
                    </a:lnTo>
                    <a:lnTo>
                      <a:pt x="252" y="436"/>
                    </a:lnTo>
                    <a:lnTo>
                      <a:pt x="218" y="486"/>
                    </a:lnTo>
                    <a:lnTo>
                      <a:pt x="168" y="520"/>
                    </a:lnTo>
                    <a:lnTo>
                      <a:pt x="101" y="520"/>
                    </a:lnTo>
                    <a:lnTo>
                      <a:pt x="67" y="537"/>
                    </a:lnTo>
                    <a:lnTo>
                      <a:pt x="34" y="553"/>
                    </a:lnTo>
                    <a:lnTo>
                      <a:pt x="17" y="587"/>
                    </a:lnTo>
                    <a:lnTo>
                      <a:pt x="0" y="620"/>
                    </a:lnTo>
                    <a:lnTo>
                      <a:pt x="17" y="671"/>
                    </a:lnTo>
                    <a:lnTo>
                      <a:pt x="34" y="704"/>
                    </a:lnTo>
                    <a:lnTo>
                      <a:pt x="67" y="721"/>
                    </a:lnTo>
                    <a:lnTo>
                      <a:pt x="185" y="721"/>
                    </a:lnTo>
                    <a:lnTo>
                      <a:pt x="252" y="704"/>
                    </a:lnTo>
                    <a:lnTo>
                      <a:pt x="302" y="671"/>
                    </a:lnTo>
                    <a:lnTo>
                      <a:pt x="369" y="620"/>
                    </a:lnTo>
                    <a:lnTo>
                      <a:pt x="402" y="570"/>
                    </a:lnTo>
                    <a:lnTo>
                      <a:pt x="436" y="503"/>
                    </a:lnTo>
                    <a:lnTo>
                      <a:pt x="453" y="436"/>
                    </a:lnTo>
                    <a:lnTo>
                      <a:pt x="469" y="369"/>
                    </a:lnTo>
                    <a:lnTo>
                      <a:pt x="453" y="302"/>
                    </a:lnTo>
                    <a:lnTo>
                      <a:pt x="436" y="235"/>
                    </a:lnTo>
                    <a:lnTo>
                      <a:pt x="402" y="168"/>
                    </a:lnTo>
                    <a:lnTo>
                      <a:pt x="369" y="118"/>
                    </a:lnTo>
                    <a:lnTo>
                      <a:pt x="302" y="67"/>
                    </a:lnTo>
                    <a:lnTo>
                      <a:pt x="252" y="34"/>
                    </a:lnTo>
                    <a:lnTo>
                      <a:pt x="185" y="17"/>
                    </a:lnTo>
                    <a:lnTo>
                      <a:pt x="101" y="0"/>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7" name="Google Shape;3147;p220"/>
              <p:cNvSpPr/>
              <p:nvPr/>
            </p:nvSpPr>
            <p:spPr>
              <a:xfrm>
                <a:off x="3001975" y="1085875"/>
                <a:ext cx="5050" cy="8400"/>
              </a:xfrm>
              <a:custGeom>
                <a:avLst/>
                <a:gdLst/>
                <a:ahLst/>
                <a:cxnLst/>
                <a:rect l="l" t="t" r="r" b="b"/>
                <a:pathLst>
                  <a:path w="202" h="336" extrusionOk="0">
                    <a:moveTo>
                      <a:pt x="101" y="1"/>
                    </a:moveTo>
                    <a:lnTo>
                      <a:pt x="68" y="18"/>
                    </a:lnTo>
                    <a:lnTo>
                      <a:pt x="34" y="34"/>
                    </a:lnTo>
                    <a:lnTo>
                      <a:pt x="17" y="68"/>
                    </a:lnTo>
                    <a:lnTo>
                      <a:pt x="1" y="101"/>
                    </a:lnTo>
                    <a:lnTo>
                      <a:pt x="1" y="235"/>
                    </a:lnTo>
                    <a:lnTo>
                      <a:pt x="17" y="269"/>
                    </a:lnTo>
                    <a:lnTo>
                      <a:pt x="34" y="302"/>
                    </a:lnTo>
                    <a:lnTo>
                      <a:pt x="68" y="336"/>
                    </a:lnTo>
                    <a:lnTo>
                      <a:pt x="151" y="336"/>
                    </a:lnTo>
                    <a:lnTo>
                      <a:pt x="168" y="302"/>
                    </a:lnTo>
                    <a:lnTo>
                      <a:pt x="202" y="269"/>
                    </a:lnTo>
                    <a:lnTo>
                      <a:pt x="202" y="235"/>
                    </a:lnTo>
                    <a:lnTo>
                      <a:pt x="202" y="101"/>
                    </a:lnTo>
                    <a:lnTo>
                      <a:pt x="202" y="68"/>
                    </a:lnTo>
                    <a:lnTo>
                      <a:pt x="168" y="34"/>
                    </a:lnTo>
                    <a:lnTo>
                      <a:pt x="151" y="18"/>
                    </a:lnTo>
                    <a:lnTo>
                      <a:pt x="10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sp>
            <p:nvSpPr>
              <p:cNvPr id="3148" name="Google Shape;3148;p220"/>
              <p:cNvSpPr/>
              <p:nvPr/>
            </p:nvSpPr>
            <p:spPr>
              <a:xfrm>
                <a:off x="3001975" y="1056975"/>
                <a:ext cx="5050" cy="8400"/>
              </a:xfrm>
              <a:custGeom>
                <a:avLst/>
                <a:gdLst/>
                <a:ahLst/>
                <a:cxnLst/>
                <a:rect l="l" t="t" r="r" b="b"/>
                <a:pathLst>
                  <a:path w="202" h="336" extrusionOk="0">
                    <a:moveTo>
                      <a:pt x="68" y="1"/>
                    </a:moveTo>
                    <a:lnTo>
                      <a:pt x="34" y="34"/>
                    </a:lnTo>
                    <a:lnTo>
                      <a:pt x="17" y="51"/>
                    </a:lnTo>
                    <a:lnTo>
                      <a:pt x="1" y="101"/>
                    </a:lnTo>
                    <a:lnTo>
                      <a:pt x="1" y="235"/>
                    </a:lnTo>
                    <a:lnTo>
                      <a:pt x="17" y="269"/>
                    </a:lnTo>
                    <a:lnTo>
                      <a:pt x="34" y="302"/>
                    </a:lnTo>
                    <a:lnTo>
                      <a:pt x="68" y="319"/>
                    </a:lnTo>
                    <a:lnTo>
                      <a:pt x="101" y="336"/>
                    </a:lnTo>
                    <a:lnTo>
                      <a:pt x="151" y="319"/>
                    </a:lnTo>
                    <a:lnTo>
                      <a:pt x="168" y="302"/>
                    </a:lnTo>
                    <a:lnTo>
                      <a:pt x="202" y="269"/>
                    </a:lnTo>
                    <a:lnTo>
                      <a:pt x="202" y="235"/>
                    </a:lnTo>
                    <a:lnTo>
                      <a:pt x="202" y="101"/>
                    </a:lnTo>
                    <a:lnTo>
                      <a:pt x="202" y="51"/>
                    </a:lnTo>
                    <a:lnTo>
                      <a:pt x="168" y="34"/>
                    </a:lnTo>
                    <a:lnTo>
                      <a:pt x="151" y="1"/>
                    </a:lnTo>
                    <a:close/>
                  </a:path>
                </a:pathLst>
              </a:custGeom>
              <a:solidFill>
                <a:schemeClr val="lt1"/>
              </a:solidFill>
              <a:ln>
                <a:noFill/>
              </a:ln>
            </p:spPr>
            <p:txBody>
              <a:bodyPr spcFirstLastPara="1" wrap="square" lIns="197200" tIns="197200" rIns="197200" bIns="197200" anchor="ctr" anchorCtr="0">
                <a:noAutofit/>
              </a:bodyPr>
              <a:lstStyle/>
              <a:p>
                <a:pPr marL="0" marR="0" lvl="0" indent="0" algn="l" rtl="0">
                  <a:lnSpc>
                    <a:spcPct val="100000"/>
                  </a:lnSpc>
                  <a:spcBef>
                    <a:spcPts val="0"/>
                  </a:spcBef>
                  <a:spcAft>
                    <a:spcPts val="0"/>
                  </a:spcAft>
                  <a:buClr>
                    <a:srgbClr val="000000"/>
                  </a:buClr>
                  <a:buSzPts val="2993"/>
                  <a:buFont typeface="Arial"/>
                  <a:buNone/>
                </a:pPr>
                <a:endParaRPr sz="2993" b="0" i="0" u="none" strike="noStrike" cap="none">
                  <a:solidFill>
                    <a:srgbClr val="000000"/>
                  </a:solidFill>
                  <a:latin typeface="Arial"/>
                  <a:ea typeface="Arial"/>
                  <a:cs typeface="Arial"/>
                  <a:sym typeface="Arial"/>
                </a:endParaRPr>
              </a:p>
            </p:txBody>
          </p:sp>
        </p:grpSp>
      </p:grpSp>
      <p:grpSp>
        <p:nvGrpSpPr>
          <p:cNvPr id="3149" name="Google Shape;3149;p220"/>
          <p:cNvGrpSpPr/>
          <p:nvPr/>
        </p:nvGrpSpPr>
        <p:grpSpPr>
          <a:xfrm>
            <a:off x="3924596" y="1594063"/>
            <a:ext cx="1436700" cy="1436700"/>
            <a:chOff x="3924596" y="1594063"/>
            <a:chExt cx="1436700" cy="1436700"/>
          </a:xfrm>
        </p:grpSpPr>
        <p:sp>
          <p:nvSpPr>
            <p:cNvPr id="3150" name="Google Shape;3150;p220"/>
            <p:cNvSpPr/>
            <p:nvPr/>
          </p:nvSpPr>
          <p:spPr>
            <a:xfrm>
              <a:off x="3924596" y="1594063"/>
              <a:ext cx="1436700" cy="1436700"/>
            </a:xfrm>
            <a:prstGeom prst="roundRect">
              <a:avLst>
                <a:gd name="adj" fmla="val 8546"/>
              </a:avLst>
            </a:prstGeom>
            <a:gradFill>
              <a:gsLst>
                <a:gs pos="0">
                  <a:srgbClr val="8A0034"/>
                </a:gs>
                <a:gs pos="67000">
                  <a:srgbClr val="53004A"/>
                </a:gs>
                <a:gs pos="100000">
                  <a:srgbClr val="3D0050"/>
                </a:gs>
              </a:gsLst>
              <a:lin ang="0" scaled="0"/>
            </a:gradFill>
            <a:ln>
              <a:noFill/>
            </a:ln>
            <a:effectLst>
              <a:outerShdw blurRad="85725" dist="95250" dir="2100000" algn="bl" rotWithShape="0">
                <a:schemeClr val="accent4">
                  <a:alpha val="50000"/>
                </a:schemeClr>
              </a:outerShdw>
            </a:effectLst>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050"/>
                <a:buFont typeface="Arial"/>
                <a:buNone/>
              </a:pPr>
              <a:endParaRPr sz="1050" b="0" i="0" u="none" strike="noStrike" cap="none">
                <a:solidFill>
                  <a:srgbClr val="FFFFFF"/>
                </a:solidFill>
                <a:latin typeface="Arial"/>
                <a:ea typeface="Arial"/>
                <a:cs typeface="Arial"/>
                <a:sym typeface="Arial"/>
              </a:endParaRPr>
            </a:p>
          </p:txBody>
        </p:sp>
        <p:grpSp>
          <p:nvGrpSpPr>
            <p:cNvPr id="3151" name="Google Shape;3151;p220"/>
            <p:cNvGrpSpPr/>
            <p:nvPr/>
          </p:nvGrpSpPr>
          <p:grpSpPr>
            <a:xfrm>
              <a:off x="4169397" y="1907856"/>
              <a:ext cx="947099" cy="809115"/>
              <a:chOff x="2760775" y="670475"/>
              <a:chExt cx="106375" cy="90875"/>
            </a:xfrm>
          </p:grpSpPr>
          <p:sp>
            <p:nvSpPr>
              <p:cNvPr id="3152" name="Google Shape;3152;p220"/>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sp>
            <p:nvSpPr>
              <p:cNvPr id="3153" name="Google Shape;3153;p220"/>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sp>
            <p:nvSpPr>
              <p:cNvPr id="3154" name="Google Shape;3154;p220"/>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sp>
            <p:nvSpPr>
              <p:cNvPr id="3155" name="Google Shape;3155;p220"/>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lt1"/>
              </a:solidFill>
              <a:ln>
                <a:noFill/>
              </a:ln>
            </p:spPr>
            <p:txBody>
              <a:bodyPr spcFirstLastPara="1" wrap="square" lIns="200475" tIns="200475" rIns="200475" bIns="200475" anchor="ctr" anchorCtr="0">
                <a:noAutofit/>
              </a:bodyPr>
              <a:lstStyle/>
              <a:p>
                <a:pPr marL="0" marR="0" lvl="0" indent="0" algn="l" rtl="0">
                  <a:lnSpc>
                    <a:spcPct val="100000"/>
                  </a:lnSpc>
                  <a:spcBef>
                    <a:spcPts val="0"/>
                  </a:spcBef>
                  <a:spcAft>
                    <a:spcPts val="0"/>
                  </a:spcAft>
                  <a:buClr>
                    <a:srgbClr val="000000"/>
                  </a:buClr>
                  <a:buSzPts val="3042"/>
                  <a:buFont typeface="Arial"/>
                  <a:buNone/>
                </a:pPr>
                <a:endParaRPr sz="3042" b="0" i="0" u="none" strike="noStrike" cap="none">
                  <a:solidFill>
                    <a:srgbClr val="000000"/>
                  </a:solidFill>
                  <a:latin typeface="Arial"/>
                  <a:ea typeface="Arial"/>
                  <a:cs typeface="Arial"/>
                  <a:sym typeface="Arial"/>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59"/>
        <p:cNvGrpSpPr/>
        <p:nvPr/>
      </p:nvGrpSpPr>
      <p:grpSpPr>
        <a:xfrm>
          <a:off x="0" y="0"/>
          <a:ext cx="0" cy="0"/>
          <a:chOff x="0" y="0"/>
          <a:chExt cx="0" cy="0"/>
        </a:xfrm>
      </p:grpSpPr>
      <p:sp>
        <p:nvSpPr>
          <p:cNvPr id="3160" name="Google Shape;3160;p221"/>
          <p:cNvSpPr txBox="1">
            <a:spLocks noGrp="1"/>
          </p:cNvSpPr>
          <p:nvPr>
            <p:ph type="title" idx="4294967295"/>
          </p:nvPr>
        </p:nvSpPr>
        <p:spPr>
          <a:xfrm>
            <a:off x="391953" y="347759"/>
            <a:ext cx="8489100" cy="372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Annual contribution limit</a:t>
            </a:r>
            <a:endParaRPr/>
          </a:p>
        </p:txBody>
      </p:sp>
      <p:pic>
        <p:nvPicPr>
          <p:cNvPr id="3161" name="Google Shape;3161;p221" title="unnamed.jpg"/>
          <p:cNvPicPr preferRelativeResize="0">
            <a:picLocks noGrp="1"/>
          </p:cNvPicPr>
          <p:nvPr>
            <p:ph type="pic" idx="2"/>
          </p:nvPr>
        </p:nvPicPr>
        <p:blipFill rotWithShape="1">
          <a:blip r:embed="rId3">
            <a:alphaModFix/>
          </a:blip>
          <a:srcRect l="20722" t="2459" r="23769" b="5460"/>
          <a:stretch/>
        </p:blipFill>
        <p:spPr>
          <a:xfrm>
            <a:off x="444775" y="1042775"/>
            <a:ext cx="3181798" cy="3518100"/>
          </a:xfrm>
          <a:prstGeom prst="rect">
            <a:avLst/>
          </a:prstGeom>
          <a:noFill/>
          <a:ln>
            <a:noFill/>
          </a:ln>
        </p:spPr>
      </p:pic>
      <p:sp>
        <p:nvSpPr>
          <p:cNvPr id="3162" name="Google Shape;3162;p221"/>
          <p:cNvSpPr/>
          <p:nvPr/>
        </p:nvSpPr>
        <p:spPr>
          <a:xfrm>
            <a:off x="3883325" y="1042775"/>
            <a:ext cx="4815900" cy="3518100"/>
          </a:xfrm>
          <a:prstGeom prst="roundRect">
            <a:avLst>
              <a:gd name="adj" fmla="val 2277"/>
            </a:avLst>
          </a:prstGeom>
          <a:gradFill>
            <a:gsLst>
              <a:gs pos="0">
                <a:srgbClr val="FFFFFF"/>
              </a:gs>
              <a:gs pos="23000">
                <a:srgbClr val="FFFFFF"/>
              </a:gs>
              <a:gs pos="100000">
                <a:srgbClr val="E3E7FA">
                  <a:alpha val="80000"/>
                </a:srgbClr>
              </a:gs>
            </a:gsLst>
            <a:lin ang="5400700" scaled="0"/>
          </a:gradFill>
          <a:ln w="9525" cap="flat" cmpd="sng">
            <a:solidFill>
              <a:srgbClr val="FFFFFF"/>
            </a:solidFill>
            <a:prstDash val="solid"/>
            <a:round/>
            <a:headEnd type="none" w="sm" len="sm"/>
            <a:tailEnd type="none" w="sm" len="sm"/>
          </a:ln>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C8102E"/>
              </a:solidFill>
              <a:latin typeface="Inter"/>
              <a:ea typeface="Inter"/>
              <a:cs typeface="Inter"/>
              <a:sym typeface="Inter"/>
            </a:endParaRPr>
          </a:p>
        </p:txBody>
      </p:sp>
      <p:sp>
        <p:nvSpPr>
          <p:cNvPr id="3163" name="Google Shape;3163;p221"/>
          <p:cNvSpPr txBox="1"/>
          <p:nvPr/>
        </p:nvSpPr>
        <p:spPr>
          <a:xfrm>
            <a:off x="4142232" y="1317983"/>
            <a:ext cx="4379100" cy="783900"/>
          </a:xfrm>
          <a:prstGeom prst="rect">
            <a:avLst/>
          </a:prstGeom>
          <a:noFill/>
          <a:ln>
            <a:noFill/>
          </a:ln>
        </p:spPr>
        <p:txBody>
          <a:bodyPr spcFirstLastPara="1" wrap="square" lIns="0" tIns="0" rIns="0" bIns="0" anchor="t" anchorCtr="0">
            <a:noAutofit/>
          </a:bodyPr>
          <a:lstStyle/>
          <a:p>
            <a:pPr marL="0" lvl="0" indent="0" algn="l" rtl="0">
              <a:lnSpc>
                <a:spcPct val="95000"/>
              </a:lnSpc>
              <a:spcAft>
                <a:spcPts val="0"/>
              </a:spcAft>
              <a:buNone/>
            </a:pPr>
            <a:r>
              <a:rPr lang="en" sz="2600" b="1" dirty="0">
                <a:solidFill>
                  <a:srgbClr val="25146F"/>
                </a:solidFill>
                <a:latin typeface="Poppins"/>
                <a:ea typeface="Poppins"/>
                <a:cs typeface="Poppins"/>
                <a:sym typeface="Poppins"/>
              </a:rPr>
              <a:t>2026 dependent care   FSA maximum</a:t>
            </a:r>
            <a:endParaRPr sz="2600" b="1" dirty="0">
              <a:solidFill>
                <a:srgbClr val="25146F"/>
              </a:solidFill>
              <a:latin typeface="Poppins"/>
              <a:ea typeface="Poppins"/>
              <a:cs typeface="Poppins"/>
              <a:sym typeface="Poppins"/>
            </a:endParaRPr>
          </a:p>
        </p:txBody>
      </p:sp>
      <p:sp>
        <p:nvSpPr>
          <p:cNvPr id="3164" name="Google Shape;3164;p221"/>
          <p:cNvSpPr txBox="1"/>
          <p:nvPr/>
        </p:nvSpPr>
        <p:spPr>
          <a:xfrm>
            <a:off x="4142232" y="3595455"/>
            <a:ext cx="4379100" cy="783900"/>
          </a:xfrm>
          <a:prstGeom prst="rect">
            <a:avLst/>
          </a:prstGeom>
          <a:noFill/>
          <a:ln>
            <a:noFill/>
          </a:ln>
        </p:spPr>
        <p:txBody>
          <a:bodyPr spcFirstLastPara="1" wrap="square" lIns="0" tIns="0" rIns="0" bIns="0" anchor="t" anchorCtr="0">
            <a:noAutofit/>
          </a:bodyPr>
          <a:lstStyle/>
          <a:p>
            <a:pPr marL="274320" lvl="0" indent="-207010" algn="l" rtl="0">
              <a:lnSpc>
                <a:spcPct val="150000"/>
              </a:lnSpc>
              <a:spcBef>
                <a:spcPts val="0"/>
              </a:spcBef>
              <a:spcAft>
                <a:spcPts val="0"/>
              </a:spcAft>
              <a:buClr>
                <a:schemeClr val="dk2"/>
              </a:buClr>
              <a:buSzPts val="1100"/>
              <a:buFont typeface="Poppins"/>
              <a:buChar char="●"/>
            </a:pPr>
            <a:r>
              <a:rPr lang="en" sz="1200" dirty="0">
                <a:solidFill>
                  <a:srgbClr val="25146F"/>
                </a:solidFill>
                <a:latin typeface="Poppins"/>
                <a:ea typeface="Poppins"/>
                <a:cs typeface="Poppins"/>
                <a:sym typeface="Poppins"/>
              </a:rPr>
              <a:t>Contribute and spend funds tax-free </a:t>
            </a:r>
            <a:endParaRPr sz="1200" dirty="0">
              <a:solidFill>
                <a:srgbClr val="25146F"/>
              </a:solidFill>
              <a:latin typeface="Poppins"/>
              <a:ea typeface="Poppins"/>
              <a:cs typeface="Poppins"/>
              <a:sym typeface="Poppins"/>
            </a:endParaRPr>
          </a:p>
          <a:p>
            <a:pPr marL="274320" lvl="0" indent="-207010" algn="l" rtl="0">
              <a:lnSpc>
                <a:spcPct val="150000"/>
              </a:lnSpc>
              <a:spcBef>
                <a:spcPts val="0"/>
              </a:spcBef>
              <a:spcAft>
                <a:spcPts val="0"/>
              </a:spcAft>
              <a:buClr>
                <a:schemeClr val="dk2"/>
              </a:buClr>
              <a:buSzPts val="1100"/>
              <a:buFont typeface="Poppins"/>
              <a:buChar char="●"/>
            </a:pPr>
            <a:r>
              <a:rPr lang="en" sz="1200" dirty="0">
                <a:solidFill>
                  <a:srgbClr val="25146F"/>
                </a:solidFill>
                <a:latin typeface="Poppins"/>
                <a:ea typeface="Poppins"/>
                <a:cs typeface="Poppins"/>
                <a:sym typeface="Poppins"/>
              </a:rPr>
              <a:t>Pay for qualified dependent care expenses </a:t>
            </a:r>
            <a:endParaRPr sz="1200" dirty="0">
              <a:solidFill>
                <a:srgbClr val="25146F"/>
              </a:solidFill>
              <a:latin typeface="Poppins"/>
              <a:ea typeface="Poppins"/>
              <a:cs typeface="Poppins"/>
              <a:sym typeface="Poppins"/>
            </a:endParaRPr>
          </a:p>
          <a:p>
            <a:pPr marL="274320" lvl="0" indent="-207010" algn="l" rtl="0">
              <a:lnSpc>
                <a:spcPct val="150000"/>
              </a:lnSpc>
              <a:spcBef>
                <a:spcPts val="0"/>
              </a:spcBef>
              <a:spcAft>
                <a:spcPts val="0"/>
              </a:spcAft>
              <a:buClr>
                <a:schemeClr val="dk2"/>
              </a:buClr>
              <a:buSzPts val="1100"/>
              <a:buFont typeface="Poppins"/>
              <a:buChar char="●"/>
            </a:pPr>
            <a:r>
              <a:rPr lang="en" sz="1200" dirty="0">
                <a:solidFill>
                  <a:srgbClr val="25146F"/>
                </a:solidFill>
                <a:latin typeface="Poppins"/>
                <a:ea typeface="Poppins"/>
                <a:cs typeface="Poppins"/>
                <a:sym typeface="Poppins"/>
              </a:rPr>
              <a:t>Recurring Dependent Care Form</a:t>
            </a:r>
            <a:endParaRPr sz="1200" dirty="0">
              <a:solidFill>
                <a:srgbClr val="25146F"/>
              </a:solidFill>
              <a:latin typeface="Poppins"/>
              <a:ea typeface="Poppins"/>
              <a:cs typeface="Poppins"/>
              <a:sym typeface="Poppins"/>
            </a:endParaRPr>
          </a:p>
        </p:txBody>
      </p:sp>
      <p:sp>
        <p:nvSpPr>
          <p:cNvPr id="3165" name="Google Shape;3165;p221"/>
          <p:cNvSpPr txBox="1"/>
          <p:nvPr/>
        </p:nvSpPr>
        <p:spPr>
          <a:xfrm>
            <a:off x="4142232" y="2308219"/>
            <a:ext cx="3181800" cy="1080900"/>
          </a:xfrm>
          <a:prstGeom prst="rect">
            <a:avLst/>
          </a:prstGeom>
          <a:noFill/>
          <a:ln>
            <a:noFill/>
          </a:ln>
        </p:spPr>
        <p:txBody>
          <a:bodyPr spcFirstLastPara="1" wrap="square" lIns="68550" tIns="34275" rIns="68550" bIns="34275" anchor="t" anchorCtr="0">
            <a:noAutofit/>
          </a:bodyPr>
          <a:lstStyle/>
          <a:p>
            <a:pPr marL="0" marR="0" lvl="0" indent="0" algn="l" rtl="0">
              <a:lnSpc>
                <a:spcPct val="90000"/>
              </a:lnSpc>
              <a:spcBef>
                <a:spcPts val="0"/>
              </a:spcBef>
              <a:spcAft>
                <a:spcPts val="0"/>
              </a:spcAft>
              <a:buClr>
                <a:srgbClr val="253746"/>
              </a:buClr>
              <a:buSzPts val="5998"/>
              <a:buFont typeface="Arial"/>
              <a:buNone/>
            </a:pPr>
            <a:r>
              <a:rPr lang="en" sz="5000" i="0" u="none" strike="noStrike" cap="none" dirty="0">
                <a:solidFill>
                  <a:srgbClr val="1C6EFF"/>
                </a:solidFill>
                <a:latin typeface="Poppins ExtraBold"/>
                <a:ea typeface="Poppins ExtraBold"/>
                <a:cs typeface="Poppins ExtraBold"/>
                <a:sym typeface="Poppins ExtraBold"/>
              </a:rPr>
              <a:t>$</a:t>
            </a:r>
            <a:r>
              <a:rPr lang="en" sz="5000" dirty="0">
                <a:solidFill>
                  <a:srgbClr val="1C6EFF"/>
                </a:solidFill>
                <a:latin typeface="Poppins ExtraBold"/>
                <a:ea typeface="Poppins ExtraBold"/>
                <a:cs typeface="Poppins ExtraBold"/>
                <a:sym typeface="Poppins ExtraBold"/>
              </a:rPr>
              <a:t>7</a:t>
            </a:r>
            <a:r>
              <a:rPr lang="en" sz="5000" i="0" u="none" strike="noStrike" cap="none" dirty="0">
                <a:solidFill>
                  <a:srgbClr val="1C6EFF"/>
                </a:solidFill>
                <a:latin typeface="Poppins ExtraBold"/>
                <a:ea typeface="Poppins ExtraBold"/>
                <a:cs typeface="Poppins ExtraBold"/>
                <a:sym typeface="Poppins ExtraBold"/>
              </a:rPr>
              <a:t>,</a:t>
            </a:r>
            <a:r>
              <a:rPr lang="en" sz="5000" dirty="0">
                <a:solidFill>
                  <a:srgbClr val="1C6EFF"/>
                </a:solidFill>
                <a:latin typeface="Poppins ExtraBold"/>
                <a:ea typeface="Poppins ExtraBold"/>
                <a:cs typeface="Poppins ExtraBold"/>
                <a:sym typeface="Poppins ExtraBold"/>
              </a:rPr>
              <a:t>5</a:t>
            </a:r>
            <a:r>
              <a:rPr lang="en" sz="5000" i="0" u="none" strike="noStrike" cap="none" dirty="0">
                <a:solidFill>
                  <a:srgbClr val="1C6EFF"/>
                </a:solidFill>
                <a:latin typeface="Poppins ExtraBold"/>
                <a:ea typeface="Poppins ExtraBold"/>
                <a:cs typeface="Poppins ExtraBold"/>
                <a:sym typeface="Poppins ExtraBold"/>
              </a:rPr>
              <a:t>00</a:t>
            </a:r>
            <a:endParaRPr sz="5000" i="0" u="none" strike="noStrike" cap="none" dirty="0">
              <a:solidFill>
                <a:srgbClr val="1C6EFF"/>
              </a:solidFill>
              <a:latin typeface="Poppins ExtraBold"/>
              <a:ea typeface="Poppins ExtraBold"/>
              <a:cs typeface="Poppins ExtraBold"/>
              <a:sym typeface="Poppins ExtraBold"/>
            </a:endParaRPr>
          </a:p>
          <a:p>
            <a:pPr marL="0" lvl="0" indent="0" algn="l" rtl="0">
              <a:lnSpc>
                <a:spcPct val="115000"/>
              </a:lnSpc>
              <a:spcBef>
                <a:spcPts val="0"/>
              </a:spcBef>
              <a:spcAft>
                <a:spcPts val="0"/>
              </a:spcAft>
              <a:buNone/>
            </a:pPr>
            <a:r>
              <a:rPr lang="en" sz="2000" dirty="0">
                <a:solidFill>
                  <a:schemeClr val="accent2"/>
                </a:solidFill>
                <a:latin typeface="Poppins"/>
                <a:ea typeface="Poppins"/>
                <a:cs typeface="Poppins"/>
                <a:sym typeface="Poppins"/>
              </a:rPr>
              <a:t>per household</a:t>
            </a:r>
            <a:endParaRPr sz="5000" dirty="0">
              <a:solidFill>
                <a:srgbClr val="1C6EFF"/>
              </a:solidFill>
              <a:latin typeface="Poppins ExtraBold"/>
              <a:ea typeface="Poppins ExtraBold"/>
              <a:cs typeface="Poppins ExtraBold"/>
              <a:sym typeface="Poppins ExtraBold"/>
            </a:endParaRPr>
          </a:p>
        </p:txBody>
      </p:sp>
      <p:sp>
        <p:nvSpPr>
          <p:cNvPr id="3166" name="Google Shape;3166;p221"/>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5</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70"/>
        <p:cNvGrpSpPr/>
        <p:nvPr/>
      </p:nvGrpSpPr>
      <p:grpSpPr>
        <a:xfrm>
          <a:off x="0" y="0"/>
          <a:ext cx="0" cy="0"/>
          <a:chOff x="0" y="0"/>
          <a:chExt cx="0" cy="0"/>
        </a:xfrm>
      </p:grpSpPr>
      <p:sp>
        <p:nvSpPr>
          <p:cNvPr id="3171" name="Google Shape;3171;p222"/>
          <p:cNvSpPr txBox="1">
            <a:spLocks noGrp="1"/>
          </p:cNvSpPr>
          <p:nvPr>
            <p:ph type="title" idx="4294967295"/>
          </p:nvPr>
        </p:nvSpPr>
        <p:spPr>
          <a:xfrm>
            <a:off x="303199" y="258975"/>
            <a:ext cx="5634600" cy="646500"/>
          </a:xfrm>
          <a:prstGeom prst="rect">
            <a:avLst/>
          </a:prstGeom>
          <a:noFill/>
          <a:ln>
            <a:noFill/>
          </a:ln>
        </p:spPr>
        <p:txBody>
          <a:bodyPr spcFirstLastPara="1" wrap="square" lIns="91400" tIns="91400" rIns="91400" bIns="91400" anchor="t" anchorCtr="0">
            <a:noAutofit/>
          </a:bodyPr>
          <a:lstStyle/>
          <a:p>
            <a:pPr marL="0" lvl="0" indent="0" algn="l" rtl="0">
              <a:lnSpc>
                <a:spcPct val="90000"/>
              </a:lnSpc>
              <a:spcBef>
                <a:spcPts val="0"/>
              </a:spcBef>
              <a:spcAft>
                <a:spcPts val="0"/>
              </a:spcAft>
              <a:buSzPts val="2400"/>
              <a:buNone/>
            </a:pPr>
            <a:r>
              <a:rPr lang="en" sz="2800">
                <a:latin typeface="Poppins"/>
                <a:ea typeface="Poppins"/>
                <a:cs typeface="Poppins"/>
                <a:sym typeface="Poppins"/>
              </a:rPr>
              <a:t>Meet Kenneth</a:t>
            </a:r>
            <a:endParaRPr sz="2800">
              <a:latin typeface="Poppins"/>
              <a:ea typeface="Poppins"/>
              <a:cs typeface="Poppins"/>
              <a:sym typeface="Poppins"/>
            </a:endParaRPr>
          </a:p>
        </p:txBody>
      </p:sp>
      <p:sp>
        <p:nvSpPr>
          <p:cNvPr id="3172" name="Google Shape;3172;p222"/>
          <p:cNvSpPr/>
          <p:nvPr/>
        </p:nvSpPr>
        <p:spPr>
          <a:xfrm>
            <a:off x="367540" y="1255238"/>
            <a:ext cx="26091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Without </a:t>
            </a:r>
            <a:r>
              <a:rPr lang="en" sz="1100" b="1">
                <a:solidFill>
                  <a:schemeClr val="dk1"/>
                </a:solidFill>
                <a:latin typeface="Poppins"/>
                <a:ea typeface="Poppins"/>
                <a:cs typeface="Poppins"/>
                <a:sym typeface="Poppins"/>
              </a:rPr>
              <a:t>dependent care </a:t>
            </a:r>
            <a:r>
              <a:rPr lang="en" sz="1100" b="1" i="0" u="none" strike="noStrike" cap="none">
                <a:solidFill>
                  <a:schemeClr val="dk1"/>
                </a:solidFill>
                <a:latin typeface="Poppins"/>
                <a:ea typeface="Poppins"/>
                <a:cs typeface="Poppins"/>
                <a:sym typeface="Poppins"/>
              </a:rPr>
              <a:t>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173" name="Google Shape;3173;p222"/>
          <p:cNvSpPr/>
          <p:nvPr/>
        </p:nvSpPr>
        <p:spPr>
          <a:xfrm>
            <a:off x="533764" y="1455227"/>
            <a:ext cx="198114" cy="198114"/>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accent2"/>
          </a:solidFill>
          <a:ln>
            <a:noFill/>
          </a:ln>
        </p:spPr>
        <p:txBody>
          <a:bodyPr spcFirstLastPara="1" wrap="square" lIns="91400" tIns="91400" rIns="91400" bIns="914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i="0" u="none" strike="noStrike" cap="none">
              <a:solidFill>
                <a:schemeClr val="dk1"/>
              </a:solidFill>
              <a:latin typeface="Poppins"/>
              <a:ea typeface="Poppins"/>
              <a:cs typeface="Poppins"/>
              <a:sym typeface="Poppins"/>
            </a:endParaRPr>
          </a:p>
        </p:txBody>
      </p:sp>
      <p:sp>
        <p:nvSpPr>
          <p:cNvPr id="3174" name="Google Shape;3174;p222"/>
          <p:cNvSpPr/>
          <p:nvPr/>
        </p:nvSpPr>
        <p:spPr>
          <a:xfrm>
            <a:off x="3248743" y="1255238"/>
            <a:ext cx="2624700" cy="2147400"/>
          </a:xfrm>
          <a:prstGeom prst="roundRect">
            <a:avLst>
              <a:gd name="adj" fmla="val 8026"/>
            </a:avLst>
          </a:prstGeom>
          <a:gradFill>
            <a:gsLst>
              <a:gs pos="0">
                <a:srgbClr val="FFFFFF"/>
              </a:gs>
              <a:gs pos="22000">
                <a:srgbClr val="FFFFFF"/>
              </a:gs>
              <a:gs pos="100000">
                <a:srgbClr val="E3E7FA">
                  <a:alpha val="80000"/>
                </a:srgbClr>
              </a:gs>
            </a:gsLst>
            <a:lin ang="5400700" scaled="0"/>
          </a:gradFill>
          <a:ln>
            <a:noFill/>
          </a:ln>
          <a:effectLst>
            <a:outerShdw blurRad="114300" sx="102000" sy="102000" algn="ctr" rotWithShape="0">
              <a:schemeClr val="dk1">
                <a:alpha val="20000"/>
              </a:schemeClr>
            </a:outerShdw>
          </a:effectLst>
        </p:spPr>
        <p:txBody>
          <a:bodyPr spcFirstLastPara="1" wrap="square" lIns="127950" tIns="438775" rIns="127950" bIns="1828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chemeClr val="dk1"/>
                </a:solidFill>
                <a:latin typeface="Poppins"/>
                <a:ea typeface="Poppins"/>
                <a:cs typeface="Poppins"/>
                <a:sym typeface="Poppins"/>
              </a:rPr>
              <a:t>With </a:t>
            </a:r>
            <a:r>
              <a:rPr lang="en" sz="1100" b="1">
                <a:solidFill>
                  <a:schemeClr val="dk1"/>
                </a:solidFill>
                <a:latin typeface="Poppins"/>
                <a:ea typeface="Poppins"/>
                <a:cs typeface="Poppins"/>
                <a:sym typeface="Poppins"/>
              </a:rPr>
              <a:t>dependent care </a:t>
            </a:r>
            <a:r>
              <a:rPr lang="en" sz="1100" b="1" i="0" u="none" strike="noStrike" cap="none">
                <a:solidFill>
                  <a:schemeClr val="dk1"/>
                </a:solidFill>
                <a:latin typeface="Poppins"/>
                <a:ea typeface="Poppins"/>
                <a:cs typeface="Poppins"/>
                <a:sym typeface="Poppins"/>
              </a:rPr>
              <a:t>FSA</a:t>
            </a:r>
            <a:endParaRPr sz="1100" b="1" i="0" u="none" strike="noStrike" cap="none">
              <a:solidFill>
                <a:schemeClr val="dk1"/>
              </a:solidFill>
              <a:latin typeface="Poppins"/>
              <a:ea typeface="Poppins"/>
              <a:cs typeface="Poppins"/>
              <a:sym typeface="Poppins"/>
            </a:endParaRPr>
          </a:p>
          <a:p>
            <a:pPr marL="0" lvl="0" indent="0" algn="l" rtl="0">
              <a:spcBef>
                <a:spcPts val="600"/>
              </a:spcBef>
              <a:spcAft>
                <a:spcPts val="0"/>
              </a:spcAft>
              <a:buClr>
                <a:srgbClr val="000000"/>
              </a:buClr>
              <a:buSzPts val="1000"/>
              <a:buFont typeface="Arial"/>
              <a:buNone/>
            </a:pPr>
            <a:r>
              <a:rPr lang="en" sz="1000" b="1">
                <a:solidFill>
                  <a:schemeClr val="accent2"/>
                </a:solidFill>
                <a:latin typeface="Inter"/>
                <a:ea typeface="Inter"/>
                <a:cs typeface="Inter"/>
                <a:sym typeface="Inter"/>
              </a:rPr>
              <a:t>––––</a:t>
            </a:r>
            <a:endParaRPr sz="1000" b="1">
              <a:solidFill>
                <a:schemeClr val="accent2"/>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endParaRPr sz="1000" b="1">
              <a:solidFill>
                <a:schemeClr val="dk1"/>
              </a:solidFill>
              <a:latin typeface="Poppins"/>
              <a:ea typeface="Poppins"/>
              <a:cs typeface="Poppins"/>
              <a:sym typeface="Poppins"/>
            </a:endParaRPr>
          </a:p>
        </p:txBody>
      </p:sp>
      <p:sp>
        <p:nvSpPr>
          <p:cNvPr id="3175" name="Google Shape;3175;p222"/>
          <p:cNvSpPr/>
          <p:nvPr/>
        </p:nvSpPr>
        <p:spPr>
          <a:xfrm>
            <a:off x="303199" y="3566675"/>
            <a:ext cx="3306300" cy="584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dirty="0">
                <a:solidFill>
                  <a:schemeClr val="dk1"/>
                </a:solidFill>
                <a:latin typeface="Poppins"/>
                <a:ea typeface="Poppins"/>
                <a:cs typeface="Poppins"/>
                <a:sym typeface="Poppins"/>
              </a:rPr>
              <a:t>Take home this much more with a </a:t>
            </a:r>
            <a:r>
              <a:rPr lang="en" b="1" dirty="0">
                <a:solidFill>
                  <a:schemeClr val="accent2"/>
                </a:solidFill>
                <a:latin typeface="Poppins"/>
                <a:ea typeface="Poppins"/>
                <a:cs typeface="Poppins"/>
                <a:sym typeface="Poppins"/>
              </a:rPr>
              <a:t>dependent care </a:t>
            </a:r>
            <a:r>
              <a:rPr lang="en" sz="1400" b="1" i="0" u="none" strike="noStrike" cap="none" dirty="0">
                <a:solidFill>
                  <a:schemeClr val="accent2"/>
                </a:solidFill>
                <a:latin typeface="Poppins"/>
                <a:ea typeface="Poppins"/>
                <a:cs typeface="Poppins"/>
                <a:sym typeface="Poppins"/>
              </a:rPr>
              <a:t>FSA.</a:t>
            </a:r>
            <a:endParaRPr sz="1400" b="1" i="0" u="none" strike="noStrike" cap="none" dirty="0">
              <a:solidFill>
                <a:schemeClr val="accent2"/>
              </a:solidFill>
              <a:latin typeface="Poppins"/>
              <a:ea typeface="Poppins"/>
              <a:cs typeface="Poppins"/>
              <a:sym typeface="Poppins"/>
            </a:endParaRPr>
          </a:p>
        </p:txBody>
      </p:sp>
      <p:sp>
        <p:nvSpPr>
          <p:cNvPr id="3176" name="Google Shape;3176;p222"/>
          <p:cNvSpPr txBox="1"/>
          <p:nvPr/>
        </p:nvSpPr>
        <p:spPr>
          <a:xfrm>
            <a:off x="3810400" y="3663476"/>
            <a:ext cx="2127300" cy="696000"/>
          </a:xfrm>
          <a:prstGeom prst="rect">
            <a:avLst/>
          </a:prstGeom>
          <a:noFill/>
          <a:ln>
            <a:noFill/>
          </a:ln>
        </p:spPr>
        <p:txBody>
          <a:bodyPr spcFirstLastPara="1" wrap="square" lIns="68550" tIns="34275" rIns="68550" bIns="34275" anchor="t" anchorCtr="0">
            <a:normAutofit fontScale="92500"/>
          </a:bodyPr>
          <a:lstStyle/>
          <a:p>
            <a:pPr marL="0" marR="0" lvl="0" indent="0" algn="r" rtl="0">
              <a:lnSpc>
                <a:spcPct val="80000"/>
              </a:lnSpc>
              <a:spcBef>
                <a:spcPts val="0"/>
              </a:spcBef>
              <a:spcAft>
                <a:spcPts val="0"/>
              </a:spcAft>
              <a:buClr>
                <a:srgbClr val="253746"/>
              </a:buClr>
              <a:buSzPct val="110960"/>
              <a:buFont typeface="Arial"/>
              <a:buNone/>
            </a:pPr>
            <a:r>
              <a:rPr lang="en" sz="5000" i="0" u="none" strike="noStrike" cap="none">
                <a:solidFill>
                  <a:schemeClr val="accent2"/>
                </a:solidFill>
                <a:latin typeface="Poppins ExtraBold"/>
                <a:ea typeface="Poppins ExtraBold"/>
                <a:cs typeface="Poppins ExtraBold"/>
                <a:sym typeface="Poppins ExtraBold"/>
              </a:rPr>
              <a:t>$1,35</a:t>
            </a:r>
            <a:r>
              <a:rPr lang="en" sz="5000">
                <a:solidFill>
                  <a:schemeClr val="accent2"/>
                </a:solidFill>
                <a:latin typeface="Poppins ExtraBold"/>
                <a:ea typeface="Poppins ExtraBold"/>
                <a:cs typeface="Poppins ExtraBold"/>
                <a:sym typeface="Poppins ExtraBold"/>
              </a:rPr>
              <a:t>0</a:t>
            </a:r>
            <a:endParaRPr sz="5000" i="0" u="none" strike="noStrike" cap="none">
              <a:solidFill>
                <a:schemeClr val="accent2"/>
              </a:solidFill>
              <a:latin typeface="Poppins ExtraBold"/>
              <a:ea typeface="Poppins ExtraBold"/>
              <a:cs typeface="Poppins ExtraBold"/>
              <a:sym typeface="Poppins ExtraBold"/>
            </a:endParaRPr>
          </a:p>
        </p:txBody>
      </p:sp>
      <p:sp>
        <p:nvSpPr>
          <p:cNvPr id="3177" name="Google Shape;3177;p222"/>
          <p:cNvSpPr txBox="1"/>
          <p:nvPr/>
        </p:nvSpPr>
        <p:spPr>
          <a:xfrm>
            <a:off x="468349" y="2161025"/>
            <a:ext cx="2609099"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-$10,800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NET ANNUAL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$49,200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HEALTHCARE EXPENSES</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7</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50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1</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70</a:t>
            </a:r>
            <a:r>
              <a:rPr lang="en" sz="900" i="0" u="none" strike="noStrike" cap="none" dirty="0">
                <a:solidFill>
                  <a:schemeClr val="dk1"/>
                </a:solidFill>
                <a:latin typeface="Poppins Medium"/>
                <a:ea typeface="Poppins Medium"/>
                <a:cs typeface="Poppins Medium"/>
                <a:sym typeface="Poppins Medium"/>
              </a:rPr>
              <a:t>0</a:t>
            </a:r>
            <a:endParaRPr sz="1400" i="0" u="none" strike="noStrike" cap="none" dirty="0">
              <a:solidFill>
                <a:schemeClr val="dk1"/>
              </a:solidFill>
              <a:latin typeface="Poppins Medium"/>
              <a:ea typeface="Poppins Medium"/>
              <a:cs typeface="Poppins Medium"/>
              <a:sym typeface="Poppins Medium"/>
            </a:endParaRPr>
          </a:p>
        </p:txBody>
      </p:sp>
      <p:sp>
        <p:nvSpPr>
          <p:cNvPr id="3178" name="Google Shape;3178;p222"/>
          <p:cNvSpPr txBox="1"/>
          <p:nvPr/>
        </p:nvSpPr>
        <p:spPr>
          <a:xfrm>
            <a:off x="3365150" y="2161025"/>
            <a:ext cx="2679588" cy="1241400"/>
          </a:xfrm>
          <a:prstGeom prst="rect">
            <a:avLst/>
          </a:prstGeom>
          <a:noFill/>
          <a:ln>
            <a:noFill/>
          </a:ln>
        </p:spPr>
        <p:txBody>
          <a:bodyPr spcFirstLastPara="1" wrap="square" lIns="68550" tIns="34275" rIns="68550" bIns="34275" anchor="t" anchorCtr="0">
            <a:noAutofit/>
          </a:bodyPr>
          <a:lstStyle/>
          <a:p>
            <a:pPr marL="0" marR="0" lvl="0" indent="0" algn="l" rtl="0">
              <a:lnSpc>
                <a:spcPct val="150000"/>
              </a:lnSpc>
              <a:spcBef>
                <a:spcPts val="0"/>
              </a:spcBef>
              <a:spcAft>
                <a:spcPts val="0"/>
              </a:spcAft>
              <a:buClr>
                <a:srgbClr val="253746"/>
              </a:buClr>
              <a:buSzPts val="900"/>
              <a:buFont typeface="Arial"/>
              <a:buNone/>
            </a:pPr>
            <a:r>
              <a:rPr lang="en" sz="900" i="0" u="none" strike="noStrike" cap="none" dirty="0">
                <a:solidFill>
                  <a:schemeClr val="dk1"/>
                </a:solidFill>
                <a:latin typeface="Poppins Medium"/>
                <a:ea typeface="Poppins Medium"/>
                <a:cs typeface="Poppins Medium"/>
                <a:sym typeface="Poppins Medium"/>
              </a:rPr>
              <a:t>GROSS ANNUAL PAY</a:t>
            </a:r>
            <a:r>
              <a:rPr lang="en" sz="900" dirty="0">
                <a:solidFill>
                  <a:schemeClr val="dk1"/>
                </a:solidFill>
                <a:latin typeface="Poppins"/>
                <a:ea typeface="Poppins"/>
                <a:cs typeface="Poppins"/>
                <a:sym typeface="Poppins"/>
              </a:rPr>
              <a:t> ……………….……. </a:t>
            </a:r>
            <a:r>
              <a:rPr lang="en" sz="900" dirty="0">
                <a:solidFill>
                  <a:schemeClr val="dk1"/>
                </a:solidFill>
                <a:latin typeface="Poppins Medium"/>
                <a:ea typeface="Poppins Medium"/>
                <a:cs typeface="Poppins Medium"/>
                <a:sym typeface="Poppins Medium"/>
              </a:rPr>
              <a:t>$60,000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ANNUAL FSA CONTRIBUTION</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Medium"/>
                <a:ea typeface="Poppins Medium"/>
                <a:cs typeface="Poppins Medium"/>
                <a:sym typeface="Poppins Medium"/>
              </a:rPr>
              <a:t>-$7,500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ADJUSTED GROSS PAY</a:t>
            </a:r>
            <a:r>
              <a:rPr lang="en" sz="900" i="0" u="none" strike="noStrike" cap="none" dirty="0">
                <a:solidFill>
                  <a:schemeClr val="dk1"/>
                </a:solidFill>
                <a:latin typeface="Poppins"/>
                <a:ea typeface="Poppins"/>
                <a:cs typeface="Poppins"/>
                <a:sym typeface="Poppins"/>
              </a:rPr>
              <a:t> ……</a:t>
            </a:r>
            <a:r>
              <a:rPr lang="en" sz="900" dirty="0">
                <a:solidFill>
                  <a:schemeClr val="dk1"/>
                </a:solidFill>
                <a:latin typeface="Poppins"/>
                <a:ea typeface="Poppins"/>
                <a:cs typeface="Poppins"/>
                <a:sym typeface="Poppins"/>
              </a:rPr>
              <a:t>…….</a:t>
            </a:r>
            <a:r>
              <a:rPr lang="en" sz="900" i="0" u="none" strike="noStrike" cap="none" dirty="0">
                <a:solidFill>
                  <a:schemeClr val="dk1"/>
                </a:solidFill>
                <a:latin typeface="Poppins"/>
                <a:ea typeface="Poppins"/>
                <a:cs typeface="Poppins"/>
                <a:sym typeface="Poppins"/>
              </a:rPr>
              <a:t>….... </a:t>
            </a:r>
            <a:r>
              <a:rPr lang="en" sz="900" i="0" u="none" strike="noStrike" cap="none" dirty="0">
                <a:solidFill>
                  <a:schemeClr val="dk1"/>
                </a:solidFill>
                <a:latin typeface="Poppins Medium"/>
                <a:ea typeface="Poppins Medium"/>
                <a:cs typeface="Poppins Medium"/>
                <a:sym typeface="Poppins Medium"/>
              </a:rPr>
              <a:t>$5</a:t>
            </a:r>
            <a:r>
              <a:rPr lang="en" sz="900" dirty="0">
                <a:solidFill>
                  <a:schemeClr val="dk1"/>
                </a:solidFill>
                <a:latin typeface="Poppins Medium"/>
                <a:ea typeface="Poppins Medium"/>
                <a:cs typeface="Poppins Medium"/>
                <a:sym typeface="Poppins Medium"/>
              </a:rPr>
              <a:t>2</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50</a:t>
            </a:r>
            <a:r>
              <a:rPr lang="en" sz="900" i="0" u="none" strike="noStrike" cap="none" dirty="0">
                <a:solidFill>
                  <a:schemeClr val="dk1"/>
                </a:solidFill>
                <a:latin typeface="Poppins Medium"/>
                <a:ea typeface="Poppins Medium"/>
                <a:cs typeface="Poppins Medium"/>
                <a:sym typeface="Poppins Medium"/>
              </a:rPr>
              <a:t>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TAX RATE (18%)</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9</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450</a:t>
            </a:r>
            <a:br>
              <a:rPr lang="en" sz="900" i="0" u="none" strike="noStrike" cap="none" dirty="0">
                <a:solidFill>
                  <a:schemeClr val="dk1"/>
                </a:solidFill>
                <a:latin typeface="Poppins"/>
                <a:ea typeface="Poppins"/>
                <a:cs typeface="Poppins"/>
                <a:sym typeface="Poppins"/>
              </a:rPr>
            </a:br>
            <a:r>
              <a:rPr lang="en" sz="900" i="0" u="none" strike="noStrike" cap="none" dirty="0">
                <a:solidFill>
                  <a:schemeClr val="dk1"/>
                </a:solidFill>
                <a:latin typeface="Poppins Medium"/>
                <a:ea typeface="Poppins Medium"/>
                <a:cs typeface="Poppins Medium"/>
                <a:sym typeface="Poppins Medium"/>
              </a:rPr>
              <a:t>FINAL TAKE-HOME PAY</a:t>
            </a:r>
            <a:r>
              <a:rPr lang="en" sz="900" dirty="0">
                <a:solidFill>
                  <a:schemeClr val="dk1"/>
                </a:solidFill>
                <a:latin typeface="Poppins"/>
                <a:ea typeface="Poppins"/>
                <a:cs typeface="Poppins"/>
                <a:sym typeface="Poppins"/>
              </a:rPr>
              <a:t> ………….….….. </a:t>
            </a:r>
            <a:r>
              <a:rPr lang="en" sz="900" i="0" u="none" strike="noStrike" cap="none" dirty="0">
                <a:solidFill>
                  <a:schemeClr val="dk1"/>
                </a:solidFill>
                <a:latin typeface="Poppins Medium"/>
                <a:ea typeface="Poppins Medium"/>
                <a:cs typeface="Poppins Medium"/>
                <a:sym typeface="Poppins Medium"/>
              </a:rPr>
              <a:t>$4</a:t>
            </a:r>
            <a:r>
              <a:rPr lang="en" sz="900" dirty="0">
                <a:solidFill>
                  <a:schemeClr val="dk1"/>
                </a:solidFill>
                <a:latin typeface="Poppins Medium"/>
                <a:ea typeface="Poppins Medium"/>
                <a:cs typeface="Poppins Medium"/>
                <a:sym typeface="Poppins Medium"/>
              </a:rPr>
              <a:t>3</a:t>
            </a:r>
            <a:r>
              <a:rPr lang="en" sz="900" i="0" u="none" strike="noStrike" cap="none" dirty="0">
                <a:solidFill>
                  <a:schemeClr val="dk1"/>
                </a:solidFill>
                <a:latin typeface="Poppins Medium"/>
                <a:ea typeface="Poppins Medium"/>
                <a:cs typeface="Poppins Medium"/>
                <a:sym typeface="Poppins Medium"/>
              </a:rPr>
              <a:t>,</a:t>
            </a:r>
            <a:r>
              <a:rPr lang="en" sz="900" dirty="0">
                <a:solidFill>
                  <a:schemeClr val="dk1"/>
                </a:solidFill>
                <a:latin typeface="Poppins Medium"/>
                <a:ea typeface="Poppins Medium"/>
                <a:cs typeface="Poppins Medium"/>
                <a:sym typeface="Poppins Medium"/>
              </a:rPr>
              <a:t>050</a:t>
            </a:r>
            <a:endParaRPr sz="1400" i="0" u="none" strike="noStrike" cap="none" dirty="0">
              <a:solidFill>
                <a:schemeClr val="dk1"/>
              </a:solidFill>
              <a:latin typeface="Poppins Medium"/>
              <a:ea typeface="Poppins Medium"/>
              <a:cs typeface="Poppins Medium"/>
              <a:sym typeface="Poppins Medium"/>
            </a:endParaRPr>
          </a:p>
        </p:txBody>
      </p:sp>
      <p:grpSp>
        <p:nvGrpSpPr>
          <p:cNvPr id="3179" name="Google Shape;3179;p222"/>
          <p:cNvGrpSpPr/>
          <p:nvPr/>
        </p:nvGrpSpPr>
        <p:grpSpPr>
          <a:xfrm>
            <a:off x="3422087" y="1449777"/>
            <a:ext cx="244663" cy="209012"/>
            <a:chOff x="2760775" y="670475"/>
            <a:chExt cx="106375" cy="90875"/>
          </a:xfrm>
        </p:grpSpPr>
        <p:sp>
          <p:nvSpPr>
            <p:cNvPr id="3180" name="Google Shape;3180;p222"/>
            <p:cNvSpPr/>
            <p:nvPr/>
          </p:nvSpPr>
          <p:spPr>
            <a:xfrm>
              <a:off x="2792175" y="699775"/>
              <a:ext cx="38125" cy="9650"/>
            </a:xfrm>
            <a:custGeom>
              <a:avLst/>
              <a:gdLst/>
              <a:ahLst/>
              <a:cxnLst/>
              <a:rect l="l" t="t" r="r" b="b"/>
              <a:pathLst>
                <a:path w="1525" h="386" extrusionOk="0">
                  <a:moveTo>
                    <a:pt x="754" y="1"/>
                  </a:moveTo>
                  <a:lnTo>
                    <a:pt x="570" y="17"/>
                  </a:lnTo>
                  <a:lnTo>
                    <a:pt x="386" y="51"/>
                  </a:lnTo>
                  <a:lnTo>
                    <a:pt x="218" y="118"/>
                  </a:lnTo>
                  <a:lnTo>
                    <a:pt x="51" y="202"/>
                  </a:lnTo>
                  <a:lnTo>
                    <a:pt x="17" y="218"/>
                  </a:lnTo>
                  <a:lnTo>
                    <a:pt x="0" y="252"/>
                  </a:lnTo>
                  <a:lnTo>
                    <a:pt x="0" y="285"/>
                  </a:lnTo>
                  <a:lnTo>
                    <a:pt x="17" y="336"/>
                  </a:lnTo>
                  <a:lnTo>
                    <a:pt x="51" y="369"/>
                  </a:lnTo>
                  <a:lnTo>
                    <a:pt x="84" y="369"/>
                  </a:lnTo>
                  <a:lnTo>
                    <a:pt x="118" y="386"/>
                  </a:lnTo>
                  <a:lnTo>
                    <a:pt x="151" y="369"/>
                  </a:lnTo>
                  <a:lnTo>
                    <a:pt x="302" y="302"/>
                  </a:lnTo>
                  <a:lnTo>
                    <a:pt x="453" y="235"/>
                  </a:lnTo>
                  <a:lnTo>
                    <a:pt x="603" y="218"/>
                  </a:lnTo>
                  <a:lnTo>
                    <a:pt x="754" y="202"/>
                  </a:lnTo>
                  <a:lnTo>
                    <a:pt x="922" y="218"/>
                  </a:lnTo>
                  <a:lnTo>
                    <a:pt x="1072" y="235"/>
                  </a:lnTo>
                  <a:lnTo>
                    <a:pt x="1223" y="302"/>
                  </a:lnTo>
                  <a:lnTo>
                    <a:pt x="1374" y="369"/>
                  </a:lnTo>
                  <a:lnTo>
                    <a:pt x="1424" y="386"/>
                  </a:lnTo>
                  <a:lnTo>
                    <a:pt x="1475" y="369"/>
                  </a:lnTo>
                  <a:lnTo>
                    <a:pt x="1508" y="336"/>
                  </a:lnTo>
                  <a:lnTo>
                    <a:pt x="1525" y="285"/>
                  </a:lnTo>
                  <a:lnTo>
                    <a:pt x="1525" y="252"/>
                  </a:lnTo>
                  <a:lnTo>
                    <a:pt x="1508" y="218"/>
                  </a:lnTo>
                  <a:lnTo>
                    <a:pt x="1475" y="202"/>
                  </a:lnTo>
                  <a:lnTo>
                    <a:pt x="1307" y="118"/>
                  </a:lnTo>
                  <a:lnTo>
                    <a:pt x="1123" y="51"/>
                  </a:lnTo>
                  <a:lnTo>
                    <a:pt x="955" y="17"/>
                  </a:lnTo>
                  <a:lnTo>
                    <a:pt x="754"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181" name="Google Shape;3181;p222"/>
            <p:cNvSpPr/>
            <p:nvPr/>
          </p:nvSpPr>
          <p:spPr>
            <a:xfrm>
              <a:off x="2760775" y="691400"/>
              <a:ext cx="90475" cy="69950"/>
            </a:xfrm>
            <a:custGeom>
              <a:avLst/>
              <a:gdLst/>
              <a:ahLst/>
              <a:cxnLst/>
              <a:rect l="l" t="t" r="r" b="b"/>
              <a:pathLst>
                <a:path w="3619" h="2798" extrusionOk="0">
                  <a:moveTo>
                    <a:pt x="536" y="1"/>
                  </a:moveTo>
                  <a:lnTo>
                    <a:pt x="469" y="17"/>
                  </a:lnTo>
                  <a:lnTo>
                    <a:pt x="402" y="51"/>
                  </a:lnTo>
                  <a:lnTo>
                    <a:pt x="385" y="51"/>
                  </a:lnTo>
                  <a:lnTo>
                    <a:pt x="352" y="68"/>
                  </a:lnTo>
                  <a:lnTo>
                    <a:pt x="335" y="101"/>
                  </a:lnTo>
                  <a:lnTo>
                    <a:pt x="335" y="151"/>
                  </a:lnTo>
                  <a:lnTo>
                    <a:pt x="352" y="185"/>
                  </a:lnTo>
                  <a:lnTo>
                    <a:pt x="553" y="570"/>
                  </a:lnTo>
                  <a:lnTo>
                    <a:pt x="486" y="704"/>
                  </a:lnTo>
                  <a:lnTo>
                    <a:pt x="352" y="955"/>
                  </a:lnTo>
                  <a:lnTo>
                    <a:pt x="67" y="1106"/>
                  </a:lnTo>
                  <a:lnTo>
                    <a:pt x="17" y="1140"/>
                  </a:lnTo>
                  <a:lnTo>
                    <a:pt x="0" y="1190"/>
                  </a:lnTo>
                  <a:lnTo>
                    <a:pt x="0" y="1307"/>
                  </a:lnTo>
                  <a:lnTo>
                    <a:pt x="17" y="1475"/>
                  </a:lnTo>
                  <a:lnTo>
                    <a:pt x="34" y="1659"/>
                  </a:lnTo>
                  <a:lnTo>
                    <a:pt x="67" y="1743"/>
                  </a:lnTo>
                  <a:lnTo>
                    <a:pt x="101" y="1810"/>
                  </a:lnTo>
                  <a:lnTo>
                    <a:pt x="151" y="1843"/>
                  </a:lnTo>
                  <a:lnTo>
                    <a:pt x="201" y="1877"/>
                  </a:lnTo>
                  <a:lnTo>
                    <a:pt x="318" y="1927"/>
                  </a:lnTo>
                  <a:lnTo>
                    <a:pt x="436" y="1944"/>
                  </a:lnTo>
                  <a:lnTo>
                    <a:pt x="603" y="1944"/>
                  </a:lnTo>
                  <a:lnTo>
                    <a:pt x="871" y="2228"/>
                  </a:lnTo>
                  <a:lnTo>
                    <a:pt x="1005" y="2731"/>
                  </a:lnTo>
                  <a:lnTo>
                    <a:pt x="1022" y="2764"/>
                  </a:lnTo>
                  <a:lnTo>
                    <a:pt x="1039" y="2781"/>
                  </a:lnTo>
                  <a:lnTo>
                    <a:pt x="1072" y="2798"/>
                  </a:lnTo>
                  <a:lnTo>
                    <a:pt x="1424" y="2798"/>
                  </a:lnTo>
                  <a:lnTo>
                    <a:pt x="1474" y="2781"/>
                  </a:lnTo>
                  <a:lnTo>
                    <a:pt x="1524" y="2731"/>
                  </a:lnTo>
                  <a:lnTo>
                    <a:pt x="1591" y="2513"/>
                  </a:lnTo>
                  <a:lnTo>
                    <a:pt x="1709" y="2530"/>
                  </a:lnTo>
                  <a:lnTo>
                    <a:pt x="2144" y="2530"/>
                  </a:lnTo>
                  <a:lnTo>
                    <a:pt x="2261" y="2513"/>
                  </a:lnTo>
                  <a:lnTo>
                    <a:pt x="2295" y="2714"/>
                  </a:lnTo>
                  <a:lnTo>
                    <a:pt x="2312" y="2748"/>
                  </a:lnTo>
                  <a:lnTo>
                    <a:pt x="2328" y="2781"/>
                  </a:lnTo>
                  <a:lnTo>
                    <a:pt x="2362" y="2798"/>
                  </a:lnTo>
                  <a:lnTo>
                    <a:pt x="2680" y="2798"/>
                  </a:lnTo>
                  <a:lnTo>
                    <a:pt x="2747" y="2781"/>
                  </a:lnTo>
                  <a:lnTo>
                    <a:pt x="2781" y="2748"/>
                  </a:lnTo>
                  <a:lnTo>
                    <a:pt x="2982" y="2262"/>
                  </a:lnTo>
                  <a:lnTo>
                    <a:pt x="3099" y="2195"/>
                  </a:lnTo>
                  <a:lnTo>
                    <a:pt x="3200" y="2128"/>
                  </a:lnTo>
                  <a:lnTo>
                    <a:pt x="3300" y="2027"/>
                  </a:lnTo>
                  <a:lnTo>
                    <a:pt x="3401" y="1910"/>
                  </a:lnTo>
                  <a:lnTo>
                    <a:pt x="3501" y="1759"/>
                  </a:lnTo>
                  <a:lnTo>
                    <a:pt x="3568" y="1592"/>
                  </a:lnTo>
                  <a:lnTo>
                    <a:pt x="3602" y="1491"/>
                  </a:lnTo>
                  <a:lnTo>
                    <a:pt x="3618" y="1374"/>
                  </a:lnTo>
                  <a:lnTo>
                    <a:pt x="3618" y="1207"/>
                  </a:lnTo>
                  <a:lnTo>
                    <a:pt x="3602" y="1039"/>
                  </a:lnTo>
                  <a:lnTo>
                    <a:pt x="3551" y="872"/>
                  </a:lnTo>
                  <a:lnTo>
                    <a:pt x="3484" y="721"/>
                  </a:lnTo>
                  <a:lnTo>
                    <a:pt x="3401" y="570"/>
                  </a:lnTo>
                  <a:lnTo>
                    <a:pt x="3300" y="419"/>
                  </a:lnTo>
                  <a:lnTo>
                    <a:pt x="3166" y="302"/>
                  </a:lnTo>
                  <a:lnTo>
                    <a:pt x="3032" y="185"/>
                  </a:lnTo>
                  <a:lnTo>
                    <a:pt x="2982" y="168"/>
                  </a:lnTo>
                  <a:lnTo>
                    <a:pt x="2948" y="168"/>
                  </a:lnTo>
                  <a:lnTo>
                    <a:pt x="2915" y="185"/>
                  </a:lnTo>
                  <a:lnTo>
                    <a:pt x="2881" y="218"/>
                  </a:lnTo>
                  <a:lnTo>
                    <a:pt x="2865" y="252"/>
                  </a:lnTo>
                  <a:lnTo>
                    <a:pt x="2865" y="285"/>
                  </a:lnTo>
                  <a:lnTo>
                    <a:pt x="2881" y="319"/>
                  </a:lnTo>
                  <a:lnTo>
                    <a:pt x="2915" y="352"/>
                  </a:lnTo>
                  <a:lnTo>
                    <a:pt x="3032" y="453"/>
                  </a:lnTo>
                  <a:lnTo>
                    <a:pt x="3149" y="553"/>
                  </a:lnTo>
                  <a:lnTo>
                    <a:pt x="3233" y="671"/>
                  </a:lnTo>
                  <a:lnTo>
                    <a:pt x="3300" y="805"/>
                  </a:lnTo>
                  <a:lnTo>
                    <a:pt x="3367" y="939"/>
                  </a:lnTo>
                  <a:lnTo>
                    <a:pt x="3401" y="1073"/>
                  </a:lnTo>
                  <a:lnTo>
                    <a:pt x="3417" y="1223"/>
                  </a:lnTo>
                  <a:lnTo>
                    <a:pt x="3417" y="1357"/>
                  </a:lnTo>
                  <a:lnTo>
                    <a:pt x="3384" y="1542"/>
                  </a:lnTo>
                  <a:lnTo>
                    <a:pt x="3317" y="1692"/>
                  </a:lnTo>
                  <a:lnTo>
                    <a:pt x="3233" y="1810"/>
                  </a:lnTo>
                  <a:lnTo>
                    <a:pt x="3149" y="1910"/>
                  </a:lnTo>
                  <a:lnTo>
                    <a:pt x="3066" y="1977"/>
                  </a:lnTo>
                  <a:lnTo>
                    <a:pt x="2982" y="2027"/>
                  </a:lnTo>
                  <a:lnTo>
                    <a:pt x="2898" y="2078"/>
                  </a:lnTo>
                  <a:lnTo>
                    <a:pt x="2848" y="2111"/>
                  </a:lnTo>
                  <a:lnTo>
                    <a:pt x="2798" y="2161"/>
                  </a:lnTo>
                  <a:lnTo>
                    <a:pt x="2613" y="2597"/>
                  </a:lnTo>
                  <a:lnTo>
                    <a:pt x="2479" y="2597"/>
                  </a:lnTo>
                  <a:lnTo>
                    <a:pt x="2463" y="2463"/>
                  </a:lnTo>
                  <a:lnTo>
                    <a:pt x="2429" y="2396"/>
                  </a:lnTo>
                  <a:lnTo>
                    <a:pt x="2379" y="2346"/>
                  </a:lnTo>
                  <a:lnTo>
                    <a:pt x="2328" y="2312"/>
                  </a:lnTo>
                  <a:lnTo>
                    <a:pt x="2245" y="2312"/>
                  </a:lnTo>
                  <a:lnTo>
                    <a:pt x="2144" y="2329"/>
                  </a:lnTo>
                  <a:lnTo>
                    <a:pt x="1709" y="2329"/>
                  </a:lnTo>
                  <a:lnTo>
                    <a:pt x="1608" y="2312"/>
                  </a:lnTo>
                  <a:lnTo>
                    <a:pt x="1541" y="2312"/>
                  </a:lnTo>
                  <a:lnTo>
                    <a:pt x="1491" y="2329"/>
                  </a:lnTo>
                  <a:lnTo>
                    <a:pt x="1441" y="2379"/>
                  </a:lnTo>
                  <a:lnTo>
                    <a:pt x="1407" y="2429"/>
                  </a:lnTo>
                  <a:lnTo>
                    <a:pt x="1357" y="2597"/>
                  </a:lnTo>
                  <a:lnTo>
                    <a:pt x="1189" y="2597"/>
                  </a:lnTo>
                  <a:lnTo>
                    <a:pt x="1055" y="2178"/>
                  </a:lnTo>
                  <a:lnTo>
                    <a:pt x="1022" y="2094"/>
                  </a:lnTo>
                  <a:lnTo>
                    <a:pt x="754" y="1810"/>
                  </a:lnTo>
                  <a:lnTo>
                    <a:pt x="687" y="1759"/>
                  </a:lnTo>
                  <a:lnTo>
                    <a:pt x="637" y="1743"/>
                  </a:lnTo>
                  <a:lnTo>
                    <a:pt x="452" y="1743"/>
                  </a:lnTo>
                  <a:lnTo>
                    <a:pt x="369" y="1726"/>
                  </a:lnTo>
                  <a:lnTo>
                    <a:pt x="302" y="1709"/>
                  </a:lnTo>
                  <a:lnTo>
                    <a:pt x="268" y="1676"/>
                  </a:lnTo>
                  <a:lnTo>
                    <a:pt x="235" y="1625"/>
                  </a:lnTo>
                  <a:lnTo>
                    <a:pt x="218" y="1542"/>
                  </a:lnTo>
                  <a:lnTo>
                    <a:pt x="201" y="1408"/>
                  </a:lnTo>
                  <a:lnTo>
                    <a:pt x="201" y="1257"/>
                  </a:lnTo>
                  <a:lnTo>
                    <a:pt x="452" y="1140"/>
                  </a:lnTo>
                  <a:lnTo>
                    <a:pt x="503" y="1106"/>
                  </a:lnTo>
                  <a:lnTo>
                    <a:pt x="536" y="1039"/>
                  </a:lnTo>
                  <a:lnTo>
                    <a:pt x="603" y="888"/>
                  </a:lnTo>
                  <a:lnTo>
                    <a:pt x="670" y="788"/>
                  </a:lnTo>
                  <a:lnTo>
                    <a:pt x="720" y="687"/>
                  </a:lnTo>
                  <a:lnTo>
                    <a:pt x="754" y="637"/>
                  </a:lnTo>
                  <a:lnTo>
                    <a:pt x="754" y="587"/>
                  </a:lnTo>
                  <a:lnTo>
                    <a:pt x="754" y="537"/>
                  </a:lnTo>
                  <a:lnTo>
                    <a:pt x="737" y="486"/>
                  </a:lnTo>
                  <a:lnTo>
                    <a:pt x="586" y="202"/>
                  </a:lnTo>
                  <a:lnTo>
                    <a:pt x="603" y="202"/>
                  </a:lnTo>
                  <a:lnTo>
                    <a:pt x="670" y="235"/>
                  </a:lnTo>
                  <a:lnTo>
                    <a:pt x="737" y="269"/>
                  </a:lnTo>
                  <a:lnTo>
                    <a:pt x="838" y="352"/>
                  </a:lnTo>
                  <a:lnTo>
                    <a:pt x="888" y="386"/>
                  </a:lnTo>
                  <a:lnTo>
                    <a:pt x="955" y="403"/>
                  </a:lnTo>
                  <a:lnTo>
                    <a:pt x="1022" y="403"/>
                  </a:lnTo>
                  <a:lnTo>
                    <a:pt x="1072" y="369"/>
                  </a:lnTo>
                  <a:lnTo>
                    <a:pt x="1122" y="336"/>
                  </a:lnTo>
                  <a:lnTo>
                    <a:pt x="1156" y="319"/>
                  </a:lnTo>
                  <a:lnTo>
                    <a:pt x="1173" y="285"/>
                  </a:lnTo>
                  <a:lnTo>
                    <a:pt x="1173" y="235"/>
                  </a:lnTo>
                  <a:lnTo>
                    <a:pt x="1156" y="202"/>
                  </a:lnTo>
                  <a:lnTo>
                    <a:pt x="1139" y="168"/>
                  </a:lnTo>
                  <a:lnTo>
                    <a:pt x="1106" y="151"/>
                  </a:lnTo>
                  <a:lnTo>
                    <a:pt x="1055" y="151"/>
                  </a:lnTo>
                  <a:lnTo>
                    <a:pt x="1022" y="168"/>
                  </a:lnTo>
                  <a:lnTo>
                    <a:pt x="972" y="202"/>
                  </a:lnTo>
                  <a:lnTo>
                    <a:pt x="854" y="101"/>
                  </a:lnTo>
                  <a:lnTo>
                    <a:pt x="754" y="51"/>
                  </a:lnTo>
                  <a:lnTo>
                    <a:pt x="653" y="17"/>
                  </a:lnTo>
                  <a:lnTo>
                    <a:pt x="586"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182" name="Google Shape;3182;p222"/>
            <p:cNvSpPr/>
            <p:nvPr/>
          </p:nvSpPr>
          <p:spPr>
            <a:xfrm>
              <a:off x="2846200" y="706050"/>
              <a:ext cx="20950" cy="17625"/>
            </a:xfrm>
            <a:custGeom>
              <a:avLst/>
              <a:gdLst/>
              <a:ahLst/>
              <a:cxnLst/>
              <a:rect l="l" t="t" r="r" b="b"/>
              <a:pathLst>
                <a:path w="838" h="705" extrusionOk="0">
                  <a:moveTo>
                    <a:pt x="402" y="202"/>
                  </a:moveTo>
                  <a:lnTo>
                    <a:pt x="402" y="219"/>
                  </a:lnTo>
                  <a:lnTo>
                    <a:pt x="402" y="269"/>
                  </a:lnTo>
                  <a:lnTo>
                    <a:pt x="369" y="319"/>
                  </a:lnTo>
                  <a:lnTo>
                    <a:pt x="352" y="235"/>
                  </a:lnTo>
                  <a:lnTo>
                    <a:pt x="369" y="202"/>
                  </a:lnTo>
                  <a:close/>
                  <a:moveTo>
                    <a:pt x="302" y="1"/>
                  </a:moveTo>
                  <a:lnTo>
                    <a:pt x="235" y="51"/>
                  </a:lnTo>
                  <a:lnTo>
                    <a:pt x="185" y="118"/>
                  </a:lnTo>
                  <a:lnTo>
                    <a:pt x="168" y="168"/>
                  </a:lnTo>
                  <a:lnTo>
                    <a:pt x="168" y="235"/>
                  </a:lnTo>
                  <a:lnTo>
                    <a:pt x="168" y="319"/>
                  </a:lnTo>
                  <a:lnTo>
                    <a:pt x="185" y="403"/>
                  </a:lnTo>
                  <a:lnTo>
                    <a:pt x="101" y="403"/>
                  </a:lnTo>
                  <a:lnTo>
                    <a:pt x="67" y="420"/>
                  </a:lnTo>
                  <a:lnTo>
                    <a:pt x="34" y="436"/>
                  </a:lnTo>
                  <a:lnTo>
                    <a:pt x="0" y="470"/>
                  </a:lnTo>
                  <a:lnTo>
                    <a:pt x="0" y="503"/>
                  </a:lnTo>
                  <a:lnTo>
                    <a:pt x="0" y="554"/>
                  </a:lnTo>
                  <a:lnTo>
                    <a:pt x="34" y="587"/>
                  </a:lnTo>
                  <a:lnTo>
                    <a:pt x="67" y="604"/>
                  </a:lnTo>
                  <a:lnTo>
                    <a:pt x="151" y="604"/>
                  </a:lnTo>
                  <a:lnTo>
                    <a:pt x="268" y="587"/>
                  </a:lnTo>
                  <a:lnTo>
                    <a:pt x="319" y="637"/>
                  </a:lnTo>
                  <a:lnTo>
                    <a:pt x="386" y="671"/>
                  </a:lnTo>
                  <a:lnTo>
                    <a:pt x="453" y="704"/>
                  </a:lnTo>
                  <a:lnTo>
                    <a:pt x="520" y="704"/>
                  </a:lnTo>
                  <a:lnTo>
                    <a:pt x="620" y="688"/>
                  </a:lnTo>
                  <a:lnTo>
                    <a:pt x="704" y="637"/>
                  </a:lnTo>
                  <a:lnTo>
                    <a:pt x="788" y="570"/>
                  </a:lnTo>
                  <a:lnTo>
                    <a:pt x="804" y="520"/>
                  </a:lnTo>
                  <a:lnTo>
                    <a:pt x="838" y="470"/>
                  </a:lnTo>
                  <a:lnTo>
                    <a:pt x="838" y="420"/>
                  </a:lnTo>
                  <a:lnTo>
                    <a:pt x="821" y="386"/>
                  </a:lnTo>
                  <a:lnTo>
                    <a:pt x="788" y="353"/>
                  </a:lnTo>
                  <a:lnTo>
                    <a:pt x="754" y="336"/>
                  </a:lnTo>
                  <a:lnTo>
                    <a:pt x="721" y="336"/>
                  </a:lnTo>
                  <a:lnTo>
                    <a:pt x="687" y="353"/>
                  </a:lnTo>
                  <a:lnTo>
                    <a:pt x="654" y="369"/>
                  </a:lnTo>
                  <a:lnTo>
                    <a:pt x="637" y="420"/>
                  </a:lnTo>
                  <a:lnTo>
                    <a:pt x="620" y="453"/>
                  </a:lnTo>
                  <a:lnTo>
                    <a:pt x="587" y="487"/>
                  </a:lnTo>
                  <a:lnTo>
                    <a:pt x="520" y="503"/>
                  </a:lnTo>
                  <a:lnTo>
                    <a:pt x="469" y="487"/>
                  </a:lnTo>
                  <a:lnTo>
                    <a:pt x="536" y="420"/>
                  </a:lnTo>
                  <a:lnTo>
                    <a:pt x="587" y="319"/>
                  </a:lnTo>
                  <a:lnTo>
                    <a:pt x="603" y="269"/>
                  </a:lnTo>
                  <a:lnTo>
                    <a:pt x="603" y="202"/>
                  </a:lnTo>
                  <a:lnTo>
                    <a:pt x="587" y="118"/>
                  </a:lnTo>
                  <a:lnTo>
                    <a:pt x="536" y="51"/>
                  </a:lnTo>
                  <a:lnTo>
                    <a:pt x="469" y="1"/>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sp>
          <p:nvSpPr>
            <p:cNvPr id="3183" name="Google Shape;3183;p222"/>
            <p:cNvSpPr/>
            <p:nvPr/>
          </p:nvSpPr>
          <p:spPr>
            <a:xfrm>
              <a:off x="2792600" y="670475"/>
              <a:ext cx="37700" cy="35600"/>
            </a:xfrm>
            <a:custGeom>
              <a:avLst/>
              <a:gdLst/>
              <a:ahLst/>
              <a:cxnLst/>
              <a:rect l="l" t="t" r="r" b="b"/>
              <a:pathLst>
                <a:path w="1508" h="1424" extrusionOk="0">
                  <a:moveTo>
                    <a:pt x="754" y="0"/>
                  </a:moveTo>
                  <a:lnTo>
                    <a:pt x="603" y="17"/>
                  </a:lnTo>
                  <a:lnTo>
                    <a:pt x="452" y="67"/>
                  </a:lnTo>
                  <a:lnTo>
                    <a:pt x="335" y="134"/>
                  </a:lnTo>
                  <a:lnTo>
                    <a:pt x="218" y="218"/>
                  </a:lnTo>
                  <a:lnTo>
                    <a:pt x="134" y="335"/>
                  </a:lnTo>
                  <a:lnTo>
                    <a:pt x="67" y="469"/>
                  </a:lnTo>
                  <a:lnTo>
                    <a:pt x="17" y="603"/>
                  </a:lnTo>
                  <a:lnTo>
                    <a:pt x="0" y="754"/>
                  </a:lnTo>
                  <a:lnTo>
                    <a:pt x="0" y="854"/>
                  </a:lnTo>
                  <a:lnTo>
                    <a:pt x="17" y="955"/>
                  </a:lnTo>
                  <a:lnTo>
                    <a:pt x="50" y="1039"/>
                  </a:lnTo>
                  <a:lnTo>
                    <a:pt x="101" y="1122"/>
                  </a:lnTo>
                  <a:lnTo>
                    <a:pt x="151" y="1206"/>
                  </a:lnTo>
                  <a:lnTo>
                    <a:pt x="201" y="1273"/>
                  </a:lnTo>
                  <a:lnTo>
                    <a:pt x="285" y="1340"/>
                  </a:lnTo>
                  <a:lnTo>
                    <a:pt x="352" y="1407"/>
                  </a:lnTo>
                  <a:lnTo>
                    <a:pt x="419" y="1424"/>
                  </a:lnTo>
                  <a:lnTo>
                    <a:pt x="469" y="1407"/>
                  </a:lnTo>
                  <a:lnTo>
                    <a:pt x="503" y="1374"/>
                  </a:lnTo>
                  <a:lnTo>
                    <a:pt x="519" y="1323"/>
                  </a:lnTo>
                  <a:lnTo>
                    <a:pt x="503" y="1290"/>
                  </a:lnTo>
                  <a:lnTo>
                    <a:pt x="503" y="1256"/>
                  </a:lnTo>
                  <a:lnTo>
                    <a:pt x="469" y="1223"/>
                  </a:lnTo>
                  <a:lnTo>
                    <a:pt x="352" y="1139"/>
                  </a:lnTo>
                  <a:lnTo>
                    <a:pt x="268" y="1022"/>
                  </a:lnTo>
                  <a:lnTo>
                    <a:pt x="218" y="905"/>
                  </a:lnTo>
                  <a:lnTo>
                    <a:pt x="201" y="754"/>
                  </a:lnTo>
                  <a:lnTo>
                    <a:pt x="218" y="653"/>
                  </a:lnTo>
                  <a:lnTo>
                    <a:pt x="251" y="536"/>
                  </a:lnTo>
                  <a:lnTo>
                    <a:pt x="302" y="452"/>
                  </a:lnTo>
                  <a:lnTo>
                    <a:pt x="369" y="369"/>
                  </a:lnTo>
                  <a:lnTo>
                    <a:pt x="452" y="302"/>
                  </a:lnTo>
                  <a:lnTo>
                    <a:pt x="536" y="251"/>
                  </a:lnTo>
                  <a:lnTo>
                    <a:pt x="637" y="218"/>
                  </a:lnTo>
                  <a:lnTo>
                    <a:pt x="754" y="201"/>
                  </a:lnTo>
                  <a:lnTo>
                    <a:pt x="871" y="218"/>
                  </a:lnTo>
                  <a:lnTo>
                    <a:pt x="972" y="251"/>
                  </a:lnTo>
                  <a:lnTo>
                    <a:pt x="1055" y="302"/>
                  </a:lnTo>
                  <a:lnTo>
                    <a:pt x="1139" y="369"/>
                  </a:lnTo>
                  <a:lnTo>
                    <a:pt x="1206" y="452"/>
                  </a:lnTo>
                  <a:lnTo>
                    <a:pt x="1257" y="536"/>
                  </a:lnTo>
                  <a:lnTo>
                    <a:pt x="1290" y="653"/>
                  </a:lnTo>
                  <a:lnTo>
                    <a:pt x="1307" y="754"/>
                  </a:lnTo>
                  <a:lnTo>
                    <a:pt x="1290" y="888"/>
                  </a:lnTo>
                  <a:lnTo>
                    <a:pt x="1240" y="1022"/>
                  </a:lnTo>
                  <a:lnTo>
                    <a:pt x="1173" y="1122"/>
                  </a:lnTo>
                  <a:lnTo>
                    <a:pt x="1072" y="1206"/>
                  </a:lnTo>
                  <a:lnTo>
                    <a:pt x="1039" y="1240"/>
                  </a:lnTo>
                  <a:lnTo>
                    <a:pt x="1022" y="1273"/>
                  </a:lnTo>
                  <a:lnTo>
                    <a:pt x="1022" y="1323"/>
                  </a:lnTo>
                  <a:lnTo>
                    <a:pt x="1039" y="1357"/>
                  </a:lnTo>
                  <a:lnTo>
                    <a:pt x="1072" y="1374"/>
                  </a:lnTo>
                  <a:lnTo>
                    <a:pt x="1106" y="1390"/>
                  </a:lnTo>
                  <a:lnTo>
                    <a:pt x="1139" y="1390"/>
                  </a:lnTo>
                  <a:lnTo>
                    <a:pt x="1190" y="1374"/>
                  </a:lnTo>
                  <a:lnTo>
                    <a:pt x="1257" y="1323"/>
                  </a:lnTo>
                  <a:lnTo>
                    <a:pt x="1324" y="1256"/>
                  </a:lnTo>
                  <a:lnTo>
                    <a:pt x="1374" y="1189"/>
                  </a:lnTo>
                  <a:lnTo>
                    <a:pt x="1424" y="1106"/>
                  </a:lnTo>
                  <a:lnTo>
                    <a:pt x="1458" y="1022"/>
                  </a:lnTo>
                  <a:lnTo>
                    <a:pt x="1491" y="938"/>
                  </a:lnTo>
                  <a:lnTo>
                    <a:pt x="1508" y="854"/>
                  </a:lnTo>
                  <a:lnTo>
                    <a:pt x="1508" y="754"/>
                  </a:lnTo>
                  <a:lnTo>
                    <a:pt x="1491" y="603"/>
                  </a:lnTo>
                  <a:lnTo>
                    <a:pt x="1441" y="469"/>
                  </a:lnTo>
                  <a:lnTo>
                    <a:pt x="1374" y="335"/>
                  </a:lnTo>
                  <a:lnTo>
                    <a:pt x="1290" y="218"/>
                  </a:lnTo>
                  <a:lnTo>
                    <a:pt x="1173" y="134"/>
                  </a:lnTo>
                  <a:lnTo>
                    <a:pt x="1039" y="67"/>
                  </a:lnTo>
                  <a:lnTo>
                    <a:pt x="905" y="17"/>
                  </a:lnTo>
                  <a:lnTo>
                    <a:pt x="754" y="0"/>
                  </a:lnTo>
                  <a:close/>
                </a:path>
              </a:pathLst>
            </a:custGeom>
            <a:solidFill>
              <a:schemeClr val="accent2"/>
            </a:solidFill>
            <a:ln>
              <a:noFill/>
            </a:ln>
          </p:spPr>
          <p:txBody>
            <a:bodyPr spcFirstLastPara="1" wrap="square" lIns="64275" tIns="64275" rIns="64275" bIns="64275" anchor="ctr" anchorCtr="0">
              <a:noAutofit/>
            </a:bodyPr>
            <a:lstStyle/>
            <a:p>
              <a:pPr marL="0" marR="0" lvl="0" indent="0" algn="l" rtl="0">
                <a:lnSpc>
                  <a:spcPct val="100000"/>
                </a:lnSpc>
                <a:spcBef>
                  <a:spcPts val="0"/>
                </a:spcBef>
                <a:spcAft>
                  <a:spcPts val="0"/>
                </a:spcAft>
                <a:buClr>
                  <a:srgbClr val="000000"/>
                </a:buClr>
                <a:buSzPts val="984"/>
                <a:buFont typeface="Arial"/>
                <a:buNone/>
              </a:pPr>
              <a:endParaRPr sz="984" i="0" u="none" strike="noStrike" cap="none">
                <a:solidFill>
                  <a:schemeClr val="dk1"/>
                </a:solidFill>
                <a:latin typeface="Poppins"/>
                <a:ea typeface="Poppins"/>
                <a:cs typeface="Poppins"/>
                <a:sym typeface="Poppins"/>
              </a:endParaRPr>
            </a:p>
          </p:txBody>
        </p:sp>
      </p:grpSp>
      <p:sp>
        <p:nvSpPr>
          <p:cNvPr id="3184" name="Google Shape;3184;p222"/>
          <p:cNvSpPr txBox="1"/>
          <p:nvPr/>
        </p:nvSpPr>
        <p:spPr>
          <a:xfrm>
            <a:off x="303200" y="4105000"/>
            <a:ext cx="3568200" cy="6465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 sz="900" i="0" u="none" strike="noStrike" cap="none" dirty="0">
                <a:solidFill>
                  <a:schemeClr val="dk1"/>
                </a:solidFill>
                <a:latin typeface="Poppins"/>
                <a:ea typeface="Poppins"/>
                <a:cs typeface="Poppins"/>
                <a:sym typeface="Poppins"/>
              </a:rPr>
              <a:t>All figures in this table are estimates and based on an annual salary of $60,000 and maximum contribution limits to the benefit account. Your salary, tax rate, healthcare expenses, and tax savings may be different. </a:t>
            </a:r>
            <a:endParaRPr sz="900" i="0" u="none" strike="noStrike" cap="none" dirty="0">
              <a:solidFill>
                <a:schemeClr val="dk1"/>
              </a:solidFill>
              <a:latin typeface="Poppins"/>
              <a:ea typeface="Poppins"/>
              <a:cs typeface="Poppins"/>
              <a:sym typeface="Poppins"/>
            </a:endParaRPr>
          </a:p>
        </p:txBody>
      </p:sp>
      <p:sp>
        <p:nvSpPr>
          <p:cNvPr id="3185" name="Google Shape;3185;p222"/>
          <p:cNvSpPr/>
          <p:nvPr/>
        </p:nvSpPr>
        <p:spPr>
          <a:xfrm>
            <a:off x="303199" y="783425"/>
            <a:ext cx="62199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350">
                <a:solidFill>
                  <a:schemeClr val="dk1"/>
                </a:solidFill>
                <a:latin typeface="Poppins Medium"/>
                <a:ea typeface="Poppins Medium"/>
                <a:cs typeface="Poppins Medium"/>
                <a:sym typeface="Poppins Medium"/>
              </a:rPr>
              <a:t>Kenneth </a:t>
            </a:r>
            <a:r>
              <a:rPr lang="en" sz="1350" i="0" u="none" strike="noStrike" cap="none">
                <a:solidFill>
                  <a:schemeClr val="dk1"/>
                </a:solidFill>
                <a:latin typeface="Poppins Medium"/>
                <a:ea typeface="Poppins Medium"/>
                <a:cs typeface="Poppins Medium"/>
                <a:sym typeface="Poppins Medium"/>
              </a:rPr>
              <a:t>is a 3</a:t>
            </a:r>
            <a:r>
              <a:rPr lang="en" sz="1350">
                <a:solidFill>
                  <a:schemeClr val="dk1"/>
                </a:solidFill>
                <a:latin typeface="Poppins Medium"/>
                <a:ea typeface="Poppins Medium"/>
                <a:cs typeface="Poppins Medium"/>
                <a:sym typeface="Poppins Medium"/>
              </a:rPr>
              <a:t>6</a:t>
            </a:r>
            <a:r>
              <a:rPr lang="en" sz="1350" i="0" u="none" strike="noStrike" cap="none">
                <a:solidFill>
                  <a:schemeClr val="dk1"/>
                </a:solidFill>
                <a:latin typeface="Poppins Medium"/>
                <a:ea typeface="Poppins Medium"/>
                <a:cs typeface="Poppins Medium"/>
                <a:sym typeface="Poppins Medium"/>
              </a:rPr>
              <a:t> year old </a:t>
            </a:r>
            <a:r>
              <a:rPr lang="en" sz="1350">
                <a:solidFill>
                  <a:schemeClr val="dk1"/>
                </a:solidFill>
                <a:latin typeface="Poppins Medium"/>
                <a:ea typeface="Poppins Medium"/>
                <a:cs typeface="Poppins Medium"/>
                <a:sym typeface="Poppins Medium"/>
              </a:rPr>
              <a:t>single father with two children in daycare.</a:t>
            </a:r>
            <a:endParaRPr sz="1350" i="0" u="none" strike="noStrike" cap="none">
              <a:solidFill>
                <a:schemeClr val="dk1"/>
              </a:solidFill>
              <a:latin typeface="Poppins"/>
              <a:ea typeface="Poppins"/>
              <a:cs typeface="Poppins"/>
              <a:sym typeface="Poppins"/>
            </a:endParaRPr>
          </a:p>
        </p:txBody>
      </p:sp>
      <p:pic>
        <p:nvPicPr>
          <p:cNvPr id="3186" name="Google Shape;3186;p222" title="Kenneth OE webinar deck.png"/>
          <p:cNvPicPr preferRelativeResize="0"/>
          <p:nvPr/>
        </p:nvPicPr>
        <p:blipFill rotWithShape="1">
          <a:blip r:embed="rId3">
            <a:alphaModFix/>
          </a:blip>
          <a:srcRect l="20418" t="39210" r="25048" b="6280"/>
          <a:stretch/>
        </p:blipFill>
        <p:spPr>
          <a:xfrm>
            <a:off x="6369725" y="897125"/>
            <a:ext cx="2412600" cy="3618300"/>
          </a:xfrm>
          <a:prstGeom prst="roundRect">
            <a:avLst>
              <a:gd name="adj" fmla="val 7185"/>
            </a:avLst>
          </a:prstGeom>
          <a:noFill/>
          <a:ln>
            <a:noFill/>
          </a:ln>
        </p:spPr>
      </p:pic>
      <p:sp>
        <p:nvSpPr>
          <p:cNvPr id="3187" name="Google Shape;3187;p222"/>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6</a:t>
            </a:fld>
            <a:endParaRPr sz="525">
              <a:solidFill>
                <a:srgbClr val="25146F"/>
              </a:solidFill>
              <a:latin typeface="Poppins Medium"/>
              <a:ea typeface="Poppins Medium"/>
              <a:cs typeface="Poppins Medium"/>
              <a:sym typeface="Poppins Medium"/>
            </a:endParaRPr>
          </a:p>
        </p:txBody>
      </p:sp>
      <p:pic>
        <p:nvPicPr>
          <p:cNvPr id="3188" name="Google Shape;3188;p222" title="Kenneth OE webinar deck.png"/>
          <p:cNvPicPr preferRelativeResize="0"/>
          <p:nvPr/>
        </p:nvPicPr>
        <p:blipFill rotWithShape="1">
          <a:blip r:embed="rId4">
            <a:alphaModFix/>
          </a:blip>
          <a:srcRect l="15977" t="33442" r="25047" b="6281"/>
          <a:stretch/>
        </p:blipFill>
        <p:spPr>
          <a:xfrm>
            <a:off x="6173150" y="514300"/>
            <a:ext cx="2609100" cy="4001100"/>
          </a:xfrm>
          <a:prstGeom prst="roundRect">
            <a:avLst>
              <a:gd name="adj" fmla="val 7185"/>
            </a:avLst>
          </a:prstGeom>
          <a:noFill/>
          <a:ln>
            <a:noFill/>
          </a:ln>
        </p:spPr>
      </p:pic>
      <p:sp>
        <p:nvSpPr>
          <p:cNvPr id="3189" name="Google Shape;3189;p222"/>
          <p:cNvSpPr/>
          <p:nvPr/>
        </p:nvSpPr>
        <p:spPr>
          <a:xfrm rot="10800000">
            <a:off x="3952625" y="4359475"/>
            <a:ext cx="1933500" cy="79200"/>
          </a:xfrm>
          <a:prstGeom prst="rect">
            <a:avLst/>
          </a:prstGeom>
          <a:gradFill>
            <a:gsLst>
              <a:gs pos="0">
                <a:srgbClr val="20035F"/>
              </a:gs>
              <a:gs pos="100000">
                <a:srgbClr val="026FFF"/>
              </a:gs>
            </a:gsLst>
            <a:lin ang="10801400" scaled="0"/>
          </a:gradFill>
          <a:ln>
            <a:noFill/>
          </a:ln>
        </p:spPr>
        <p:txBody>
          <a:bodyPr spcFirstLastPara="1" wrap="square" lIns="35700" tIns="35700" rIns="35700" bIns="35700" anchor="ctr" anchorCtr="0">
            <a:noAutofit/>
          </a:bodyPr>
          <a:lstStyle/>
          <a:p>
            <a:pPr marL="0" marR="0" lvl="0" indent="0" algn="ctr" rtl="0">
              <a:lnSpc>
                <a:spcPct val="100000"/>
              </a:lnSpc>
              <a:spcBef>
                <a:spcPts val="0"/>
              </a:spcBef>
              <a:spcAft>
                <a:spcPts val="0"/>
              </a:spcAft>
              <a:buClr>
                <a:srgbClr val="000000"/>
              </a:buClr>
              <a:buSzPts val="2250"/>
              <a:buFont typeface="Arial"/>
              <a:buNone/>
            </a:pPr>
            <a:endParaRPr sz="2250" i="0" u="none" strike="noStrike" cap="none">
              <a:solidFill>
                <a:srgbClr val="25146F"/>
              </a:solidFill>
              <a:latin typeface="Poppins"/>
              <a:ea typeface="Poppins"/>
              <a:cs typeface="Poppins"/>
              <a:sym typeface="Poppi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3"/>
        <p:cNvGrpSpPr/>
        <p:nvPr/>
      </p:nvGrpSpPr>
      <p:grpSpPr>
        <a:xfrm>
          <a:off x="0" y="0"/>
          <a:ext cx="0" cy="0"/>
          <a:chOff x="0" y="0"/>
          <a:chExt cx="0" cy="0"/>
        </a:xfrm>
      </p:grpSpPr>
      <p:sp>
        <p:nvSpPr>
          <p:cNvPr id="3194" name="Google Shape;3194;p223"/>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Dependent care FSA grace period and run-out</a:t>
            </a:r>
            <a:endParaRPr/>
          </a:p>
        </p:txBody>
      </p:sp>
      <p:sp>
        <p:nvSpPr>
          <p:cNvPr id="3195" name="Google Shape;3195;p223"/>
          <p:cNvSpPr/>
          <p:nvPr/>
        </p:nvSpPr>
        <p:spPr>
          <a:xfrm rot="10800000">
            <a:off x="3750575" y="30884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196" name="Google Shape;3196;p223"/>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sp>
        <p:nvSpPr>
          <p:cNvPr id="3197" name="Google Shape;3197;p223"/>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198" name="Google Shape;3198;p223"/>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199" name="Google Shape;3199;p223"/>
          <p:cNvGrpSpPr/>
          <p:nvPr/>
        </p:nvGrpSpPr>
        <p:grpSpPr>
          <a:xfrm>
            <a:off x="4027550" y="2018838"/>
            <a:ext cx="3565200" cy="653500"/>
            <a:chOff x="4027550" y="1809550"/>
            <a:chExt cx="3565200" cy="653500"/>
          </a:xfrm>
        </p:grpSpPr>
        <p:sp>
          <p:nvSpPr>
            <p:cNvPr id="3200" name="Google Shape;3200;p223"/>
            <p:cNvSpPr txBox="1"/>
            <p:nvPr/>
          </p:nvSpPr>
          <p:spPr>
            <a:xfrm>
              <a:off x="4027550" y="180955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15, 2027</a:t>
              </a:r>
              <a:endParaRPr sz="2200" b="1">
                <a:solidFill>
                  <a:srgbClr val="25146F"/>
                </a:solidFill>
                <a:latin typeface="Poppins"/>
                <a:ea typeface="Poppins"/>
                <a:cs typeface="Poppins"/>
                <a:sym typeface="Poppins"/>
              </a:endParaRPr>
            </a:p>
          </p:txBody>
        </p:sp>
        <p:sp>
          <p:nvSpPr>
            <p:cNvPr id="3201" name="Google Shape;3201;p223"/>
            <p:cNvSpPr txBox="1"/>
            <p:nvPr/>
          </p:nvSpPr>
          <p:spPr>
            <a:xfrm>
              <a:off x="4027550" y="22089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incur claims</a:t>
              </a:r>
              <a:endParaRPr>
                <a:solidFill>
                  <a:srgbClr val="25146F"/>
                </a:solidFill>
                <a:latin typeface="Poppins Medium"/>
                <a:ea typeface="Poppins Medium"/>
                <a:cs typeface="Poppins Medium"/>
                <a:sym typeface="Poppins Medium"/>
              </a:endParaRPr>
            </a:p>
          </p:txBody>
        </p:sp>
      </p:grpSp>
      <p:grpSp>
        <p:nvGrpSpPr>
          <p:cNvPr id="3202" name="Google Shape;3202;p223"/>
          <p:cNvGrpSpPr/>
          <p:nvPr/>
        </p:nvGrpSpPr>
        <p:grpSpPr>
          <a:xfrm>
            <a:off x="4027550" y="3778638"/>
            <a:ext cx="3565200" cy="638150"/>
            <a:chOff x="4027550" y="3512100"/>
            <a:chExt cx="3565200" cy="638150"/>
          </a:xfrm>
        </p:grpSpPr>
        <p:sp>
          <p:nvSpPr>
            <p:cNvPr id="3203" name="Google Shape;3203;p223"/>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04" name="Google Shape;3204;p223"/>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05" name="Google Shape;3205;p223"/>
          <p:cNvGrpSpPr/>
          <p:nvPr/>
        </p:nvGrpSpPr>
        <p:grpSpPr>
          <a:xfrm>
            <a:off x="4077675" y="3314617"/>
            <a:ext cx="391988" cy="373190"/>
            <a:chOff x="261975" y="2586325"/>
            <a:chExt cx="95925" cy="91325"/>
          </a:xfrm>
        </p:grpSpPr>
        <p:sp>
          <p:nvSpPr>
            <p:cNvPr id="3206" name="Google Shape;3206;p223"/>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7" name="Google Shape;3207;p223"/>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8" name="Google Shape;3208;p223"/>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09" name="Google Shape;3209;p223"/>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0" name="Google Shape;3210;p223"/>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1" name="Google Shape;3211;p223"/>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12" name="Google Shape;3212;p223"/>
          <p:cNvGrpSpPr/>
          <p:nvPr/>
        </p:nvGrpSpPr>
        <p:grpSpPr>
          <a:xfrm>
            <a:off x="4115477" y="1540654"/>
            <a:ext cx="316383" cy="404792"/>
            <a:chOff x="3146025" y="1052800"/>
            <a:chExt cx="77925" cy="99700"/>
          </a:xfrm>
        </p:grpSpPr>
        <p:sp>
          <p:nvSpPr>
            <p:cNvPr id="3213" name="Google Shape;3213;p223"/>
            <p:cNvSpPr/>
            <p:nvPr/>
          </p:nvSpPr>
          <p:spPr>
            <a:xfrm>
              <a:off x="3181200" y="1052800"/>
              <a:ext cx="42750" cy="61575"/>
            </a:xfrm>
            <a:custGeom>
              <a:avLst/>
              <a:gdLst/>
              <a:ahLst/>
              <a:cxnLst/>
              <a:rect l="l" t="t" r="r" b="b"/>
              <a:pathLst>
                <a:path w="1710" h="2463" extrusionOk="0">
                  <a:moveTo>
                    <a:pt x="202" y="0"/>
                  </a:moveTo>
                  <a:lnTo>
                    <a:pt x="152" y="17"/>
                  </a:lnTo>
                  <a:lnTo>
                    <a:pt x="68" y="67"/>
                  </a:lnTo>
                  <a:lnTo>
                    <a:pt x="18" y="151"/>
                  </a:lnTo>
                  <a:lnTo>
                    <a:pt x="1" y="201"/>
                  </a:lnTo>
                  <a:lnTo>
                    <a:pt x="1" y="252"/>
                  </a:lnTo>
                  <a:lnTo>
                    <a:pt x="1" y="2312"/>
                  </a:lnTo>
                  <a:lnTo>
                    <a:pt x="1" y="2346"/>
                  </a:lnTo>
                  <a:lnTo>
                    <a:pt x="18" y="2379"/>
                  </a:lnTo>
                  <a:lnTo>
                    <a:pt x="51" y="2396"/>
                  </a:lnTo>
                  <a:lnTo>
                    <a:pt x="101" y="2413"/>
                  </a:lnTo>
                  <a:lnTo>
                    <a:pt x="135" y="2396"/>
                  </a:lnTo>
                  <a:lnTo>
                    <a:pt x="168" y="2379"/>
                  </a:lnTo>
                  <a:lnTo>
                    <a:pt x="185" y="2346"/>
                  </a:lnTo>
                  <a:lnTo>
                    <a:pt x="202" y="2312"/>
                  </a:lnTo>
                  <a:lnTo>
                    <a:pt x="202" y="252"/>
                  </a:lnTo>
                  <a:lnTo>
                    <a:pt x="202" y="218"/>
                  </a:lnTo>
                  <a:lnTo>
                    <a:pt x="252" y="201"/>
                  </a:lnTo>
                  <a:lnTo>
                    <a:pt x="1458" y="201"/>
                  </a:lnTo>
                  <a:lnTo>
                    <a:pt x="1492" y="218"/>
                  </a:lnTo>
                  <a:lnTo>
                    <a:pt x="1508" y="252"/>
                  </a:lnTo>
                  <a:lnTo>
                    <a:pt x="1508" y="2212"/>
                  </a:lnTo>
                  <a:lnTo>
                    <a:pt x="1492" y="2245"/>
                  </a:lnTo>
                  <a:lnTo>
                    <a:pt x="1458" y="2262"/>
                  </a:lnTo>
                  <a:lnTo>
                    <a:pt x="570" y="2262"/>
                  </a:lnTo>
                  <a:lnTo>
                    <a:pt x="520" y="2279"/>
                  </a:lnTo>
                  <a:lnTo>
                    <a:pt x="487" y="2295"/>
                  </a:lnTo>
                  <a:lnTo>
                    <a:pt x="470" y="2329"/>
                  </a:lnTo>
                  <a:lnTo>
                    <a:pt x="470" y="2362"/>
                  </a:lnTo>
                  <a:lnTo>
                    <a:pt x="470" y="2413"/>
                  </a:lnTo>
                  <a:lnTo>
                    <a:pt x="487" y="2446"/>
                  </a:lnTo>
                  <a:lnTo>
                    <a:pt x="520" y="2463"/>
                  </a:lnTo>
                  <a:lnTo>
                    <a:pt x="1508" y="2463"/>
                  </a:lnTo>
                  <a:lnTo>
                    <a:pt x="1559" y="2446"/>
                  </a:lnTo>
                  <a:lnTo>
                    <a:pt x="1626" y="2396"/>
                  </a:lnTo>
                  <a:lnTo>
                    <a:pt x="1693" y="2312"/>
                  </a:lnTo>
                  <a:lnTo>
                    <a:pt x="1709" y="2262"/>
                  </a:lnTo>
                  <a:lnTo>
                    <a:pt x="1709" y="2212"/>
                  </a:lnTo>
                  <a:lnTo>
                    <a:pt x="1709" y="252"/>
                  </a:lnTo>
                  <a:lnTo>
                    <a:pt x="1709" y="201"/>
                  </a:lnTo>
                  <a:lnTo>
                    <a:pt x="1693" y="151"/>
                  </a:lnTo>
                  <a:lnTo>
                    <a:pt x="1626" y="67"/>
                  </a:lnTo>
                  <a:lnTo>
                    <a:pt x="1559" y="17"/>
                  </a:lnTo>
                  <a:lnTo>
                    <a:pt x="1508"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4" name="Google Shape;3214;p223"/>
            <p:cNvSpPr/>
            <p:nvPr/>
          </p:nvSpPr>
          <p:spPr>
            <a:xfrm>
              <a:off x="3209275" y="1054900"/>
              <a:ext cx="5050" cy="59075"/>
            </a:xfrm>
            <a:custGeom>
              <a:avLst/>
              <a:gdLst/>
              <a:ahLst/>
              <a:cxnLst/>
              <a:rect l="l" t="t" r="r" b="b"/>
              <a:pathLst>
                <a:path w="202" h="2363" extrusionOk="0">
                  <a:moveTo>
                    <a:pt x="50" y="0"/>
                  </a:moveTo>
                  <a:lnTo>
                    <a:pt x="17" y="17"/>
                  </a:lnTo>
                  <a:lnTo>
                    <a:pt x="0" y="50"/>
                  </a:lnTo>
                  <a:lnTo>
                    <a:pt x="0" y="101"/>
                  </a:lnTo>
                  <a:lnTo>
                    <a:pt x="0" y="2262"/>
                  </a:lnTo>
                  <a:lnTo>
                    <a:pt x="0" y="2295"/>
                  </a:lnTo>
                  <a:lnTo>
                    <a:pt x="17" y="2329"/>
                  </a:lnTo>
                  <a:lnTo>
                    <a:pt x="50" y="2345"/>
                  </a:lnTo>
                  <a:lnTo>
                    <a:pt x="101" y="2362"/>
                  </a:lnTo>
                  <a:lnTo>
                    <a:pt x="134" y="2345"/>
                  </a:lnTo>
                  <a:lnTo>
                    <a:pt x="168" y="2329"/>
                  </a:lnTo>
                  <a:lnTo>
                    <a:pt x="184" y="2295"/>
                  </a:lnTo>
                  <a:lnTo>
                    <a:pt x="201" y="2262"/>
                  </a:lnTo>
                  <a:lnTo>
                    <a:pt x="201" y="101"/>
                  </a:lnTo>
                  <a:lnTo>
                    <a:pt x="184" y="50"/>
                  </a:lnTo>
                  <a:lnTo>
                    <a:pt x="168" y="17"/>
                  </a:lnTo>
                  <a:lnTo>
                    <a:pt x="134"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5" name="Google Shape;3215;p223"/>
            <p:cNvSpPr/>
            <p:nvPr/>
          </p:nvSpPr>
          <p:spPr>
            <a:xfrm>
              <a:off x="3169075" y="1086725"/>
              <a:ext cx="35600" cy="56550"/>
            </a:xfrm>
            <a:custGeom>
              <a:avLst/>
              <a:gdLst/>
              <a:ahLst/>
              <a:cxnLst/>
              <a:rect l="l" t="t" r="r" b="b"/>
              <a:pathLst>
                <a:path w="1424" h="2262" extrusionOk="0">
                  <a:moveTo>
                    <a:pt x="1072" y="0"/>
                  </a:moveTo>
                  <a:lnTo>
                    <a:pt x="1022" y="17"/>
                  </a:lnTo>
                  <a:lnTo>
                    <a:pt x="972" y="51"/>
                  </a:lnTo>
                  <a:lnTo>
                    <a:pt x="938" y="84"/>
                  </a:lnTo>
                  <a:lnTo>
                    <a:pt x="905" y="134"/>
                  </a:lnTo>
                  <a:lnTo>
                    <a:pt x="888" y="134"/>
                  </a:lnTo>
                  <a:lnTo>
                    <a:pt x="419" y="1056"/>
                  </a:lnTo>
                  <a:lnTo>
                    <a:pt x="402" y="1089"/>
                  </a:lnTo>
                  <a:lnTo>
                    <a:pt x="402" y="1123"/>
                  </a:lnTo>
                  <a:lnTo>
                    <a:pt x="419" y="1156"/>
                  </a:lnTo>
                  <a:lnTo>
                    <a:pt x="452" y="1190"/>
                  </a:lnTo>
                  <a:lnTo>
                    <a:pt x="536" y="1190"/>
                  </a:lnTo>
                  <a:lnTo>
                    <a:pt x="570" y="1173"/>
                  </a:lnTo>
                  <a:lnTo>
                    <a:pt x="586" y="1139"/>
                  </a:lnTo>
                  <a:lnTo>
                    <a:pt x="1072" y="235"/>
                  </a:lnTo>
                  <a:lnTo>
                    <a:pt x="1106" y="201"/>
                  </a:lnTo>
                  <a:lnTo>
                    <a:pt x="1173" y="201"/>
                  </a:lnTo>
                  <a:lnTo>
                    <a:pt x="1206" y="235"/>
                  </a:lnTo>
                  <a:lnTo>
                    <a:pt x="1223" y="268"/>
                  </a:lnTo>
                  <a:lnTo>
                    <a:pt x="1223" y="319"/>
                  </a:lnTo>
                  <a:lnTo>
                    <a:pt x="854" y="1173"/>
                  </a:lnTo>
                  <a:lnTo>
                    <a:pt x="771" y="1340"/>
                  </a:lnTo>
                  <a:lnTo>
                    <a:pt x="653" y="1458"/>
                  </a:lnTo>
                  <a:lnTo>
                    <a:pt x="34" y="2094"/>
                  </a:lnTo>
                  <a:lnTo>
                    <a:pt x="0" y="2128"/>
                  </a:lnTo>
                  <a:lnTo>
                    <a:pt x="0" y="2161"/>
                  </a:lnTo>
                  <a:lnTo>
                    <a:pt x="0" y="2195"/>
                  </a:lnTo>
                  <a:lnTo>
                    <a:pt x="34" y="2228"/>
                  </a:lnTo>
                  <a:lnTo>
                    <a:pt x="67" y="2262"/>
                  </a:lnTo>
                  <a:lnTo>
                    <a:pt x="134" y="2262"/>
                  </a:lnTo>
                  <a:lnTo>
                    <a:pt x="168" y="2228"/>
                  </a:lnTo>
                  <a:lnTo>
                    <a:pt x="787" y="1608"/>
                  </a:lnTo>
                  <a:lnTo>
                    <a:pt x="871" y="1525"/>
                  </a:lnTo>
                  <a:lnTo>
                    <a:pt x="938" y="1441"/>
                  </a:lnTo>
                  <a:lnTo>
                    <a:pt x="988" y="1357"/>
                  </a:lnTo>
                  <a:lnTo>
                    <a:pt x="1039" y="1257"/>
                  </a:lnTo>
                  <a:lnTo>
                    <a:pt x="1407" y="386"/>
                  </a:lnTo>
                  <a:lnTo>
                    <a:pt x="1424" y="335"/>
                  </a:lnTo>
                  <a:lnTo>
                    <a:pt x="1424" y="268"/>
                  </a:lnTo>
                  <a:lnTo>
                    <a:pt x="1424" y="218"/>
                  </a:lnTo>
                  <a:lnTo>
                    <a:pt x="1407" y="168"/>
                  </a:lnTo>
                  <a:lnTo>
                    <a:pt x="1340" y="84"/>
                  </a:lnTo>
                  <a:lnTo>
                    <a:pt x="1273" y="34"/>
                  </a:lnTo>
                  <a:lnTo>
                    <a:pt x="117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6" name="Google Shape;3216;p223"/>
            <p:cNvSpPr/>
            <p:nvPr/>
          </p:nvSpPr>
          <p:spPr>
            <a:xfrm>
              <a:off x="3155250" y="1063275"/>
              <a:ext cx="30175" cy="65775"/>
            </a:xfrm>
            <a:custGeom>
              <a:avLst/>
              <a:gdLst/>
              <a:ahLst/>
              <a:cxnLst/>
              <a:rect l="l" t="t" r="r" b="b"/>
              <a:pathLst>
                <a:path w="1207" h="2631" extrusionOk="0">
                  <a:moveTo>
                    <a:pt x="1089" y="0"/>
                  </a:moveTo>
                  <a:lnTo>
                    <a:pt x="1056" y="17"/>
                  </a:lnTo>
                  <a:lnTo>
                    <a:pt x="1022" y="50"/>
                  </a:lnTo>
                  <a:lnTo>
                    <a:pt x="469" y="754"/>
                  </a:lnTo>
                  <a:lnTo>
                    <a:pt x="419" y="838"/>
                  </a:lnTo>
                  <a:lnTo>
                    <a:pt x="386" y="905"/>
                  </a:lnTo>
                  <a:lnTo>
                    <a:pt x="369" y="989"/>
                  </a:lnTo>
                  <a:lnTo>
                    <a:pt x="352" y="1072"/>
                  </a:lnTo>
                  <a:lnTo>
                    <a:pt x="285" y="2061"/>
                  </a:lnTo>
                  <a:lnTo>
                    <a:pt x="268" y="2128"/>
                  </a:lnTo>
                  <a:lnTo>
                    <a:pt x="252" y="2178"/>
                  </a:lnTo>
                  <a:lnTo>
                    <a:pt x="218" y="2228"/>
                  </a:lnTo>
                  <a:lnTo>
                    <a:pt x="185" y="2295"/>
                  </a:lnTo>
                  <a:lnTo>
                    <a:pt x="17" y="2463"/>
                  </a:lnTo>
                  <a:lnTo>
                    <a:pt x="0" y="2496"/>
                  </a:lnTo>
                  <a:lnTo>
                    <a:pt x="0" y="2530"/>
                  </a:lnTo>
                  <a:lnTo>
                    <a:pt x="0" y="2580"/>
                  </a:lnTo>
                  <a:lnTo>
                    <a:pt x="34" y="2613"/>
                  </a:lnTo>
                  <a:lnTo>
                    <a:pt x="51" y="2630"/>
                  </a:lnTo>
                  <a:lnTo>
                    <a:pt x="134" y="2630"/>
                  </a:lnTo>
                  <a:lnTo>
                    <a:pt x="168" y="2597"/>
                  </a:lnTo>
                  <a:lnTo>
                    <a:pt x="335" y="2429"/>
                  </a:lnTo>
                  <a:lnTo>
                    <a:pt x="386" y="2345"/>
                  </a:lnTo>
                  <a:lnTo>
                    <a:pt x="436" y="2262"/>
                  </a:lnTo>
                  <a:lnTo>
                    <a:pt x="469" y="2178"/>
                  </a:lnTo>
                  <a:lnTo>
                    <a:pt x="469" y="2077"/>
                  </a:lnTo>
                  <a:lnTo>
                    <a:pt x="553" y="1089"/>
                  </a:lnTo>
                  <a:lnTo>
                    <a:pt x="570" y="972"/>
                  </a:lnTo>
                  <a:lnTo>
                    <a:pt x="637" y="888"/>
                  </a:lnTo>
                  <a:lnTo>
                    <a:pt x="1190" y="168"/>
                  </a:lnTo>
                  <a:lnTo>
                    <a:pt x="1206" y="134"/>
                  </a:lnTo>
                  <a:lnTo>
                    <a:pt x="1206" y="101"/>
                  </a:lnTo>
                  <a:lnTo>
                    <a:pt x="1190" y="50"/>
                  </a:lnTo>
                  <a:lnTo>
                    <a:pt x="1156" y="34"/>
                  </a:lnTo>
                  <a:lnTo>
                    <a:pt x="1123" y="17"/>
                  </a:lnTo>
                  <a:lnTo>
                    <a:pt x="1089"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17" name="Google Shape;3217;p223"/>
            <p:cNvSpPr/>
            <p:nvPr/>
          </p:nvSpPr>
          <p:spPr>
            <a:xfrm>
              <a:off x="3146025" y="1122325"/>
              <a:ext cx="30175" cy="30175"/>
            </a:xfrm>
            <a:custGeom>
              <a:avLst/>
              <a:gdLst/>
              <a:ahLst/>
              <a:cxnLst/>
              <a:rect l="l" t="t" r="r" b="b"/>
              <a:pathLst>
                <a:path w="1207" h="1207" extrusionOk="0">
                  <a:moveTo>
                    <a:pt x="353" y="235"/>
                  </a:moveTo>
                  <a:lnTo>
                    <a:pt x="972" y="854"/>
                  </a:lnTo>
                  <a:lnTo>
                    <a:pt x="855" y="972"/>
                  </a:lnTo>
                  <a:lnTo>
                    <a:pt x="235" y="352"/>
                  </a:lnTo>
                  <a:lnTo>
                    <a:pt x="353" y="235"/>
                  </a:lnTo>
                  <a:close/>
                  <a:moveTo>
                    <a:pt x="319" y="0"/>
                  </a:moveTo>
                  <a:lnTo>
                    <a:pt x="286" y="17"/>
                  </a:lnTo>
                  <a:lnTo>
                    <a:pt x="34" y="285"/>
                  </a:lnTo>
                  <a:lnTo>
                    <a:pt x="1" y="318"/>
                  </a:lnTo>
                  <a:lnTo>
                    <a:pt x="1" y="352"/>
                  </a:lnTo>
                  <a:lnTo>
                    <a:pt x="1" y="385"/>
                  </a:lnTo>
                  <a:lnTo>
                    <a:pt x="34" y="419"/>
                  </a:lnTo>
                  <a:lnTo>
                    <a:pt x="788" y="1173"/>
                  </a:lnTo>
                  <a:lnTo>
                    <a:pt x="822" y="1206"/>
                  </a:lnTo>
                  <a:lnTo>
                    <a:pt x="889" y="1206"/>
                  </a:lnTo>
                  <a:lnTo>
                    <a:pt x="922" y="1173"/>
                  </a:lnTo>
                  <a:lnTo>
                    <a:pt x="1190" y="921"/>
                  </a:lnTo>
                  <a:lnTo>
                    <a:pt x="1207" y="888"/>
                  </a:lnTo>
                  <a:lnTo>
                    <a:pt x="1207" y="854"/>
                  </a:lnTo>
                  <a:lnTo>
                    <a:pt x="1207" y="804"/>
                  </a:lnTo>
                  <a:lnTo>
                    <a:pt x="1190" y="771"/>
                  </a:lnTo>
                  <a:lnTo>
                    <a:pt x="436" y="17"/>
                  </a:lnTo>
                  <a:lnTo>
                    <a:pt x="403"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grpSp>
        <p:nvGrpSpPr>
          <p:cNvPr id="3218" name="Google Shape;3218;p223"/>
          <p:cNvGrpSpPr/>
          <p:nvPr/>
        </p:nvGrpSpPr>
        <p:grpSpPr>
          <a:xfrm>
            <a:off x="666607" y="2290558"/>
            <a:ext cx="512699" cy="562386"/>
            <a:chOff x="3143950" y="2392025"/>
            <a:chExt cx="90875" cy="99675"/>
          </a:xfrm>
        </p:grpSpPr>
        <p:sp>
          <p:nvSpPr>
            <p:cNvPr id="3219" name="Google Shape;3219;p223"/>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0" name="Google Shape;3220;p223"/>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1" name="Google Shape;3221;p223"/>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2" name="Google Shape;3222;p223"/>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3" name="Google Shape;3223;p223"/>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4" name="Google Shape;3224;p223"/>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5" name="Google Shape;3225;p223"/>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26" name="Google Shape;3226;p223"/>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27" name="Google Shape;3227;p223"/>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7</a:t>
            </a:fld>
            <a:endParaRPr sz="525">
              <a:solidFill>
                <a:srgbClr val="25146F"/>
              </a:solidFill>
              <a:latin typeface="Poppins Medium"/>
              <a:ea typeface="Poppins Medium"/>
              <a:cs typeface="Poppins Medium"/>
              <a:sym typeface="Poppins Medium"/>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31"/>
        <p:cNvGrpSpPr/>
        <p:nvPr/>
      </p:nvGrpSpPr>
      <p:grpSpPr>
        <a:xfrm>
          <a:off x="0" y="0"/>
          <a:ext cx="0" cy="0"/>
          <a:chOff x="0" y="0"/>
          <a:chExt cx="0" cy="0"/>
        </a:xfrm>
      </p:grpSpPr>
      <p:sp>
        <p:nvSpPr>
          <p:cNvPr id="3232" name="Google Shape;3232;p224"/>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Dependent care FSA run-out</a:t>
            </a:r>
            <a:endParaRPr/>
          </a:p>
        </p:txBody>
      </p:sp>
      <p:sp>
        <p:nvSpPr>
          <p:cNvPr id="3233" name="Google Shape;3233;p224"/>
          <p:cNvSpPr/>
          <p:nvPr/>
        </p:nvSpPr>
        <p:spPr>
          <a:xfrm>
            <a:off x="309275" y="1317500"/>
            <a:ext cx="3261000" cy="3337200"/>
          </a:xfrm>
          <a:prstGeom prst="roundRect">
            <a:avLst>
              <a:gd name="adj" fmla="val 1515"/>
            </a:avLst>
          </a:prstGeom>
          <a:gradFill>
            <a:gsLst>
              <a:gs pos="0">
                <a:srgbClr val="FF0000"/>
              </a:gs>
              <a:gs pos="24000">
                <a:srgbClr val="C8102E"/>
              </a:gs>
              <a:gs pos="70000">
                <a:srgbClr val="56004E"/>
              </a:gs>
              <a:gs pos="100000">
                <a:srgbClr val="360058"/>
              </a:gs>
            </a:gsLst>
            <a:lin ang="18900732" scaled="0"/>
          </a:gradFill>
          <a:ln>
            <a:noFill/>
          </a:ln>
        </p:spPr>
        <p:txBody>
          <a:bodyPr spcFirstLastPara="1" wrap="square" lIns="34275" tIns="34275" rIns="34275" bIns="34275" anchor="ctr" anchorCtr="0">
            <a:noAutofit/>
          </a:bodyPr>
          <a:lstStyle/>
          <a:p>
            <a:pPr marL="0" lvl="0" indent="0" algn="ctr" rtl="0">
              <a:spcBef>
                <a:spcPts val="0"/>
              </a:spcBef>
              <a:spcAft>
                <a:spcPts val="0"/>
              </a:spcAft>
              <a:buNone/>
            </a:pPr>
            <a:r>
              <a:rPr lang="en" sz="525">
                <a:latin typeface="Poppins Medium"/>
                <a:ea typeface="Poppins Medium"/>
                <a:cs typeface="Poppins Medium"/>
                <a:sym typeface="Poppins Medium"/>
              </a:rPr>
              <a:t>          </a:t>
            </a:r>
            <a:endParaRPr sz="525">
              <a:latin typeface="Poppins Medium"/>
              <a:ea typeface="Poppins Medium"/>
              <a:cs typeface="Poppins Medium"/>
              <a:sym typeface="Poppins Medium"/>
            </a:endParaRPr>
          </a:p>
        </p:txBody>
      </p:sp>
      <p:sp>
        <p:nvSpPr>
          <p:cNvPr id="3234" name="Google Shape;3234;p224"/>
          <p:cNvSpPr txBox="1"/>
          <p:nvPr/>
        </p:nvSpPr>
        <p:spPr>
          <a:xfrm>
            <a:off x="556325" y="1613000"/>
            <a:ext cx="2766900" cy="2746200"/>
          </a:xfrm>
          <a:prstGeom prst="rect">
            <a:avLst/>
          </a:prstGeom>
          <a:noFill/>
          <a:ln>
            <a:noFill/>
          </a:ln>
        </p:spPr>
        <p:txBody>
          <a:bodyPr spcFirstLastPara="1" wrap="square" lIns="41950" tIns="41950" rIns="41950" bIns="41950" anchor="ctr" anchorCtr="0">
            <a:noAutofit/>
          </a:bodyPr>
          <a:lstStyle/>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endParaRPr sz="2225" b="1">
              <a:solidFill>
                <a:srgbClr val="FFFFFF"/>
              </a:solidFill>
              <a:latin typeface="Poppins SemiBold"/>
              <a:ea typeface="Poppins SemiBold"/>
              <a:cs typeface="Poppins SemiBold"/>
              <a:sym typeface="Poppins SemiBold"/>
            </a:endParaRPr>
          </a:p>
          <a:p>
            <a:pPr marL="0" lvl="0" indent="0" algn="l" rtl="0">
              <a:lnSpc>
                <a:spcPct val="115000"/>
              </a:lnSpc>
              <a:spcBef>
                <a:spcPts val="0"/>
              </a:spcBef>
              <a:spcAft>
                <a:spcPts val="0"/>
              </a:spcAft>
              <a:buNone/>
            </a:pPr>
            <a:r>
              <a:rPr lang="en" sz="2225" b="1">
                <a:solidFill>
                  <a:srgbClr val="FFFFFF"/>
                </a:solidFill>
                <a:latin typeface="Poppins SemiBold"/>
                <a:ea typeface="Poppins SemiBold"/>
                <a:cs typeface="Poppins SemiBold"/>
                <a:sym typeface="Poppins SemiBold"/>
              </a:rPr>
              <a:t>January 1, 2026 – December 31, 2026</a:t>
            </a:r>
            <a:endParaRPr sz="2225" b="1">
              <a:solidFill>
                <a:srgbClr val="FFFFFF"/>
              </a:solidFill>
              <a:latin typeface="Poppins SemiBold"/>
              <a:ea typeface="Poppins SemiBold"/>
              <a:cs typeface="Poppins SemiBold"/>
              <a:sym typeface="Poppins SemiBold"/>
            </a:endParaRPr>
          </a:p>
        </p:txBody>
      </p:sp>
      <p:grpSp>
        <p:nvGrpSpPr>
          <p:cNvPr id="3235" name="Google Shape;3235;p224"/>
          <p:cNvGrpSpPr/>
          <p:nvPr/>
        </p:nvGrpSpPr>
        <p:grpSpPr>
          <a:xfrm>
            <a:off x="666607" y="2290558"/>
            <a:ext cx="512699" cy="562386"/>
            <a:chOff x="3143950" y="2392025"/>
            <a:chExt cx="90875" cy="99675"/>
          </a:xfrm>
        </p:grpSpPr>
        <p:sp>
          <p:nvSpPr>
            <p:cNvPr id="3236" name="Google Shape;3236;p224"/>
            <p:cNvSpPr/>
            <p:nvPr/>
          </p:nvSpPr>
          <p:spPr>
            <a:xfrm>
              <a:off x="3148125" y="2477450"/>
              <a:ext cx="83775" cy="14250"/>
            </a:xfrm>
            <a:custGeom>
              <a:avLst/>
              <a:gdLst/>
              <a:ahLst/>
              <a:cxnLst/>
              <a:rect l="l" t="t" r="r" b="b"/>
              <a:pathLst>
                <a:path w="3351" h="570" extrusionOk="0">
                  <a:moveTo>
                    <a:pt x="3150" y="201"/>
                  </a:moveTo>
                  <a:lnTo>
                    <a:pt x="3150" y="335"/>
                  </a:lnTo>
                  <a:lnTo>
                    <a:pt x="3133" y="369"/>
                  </a:lnTo>
                  <a:lnTo>
                    <a:pt x="202" y="369"/>
                  </a:lnTo>
                  <a:lnTo>
                    <a:pt x="202" y="335"/>
                  </a:lnTo>
                  <a:lnTo>
                    <a:pt x="202" y="201"/>
                  </a:lnTo>
                  <a:close/>
                  <a:moveTo>
                    <a:pt x="101" y="0"/>
                  </a:moveTo>
                  <a:lnTo>
                    <a:pt x="51" y="17"/>
                  </a:lnTo>
                  <a:lnTo>
                    <a:pt x="17" y="34"/>
                  </a:lnTo>
                  <a:lnTo>
                    <a:pt x="1" y="67"/>
                  </a:lnTo>
                  <a:lnTo>
                    <a:pt x="1" y="101"/>
                  </a:lnTo>
                  <a:lnTo>
                    <a:pt x="1" y="335"/>
                  </a:lnTo>
                  <a:lnTo>
                    <a:pt x="17" y="436"/>
                  </a:lnTo>
                  <a:lnTo>
                    <a:pt x="68" y="503"/>
                  </a:lnTo>
                  <a:lnTo>
                    <a:pt x="135" y="553"/>
                  </a:lnTo>
                  <a:lnTo>
                    <a:pt x="235" y="570"/>
                  </a:lnTo>
                  <a:lnTo>
                    <a:pt x="3116" y="570"/>
                  </a:lnTo>
                  <a:lnTo>
                    <a:pt x="3200" y="553"/>
                  </a:lnTo>
                  <a:lnTo>
                    <a:pt x="3284" y="503"/>
                  </a:lnTo>
                  <a:lnTo>
                    <a:pt x="3334" y="436"/>
                  </a:lnTo>
                  <a:lnTo>
                    <a:pt x="3351" y="335"/>
                  </a:lnTo>
                  <a:lnTo>
                    <a:pt x="3351" y="101"/>
                  </a:lnTo>
                  <a:lnTo>
                    <a:pt x="3334" y="67"/>
                  </a:lnTo>
                  <a:lnTo>
                    <a:pt x="3317" y="34"/>
                  </a:lnTo>
                  <a:lnTo>
                    <a:pt x="3284" y="17"/>
                  </a:lnTo>
                  <a:lnTo>
                    <a:pt x="3250"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37" name="Google Shape;3237;p224"/>
            <p:cNvSpPr/>
            <p:nvPr/>
          </p:nvSpPr>
          <p:spPr>
            <a:xfrm>
              <a:off x="3143950" y="2400400"/>
              <a:ext cx="90875" cy="82100"/>
            </a:xfrm>
            <a:custGeom>
              <a:avLst/>
              <a:gdLst/>
              <a:ahLst/>
              <a:cxnLst/>
              <a:rect l="l" t="t" r="r" b="b"/>
              <a:pathLst>
                <a:path w="3635" h="3284" extrusionOk="0">
                  <a:moveTo>
                    <a:pt x="101" y="0"/>
                  </a:moveTo>
                  <a:lnTo>
                    <a:pt x="50" y="17"/>
                  </a:lnTo>
                  <a:lnTo>
                    <a:pt x="34" y="34"/>
                  </a:lnTo>
                  <a:lnTo>
                    <a:pt x="0" y="67"/>
                  </a:lnTo>
                  <a:lnTo>
                    <a:pt x="0" y="101"/>
                  </a:lnTo>
                  <a:lnTo>
                    <a:pt x="0" y="3049"/>
                  </a:lnTo>
                  <a:lnTo>
                    <a:pt x="17" y="3149"/>
                  </a:lnTo>
                  <a:lnTo>
                    <a:pt x="67" y="3216"/>
                  </a:lnTo>
                  <a:lnTo>
                    <a:pt x="134" y="3267"/>
                  </a:lnTo>
                  <a:lnTo>
                    <a:pt x="235" y="3283"/>
                  </a:lnTo>
                  <a:lnTo>
                    <a:pt x="3400" y="3283"/>
                  </a:lnTo>
                  <a:lnTo>
                    <a:pt x="3484" y="3267"/>
                  </a:lnTo>
                  <a:lnTo>
                    <a:pt x="3568" y="3216"/>
                  </a:lnTo>
                  <a:lnTo>
                    <a:pt x="3618" y="3149"/>
                  </a:lnTo>
                  <a:lnTo>
                    <a:pt x="3635" y="3049"/>
                  </a:lnTo>
                  <a:lnTo>
                    <a:pt x="3635" y="101"/>
                  </a:lnTo>
                  <a:lnTo>
                    <a:pt x="3618" y="67"/>
                  </a:lnTo>
                  <a:lnTo>
                    <a:pt x="3601" y="34"/>
                  </a:lnTo>
                  <a:lnTo>
                    <a:pt x="3568" y="17"/>
                  </a:lnTo>
                  <a:lnTo>
                    <a:pt x="3534" y="0"/>
                  </a:lnTo>
                  <a:lnTo>
                    <a:pt x="3032" y="0"/>
                  </a:lnTo>
                  <a:lnTo>
                    <a:pt x="2998" y="17"/>
                  </a:lnTo>
                  <a:lnTo>
                    <a:pt x="2965" y="34"/>
                  </a:lnTo>
                  <a:lnTo>
                    <a:pt x="2948" y="67"/>
                  </a:lnTo>
                  <a:lnTo>
                    <a:pt x="2931" y="101"/>
                  </a:lnTo>
                  <a:lnTo>
                    <a:pt x="2948" y="134"/>
                  </a:lnTo>
                  <a:lnTo>
                    <a:pt x="2965" y="168"/>
                  </a:lnTo>
                  <a:lnTo>
                    <a:pt x="2998" y="201"/>
                  </a:lnTo>
                  <a:lnTo>
                    <a:pt x="3434" y="201"/>
                  </a:lnTo>
                  <a:lnTo>
                    <a:pt x="3434" y="3049"/>
                  </a:lnTo>
                  <a:lnTo>
                    <a:pt x="3417" y="3082"/>
                  </a:lnTo>
                  <a:lnTo>
                    <a:pt x="201" y="3082"/>
                  </a:lnTo>
                  <a:lnTo>
                    <a:pt x="201" y="3049"/>
                  </a:lnTo>
                  <a:lnTo>
                    <a:pt x="201" y="201"/>
                  </a:lnTo>
                  <a:lnTo>
                    <a:pt x="637" y="201"/>
                  </a:lnTo>
                  <a:lnTo>
                    <a:pt x="670" y="168"/>
                  </a:lnTo>
                  <a:lnTo>
                    <a:pt x="687" y="134"/>
                  </a:lnTo>
                  <a:lnTo>
                    <a:pt x="687" y="101"/>
                  </a:lnTo>
                  <a:lnTo>
                    <a:pt x="687" y="67"/>
                  </a:lnTo>
                  <a:lnTo>
                    <a:pt x="670" y="34"/>
                  </a:lnTo>
                  <a:lnTo>
                    <a:pt x="637" y="17"/>
                  </a:lnTo>
                  <a:lnTo>
                    <a:pt x="5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38" name="Google Shape;3238;p224"/>
            <p:cNvSpPr/>
            <p:nvPr/>
          </p:nvSpPr>
          <p:spPr>
            <a:xfrm>
              <a:off x="3167400" y="2400400"/>
              <a:ext cx="44400" cy="5050"/>
            </a:xfrm>
            <a:custGeom>
              <a:avLst/>
              <a:gdLst/>
              <a:ahLst/>
              <a:cxnLst/>
              <a:rect l="l" t="t" r="r" b="b"/>
              <a:pathLst>
                <a:path w="1776" h="202" extrusionOk="0">
                  <a:moveTo>
                    <a:pt x="101" y="0"/>
                  </a:moveTo>
                  <a:lnTo>
                    <a:pt x="67" y="17"/>
                  </a:lnTo>
                  <a:lnTo>
                    <a:pt x="34" y="34"/>
                  </a:lnTo>
                  <a:lnTo>
                    <a:pt x="0" y="67"/>
                  </a:lnTo>
                  <a:lnTo>
                    <a:pt x="0" y="101"/>
                  </a:lnTo>
                  <a:lnTo>
                    <a:pt x="0" y="134"/>
                  </a:lnTo>
                  <a:lnTo>
                    <a:pt x="34" y="168"/>
                  </a:lnTo>
                  <a:lnTo>
                    <a:pt x="67" y="201"/>
                  </a:lnTo>
                  <a:lnTo>
                    <a:pt x="1709" y="201"/>
                  </a:lnTo>
                  <a:lnTo>
                    <a:pt x="1742" y="168"/>
                  </a:lnTo>
                  <a:lnTo>
                    <a:pt x="1776" y="134"/>
                  </a:lnTo>
                  <a:lnTo>
                    <a:pt x="1776" y="101"/>
                  </a:lnTo>
                  <a:lnTo>
                    <a:pt x="1776" y="67"/>
                  </a:lnTo>
                  <a:lnTo>
                    <a:pt x="1742" y="34"/>
                  </a:lnTo>
                  <a:lnTo>
                    <a:pt x="1709" y="17"/>
                  </a:lnTo>
                  <a:lnTo>
                    <a:pt x="167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39" name="Google Shape;3239;p224"/>
            <p:cNvSpPr/>
            <p:nvPr/>
          </p:nvSpPr>
          <p:spPr>
            <a:xfrm>
              <a:off x="3143950" y="2421325"/>
              <a:ext cx="90875" cy="5050"/>
            </a:xfrm>
            <a:custGeom>
              <a:avLst/>
              <a:gdLst/>
              <a:ahLst/>
              <a:cxnLst/>
              <a:rect l="l" t="t" r="r" b="b"/>
              <a:pathLst>
                <a:path w="3635" h="202" extrusionOk="0">
                  <a:moveTo>
                    <a:pt x="50" y="1"/>
                  </a:moveTo>
                  <a:lnTo>
                    <a:pt x="34" y="34"/>
                  </a:lnTo>
                  <a:lnTo>
                    <a:pt x="0" y="68"/>
                  </a:lnTo>
                  <a:lnTo>
                    <a:pt x="0" y="101"/>
                  </a:lnTo>
                  <a:lnTo>
                    <a:pt x="0" y="135"/>
                  </a:lnTo>
                  <a:lnTo>
                    <a:pt x="34" y="168"/>
                  </a:lnTo>
                  <a:lnTo>
                    <a:pt x="50" y="185"/>
                  </a:lnTo>
                  <a:lnTo>
                    <a:pt x="101" y="202"/>
                  </a:lnTo>
                  <a:lnTo>
                    <a:pt x="3534" y="202"/>
                  </a:lnTo>
                  <a:lnTo>
                    <a:pt x="3568" y="185"/>
                  </a:lnTo>
                  <a:lnTo>
                    <a:pt x="3601" y="168"/>
                  </a:lnTo>
                  <a:lnTo>
                    <a:pt x="3618" y="135"/>
                  </a:lnTo>
                  <a:lnTo>
                    <a:pt x="3635" y="101"/>
                  </a:lnTo>
                  <a:lnTo>
                    <a:pt x="3618" y="68"/>
                  </a:lnTo>
                  <a:lnTo>
                    <a:pt x="3601" y="34"/>
                  </a:lnTo>
                  <a:lnTo>
                    <a:pt x="3568"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0" name="Google Shape;3240;p224"/>
            <p:cNvSpPr/>
            <p:nvPr/>
          </p:nvSpPr>
          <p:spPr>
            <a:xfrm>
              <a:off x="3156075" y="2392025"/>
              <a:ext cx="15950" cy="21800"/>
            </a:xfrm>
            <a:custGeom>
              <a:avLst/>
              <a:gdLst/>
              <a:ahLst/>
              <a:cxnLst/>
              <a:rect l="l" t="t" r="r" b="b"/>
              <a:pathLst>
                <a:path w="638" h="872" extrusionOk="0">
                  <a:moveTo>
                    <a:pt x="319" y="201"/>
                  </a:moveTo>
                  <a:lnTo>
                    <a:pt x="369" y="218"/>
                  </a:lnTo>
                  <a:lnTo>
                    <a:pt x="403" y="235"/>
                  </a:lnTo>
                  <a:lnTo>
                    <a:pt x="420" y="268"/>
                  </a:lnTo>
                  <a:lnTo>
                    <a:pt x="436" y="318"/>
                  </a:lnTo>
                  <a:lnTo>
                    <a:pt x="436" y="553"/>
                  </a:lnTo>
                  <a:lnTo>
                    <a:pt x="420" y="603"/>
                  </a:lnTo>
                  <a:lnTo>
                    <a:pt x="403" y="637"/>
                  </a:lnTo>
                  <a:lnTo>
                    <a:pt x="369" y="670"/>
                  </a:lnTo>
                  <a:lnTo>
                    <a:pt x="269" y="670"/>
                  </a:lnTo>
                  <a:lnTo>
                    <a:pt x="235" y="637"/>
                  </a:lnTo>
                  <a:lnTo>
                    <a:pt x="219" y="603"/>
                  </a:lnTo>
                  <a:lnTo>
                    <a:pt x="202" y="553"/>
                  </a:lnTo>
                  <a:lnTo>
                    <a:pt x="202" y="318"/>
                  </a:lnTo>
                  <a:lnTo>
                    <a:pt x="219" y="268"/>
                  </a:lnTo>
                  <a:lnTo>
                    <a:pt x="235" y="235"/>
                  </a:lnTo>
                  <a:lnTo>
                    <a:pt x="269" y="218"/>
                  </a:lnTo>
                  <a:lnTo>
                    <a:pt x="319" y="201"/>
                  </a:lnTo>
                  <a:close/>
                  <a:moveTo>
                    <a:pt x="252" y="0"/>
                  </a:moveTo>
                  <a:lnTo>
                    <a:pt x="202" y="34"/>
                  </a:lnTo>
                  <a:lnTo>
                    <a:pt x="152" y="50"/>
                  </a:lnTo>
                  <a:lnTo>
                    <a:pt x="101" y="101"/>
                  </a:lnTo>
                  <a:lnTo>
                    <a:pt x="68" y="134"/>
                  </a:lnTo>
                  <a:lnTo>
                    <a:pt x="34" y="184"/>
                  </a:lnTo>
                  <a:lnTo>
                    <a:pt x="18" y="251"/>
                  </a:lnTo>
                  <a:lnTo>
                    <a:pt x="1" y="318"/>
                  </a:lnTo>
                  <a:lnTo>
                    <a:pt x="1" y="553"/>
                  </a:lnTo>
                  <a:lnTo>
                    <a:pt x="18" y="620"/>
                  </a:lnTo>
                  <a:lnTo>
                    <a:pt x="34" y="687"/>
                  </a:lnTo>
                  <a:lnTo>
                    <a:pt x="68" y="737"/>
                  </a:lnTo>
                  <a:lnTo>
                    <a:pt x="101" y="787"/>
                  </a:lnTo>
                  <a:lnTo>
                    <a:pt x="152" y="821"/>
                  </a:lnTo>
                  <a:lnTo>
                    <a:pt x="202" y="854"/>
                  </a:lnTo>
                  <a:lnTo>
                    <a:pt x="252" y="871"/>
                  </a:lnTo>
                  <a:lnTo>
                    <a:pt x="386" y="871"/>
                  </a:lnTo>
                  <a:lnTo>
                    <a:pt x="436" y="854"/>
                  </a:lnTo>
                  <a:lnTo>
                    <a:pt x="487" y="821"/>
                  </a:lnTo>
                  <a:lnTo>
                    <a:pt x="537" y="787"/>
                  </a:lnTo>
                  <a:lnTo>
                    <a:pt x="570" y="737"/>
                  </a:lnTo>
                  <a:lnTo>
                    <a:pt x="604" y="687"/>
                  </a:lnTo>
                  <a:lnTo>
                    <a:pt x="621" y="620"/>
                  </a:lnTo>
                  <a:lnTo>
                    <a:pt x="637" y="553"/>
                  </a:lnTo>
                  <a:lnTo>
                    <a:pt x="637" y="318"/>
                  </a:lnTo>
                  <a:lnTo>
                    <a:pt x="621" y="251"/>
                  </a:lnTo>
                  <a:lnTo>
                    <a:pt x="604" y="184"/>
                  </a:lnTo>
                  <a:lnTo>
                    <a:pt x="570" y="134"/>
                  </a:lnTo>
                  <a:lnTo>
                    <a:pt x="537" y="101"/>
                  </a:lnTo>
                  <a:lnTo>
                    <a:pt x="487" y="50"/>
                  </a:lnTo>
                  <a:lnTo>
                    <a:pt x="436" y="34"/>
                  </a:lnTo>
                  <a:lnTo>
                    <a:pt x="386"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1" name="Google Shape;3241;p224"/>
            <p:cNvSpPr/>
            <p:nvPr/>
          </p:nvSpPr>
          <p:spPr>
            <a:xfrm>
              <a:off x="3206750" y="2392025"/>
              <a:ext cx="15525" cy="21800"/>
            </a:xfrm>
            <a:custGeom>
              <a:avLst/>
              <a:gdLst/>
              <a:ahLst/>
              <a:cxnLst/>
              <a:rect l="l" t="t" r="r" b="b"/>
              <a:pathLst>
                <a:path w="621" h="872" extrusionOk="0">
                  <a:moveTo>
                    <a:pt x="319" y="201"/>
                  </a:moveTo>
                  <a:lnTo>
                    <a:pt x="352" y="218"/>
                  </a:lnTo>
                  <a:lnTo>
                    <a:pt x="386" y="235"/>
                  </a:lnTo>
                  <a:lnTo>
                    <a:pt x="419" y="268"/>
                  </a:lnTo>
                  <a:lnTo>
                    <a:pt x="419" y="318"/>
                  </a:lnTo>
                  <a:lnTo>
                    <a:pt x="419" y="553"/>
                  </a:lnTo>
                  <a:lnTo>
                    <a:pt x="419" y="603"/>
                  </a:lnTo>
                  <a:lnTo>
                    <a:pt x="386" y="637"/>
                  </a:lnTo>
                  <a:lnTo>
                    <a:pt x="352" y="670"/>
                  </a:lnTo>
                  <a:lnTo>
                    <a:pt x="269" y="670"/>
                  </a:lnTo>
                  <a:lnTo>
                    <a:pt x="235" y="637"/>
                  </a:lnTo>
                  <a:lnTo>
                    <a:pt x="218" y="603"/>
                  </a:lnTo>
                  <a:lnTo>
                    <a:pt x="202" y="553"/>
                  </a:lnTo>
                  <a:lnTo>
                    <a:pt x="202" y="318"/>
                  </a:lnTo>
                  <a:lnTo>
                    <a:pt x="218" y="268"/>
                  </a:lnTo>
                  <a:lnTo>
                    <a:pt x="235" y="235"/>
                  </a:lnTo>
                  <a:lnTo>
                    <a:pt x="269" y="218"/>
                  </a:lnTo>
                  <a:lnTo>
                    <a:pt x="319" y="201"/>
                  </a:lnTo>
                  <a:close/>
                  <a:moveTo>
                    <a:pt x="252" y="0"/>
                  </a:moveTo>
                  <a:lnTo>
                    <a:pt x="185" y="34"/>
                  </a:lnTo>
                  <a:lnTo>
                    <a:pt x="135" y="50"/>
                  </a:lnTo>
                  <a:lnTo>
                    <a:pt x="101" y="101"/>
                  </a:lnTo>
                  <a:lnTo>
                    <a:pt x="51" y="134"/>
                  </a:lnTo>
                  <a:lnTo>
                    <a:pt x="34" y="184"/>
                  </a:lnTo>
                  <a:lnTo>
                    <a:pt x="1" y="251"/>
                  </a:lnTo>
                  <a:lnTo>
                    <a:pt x="1" y="318"/>
                  </a:lnTo>
                  <a:lnTo>
                    <a:pt x="1" y="553"/>
                  </a:lnTo>
                  <a:lnTo>
                    <a:pt x="1" y="620"/>
                  </a:lnTo>
                  <a:lnTo>
                    <a:pt x="34" y="687"/>
                  </a:lnTo>
                  <a:lnTo>
                    <a:pt x="51" y="737"/>
                  </a:lnTo>
                  <a:lnTo>
                    <a:pt x="101" y="787"/>
                  </a:lnTo>
                  <a:lnTo>
                    <a:pt x="135" y="821"/>
                  </a:lnTo>
                  <a:lnTo>
                    <a:pt x="185" y="854"/>
                  </a:lnTo>
                  <a:lnTo>
                    <a:pt x="252" y="871"/>
                  </a:lnTo>
                  <a:lnTo>
                    <a:pt x="369" y="871"/>
                  </a:lnTo>
                  <a:lnTo>
                    <a:pt x="436" y="854"/>
                  </a:lnTo>
                  <a:lnTo>
                    <a:pt x="486" y="821"/>
                  </a:lnTo>
                  <a:lnTo>
                    <a:pt x="537" y="787"/>
                  </a:lnTo>
                  <a:lnTo>
                    <a:pt x="570" y="737"/>
                  </a:lnTo>
                  <a:lnTo>
                    <a:pt x="604" y="687"/>
                  </a:lnTo>
                  <a:lnTo>
                    <a:pt x="620" y="620"/>
                  </a:lnTo>
                  <a:lnTo>
                    <a:pt x="620" y="553"/>
                  </a:lnTo>
                  <a:lnTo>
                    <a:pt x="620" y="318"/>
                  </a:lnTo>
                  <a:lnTo>
                    <a:pt x="620" y="251"/>
                  </a:lnTo>
                  <a:lnTo>
                    <a:pt x="604" y="184"/>
                  </a:lnTo>
                  <a:lnTo>
                    <a:pt x="570" y="134"/>
                  </a:lnTo>
                  <a:lnTo>
                    <a:pt x="537" y="101"/>
                  </a:lnTo>
                  <a:lnTo>
                    <a:pt x="486" y="50"/>
                  </a:lnTo>
                  <a:lnTo>
                    <a:pt x="436" y="34"/>
                  </a:lnTo>
                  <a:lnTo>
                    <a:pt x="369"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2" name="Google Shape;3242;p224"/>
            <p:cNvSpPr/>
            <p:nvPr/>
          </p:nvSpPr>
          <p:spPr>
            <a:xfrm>
              <a:off x="3168225" y="2430550"/>
              <a:ext cx="42750" cy="42725"/>
            </a:xfrm>
            <a:custGeom>
              <a:avLst/>
              <a:gdLst/>
              <a:ahLst/>
              <a:cxnLst/>
              <a:rect l="l" t="t" r="r" b="b"/>
              <a:pathLst>
                <a:path w="1710" h="1709" extrusionOk="0">
                  <a:moveTo>
                    <a:pt x="855" y="201"/>
                  </a:moveTo>
                  <a:lnTo>
                    <a:pt x="989" y="218"/>
                  </a:lnTo>
                  <a:lnTo>
                    <a:pt x="1106" y="251"/>
                  </a:lnTo>
                  <a:lnTo>
                    <a:pt x="1223" y="318"/>
                  </a:lnTo>
                  <a:lnTo>
                    <a:pt x="1307" y="402"/>
                  </a:lnTo>
                  <a:lnTo>
                    <a:pt x="1391" y="486"/>
                  </a:lnTo>
                  <a:lnTo>
                    <a:pt x="1458" y="603"/>
                  </a:lnTo>
                  <a:lnTo>
                    <a:pt x="1491" y="720"/>
                  </a:lnTo>
                  <a:lnTo>
                    <a:pt x="1508" y="854"/>
                  </a:lnTo>
                  <a:lnTo>
                    <a:pt x="1491" y="988"/>
                  </a:lnTo>
                  <a:lnTo>
                    <a:pt x="1458" y="1106"/>
                  </a:lnTo>
                  <a:lnTo>
                    <a:pt x="1391" y="1223"/>
                  </a:lnTo>
                  <a:lnTo>
                    <a:pt x="1307" y="1323"/>
                  </a:lnTo>
                  <a:lnTo>
                    <a:pt x="1223" y="1390"/>
                  </a:lnTo>
                  <a:lnTo>
                    <a:pt x="1106" y="1457"/>
                  </a:lnTo>
                  <a:lnTo>
                    <a:pt x="989" y="1491"/>
                  </a:lnTo>
                  <a:lnTo>
                    <a:pt x="855" y="1508"/>
                  </a:lnTo>
                  <a:lnTo>
                    <a:pt x="721" y="1491"/>
                  </a:lnTo>
                  <a:lnTo>
                    <a:pt x="604" y="1457"/>
                  </a:lnTo>
                  <a:lnTo>
                    <a:pt x="486" y="1390"/>
                  </a:lnTo>
                  <a:lnTo>
                    <a:pt x="386" y="1323"/>
                  </a:lnTo>
                  <a:lnTo>
                    <a:pt x="319" y="1223"/>
                  </a:lnTo>
                  <a:lnTo>
                    <a:pt x="252" y="1106"/>
                  </a:lnTo>
                  <a:lnTo>
                    <a:pt x="218" y="988"/>
                  </a:lnTo>
                  <a:lnTo>
                    <a:pt x="202" y="854"/>
                  </a:lnTo>
                  <a:lnTo>
                    <a:pt x="218" y="720"/>
                  </a:lnTo>
                  <a:lnTo>
                    <a:pt x="252" y="603"/>
                  </a:lnTo>
                  <a:lnTo>
                    <a:pt x="319" y="486"/>
                  </a:lnTo>
                  <a:lnTo>
                    <a:pt x="386" y="402"/>
                  </a:lnTo>
                  <a:lnTo>
                    <a:pt x="486" y="318"/>
                  </a:lnTo>
                  <a:lnTo>
                    <a:pt x="604" y="251"/>
                  </a:lnTo>
                  <a:lnTo>
                    <a:pt x="721" y="218"/>
                  </a:lnTo>
                  <a:lnTo>
                    <a:pt x="855" y="201"/>
                  </a:lnTo>
                  <a:close/>
                  <a:moveTo>
                    <a:pt x="855" y="0"/>
                  </a:moveTo>
                  <a:lnTo>
                    <a:pt x="687" y="17"/>
                  </a:lnTo>
                  <a:lnTo>
                    <a:pt x="520" y="67"/>
                  </a:lnTo>
                  <a:lnTo>
                    <a:pt x="386" y="151"/>
                  </a:lnTo>
                  <a:lnTo>
                    <a:pt x="252" y="251"/>
                  </a:lnTo>
                  <a:lnTo>
                    <a:pt x="151" y="385"/>
                  </a:lnTo>
                  <a:lnTo>
                    <a:pt x="68" y="519"/>
                  </a:lnTo>
                  <a:lnTo>
                    <a:pt x="17" y="687"/>
                  </a:lnTo>
                  <a:lnTo>
                    <a:pt x="1" y="854"/>
                  </a:lnTo>
                  <a:lnTo>
                    <a:pt x="17" y="1022"/>
                  </a:lnTo>
                  <a:lnTo>
                    <a:pt x="68" y="1189"/>
                  </a:lnTo>
                  <a:lnTo>
                    <a:pt x="151" y="1340"/>
                  </a:lnTo>
                  <a:lnTo>
                    <a:pt x="252" y="1457"/>
                  </a:lnTo>
                  <a:lnTo>
                    <a:pt x="386" y="1558"/>
                  </a:lnTo>
                  <a:lnTo>
                    <a:pt x="520" y="1642"/>
                  </a:lnTo>
                  <a:lnTo>
                    <a:pt x="687" y="1692"/>
                  </a:lnTo>
                  <a:lnTo>
                    <a:pt x="855" y="1709"/>
                  </a:lnTo>
                  <a:lnTo>
                    <a:pt x="1022" y="1692"/>
                  </a:lnTo>
                  <a:lnTo>
                    <a:pt x="1190" y="1642"/>
                  </a:lnTo>
                  <a:lnTo>
                    <a:pt x="1324" y="1558"/>
                  </a:lnTo>
                  <a:lnTo>
                    <a:pt x="1458" y="1457"/>
                  </a:lnTo>
                  <a:lnTo>
                    <a:pt x="1558" y="1340"/>
                  </a:lnTo>
                  <a:lnTo>
                    <a:pt x="1642" y="1189"/>
                  </a:lnTo>
                  <a:lnTo>
                    <a:pt x="1692" y="1022"/>
                  </a:lnTo>
                  <a:lnTo>
                    <a:pt x="1709" y="854"/>
                  </a:lnTo>
                  <a:lnTo>
                    <a:pt x="1692" y="687"/>
                  </a:lnTo>
                  <a:lnTo>
                    <a:pt x="1642" y="519"/>
                  </a:lnTo>
                  <a:lnTo>
                    <a:pt x="1558" y="385"/>
                  </a:lnTo>
                  <a:lnTo>
                    <a:pt x="1458" y="251"/>
                  </a:lnTo>
                  <a:lnTo>
                    <a:pt x="1324" y="151"/>
                  </a:lnTo>
                  <a:lnTo>
                    <a:pt x="1190" y="67"/>
                  </a:lnTo>
                  <a:lnTo>
                    <a:pt x="1022" y="17"/>
                  </a:lnTo>
                  <a:lnTo>
                    <a:pt x="855" y="0"/>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sp>
          <p:nvSpPr>
            <p:cNvPr id="3243" name="Google Shape;3243;p224"/>
            <p:cNvSpPr/>
            <p:nvPr/>
          </p:nvSpPr>
          <p:spPr>
            <a:xfrm>
              <a:off x="3180375" y="2444350"/>
              <a:ext cx="19275" cy="17625"/>
            </a:xfrm>
            <a:custGeom>
              <a:avLst/>
              <a:gdLst/>
              <a:ahLst/>
              <a:cxnLst/>
              <a:rect l="l" t="t" r="r" b="b"/>
              <a:pathLst>
                <a:path w="771" h="705" extrusionOk="0">
                  <a:moveTo>
                    <a:pt x="654" y="1"/>
                  </a:moveTo>
                  <a:lnTo>
                    <a:pt x="620" y="18"/>
                  </a:lnTo>
                  <a:lnTo>
                    <a:pt x="587" y="34"/>
                  </a:lnTo>
                  <a:lnTo>
                    <a:pt x="285" y="453"/>
                  </a:lnTo>
                  <a:lnTo>
                    <a:pt x="168" y="319"/>
                  </a:lnTo>
                  <a:lnTo>
                    <a:pt x="134" y="302"/>
                  </a:lnTo>
                  <a:lnTo>
                    <a:pt x="51" y="302"/>
                  </a:lnTo>
                  <a:lnTo>
                    <a:pt x="17" y="319"/>
                  </a:lnTo>
                  <a:lnTo>
                    <a:pt x="0" y="353"/>
                  </a:lnTo>
                  <a:lnTo>
                    <a:pt x="0" y="403"/>
                  </a:lnTo>
                  <a:lnTo>
                    <a:pt x="0" y="436"/>
                  </a:lnTo>
                  <a:lnTo>
                    <a:pt x="17" y="470"/>
                  </a:lnTo>
                  <a:lnTo>
                    <a:pt x="235" y="671"/>
                  </a:lnTo>
                  <a:lnTo>
                    <a:pt x="268" y="688"/>
                  </a:lnTo>
                  <a:lnTo>
                    <a:pt x="302" y="704"/>
                  </a:lnTo>
                  <a:lnTo>
                    <a:pt x="352" y="688"/>
                  </a:lnTo>
                  <a:lnTo>
                    <a:pt x="386" y="654"/>
                  </a:lnTo>
                  <a:lnTo>
                    <a:pt x="754" y="168"/>
                  </a:lnTo>
                  <a:lnTo>
                    <a:pt x="771" y="135"/>
                  </a:lnTo>
                  <a:lnTo>
                    <a:pt x="771" y="85"/>
                  </a:lnTo>
                  <a:lnTo>
                    <a:pt x="754" y="51"/>
                  </a:lnTo>
                  <a:lnTo>
                    <a:pt x="737" y="18"/>
                  </a:lnTo>
                  <a:lnTo>
                    <a:pt x="687" y="1"/>
                  </a:lnTo>
                  <a:close/>
                </a:path>
              </a:pathLst>
            </a:custGeom>
            <a:solidFill>
              <a:schemeClr val="lt1"/>
            </a:solidFill>
            <a:ln>
              <a:noFill/>
            </a:ln>
          </p:spPr>
          <p:txBody>
            <a:bodyPr spcFirstLastPara="1" wrap="square" lIns="176250" tIns="176250" rIns="176250" bIns="176250" anchor="ctr" anchorCtr="0">
              <a:noAutofit/>
            </a:bodyPr>
            <a:lstStyle/>
            <a:p>
              <a:pPr marL="0" marR="0" lvl="0" indent="0" algn="l" rtl="0">
                <a:lnSpc>
                  <a:spcPct val="100000"/>
                </a:lnSpc>
                <a:spcBef>
                  <a:spcPts val="0"/>
                </a:spcBef>
                <a:spcAft>
                  <a:spcPts val="0"/>
                </a:spcAft>
                <a:buClr>
                  <a:srgbClr val="000000"/>
                </a:buClr>
                <a:buSzPts val="2699"/>
                <a:buFont typeface="Arial"/>
                <a:buNone/>
              </a:pPr>
              <a:endParaRPr sz="2699" b="0" i="0" u="none" strike="noStrike" cap="none">
                <a:solidFill>
                  <a:srgbClr val="000000"/>
                </a:solidFill>
                <a:latin typeface="Arial"/>
                <a:ea typeface="Arial"/>
                <a:cs typeface="Arial"/>
                <a:sym typeface="Arial"/>
              </a:endParaRPr>
            </a:p>
          </p:txBody>
        </p:sp>
      </p:grpSp>
      <p:sp>
        <p:nvSpPr>
          <p:cNvPr id="3244" name="Google Shape;3244;p224"/>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8</a:t>
            </a:fld>
            <a:endParaRPr sz="525">
              <a:solidFill>
                <a:srgbClr val="25146F"/>
              </a:solidFill>
              <a:latin typeface="Poppins Medium"/>
              <a:ea typeface="Poppins Medium"/>
              <a:cs typeface="Poppins Medium"/>
              <a:sym typeface="Poppins Medium"/>
            </a:endParaRPr>
          </a:p>
        </p:txBody>
      </p:sp>
      <p:sp>
        <p:nvSpPr>
          <p:cNvPr id="3245" name="Google Shape;3245;p224"/>
          <p:cNvSpPr/>
          <p:nvPr/>
        </p:nvSpPr>
        <p:spPr>
          <a:xfrm rot="10800000">
            <a:off x="3750575" y="1329200"/>
            <a:ext cx="5067300" cy="1554600"/>
          </a:xfrm>
          <a:prstGeom prst="roundRect">
            <a:avLst>
              <a:gd name="adj" fmla="val 2260"/>
            </a:avLst>
          </a:prstGeom>
          <a:gradFill>
            <a:gsLst>
              <a:gs pos="0">
                <a:srgbClr val="FFFFFF"/>
              </a:gs>
              <a:gs pos="23000">
                <a:srgbClr val="FFFFFF"/>
              </a:gs>
              <a:gs pos="51000">
                <a:srgbClr val="F2F4FC">
                  <a:alpha val="90588"/>
                </a:srgbClr>
              </a:gs>
              <a:gs pos="82000">
                <a:srgbClr val="E7EAFA">
                  <a:alpha val="82352"/>
                </a:srgbClr>
              </a:gs>
              <a:gs pos="100000">
                <a:srgbClr val="E3E7FA">
                  <a:alpha val="80000"/>
                </a:srgbClr>
              </a:gs>
            </a:gsLst>
            <a:lin ang="16200038" scaled="0"/>
          </a:gradFill>
          <a:ln w="7150" cap="flat" cmpd="sng">
            <a:solidFill>
              <a:srgbClr val="FFFFFF"/>
            </a:solidFill>
            <a:prstDash val="solid"/>
            <a:miter lim="800000"/>
            <a:headEnd type="none" w="sm" len="sm"/>
            <a:tailEnd type="none" w="sm" len="sm"/>
          </a:ln>
        </p:spPr>
        <p:txBody>
          <a:bodyPr spcFirstLastPara="1" wrap="square" lIns="34275" tIns="17125" rIns="34275" bIns="17125" anchor="ctr" anchorCtr="0">
            <a:noAutofit/>
          </a:bodyPr>
          <a:lstStyle/>
          <a:p>
            <a:pPr marL="0" marR="0" lvl="0" indent="0" algn="ctr" rtl="0">
              <a:spcBef>
                <a:spcPts val="0"/>
              </a:spcBef>
              <a:spcAft>
                <a:spcPts val="0"/>
              </a:spcAft>
              <a:buNone/>
            </a:pPr>
            <a:endParaRPr sz="675">
              <a:solidFill>
                <a:srgbClr val="FFFFFF"/>
              </a:solidFill>
              <a:latin typeface="Poppins Medium"/>
              <a:ea typeface="Poppins Medium"/>
              <a:cs typeface="Poppins Medium"/>
              <a:sym typeface="Poppins Medium"/>
            </a:endParaRPr>
          </a:p>
        </p:txBody>
      </p:sp>
      <p:grpSp>
        <p:nvGrpSpPr>
          <p:cNvPr id="3246" name="Google Shape;3246;p224"/>
          <p:cNvGrpSpPr/>
          <p:nvPr/>
        </p:nvGrpSpPr>
        <p:grpSpPr>
          <a:xfrm>
            <a:off x="4027550" y="2019438"/>
            <a:ext cx="3565200" cy="638150"/>
            <a:chOff x="4027550" y="3512100"/>
            <a:chExt cx="3565200" cy="638150"/>
          </a:xfrm>
        </p:grpSpPr>
        <p:sp>
          <p:nvSpPr>
            <p:cNvPr id="3247" name="Google Shape;3247;p224"/>
            <p:cNvSpPr txBox="1"/>
            <p:nvPr/>
          </p:nvSpPr>
          <p:spPr>
            <a:xfrm>
              <a:off x="4027550" y="3512100"/>
              <a:ext cx="3565200" cy="357000"/>
            </a:xfrm>
            <a:prstGeom prst="rect">
              <a:avLst/>
            </a:prstGeom>
            <a:noFill/>
            <a:ln>
              <a:noFill/>
            </a:ln>
          </p:spPr>
          <p:txBody>
            <a:bodyPr spcFirstLastPara="1" wrap="square" lIns="34275" tIns="34275" rIns="34275" bIns="34275" anchor="t" anchorCtr="0">
              <a:noAutofit/>
            </a:bodyPr>
            <a:lstStyle/>
            <a:p>
              <a:pPr marL="0" lvl="0" indent="0" algn="l" rtl="0">
                <a:lnSpc>
                  <a:spcPct val="97000"/>
                </a:lnSpc>
                <a:spcBef>
                  <a:spcPts val="0"/>
                </a:spcBef>
                <a:spcAft>
                  <a:spcPts val="0"/>
                </a:spcAft>
                <a:buNone/>
              </a:pPr>
              <a:r>
                <a:rPr lang="en" sz="2200" b="1">
                  <a:solidFill>
                    <a:srgbClr val="25146F"/>
                  </a:solidFill>
                  <a:latin typeface="Poppins"/>
                  <a:ea typeface="Poppins"/>
                  <a:cs typeface="Poppins"/>
                  <a:sym typeface="Poppins"/>
                </a:rPr>
                <a:t>March 31, 2027</a:t>
              </a:r>
              <a:endParaRPr sz="2200" b="1">
                <a:solidFill>
                  <a:srgbClr val="25146F"/>
                </a:solidFill>
                <a:latin typeface="Poppins"/>
                <a:ea typeface="Poppins"/>
                <a:cs typeface="Poppins"/>
                <a:sym typeface="Poppins"/>
              </a:endParaRPr>
            </a:p>
          </p:txBody>
        </p:sp>
        <p:sp>
          <p:nvSpPr>
            <p:cNvPr id="3248" name="Google Shape;3248;p224"/>
            <p:cNvSpPr txBox="1"/>
            <p:nvPr/>
          </p:nvSpPr>
          <p:spPr>
            <a:xfrm>
              <a:off x="4027550" y="3896150"/>
              <a:ext cx="3565200" cy="254100"/>
            </a:xfrm>
            <a:prstGeom prst="rect">
              <a:avLst/>
            </a:prstGeom>
            <a:noFill/>
            <a:ln>
              <a:noFill/>
            </a:ln>
          </p:spPr>
          <p:txBody>
            <a:bodyPr spcFirstLastPara="1" wrap="square" lIns="34275" tIns="34275" rIns="34275" bIns="34275" anchor="t" anchorCtr="0">
              <a:noAutofit/>
            </a:bodyPr>
            <a:lstStyle/>
            <a:p>
              <a:pPr marL="0" lvl="0" indent="0" algn="l" rtl="0">
                <a:lnSpc>
                  <a:spcPct val="107000"/>
                </a:lnSpc>
                <a:spcBef>
                  <a:spcPts val="0"/>
                </a:spcBef>
                <a:spcAft>
                  <a:spcPts val="0"/>
                </a:spcAft>
                <a:buNone/>
              </a:pPr>
              <a:r>
                <a:rPr lang="en">
                  <a:solidFill>
                    <a:srgbClr val="25146F"/>
                  </a:solidFill>
                  <a:latin typeface="Poppins Medium"/>
                  <a:ea typeface="Poppins Medium"/>
                  <a:cs typeface="Poppins Medium"/>
                  <a:sym typeface="Poppins Medium"/>
                </a:rPr>
                <a:t>Deadline to submit claims</a:t>
              </a:r>
              <a:endParaRPr>
                <a:solidFill>
                  <a:srgbClr val="25146F"/>
                </a:solidFill>
                <a:latin typeface="Poppins Medium"/>
                <a:ea typeface="Poppins Medium"/>
                <a:cs typeface="Poppins Medium"/>
                <a:sym typeface="Poppins Medium"/>
              </a:endParaRPr>
            </a:p>
          </p:txBody>
        </p:sp>
      </p:grpSp>
      <p:grpSp>
        <p:nvGrpSpPr>
          <p:cNvPr id="3249" name="Google Shape;3249;p224"/>
          <p:cNvGrpSpPr/>
          <p:nvPr/>
        </p:nvGrpSpPr>
        <p:grpSpPr>
          <a:xfrm>
            <a:off x="4077675" y="1555417"/>
            <a:ext cx="391988" cy="373190"/>
            <a:chOff x="261975" y="2586325"/>
            <a:chExt cx="95925" cy="91325"/>
          </a:xfrm>
        </p:grpSpPr>
        <p:sp>
          <p:nvSpPr>
            <p:cNvPr id="3250" name="Google Shape;3250;p224"/>
            <p:cNvSpPr/>
            <p:nvPr/>
          </p:nvSpPr>
          <p:spPr>
            <a:xfrm>
              <a:off x="278725" y="2612700"/>
              <a:ext cx="38550" cy="5050"/>
            </a:xfrm>
            <a:custGeom>
              <a:avLst/>
              <a:gdLst/>
              <a:ahLst/>
              <a:cxnLst/>
              <a:rect l="l" t="t" r="r" b="b"/>
              <a:pathLst>
                <a:path w="1542" h="202" extrusionOk="0">
                  <a:moveTo>
                    <a:pt x="51" y="1"/>
                  </a:moveTo>
                  <a:lnTo>
                    <a:pt x="18" y="34"/>
                  </a:lnTo>
                  <a:lnTo>
                    <a:pt x="1" y="68"/>
                  </a:lnTo>
                  <a:lnTo>
                    <a:pt x="1" y="101"/>
                  </a:lnTo>
                  <a:lnTo>
                    <a:pt x="1" y="135"/>
                  </a:lnTo>
                  <a:lnTo>
                    <a:pt x="18" y="168"/>
                  </a:lnTo>
                  <a:lnTo>
                    <a:pt x="51" y="202"/>
                  </a:lnTo>
                  <a:lnTo>
                    <a:pt x="1475" y="202"/>
                  </a:lnTo>
                  <a:lnTo>
                    <a:pt x="1508" y="168"/>
                  </a:lnTo>
                  <a:lnTo>
                    <a:pt x="1525" y="135"/>
                  </a:lnTo>
                  <a:lnTo>
                    <a:pt x="1542" y="101"/>
                  </a:lnTo>
                  <a:lnTo>
                    <a:pt x="1525" y="68"/>
                  </a:lnTo>
                  <a:lnTo>
                    <a:pt x="1508" y="34"/>
                  </a:lnTo>
                  <a:lnTo>
                    <a:pt x="1475"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1" name="Google Shape;3251;p224"/>
            <p:cNvSpPr/>
            <p:nvPr/>
          </p:nvSpPr>
          <p:spPr>
            <a:xfrm>
              <a:off x="278725" y="2629050"/>
              <a:ext cx="31450" cy="5050"/>
            </a:xfrm>
            <a:custGeom>
              <a:avLst/>
              <a:gdLst/>
              <a:ahLst/>
              <a:cxnLst/>
              <a:rect l="l" t="t" r="r" b="b"/>
              <a:pathLst>
                <a:path w="1258" h="202" extrusionOk="0">
                  <a:moveTo>
                    <a:pt x="101" y="0"/>
                  </a:moveTo>
                  <a:lnTo>
                    <a:pt x="51" y="17"/>
                  </a:lnTo>
                  <a:lnTo>
                    <a:pt x="18" y="34"/>
                  </a:lnTo>
                  <a:lnTo>
                    <a:pt x="1" y="67"/>
                  </a:lnTo>
                  <a:lnTo>
                    <a:pt x="1" y="101"/>
                  </a:lnTo>
                  <a:lnTo>
                    <a:pt x="1" y="151"/>
                  </a:lnTo>
                  <a:lnTo>
                    <a:pt x="18" y="184"/>
                  </a:lnTo>
                  <a:lnTo>
                    <a:pt x="51" y="201"/>
                  </a:lnTo>
                  <a:lnTo>
                    <a:pt x="1207" y="201"/>
                  </a:lnTo>
                  <a:lnTo>
                    <a:pt x="1240" y="184"/>
                  </a:lnTo>
                  <a:lnTo>
                    <a:pt x="1257" y="151"/>
                  </a:lnTo>
                  <a:lnTo>
                    <a:pt x="1257" y="101"/>
                  </a:lnTo>
                  <a:lnTo>
                    <a:pt x="1257" y="67"/>
                  </a:lnTo>
                  <a:lnTo>
                    <a:pt x="1240" y="34"/>
                  </a:lnTo>
                  <a:lnTo>
                    <a:pt x="1207" y="17"/>
                  </a:lnTo>
                  <a:lnTo>
                    <a:pt x="1157"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2" name="Google Shape;3252;p224"/>
            <p:cNvSpPr/>
            <p:nvPr/>
          </p:nvSpPr>
          <p:spPr>
            <a:xfrm>
              <a:off x="278725" y="2646200"/>
              <a:ext cx="38550" cy="5050"/>
            </a:xfrm>
            <a:custGeom>
              <a:avLst/>
              <a:gdLst/>
              <a:ahLst/>
              <a:cxnLst/>
              <a:rect l="l" t="t" r="r" b="b"/>
              <a:pathLst>
                <a:path w="1542" h="202" extrusionOk="0">
                  <a:moveTo>
                    <a:pt x="101" y="1"/>
                  </a:moveTo>
                  <a:lnTo>
                    <a:pt x="51" y="18"/>
                  </a:lnTo>
                  <a:lnTo>
                    <a:pt x="18" y="34"/>
                  </a:lnTo>
                  <a:lnTo>
                    <a:pt x="1" y="68"/>
                  </a:lnTo>
                  <a:lnTo>
                    <a:pt x="1" y="101"/>
                  </a:lnTo>
                  <a:lnTo>
                    <a:pt x="1" y="152"/>
                  </a:lnTo>
                  <a:lnTo>
                    <a:pt x="18" y="185"/>
                  </a:lnTo>
                  <a:lnTo>
                    <a:pt x="51" y="202"/>
                  </a:lnTo>
                  <a:lnTo>
                    <a:pt x="1475" y="202"/>
                  </a:lnTo>
                  <a:lnTo>
                    <a:pt x="1508" y="185"/>
                  </a:lnTo>
                  <a:lnTo>
                    <a:pt x="1525" y="152"/>
                  </a:lnTo>
                  <a:lnTo>
                    <a:pt x="1542" y="101"/>
                  </a:lnTo>
                  <a:lnTo>
                    <a:pt x="1525" y="68"/>
                  </a:lnTo>
                  <a:lnTo>
                    <a:pt x="1508" y="34"/>
                  </a:lnTo>
                  <a:lnTo>
                    <a:pt x="1475" y="18"/>
                  </a:lnTo>
                  <a:lnTo>
                    <a:pt x="1441"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3" name="Google Shape;3253;p224"/>
            <p:cNvSpPr/>
            <p:nvPr/>
          </p:nvSpPr>
          <p:spPr>
            <a:xfrm>
              <a:off x="261975" y="2586325"/>
              <a:ext cx="72050" cy="91325"/>
            </a:xfrm>
            <a:custGeom>
              <a:avLst/>
              <a:gdLst/>
              <a:ahLst/>
              <a:cxnLst/>
              <a:rect l="l" t="t" r="r" b="b"/>
              <a:pathLst>
                <a:path w="2882" h="3653" extrusionOk="0">
                  <a:moveTo>
                    <a:pt x="101" y="0"/>
                  </a:moveTo>
                  <a:lnTo>
                    <a:pt x="51" y="17"/>
                  </a:lnTo>
                  <a:lnTo>
                    <a:pt x="34" y="34"/>
                  </a:lnTo>
                  <a:lnTo>
                    <a:pt x="1" y="67"/>
                  </a:lnTo>
                  <a:lnTo>
                    <a:pt x="1" y="101"/>
                  </a:lnTo>
                  <a:lnTo>
                    <a:pt x="1" y="3552"/>
                  </a:lnTo>
                  <a:lnTo>
                    <a:pt x="1" y="3602"/>
                  </a:lnTo>
                  <a:lnTo>
                    <a:pt x="34" y="3619"/>
                  </a:lnTo>
                  <a:lnTo>
                    <a:pt x="51" y="3652"/>
                  </a:lnTo>
                  <a:lnTo>
                    <a:pt x="2815" y="3652"/>
                  </a:lnTo>
                  <a:lnTo>
                    <a:pt x="2848" y="3619"/>
                  </a:lnTo>
                  <a:lnTo>
                    <a:pt x="2865" y="3602"/>
                  </a:lnTo>
                  <a:lnTo>
                    <a:pt x="2882" y="3552"/>
                  </a:lnTo>
                  <a:lnTo>
                    <a:pt x="2882" y="2915"/>
                  </a:lnTo>
                  <a:lnTo>
                    <a:pt x="2865" y="2865"/>
                  </a:lnTo>
                  <a:lnTo>
                    <a:pt x="2848" y="2848"/>
                  </a:lnTo>
                  <a:lnTo>
                    <a:pt x="2815" y="2815"/>
                  </a:lnTo>
                  <a:lnTo>
                    <a:pt x="2748" y="2815"/>
                  </a:lnTo>
                  <a:lnTo>
                    <a:pt x="2714" y="2848"/>
                  </a:lnTo>
                  <a:lnTo>
                    <a:pt x="2681" y="2865"/>
                  </a:lnTo>
                  <a:lnTo>
                    <a:pt x="2681" y="2915"/>
                  </a:lnTo>
                  <a:lnTo>
                    <a:pt x="2681" y="3451"/>
                  </a:lnTo>
                  <a:lnTo>
                    <a:pt x="202" y="3451"/>
                  </a:lnTo>
                  <a:lnTo>
                    <a:pt x="202" y="201"/>
                  </a:lnTo>
                  <a:lnTo>
                    <a:pt x="2681" y="201"/>
                  </a:lnTo>
                  <a:lnTo>
                    <a:pt x="2681" y="771"/>
                  </a:lnTo>
                  <a:lnTo>
                    <a:pt x="2681" y="804"/>
                  </a:lnTo>
                  <a:lnTo>
                    <a:pt x="2714" y="838"/>
                  </a:lnTo>
                  <a:lnTo>
                    <a:pt x="2748" y="855"/>
                  </a:lnTo>
                  <a:lnTo>
                    <a:pt x="2781" y="871"/>
                  </a:lnTo>
                  <a:lnTo>
                    <a:pt x="2815" y="855"/>
                  </a:lnTo>
                  <a:lnTo>
                    <a:pt x="2848" y="838"/>
                  </a:lnTo>
                  <a:lnTo>
                    <a:pt x="2865" y="804"/>
                  </a:lnTo>
                  <a:lnTo>
                    <a:pt x="2882" y="771"/>
                  </a:lnTo>
                  <a:lnTo>
                    <a:pt x="2882" y="101"/>
                  </a:lnTo>
                  <a:lnTo>
                    <a:pt x="2865" y="67"/>
                  </a:lnTo>
                  <a:lnTo>
                    <a:pt x="2848" y="34"/>
                  </a:lnTo>
                  <a:lnTo>
                    <a:pt x="2815" y="17"/>
                  </a:lnTo>
                  <a:lnTo>
                    <a:pt x="2781" y="0"/>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4" name="Google Shape;3254;p224"/>
            <p:cNvSpPr/>
            <p:nvPr/>
          </p:nvSpPr>
          <p:spPr>
            <a:xfrm>
              <a:off x="315175" y="2610600"/>
              <a:ext cx="42725" cy="42750"/>
            </a:xfrm>
            <a:custGeom>
              <a:avLst/>
              <a:gdLst/>
              <a:ahLst/>
              <a:cxnLst/>
              <a:rect l="l" t="t" r="r" b="b"/>
              <a:pathLst>
                <a:path w="1709" h="1710" extrusionOk="0">
                  <a:moveTo>
                    <a:pt x="854" y="202"/>
                  </a:moveTo>
                  <a:lnTo>
                    <a:pt x="988" y="219"/>
                  </a:lnTo>
                  <a:lnTo>
                    <a:pt x="1106" y="252"/>
                  </a:lnTo>
                  <a:lnTo>
                    <a:pt x="1223" y="319"/>
                  </a:lnTo>
                  <a:lnTo>
                    <a:pt x="1307" y="403"/>
                  </a:lnTo>
                  <a:lnTo>
                    <a:pt x="1390" y="487"/>
                  </a:lnTo>
                  <a:lnTo>
                    <a:pt x="1457" y="604"/>
                  </a:lnTo>
                  <a:lnTo>
                    <a:pt x="1491" y="721"/>
                  </a:lnTo>
                  <a:lnTo>
                    <a:pt x="1508" y="855"/>
                  </a:lnTo>
                  <a:lnTo>
                    <a:pt x="1491" y="989"/>
                  </a:lnTo>
                  <a:lnTo>
                    <a:pt x="1457" y="1107"/>
                  </a:lnTo>
                  <a:lnTo>
                    <a:pt x="1390" y="1224"/>
                  </a:lnTo>
                  <a:lnTo>
                    <a:pt x="1307" y="1324"/>
                  </a:lnTo>
                  <a:lnTo>
                    <a:pt x="1223" y="1391"/>
                  </a:lnTo>
                  <a:lnTo>
                    <a:pt x="1106" y="1458"/>
                  </a:lnTo>
                  <a:lnTo>
                    <a:pt x="988" y="1492"/>
                  </a:lnTo>
                  <a:lnTo>
                    <a:pt x="854" y="1509"/>
                  </a:lnTo>
                  <a:lnTo>
                    <a:pt x="720" y="1492"/>
                  </a:lnTo>
                  <a:lnTo>
                    <a:pt x="603" y="1458"/>
                  </a:lnTo>
                  <a:lnTo>
                    <a:pt x="486" y="1391"/>
                  </a:lnTo>
                  <a:lnTo>
                    <a:pt x="385" y="1324"/>
                  </a:lnTo>
                  <a:lnTo>
                    <a:pt x="318" y="1224"/>
                  </a:lnTo>
                  <a:lnTo>
                    <a:pt x="251" y="1107"/>
                  </a:lnTo>
                  <a:lnTo>
                    <a:pt x="218" y="989"/>
                  </a:lnTo>
                  <a:lnTo>
                    <a:pt x="201" y="855"/>
                  </a:lnTo>
                  <a:lnTo>
                    <a:pt x="218" y="721"/>
                  </a:lnTo>
                  <a:lnTo>
                    <a:pt x="251" y="604"/>
                  </a:lnTo>
                  <a:lnTo>
                    <a:pt x="318" y="487"/>
                  </a:lnTo>
                  <a:lnTo>
                    <a:pt x="385" y="403"/>
                  </a:lnTo>
                  <a:lnTo>
                    <a:pt x="486" y="319"/>
                  </a:lnTo>
                  <a:lnTo>
                    <a:pt x="603" y="252"/>
                  </a:lnTo>
                  <a:lnTo>
                    <a:pt x="720" y="219"/>
                  </a:lnTo>
                  <a:lnTo>
                    <a:pt x="854" y="202"/>
                  </a:lnTo>
                  <a:close/>
                  <a:moveTo>
                    <a:pt x="854" y="1"/>
                  </a:moveTo>
                  <a:lnTo>
                    <a:pt x="687" y="18"/>
                  </a:lnTo>
                  <a:lnTo>
                    <a:pt x="519" y="68"/>
                  </a:lnTo>
                  <a:lnTo>
                    <a:pt x="369" y="152"/>
                  </a:lnTo>
                  <a:lnTo>
                    <a:pt x="251" y="252"/>
                  </a:lnTo>
                  <a:lnTo>
                    <a:pt x="151" y="386"/>
                  </a:lnTo>
                  <a:lnTo>
                    <a:pt x="67" y="520"/>
                  </a:lnTo>
                  <a:lnTo>
                    <a:pt x="17" y="688"/>
                  </a:lnTo>
                  <a:lnTo>
                    <a:pt x="0" y="855"/>
                  </a:lnTo>
                  <a:lnTo>
                    <a:pt x="17" y="1023"/>
                  </a:lnTo>
                  <a:lnTo>
                    <a:pt x="67" y="1190"/>
                  </a:lnTo>
                  <a:lnTo>
                    <a:pt x="151" y="1341"/>
                  </a:lnTo>
                  <a:lnTo>
                    <a:pt x="251" y="1458"/>
                  </a:lnTo>
                  <a:lnTo>
                    <a:pt x="369" y="1559"/>
                  </a:lnTo>
                  <a:lnTo>
                    <a:pt x="519" y="1643"/>
                  </a:lnTo>
                  <a:lnTo>
                    <a:pt x="687" y="1693"/>
                  </a:lnTo>
                  <a:lnTo>
                    <a:pt x="854" y="1710"/>
                  </a:lnTo>
                  <a:lnTo>
                    <a:pt x="1022" y="1693"/>
                  </a:lnTo>
                  <a:lnTo>
                    <a:pt x="1189" y="1643"/>
                  </a:lnTo>
                  <a:lnTo>
                    <a:pt x="1323" y="1559"/>
                  </a:lnTo>
                  <a:lnTo>
                    <a:pt x="1457" y="1458"/>
                  </a:lnTo>
                  <a:lnTo>
                    <a:pt x="1558" y="1341"/>
                  </a:lnTo>
                  <a:lnTo>
                    <a:pt x="1642" y="1190"/>
                  </a:lnTo>
                  <a:lnTo>
                    <a:pt x="1692" y="1023"/>
                  </a:lnTo>
                  <a:lnTo>
                    <a:pt x="1709" y="855"/>
                  </a:lnTo>
                  <a:lnTo>
                    <a:pt x="1692" y="688"/>
                  </a:lnTo>
                  <a:lnTo>
                    <a:pt x="1642" y="520"/>
                  </a:lnTo>
                  <a:lnTo>
                    <a:pt x="1558" y="386"/>
                  </a:lnTo>
                  <a:lnTo>
                    <a:pt x="1457" y="252"/>
                  </a:lnTo>
                  <a:lnTo>
                    <a:pt x="1323" y="152"/>
                  </a:lnTo>
                  <a:lnTo>
                    <a:pt x="1189" y="68"/>
                  </a:lnTo>
                  <a:lnTo>
                    <a:pt x="1022" y="18"/>
                  </a:lnTo>
                  <a:lnTo>
                    <a:pt x="854"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sp>
          <p:nvSpPr>
            <p:cNvPr id="3255" name="Google Shape;3255;p224"/>
            <p:cNvSpPr/>
            <p:nvPr/>
          </p:nvSpPr>
          <p:spPr>
            <a:xfrm>
              <a:off x="327300" y="2624425"/>
              <a:ext cx="19300" cy="17625"/>
            </a:xfrm>
            <a:custGeom>
              <a:avLst/>
              <a:gdLst/>
              <a:ahLst/>
              <a:cxnLst/>
              <a:rect l="l" t="t" r="r" b="b"/>
              <a:pathLst>
                <a:path w="772" h="705" extrusionOk="0">
                  <a:moveTo>
                    <a:pt x="654" y="1"/>
                  </a:moveTo>
                  <a:lnTo>
                    <a:pt x="621" y="18"/>
                  </a:lnTo>
                  <a:lnTo>
                    <a:pt x="587" y="34"/>
                  </a:lnTo>
                  <a:lnTo>
                    <a:pt x="286" y="453"/>
                  </a:lnTo>
                  <a:lnTo>
                    <a:pt x="168" y="319"/>
                  </a:lnTo>
                  <a:lnTo>
                    <a:pt x="135" y="302"/>
                  </a:lnTo>
                  <a:lnTo>
                    <a:pt x="51" y="302"/>
                  </a:lnTo>
                  <a:lnTo>
                    <a:pt x="18" y="319"/>
                  </a:lnTo>
                  <a:lnTo>
                    <a:pt x="1" y="353"/>
                  </a:lnTo>
                  <a:lnTo>
                    <a:pt x="1" y="403"/>
                  </a:lnTo>
                  <a:lnTo>
                    <a:pt x="1" y="436"/>
                  </a:lnTo>
                  <a:lnTo>
                    <a:pt x="18" y="470"/>
                  </a:lnTo>
                  <a:lnTo>
                    <a:pt x="235" y="671"/>
                  </a:lnTo>
                  <a:lnTo>
                    <a:pt x="269" y="688"/>
                  </a:lnTo>
                  <a:lnTo>
                    <a:pt x="302" y="704"/>
                  </a:lnTo>
                  <a:lnTo>
                    <a:pt x="353" y="688"/>
                  </a:lnTo>
                  <a:lnTo>
                    <a:pt x="386" y="654"/>
                  </a:lnTo>
                  <a:lnTo>
                    <a:pt x="755" y="168"/>
                  </a:lnTo>
                  <a:lnTo>
                    <a:pt x="771" y="135"/>
                  </a:lnTo>
                  <a:lnTo>
                    <a:pt x="771" y="85"/>
                  </a:lnTo>
                  <a:lnTo>
                    <a:pt x="755" y="51"/>
                  </a:lnTo>
                  <a:lnTo>
                    <a:pt x="738" y="18"/>
                  </a:lnTo>
                  <a:lnTo>
                    <a:pt x="688" y="1"/>
                  </a:lnTo>
                  <a:close/>
                </a:path>
              </a:pathLst>
            </a:custGeom>
            <a:solidFill>
              <a:srgbClr val="1C6E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387"/>
                <a:buFont typeface="Arial"/>
                <a:buNone/>
              </a:pPr>
              <a:endParaRPr sz="1387" b="0" i="0" u="none" strike="noStrike" cap="none">
                <a:solidFill>
                  <a:srgbClr val="000000"/>
                </a:solidFill>
                <a:latin typeface="Arial"/>
                <a:ea typeface="Arial"/>
                <a:cs typeface="Arial"/>
                <a:sym typeface="Arial"/>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59"/>
        <p:cNvGrpSpPr/>
        <p:nvPr/>
      </p:nvGrpSpPr>
      <p:grpSpPr>
        <a:xfrm>
          <a:off x="0" y="0"/>
          <a:ext cx="0" cy="0"/>
          <a:chOff x="0" y="0"/>
          <a:chExt cx="0" cy="0"/>
        </a:xfrm>
      </p:grpSpPr>
      <p:sp>
        <p:nvSpPr>
          <p:cNvPr id="3261" name="Google Shape;3261;p225"/>
          <p:cNvSpPr txBox="1">
            <a:spLocks noGrp="1"/>
          </p:cNvSpPr>
          <p:nvPr>
            <p:ph type="sldNum" idx="12"/>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rgbClr val="000000"/>
              </a:buClr>
              <a:buFont typeface="Arial"/>
              <a:buNone/>
            </a:pPr>
            <a:r>
              <a:rPr lang="en"/>
              <a:t>Page </a:t>
            </a:r>
            <a:fld id="{00000000-1234-1234-1234-123412341234}" type="slidenum">
              <a:rPr lang="en"/>
              <a:t>9</a:t>
            </a:fld>
            <a:endParaRPr/>
          </a:p>
        </p:txBody>
      </p:sp>
      <p:sp>
        <p:nvSpPr>
          <p:cNvPr id="3262" name="Google Shape;3262;p225"/>
          <p:cNvSpPr txBox="1">
            <a:spLocks noGrp="1"/>
          </p:cNvSpPr>
          <p:nvPr>
            <p:ph type="title"/>
          </p:nvPr>
        </p:nvSpPr>
        <p:spPr>
          <a:xfrm>
            <a:off x="309269" y="314400"/>
            <a:ext cx="8508600" cy="3570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
              <a:t>IRS regulations</a:t>
            </a:r>
            <a:endParaRPr/>
          </a:p>
        </p:txBody>
      </p:sp>
      <p:sp>
        <p:nvSpPr>
          <p:cNvPr id="3265" name="Google Shape;3265;p225"/>
          <p:cNvSpPr txBox="1"/>
          <p:nvPr/>
        </p:nvSpPr>
        <p:spPr>
          <a:xfrm>
            <a:off x="315022" y="4856559"/>
            <a:ext cx="324900" cy="99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525">
                <a:solidFill>
                  <a:srgbClr val="25146F"/>
                </a:solidFill>
                <a:latin typeface="Poppins Medium"/>
                <a:ea typeface="Poppins Medium"/>
                <a:cs typeface="Poppins Medium"/>
                <a:sym typeface="Poppins Medium"/>
              </a:rPr>
              <a:t>Page </a:t>
            </a:r>
            <a:fld id="{00000000-1234-1234-1234-123412341234}" type="slidenum">
              <a:rPr lang="en" sz="525">
                <a:solidFill>
                  <a:srgbClr val="25146F"/>
                </a:solidFill>
                <a:latin typeface="Poppins Medium"/>
                <a:ea typeface="Poppins Medium"/>
                <a:cs typeface="Poppins Medium"/>
                <a:sym typeface="Poppins Medium"/>
              </a:rPr>
              <a:t>9</a:t>
            </a:fld>
            <a:endParaRPr sz="525">
              <a:solidFill>
                <a:srgbClr val="25146F"/>
              </a:solidFill>
              <a:latin typeface="Poppins Medium"/>
              <a:ea typeface="Poppins Medium"/>
              <a:cs typeface="Poppins Medium"/>
              <a:sym typeface="Poppins Medium"/>
            </a:endParaRPr>
          </a:p>
        </p:txBody>
      </p:sp>
      <p:sp>
        <p:nvSpPr>
          <p:cNvPr id="3266" name="Google Shape;3266;p225"/>
          <p:cNvSpPr txBox="1"/>
          <p:nvPr/>
        </p:nvSpPr>
        <p:spPr>
          <a:xfrm>
            <a:off x="639925" y="1420425"/>
            <a:ext cx="3770100" cy="2509200"/>
          </a:xfrm>
          <a:prstGeom prst="rect">
            <a:avLst/>
          </a:prstGeom>
          <a:noFill/>
          <a:ln>
            <a:noFill/>
          </a:ln>
        </p:spPr>
        <p:txBody>
          <a:bodyPr spcFirstLastPara="1" wrap="square" lIns="91425" tIns="91425" rIns="91425" bIns="91425" anchor="t" anchorCtr="0">
            <a:noAutofit/>
          </a:bodyPr>
          <a:lstStyle/>
          <a:p>
            <a:pPr marL="164592" lvl="0" indent="-222504" algn="l" rtl="0">
              <a:lnSpc>
                <a:spcPct val="105000"/>
              </a:lnSpc>
              <a:spcAft>
                <a:spcPts val="0"/>
              </a:spcAft>
              <a:buClr>
                <a:srgbClr val="DA0025"/>
              </a:buClr>
              <a:buSzPts val="1200"/>
              <a:buFont typeface="ADLaM Display"/>
              <a:buChar char="●"/>
            </a:pPr>
            <a:r>
              <a:rPr lang="en" sz="1200" dirty="0">
                <a:solidFill>
                  <a:srgbClr val="25146F"/>
                </a:solidFill>
                <a:latin typeface="Poppins"/>
                <a:ea typeface="Poppins"/>
                <a:cs typeface="Poppins"/>
                <a:sym typeface="Poppins"/>
              </a:rPr>
              <a:t>Elections cannot be changed mid-year without a qualifying life event</a:t>
            </a:r>
            <a:endParaRPr sz="1300" dirty="0">
              <a:solidFill>
                <a:srgbClr val="25146F"/>
              </a:solidFill>
              <a:latin typeface="Poppins"/>
              <a:ea typeface="Poppins"/>
              <a:cs typeface="Poppins"/>
              <a:sym typeface="Poppins"/>
            </a:endParaRPr>
          </a:p>
          <a:p>
            <a:pPr marL="164592" lvl="0" indent="-222504" algn="l" rtl="0">
              <a:lnSpc>
                <a:spcPct val="105000"/>
              </a:lnSpc>
              <a:spcBef>
                <a:spcPts val="1300"/>
              </a:spcBef>
              <a:spcAft>
                <a:spcPts val="0"/>
              </a:spcAft>
              <a:buClr>
                <a:srgbClr val="DA0025"/>
              </a:buClr>
              <a:buSzPts val="1200"/>
              <a:buFont typeface="Poppins"/>
              <a:buChar char="●"/>
            </a:pPr>
            <a:r>
              <a:rPr lang="en" sz="1200" dirty="0">
                <a:solidFill>
                  <a:srgbClr val="25146F"/>
                </a:solidFill>
                <a:latin typeface="Poppins"/>
                <a:ea typeface="Poppins"/>
                <a:cs typeface="Poppins"/>
                <a:sym typeface="Poppins"/>
              </a:rPr>
              <a:t>Qualifying status changes include:</a:t>
            </a:r>
            <a:endParaRPr sz="1200" dirty="0">
              <a:solidFill>
                <a:srgbClr val="25146F"/>
              </a:solidFill>
              <a:latin typeface="Poppins"/>
              <a:ea typeface="Poppins"/>
              <a:cs typeface="Poppins"/>
              <a:sym typeface="Poppins"/>
            </a:endParaRPr>
          </a:p>
          <a:p>
            <a:pPr marL="431800" lvl="2" indent="-165100" algn="l" rtl="0">
              <a:lnSpc>
                <a:spcPct val="105000"/>
              </a:lnSpc>
              <a:spcBef>
                <a:spcPts val="1300"/>
              </a:spcBef>
              <a:spcAft>
                <a:spcPts val="0"/>
              </a:spcAft>
              <a:buClr>
                <a:srgbClr val="DA0025"/>
              </a:buClr>
              <a:buSzPts val="1200"/>
              <a:buFont typeface="Poppins"/>
              <a:buChar char="●"/>
            </a:pPr>
            <a:r>
              <a:rPr lang="en" sz="1200" b="1" dirty="0">
                <a:solidFill>
                  <a:srgbClr val="25146F"/>
                </a:solidFill>
                <a:latin typeface="Poppins Medium"/>
                <a:ea typeface="Poppins Medium"/>
                <a:cs typeface="Poppins Medium"/>
                <a:sym typeface="Poppins Medium"/>
              </a:rPr>
              <a:t>Marital </a:t>
            </a:r>
            <a:r>
              <a:rPr lang="en" sz="1200" dirty="0">
                <a:solidFill>
                  <a:srgbClr val="25146F"/>
                </a:solidFill>
                <a:latin typeface="Poppins"/>
                <a:ea typeface="Poppins"/>
                <a:cs typeface="Poppins"/>
                <a:sym typeface="Poppins"/>
              </a:rPr>
              <a:t>status</a:t>
            </a:r>
            <a:endParaRPr sz="1200" dirty="0">
              <a:solidFill>
                <a:srgbClr val="25146F"/>
              </a:solidFill>
              <a:latin typeface="Poppins"/>
              <a:ea typeface="Poppins"/>
              <a:cs typeface="Poppins"/>
              <a:sym typeface="Poppins"/>
            </a:endParaRPr>
          </a:p>
          <a:p>
            <a:pPr marL="431800" lvl="2" indent="-165100" algn="l" rtl="0">
              <a:lnSpc>
                <a:spcPct val="105000"/>
              </a:lnSpc>
              <a:spcBef>
                <a:spcPts val="800"/>
              </a:spcBef>
              <a:spcAft>
                <a:spcPts val="0"/>
              </a:spcAft>
              <a:buClr>
                <a:srgbClr val="DA0025"/>
              </a:buClr>
              <a:buSzPts val="1200"/>
              <a:buFont typeface="Poppins"/>
              <a:buChar char="●"/>
            </a:pPr>
            <a:r>
              <a:rPr lang="en" sz="1200" b="1" dirty="0">
                <a:solidFill>
                  <a:srgbClr val="25146F"/>
                </a:solidFill>
                <a:latin typeface="Poppins Medium"/>
                <a:ea typeface="Poppins Medium"/>
                <a:cs typeface="Poppins Medium"/>
                <a:sym typeface="Poppins Medium"/>
              </a:rPr>
              <a:t>Number </a:t>
            </a:r>
            <a:r>
              <a:rPr lang="en" sz="1200" dirty="0">
                <a:solidFill>
                  <a:srgbClr val="25146F"/>
                </a:solidFill>
                <a:latin typeface="Poppins"/>
                <a:ea typeface="Poppins"/>
                <a:cs typeface="Poppins"/>
                <a:sym typeface="Poppins"/>
              </a:rPr>
              <a:t>of dependents</a:t>
            </a:r>
            <a:endParaRPr sz="1200" dirty="0">
              <a:solidFill>
                <a:srgbClr val="25146F"/>
              </a:solidFill>
              <a:latin typeface="Poppins"/>
              <a:ea typeface="Poppins"/>
              <a:cs typeface="Poppins"/>
              <a:sym typeface="Poppins"/>
            </a:endParaRPr>
          </a:p>
          <a:p>
            <a:pPr marL="431800" lvl="2" indent="-165100" algn="l" rtl="0">
              <a:lnSpc>
                <a:spcPct val="105000"/>
              </a:lnSpc>
              <a:spcBef>
                <a:spcPts val="800"/>
              </a:spcBef>
              <a:spcAft>
                <a:spcPts val="0"/>
              </a:spcAft>
              <a:buClr>
                <a:srgbClr val="DA0025"/>
              </a:buClr>
              <a:buSzPts val="1200"/>
              <a:buFont typeface="Poppins"/>
              <a:buChar char="●"/>
            </a:pPr>
            <a:r>
              <a:rPr lang="en" sz="1200" b="1" dirty="0">
                <a:solidFill>
                  <a:srgbClr val="25146F"/>
                </a:solidFill>
                <a:latin typeface="Poppins Medium"/>
                <a:ea typeface="Poppins Medium"/>
                <a:cs typeface="Poppins Medium"/>
                <a:sym typeface="Poppins Medium"/>
              </a:rPr>
              <a:t>Job </a:t>
            </a:r>
            <a:r>
              <a:rPr lang="en" sz="1200" dirty="0">
                <a:solidFill>
                  <a:srgbClr val="25146F"/>
                </a:solidFill>
                <a:latin typeface="Poppins"/>
                <a:ea typeface="Poppins"/>
                <a:cs typeface="Poppins"/>
                <a:sym typeface="Poppins"/>
              </a:rPr>
              <a:t>status</a:t>
            </a:r>
            <a:endParaRPr sz="1200" dirty="0">
              <a:solidFill>
                <a:srgbClr val="25146F"/>
              </a:solidFill>
              <a:latin typeface="Poppins"/>
              <a:ea typeface="Poppins"/>
              <a:cs typeface="Poppins"/>
              <a:sym typeface="Poppins"/>
            </a:endParaRPr>
          </a:p>
          <a:p>
            <a:pPr marL="431800" lvl="2" indent="-165100" algn="l" rtl="0">
              <a:lnSpc>
                <a:spcPct val="105000"/>
              </a:lnSpc>
              <a:spcBef>
                <a:spcPts val="800"/>
              </a:spcBef>
              <a:spcAft>
                <a:spcPts val="0"/>
              </a:spcAft>
              <a:buClr>
                <a:srgbClr val="DA0025"/>
              </a:buClr>
              <a:buSzPts val="1200"/>
              <a:buFont typeface="Poppins"/>
              <a:buChar char="●"/>
            </a:pPr>
            <a:r>
              <a:rPr lang="en" sz="1200" b="1" dirty="0">
                <a:solidFill>
                  <a:schemeClr val="dk1"/>
                </a:solidFill>
                <a:latin typeface="Poppins"/>
                <a:ea typeface="Poppins"/>
                <a:cs typeface="Poppins"/>
                <a:sym typeface="Poppins"/>
              </a:rPr>
              <a:t>Daycare </a:t>
            </a:r>
            <a:r>
              <a:rPr lang="en" sz="1200" dirty="0">
                <a:solidFill>
                  <a:schemeClr val="dk1"/>
                </a:solidFill>
                <a:latin typeface="Poppins"/>
                <a:ea typeface="Poppins"/>
                <a:cs typeface="Poppins"/>
                <a:sym typeface="Poppins"/>
              </a:rPr>
              <a:t>cost/provider change</a:t>
            </a:r>
            <a:endParaRPr sz="1200" dirty="0">
              <a:solidFill>
                <a:schemeClr val="dk1"/>
              </a:solidFill>
              <a:latin typeface="Poppins"/>
              <a:ea typeface="Poppins"/>
              <a:cs typeface="Poppins"/>
              <a:sym typeface="Poppins"/>
            </a:endParaRPr>
          </a:p>
          <a:p>
            <a:pPr marL="164592" lvl="0" indent="-222504" algn="l" rtl="0">
              <a:lnSpc>
                <a:spcPct val="105000"/>
              </a:lnSpc>
              <a:spcBef>
                <a:spcPts val="1300"/>
              </a:spcBef>
              <a:spcAft>
                <a:spcPts val="0"/>
              </a:spcAft>
              <a:buClr>
                <a:schemeClr val="dk2"/>
              </a:buClr>
              <a:buSzPts val="1200"/>
              <a:buFont typeface="ADLaM Display"/>
              <a:buChar char="●"/>
            </a:pPr>
            <a:r>
              <a:rPr lang="en" sz="1200" dirty="0">
                <a:solidFill>
                  <a:schemeClr val="dk1"/>
                </a:solidFill>
                <a:latin typeface="Poppins"/>
                <a:ea typeface="Poppins"/>
                <a:cs typeface="Poppins"/>
                <a:sym typeface="Poppins"/>
              </a:rPr>
              <a:t>30 days to make changes</a:t>
            </a:r>
            <a:endParaRPr sz="1200" dirty="0">
              <a:solidFill>
                <a:schemeClr val="dk1"/>
              </a:solidFill>
              <a:latin typeface="Poppins"/>
              <a:ea typeface="Poppins"/>
              <a:cs typeface="Poppins"/>
              <a:sym typeface="Poppins"/>
            </a:endParaRPr>
          </a:p>
        </p:txBody>
      </p:sp>
      <p:pic>
        <p:nvPicPr>
          <p:cNvPr id="12" name="Picture 11">
            <a:extLst>
              <a:ext uri="{FF2B5EF4-FFF2-40B4-BE49-F238E27FC236}">
                <a16:creationId xmlns:a16="http://schemas.microsoft.com/office/drawing/2014/main" id="{DD663A44-BD6F-4C38-9381-9AD3FED2D192}"/>
              </a:ext>
            </a:extLst>
          </p:cNvPr>
          <p:cNvPicPr>
            <a:picLocks noChangeAspect="1"/>
          </p:cNvPicPr>
          <p:nvPr/>
        </p:nvPicPr>
        <p:blipFill>
          <a:blip r:embed="rId3"/>
          <a:stretch>
            <a:fillRect/>
          </a:stretch>
        </p:blipFill>
        <p:spPr>
          <a:xfrm>
            <a:off x="4831146" y="-136121"/>
            <a:ext cx="4197934" cy="5587595"/>
          </a:xfrm>
          <a:prstGeom prst="rect">
            <a:avLst/>
          </a:prstGeom>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x">
  <a:themeElements>
    <a:clrScheme name="Office Theme">
      <a:dk1>
        <a:srgbClr val="25146F"/>
      </a:dk1>
      <a:lt1>
        <a:srgbClr val="FFFFFF"/>
      </a:lt1>
      <a:dk2>
        <a:srgbClr val="C8102E"/>
      </a:dk2>
      <a:lt2>
        <a:srgbClr val="C3D2FF"/>
      </a:lt2>
      <a:accent1>
        <a:srgbClr val="FF032B"/>
      </a:accent1>
      <a:accent2>
        <a:srgbClr val="1C6EFF"/>
      </a:accent2>
      <a:accent3>
        <a:srgbClr val="8B0026"/>
      </a:accent3>
      <a:accent4>
        <a:srgbClr val="5D688B"/>
      </a:accent4>
      <a:accent5>
        <a:srgbClr val="7A86B1"/>
      </a:accent5>
      <a:accent6>
        <a:srgbClr val="81AEFF"/>
      </a:accent6>
      <a:hlink>
        <a:srgbClr val="1E50D5"/>
      </a:hlink>
      <a:folHlink>
        <a:srgbClr val="FF032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98a75843-308f-4ec1-a8f2-147383511408" isdomainofvalue="False" dataSourceId="3cc04e1c-a897-41bd-ac34-e0ff65451f42"/>
</file>

<file path=customXml/item2.xml><?xml version="1.0" encoding="utf-8"?>
<VariableList UniqueId="98a75843-308f-4ec1-a8f2-147383511408" Name="AD_HOC" ContentType="XML" MajorVersion="0" MinorVersion="1" isLocalCopy="False" IsBaseObject="False" DataSourceId="3cc04e1c-a897-41bd-ac34-e0ff65451f42" DataSourceMajorVersion="0" DataSourceMinorVersion="1"/>
</file>

<file path=customXml/item3.xml><?xml version="1.0" encoding="utf-8"?>
<VariableListDefinition name="Computed" displayName="Computed" id="39ccebf2-e4bf-4695-9a3c-0599d97983f5" isdomainofvalue="False" dataSourceId="4f8754db-0b69-4c3d-a734-ef078b9a755d"/>
</file>

<file path=customXml/item4.xml><?xml version="1.0" encoding="utf-8"?>
<VariableList UniqueId="39ccebf2-e4bf-4695-9a3c-0599d97983f5" Name="Computed" ContentType="XML" MajorVersion="0" MinorVersion="1" isLocalCopy="False" IsBaseObject="False" DataSourceId="4f8754db-0b69-4c3d-a734-ef078b9a755d" DataSourceMajorVersion="0" DataSourceMinorVersion="1"/>
</file>

<file path=customXml/item5.xml><?xml version="1.0" encoding="utf-8"?>
<VariableListDefinition name="System" displayName="System" id="532919e6-f376-4157-9ace-153f2417c11f" isdomainofvalue="False" dataSourceId="bc9d1b6f-6ade-4945-94db-697f311c877b"/>
</file>

<file path=customXml/item6.xml><?xml version="1.0" encoding="utf-8"?>
<VariableList UniqueId="532919e6-f376-4157-9ace-153f2417c11f" Name="System" ContentType="XML" MajorVersion="0" MinorVersion="1" isLocalCopy="False" IsBaseObject="False" DataSourceId="bc9d1b6f-6ade-4945-94db-697f311c877b"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2D432483-3468-42B6-A346-EDC4E617585F}">
  <ds:schemaRefs/>
</ds:datastoreItem>
</file>

<file path=customXml/itemProps2.xml><?xml version="1.0" encoding="utf-8"?>
<ds:datastoreItem xmlns:ds="http://schemas.openxmlformats.org/officeDocument/2006/customXml" ds:itemID="{9F7B08DA-8AA5-4DC9-B1BB-4872F3346A25}">
  <ds:schemaRefs/>
</ds:datastoreItem>
</file>

<file path=customXml/itemProps3.xml><?xml version="1.0" encoding="utf-8"?>
<ds:datastoreItem xmlns:ds="http://schemas.openxmlformats.org/officeDocument/2006/customXml" ds:itemID="{76B30A50-426F-453E-9FF7-2EE3B8786E02}">
  <ds:schemaRefs/>
</ds:datastoreItem>
</file>

<file path=customXml/itemProps4.xml><?xml version="1.0" encoding="utf-8"?>
<ds:datastoreItem xmlns:ds="http://schemas.openxmlformats.org/officeDocument/2006/customXml" ds:itemID="{A06E51E2-58E4-4EDE-88AE-34E754B383B3}">
  <ds:schemaRefs/>
</ds:datastoreItem>
</file>

<file path=customXml/itemProps5.xml><?xml version="1.0" encoding="utf-8"?>
<ds:datastoreItem xmlns:ds="http://schemas.openxmlformats.org/officeDocument/2006/customXml" ds:itemID="{C01553DA-5573-4887-9941-4474F0DBB072}">
  <ds:schemaRefs/>
</ds:datastoreItem>
</file>

<file path=customXml/itemProps6.xml><?xml version="1.0" encoding="utf-8"?>
<ds:datastoreItem xmlns:ds="http://schemas.openxmlformats.org/officeDocument/2006/customXml" ds:itemID="{4E5B2898-8543-4432-ABB0-7D0D5AB6BAE4}">
  <ds:schemaRefs/>
</ds:datastoreItem>
</file>

<file path=customXml/itemProps7.xml><?xml version="1.0" encoding="utf-8"?>
<ds:datastoreItem xmlns:ds="http://schemas.openxmlformats.org/officeDocument/2006/customXml" ds:itemID="{519B1A27-24CC-4D2D-925A-E4F607E0E543}">
  <ds:schemaRefs/>
</ds:datastoreItem>
</file>

<file path=docProps/app.xml><?xml version="1.0" encoding="utf-8"?>
<Properties xmlns="http://schemas.openxmlformats.org/officeDocument/2006/extended-properties" xmlns:vt="http://schemas.openxmlformats.org/officeDocument/2006/docPropsVTypes">
  <TotalTime>56</TotalTime>
  <Words>2260</Words>
  <Application>Microsoft Office PowerPoint</Application>
  <PresentationFormat>On-screen Show (16:9)</PresentationFormat>
  <Paragraphs>221</Paragraphs>
  <Slides>16</Slides>
  <Notes>16</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16</vt:i4>
      </vt:variant>
    </vt:vector>
  </HeadingPairs>
  <TitlesOfParts>
    <vt:vector size="31" baseType="lpstr">
      <vt:lpstr>Poppins SemiBold</vt:lpstr>
      <vt:lpstr>Inter</vt:lpstr>
      <vt:lpstr>ADLaM Display</vt:lpstr>
      <vt:lpstr>Arial</vt:lpstr>
      <vt:lpstr>Poppins</vt:lpstr>
      <vt:lpstr>Inter Medium</vt:lpstr>
      <vt:lpstr>Manrope SemiBold</vt:lpstr>
      <vt:lpstr>Calibri</vt:lpstr>
      <vt:lpstr>Poppins ExtraBold</vt:lpstr>
      <vt:lpstr>Abel</vt:lpstr>
      <vt:lpstr>Poppins Medium</vt:lpstr>
      <vt:lpstr>Inter SemiBold</vt:lpstr>
      <vt:lpstr>Simple Light</vt:lpstr>
      <vt:lpstr>Wex</vt:lpstr>
      <vt:lpstr>Wex</vt:lpstr>
      <vt:lpstr>Client Name</vt:lpstr>
      <vt:lpstr>Client Name</vt:lpstr>
      <vt:lpstr>Dependent care  flexible spending account </vt:lpstr>
      <vt:lpstr>Why choose a dependent care FSA</vt:lpstr>
      <vt:lpstr>Annual contribution limit</vt:lpstr>
      <vt:lpstr>Meet Kenneth</vt:lpstr>
      <vt:lpstr>Dependent care FSA grace period and run-out</vt:lpstr>
      <vt:lpstr>Dependent care FSA run-out</vt:lpstr>
      <vt:lpstr>IRS regulations</vt:lpstr>
      <vt:lpstr>PowerPoint Presentation</vt:lpstr>
      <vt:lpstr>PowerPoint Presentation</vt:lpstr>
      <vt:lpstr>Claim filing options</vt:lpstr>
      <vt:lpstr>Account access</vt:lpstr>
      <vt:lpstr>With our mobile app you can</vt:lpstr>
      <vt:lpstr>Contact Participant Services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Client Name</dc:title>
  <cp:lastModifiedBy>Lily Bruce-Ritchie</cp:lastModifiedBy>
  <cp:revision>4</cp:revision>
  <dcterms:modified xsi:type="dcterms:W3CDTF">2026-04-07T21:37:51Z</dcterms:modified>
</cp:coreProperties>
</file>